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5" r:id="rId2"/>
  </p:sldMasterIdLst>
  <p:notesMasterIdLst>
    <p:notesMasterId r:id="rId34"/>
  </p:notesMasterIdLst>
  <p:sldIdLst>
    <p:sldId id="1191" r:id="rId3"/>
    <p:sldId id="1047" r:id="rId4"/>
    <p:sldId id="1130" r:id="rId5"/>
    <p:sldId id="1131" r:id="rId6"/>
    <p:sldId id="1132" r:id="rId7"/>
    <p:sldId id="1133" r:id="rId8"/>
    <p:sldId id="1134" r:id="rId9"/>
    <p:sldId id="1269" r:id="rId10"/>
    <p:sldId id="1173" r:id="rId11"/>
    <p:sldId id="1174" r:id="rId12"/>
    <p:sldId id="1175" r:id="rId13"/>
    <p:sldId id="1176" r:id="rId14"/>
    <p:sldId id="1177" r:id="rId15"/>
    <p:sldId id="1178" r:id="rId16"/>
    <p:sldId id="1179" r:id="rId17"/>
    <p:sldId id="1186" r:id="rId18"/>
    <p:sldId id="1205" r:id="rId19"/>
    <p:sldId id="1194" r:id="rId20"/>
    <p:sldId id="1195" r:id="rId21"/>
    <p:sldId id="1199" r:id="rId22"/>
    <p:sldId id="1201" r:id="rId23"/>
    <p:sldId id="1202" r:id="rId24"/>
    <p:sldId id="1203" r:id="rId25"/>
    <p:sldId id="1204" r:id="rId26"/>
    <p:sldId id="1324" r:id="rId27"/>
    <p:sldId id="1208" r:id="rId28"/>
    <p:sldId id="1211" r:id="rId29"/>
    <p:sldId id="1210" r:id="rId30"/>
    <p:sldId id="1212" r:id="rId31"/>
    <p:sldId id="1213" r:id="rId32"/>
    <p:sldId id="132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96" userDrawn="1">
          <p15:clr>
            <a:srgbClr val="A4A3A4"/>
          </p15:clr>
        </p15:guide>
        <p15:guide id="2" pos="52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A2"/>
    <a:srgbClr val="0000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3706"/>
    <p:restoredTop sz="95994"/>
  </p:normalViewPr>
  <p:slideViewPr>
    <p:cSldViewPr snapToGrid="0" snapToObjects="1">
      <p:cViewPr varScale="1">
        <p:scale>
          <a:sx n="59" d="100"/>
          <a:sy n="59" d="100"/>
        </p:scale>
        <p:origin x="200" y="1248"/>
      </p:cViewPr>
      <p:guideLst>
        <p:guide orient="horz" pos="3696"/>
        <p:guide pos="52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198B6-E1F0-3D42-9153-3C3716E3332B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9652C-AA4B-0742-8A0C-371BB86D6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56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466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11173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7788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2197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87574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33354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29910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93289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34360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EA1AD-6EA3-1049-AB4E-FC15F4DC35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39964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EA1AD-6EA3-1049-AB4E-FC15F4DC35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60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11308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6955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16917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87313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34373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00540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05714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8232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951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71443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6816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49472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00132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512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176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076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5921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3927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4043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734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C686-8429-2E40-81FA-5EC9C4AB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2C238-9334-5D47-BE46-7DBB933E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7F1199A-45E4-9E4D-95C0-396A8A9C6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351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1717D89-2D64-4E49-A8B8-D7B932660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972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E873D4E-4EDA-1349-AB14-5DC995BFCD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0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102D-EC4F-B64D-BB0A-3CBBCEE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DCD8E0-36D6-2D43-9C3A-92DC921E1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917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C686-8429-2E40-81FA-5EC9C4AB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2C238-9334-5D47-BE46-7DBB933E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E93C0D-5E34-354A-A654-B38391366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56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41126D0-2478-AE48-891D-9046D4F5E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84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9731AF-B9DB-1E4D-A017-6D1C48DC0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6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102D-EC4F-B64D-BB0A-3CBBCEE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DCD8E0-36D6-2D43-9C3A-92DC921E1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04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41126D0-2478-AE48-891D-9046D4F5E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09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D5FD2-E0BC-9B4A-8B69-BFD8F956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7CFD-1EF3-634C-B854-216A26AC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C6EBB-9D5E-E84A-9BCA-EA7E05FD1C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635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00A3"/>
          </a:solidFill>
          <a:latin typeface="+mn-lt"/>
          <a:ea typeface="+mj-ea"/>
          <a:cs typeface="+mj-cs"/>
        </a:defRPr>
      </a:lvl1pPr>
    </p:titleStyle>
    <p:bodyStyle>
      <a:lvl1pPr marL="352425" indent="-222250" algn="l" defTabSz="914400" rtl="0" eaLnBrk="1" latinLnBrk="0" hangingPunct="1">
        <a:lnSpc>
          <a:spcPct val="90000"/>
        </a:lnSpc>
        <a:spcBef>
          <a:spcPts val="1000"/>
        </a:spcBef>
        <a:buClr>
          <a:srgbClr val="0000A3"/>
        </a:buClr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00A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D5FD2-E0BC-9B4A-8B69-BFD8F956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7CFD-1EF3-634C-B854-216A26AC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CF3ABA1-E9EF-3248-90FD-6E40E659E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794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00A3"/>
          </a:solidFill>
          <a:latin typeface="+mj-lt"/>
          <a:ea typeface="+mj-ea"/>
          <a:cs typeface="+mj-cs"/>
        </a:defRPr>
      </a:lvl1pPr>
    </p:titleStyle>
    <p:bodyStyle>
      <a:lvl1pPr marL="352425" indent="-222250" algn="l" defTabSz="914400" rtl="0" eaLnBrk="1" latinLnBrk="0" hangingPunct="1">
        <a:lnSpc>
          <a:spcPct val="90000"/>
        </a:lnSpc>
        <a:spcBef>
          <a:spcPts val="1000"/>
        </a:spcBef>
        <a:buClr>
          <a:srgbClr val="0000A3"/>
        </a:buClr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00A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kurose.cslash.net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35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5.png"/><Relationship Id="rId5" Type="http://schemas.openxmlformats.org/officeDocument/2006/relationships/image" Target="../media/image8.png"/><Relationship Id="rId10" Type="http://schemas.openxmlformats.org/officeDocument/2006/relationships/image" Target="../media/image24.png"/><Relationship Id="rId4" Type="http://schemas.openxmlformats.org/officeDocument/2006/relationships/image" Target="../media/image11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5.png"/><Relationship Id="rId5" Type="http://schemas.openxmlformats.org/officeDocument/2006/relationships/image" Target="../media/image8.png"/><Relationship Id="rId10" Type="http://schemas.openxmlformats.org/officeDocument/2006/relationships/image" Target="../media/image24.png"/><Relationship Id="rId4" Type="http://schemas.openxmlformats.org/officeDocument/2006/relationships/image" Target="../media/image11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gif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8.png"/><Relationship Id="rId5" Type="http://schemas.openxmlformats.org/officeDocument/2006/relationships/image" Target="../media/image32.png"/><Relationship Id="rId10" Type="http://schemas.openxmlformats.org/officeDocument/2006/relationships/image" Target="../media/image11.png"/><Relationship Id="rId4" Type="http://schemas.openxmlformats.org/officeDocument/2006/relationships/image" Target="../media/image31.jpe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7651C00-C245-A047-A258-600E278EB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707" y="3069744"/>
            <a:ext cx="6571743" cy="3073881"/>
          </a:xfrm>
        </p:spPr>
        <p:txBody>
          <a:bodyPr>
            <a:normAutofit fontScale="92500" lnSpcReduction="20000"/>
          </a:bodyPr>
          <a:lstStyle/>
          <a:p>
            <a:pPr marL="130175" indent="0">
              <a:buNone/>
            </a:pPr>
            <a:r>
              <a:rPr lang="en-US" sz="3600" dirty="0"/>
              <a:t>Today (11/22/20):</a:t>
            </a:r>
          </a:p>
          <a:p>
            <a:pPr marL="406400" indent="-276225"/>
            <a:r>
              <a:rPr lang="en-US" sz="3600" dirty="0"/>
              <a:t>week in review</a:t>
            </a:r>
          </a:p>
          <a:p>
            <a:pPr marL="749300" lvl="1" indent="-276225"/>
            <a:r>
              <a:rPr lang="en-US" sz="3200" dirty="0"/>
              <a:t>Link layer services (also </a:t>
            </a:r>
            <a:r>
              <a:rPr lang="en-US" sz="3200" dirty="0" err="1"/>
              <a:t>SmartNIC</a:t>
            </a:r>
            <a:r>
              <a:rPr lang="en-US" sz="3200" dirty="0"/>
              <a:t>)</a:t>
            </a:r>
          </a:p>
          <a:p>
            <a:pPr marL="749300" lvl="1" indent="-276225"/>
            <a:r>
              <a:rPr lang="en-US" sz="3200" dirty="0"/>
              <a:t>Multiple access</a:t>
            </a:r>
          </a:p>
          <a:p>
            <a:pPr marL="749300" lvl="1" indent="-276225"/>
            <a:r>
              <a:rPr lang="en-US" sz="3200" dirty="0"/>
              <a:t>LANs, addressing</a:t>
            </a:r>
          </a:p>
          <a:p>
            <a:pPr marL="749300" lvl="1" indent="-276225"/>
            <a:r>
              <a:rPr lang="en-US" sz="3200" dirty="0"/>
              <a:t>MPLS, (also EVPN vs VXLAN)</a:t>
            </a:r>
          </a:p>
          <a:p>
            <a:pPr marL="406400" lvl="0" indent="-276225"/>
            <a:r>
              <a:rPr lang="en-US" sz="3600" dirty="0"/>
              <a:t>looking ahead</a:t>
            </a:r>
          </a:p>
          <a:p>
            <a:pPr marL="130175" indent="0">
              <a:buNone/>
            </a:pP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55B7ED0-CC60-524B-AAAC-22BD66E2E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356" y="3634704"/>
            <a:ext cx="3293615" cy="20406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F74779-95D0-7044-8FF1-0C4096D1A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7738" y="266260"/>
            <a:ext cx="5432527" cy="17318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5C8812-6E42-AB41-93F2-0FE03B9D3A53}"/>
              </a:ext>
            </a:extLst>
          </p:cNvPr>
          <p:cNvSpPr txBox="1"/>
          <p:nvPr/>
        </p:nvSpPr>
        <p:spPr>
          <a:xfrm>
            <a:off x="8527312" y="1722474"/>
            <a:ext cx="32100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Class website: </a:t>
            </a:r>
            <a:r>
              <a:rPr lang="en-US" sz="2400" dirty="0">
                <a:hlinkClick r:id="rId5"/>
              </a:rPr>
              <a:t>http://kurose.cslash.net</a:t>
            </a:r>
            <a:endParaRPr lang="en-US" sz="2400" dirty="0"/>
          </a:p>
          <a:p>
            <a:r>
              <a:rPr lang="en-US" sz="2400" dirty="0" err="1"/>
              <a:t>kurose@cs.umass.edu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560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Multiple access protocols</a:t>
            </a:r>
            <a:endParaRPr lang="en-US" sz="4400" dirty="0"/>
          </a:p>
        </p:txBody>
      </p:sp>
      <p:sp>
        <p:nvSpPr>
          <p:cNvPr id="291" name="Rectangle 3">
            <a:extLst>
              <a:ext uri="{FF2B5EF4-FFF2-40B4-BE49-F238E27FC236}">
                <a16:creationId xmlns:a16="http://schemas.microsoft.com/office/drawing/2014/main" id="{E6233901-684E-DA4D-9AAB-1573F126922B}"/>
              </a:ext>
            </a:extLst>
          </p:cNvPr>
          <p:cNvSpPr txBox="1">
            <a:spLocks noChangeArrowheads="1"/>
          </p:cNvSpPr>
          <p:nvPr/>
        </p:nvSpPr>
        <p:spPr>
          <a:xfrm>
            <a:off x="765106" y="1363316"/>
            <a:ext cx="11148598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4813" marR="0" lvl="0" indent="-2746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single shared broadcast channel </a:t>
            </a:r>
          </a:p>
          <a:p>
            <a:pPr marL="404813" marR="0" lvl="0" indent="-2746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two or more simultaneous transmissions by nodes: interference 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collision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if node receives two or more signals at the same time</a:t>
            </a:r>
            <a:endParaRPr kumimoji="0" lang="en-US" sz="2400" b="0" i="1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2" name="Rectangle 3">
            <a:extLst>
              <a:ext uri="{FF2B5EF4-FFF2-40B4-BE49-F238E27FC236}">
                <a16:creationId xmlns:a16="http://schemas.microsoft.com/office/drawing/2014/main" id="{4AA5F7D4-7DBD-9E45-B534-F9CDF4D8505D}"/>
              </a:ext>
            </a:extLst>
          </p:cNvPr>
          <p:cNvSpPr txBox="1">
            <a:spLocks noChangeArrowheads="1"/>
          </p:cNvSpPr>
          <p:nvPr/>
        </p:nvSpPr>
        <p:spPr>
          <a:xfrm>
            <a:off x="1156044" y="3848099"/>
            <a:ext cx="9962530" cy="2406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2746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distributed algorithm that determines how nodes share channel, i.e., determine when node can transmit</a:t>
            </a:r>
          </a:p>
          <a:p>
            <a:pPr marL="457200" marR="0" lvl="0" indent="-2746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communication about channel sharing must use channel itself! </a:t>
            </a:r>
          </a:p>
          <a:p>
            <a:pPr marL="746125" marR="0" lvl="1" indent="-2238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out-of-band channel for coordination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AA9627-8FEC-3848-AA80-2DDEF1AE2F67}"/>
              </a:ext>
            </a:extLst>
          </p:cNvPr>
          <p:cNvSpPr/>
          <p:nvPr/>
        </p:nvSpPr>
        <p:spPr>
          <a:xfrm>
            <a:off x="901148" y="3472071"/>
            <a:ext cx="10442713" cy="235888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220334-D903-464A-8C54-83F2552D4599}"/>
              </a:ext>
            </a:extLst>
          </p:cNvPr>
          <p:cNvSpPr txBox="1"/>
          <p:nvPr/>
        </p:nvSpPr>
        <p:spPr>
          <a:xfrm>
            <a:off x="1258956" y="3154018"/>
            <a:ext cx="422461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multiple access protocol</a:t>
            </a:r>
          </a:p>
        </p:txBody>
      </p:sp>
    </p:spTree>
    <p:extLst>
      <p:ext uri="{BB962C8B-B14F-4D97-AF65-F5344CB8AC3E}">
        <p14:creationId xmlns:p14="http://schemas.microsoft.com/office/powerpoint/2010/main" val="337435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" grpId="0"/>
      <p:bldP spid="5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An ideal multiple access protocol</a:t>
            </a:r>
            <a:endParaRPr lang="en-US" sz="4400" b="0" dirty="0">
              <a:latin typeface="+mn-lt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A702EAE9-EF5B-DD4F-BD34-31F1BD3532FC}"/>
              </a:ext>
            </a:extLst>
          </p:cNvPr>
          <p:cNvSpPr txBox="1">
            <a:spLocks noChangeArrowheads="1"/>
          </p:cNvSpPr>
          <p:nvPr/>
        </p:nvSpPr>
        <p:spPr>
          <a:xfrm>
            <a:off x="944216" y="1626703"/>
            <a:ext cx="10055087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given: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multiple access channel (MAC) of rate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bps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desiderata: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when one node wants to transmit, it can send at rate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when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nodes want to transmit, each can send at average rate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R/M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fully decentralized: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special node to coordinate transmissions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synchronization of clocks, slots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simple</a:t>
            </a:r>
          </a:p>
        </p:txBody>
      </p:sp>
    </p:spTree>
    <p:extLst>
      <p:ext uri="{BB962C8B-B14F-4D97-AF65-F5344CB8AC3E}">
        <p14:creationId xmlns:p14="http://schemas.microsoft.com/office/powerpoint/2010/main" val="286409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MAC protocols: taxonomy</a:t>
            </a:r>
            <a:endParaRPr lang="en-US" sz="4400" b="0" dirty="0">
              <a:latin typeface="+mn-lt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D480CDD-CB17-934B-BC0E-C5D3C5E0F75F}"/>
              </a:ext>
            </a:extLst>
          </p:cNvPr>
          <p:cNvSpPr txBox="1">
            <a:spLocks noChangeArrowheads="1"/>
          </p:cNvSpPr>
          <p:nvPr/>
        </p:nvSpPr>
        <p:spPr>
          <a:xfrm>
            <a:off x="692428" y="1356210"/>
            <a:ext cx="6165572" cy="51638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three broad classes:</a:t>
            </a:r>
          </a:p>
          <a:p>
            <a:pPr marL="404813" marR="0" lvl="0" indent="-2746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channel partitioning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divide channel into smaller 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“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pieces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(time slots, frequency, code)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allocate piece to node for exclusive use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04813" marR="0" lvl="0" indent="-2746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random access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channel not divided, allow collisions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“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recover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from collisions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04813" marR="0" lvl="0" indent="-2746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“taking turns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”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nodes take turns, but nodes with more to send can take longer turns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38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Channel partitioning MAC protocols: TDMA</a:t>
            </a:r>
            <a:endParaRPr lang="en-US" sz="4400" b="0" dirty="0">
              <a:latin typeface="+mn-lt"/>
            </a:endParaRPr>
          </a:p>
        </p:txBody>
      </p:sp>
      <p:sp>
        <p:nvSpPr>
          <p:cNvPr id="43" name="Rectangle 3">
            <a:extLst>
              <a:ext uri="{FF2B5EF4-FFF2-40B4-BE49-F238E27FC236}">
                <a16:creationId xmlns:a16="http://schemas.microsoft.com/office/drawing/2014/main" id="{0A448D7E-58D9-064C-A6F1-E4409D3F3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2904" y="1459051"/>
            <a:ext cx="10230470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TDMA: time division multiple access </a:t>
            </a:r>
          </a:p>
          <a:p>
            <a:pPr marL="342900" marR="0" lvl="0" indent="-27781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access to channel in “rounds” </a:t>
            </a:r>
          </a:p>
          <a:p>
            <a:pPr marL="342900" marR="0" lvl="0" indent="-27781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each station gets fixed length slot (length = packet transmission time) in each round </a:t>
            </a:r>
          </a:p>
          <a:p>
            <a:pPr marL="342900" marR="0" lvl="0" indent="-27781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unused slots go idle </a:t>
            </a:r>
          </a:p>
          <a:p>
            <a:pPr marL="342900" marR="0" lvl="0" indent="-27781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example: 6-station LAN, 1,3,4 have packets to send, slots 2,5,6 idle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B45ED9F-AB5F-B146-B7B0-7832DE28BC25}"/>
              </a:ext>
            </a:extLst>
          </p:cNvPr>
          <p:cNvGrpSpPr/>
          <p:nvPr/>
        </p:nvGrpSpPr>
        <p:grpSpPr>
          <a:xfrm>
            <a:off x="2497001" y="4766572"/>
            <a:ext cx="6084887" cy="962025"/>
            <a:chOff x="2497001" y="4766572"/>
            <a:chExt cx="6084887" cy="962025"/>
          </a:xfrm>
        </p:grpSpPr>
        <p:sp>
          <p:nvSpPr>
            <p:cNvPr id="44" name="Line 7">
              <a:extLst>
                <a:ext uri="{FF2B5EF4-FFF2-40B4-BE49-F238E27FC236}">
                  <a16:creationId xmlns:a16="http://schemas.microsoft.com/office/drawing/2014/main" id="{A162B864-328B-BB4E-A401-8C10A01CA2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7001" y="5652397"/>
              <a:ext cx="608488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5" name="Rectangle 8">
              <a:extLst>
                <a:ext uri="{FF2B5EF4-FFF2-40B4-BE49-F238E27FC236}">
                  <a16:creationId xmlns:a16="http://schemas.microsoft.com/office/drawing/2014/main" id="{5BF0ACED-1DF3-A344-A69A-823B25CE0F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9251" y="5425384"/>
              <a:ext cx="479425" cy="230188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6" name="Rectangle 10">
              <a:extLst>
                <a:ext uri="{FF2B5EF4-FFF2-40B4-BE49-F238E27FC236}">
                  <a16:creationId xmlns:a16="http://schemas.microsoft.com/office/drawing/2014/main" id="{B5DDDA64-5C9C-D148-8420-B593565524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8101" y="5425384"/>
              <a:ext cx="479425" cy="2301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7" name="Rectangle 11">
              <a:extLst>
                <a:ext uri="{FF2B5EF4-FFF2-40B4-BE49-F238E27FC236}">
                  <a16:creationId xmlns:a16="http://schemas.microsoft.com/office/drawing/2014/main" id="{D9985277-7968-C842-9231-012104EC2F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2763" y="5425384"/>
              <a:ext cx="479425" cy="230188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8" name="Line 13">
              <a:extLst>
                <a:ext uri="{FF2B5EF4-FFF2-40B4-BE49-F238E27FC236}">
                  <a16:creationId xmlns:a16="http://schemas.microsoft.com/office/drawing/2014/main" id="{F7E6C5C0-28CB-2C46-906A-E86EFCC6E0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0838" y="5312672"/>
              <a:ext cx="0" cy="3381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9" name="Line 16">
              <a:extLst>
                <a:ext uri="{FF2B5EF4-FFF2-40B4-BE49-F238E27FC236}">
                  <a16:creationId xmlns:a16="http://schemas.microsoft.com/office/drawing/2014/main" id="{51E737FE-2977-8B4C-B4D9-80C37910A7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86276" y="5315847"/>
              <a:ext cx="0" cy="3381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50" name="Text Box 23">
              <a:extLst>
                <a:ext uri="{FF2B5EF4-FFF2-40B4-BE49-F238E27FC236}">
                  <a16:creationId xmlns:a16="http://schemas.microsoft.com/office/drawing/2014/main" id="{48F8A2A9-DBD4-9443-B624-51C1A0D8AF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9263" y="5392047"/>
              <a:ext cx="296863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1</a:t>
              </a:r>
            </a:p>
          </p:txBody>
        </p:sp>
        <p:sp>
          <p:nvSpPr>
            <p:cNvPr id="51" name="Text Box 24">
              <a:extLst>
                <a:ext uri="{FF2B5EF4-FFF2-40B4-BE49-F238E27FC236}">
                  <a16:creationId xmlns:a16="http://schemas.microsoft.com/office/drawing/2014/main" id="{4D91ED1E-2495-0E4F-9B3E-3AFE785C5C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5413" y="5377759"/>
              <a:ext cx="296863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3</a:t>
              </a:r>
            </a:p>
          </p:txBody>
        </p:sp>
        <p:sp>
          <p:nvSpPr>
            <p:cNvPr id="52" name="Text Box 25">
              <a:extLst>
                <a:ext uri="{FF2B5EF4-FFF2-40B4-BE49-F238E27FC236}">
                  <a16:creationId xmlns:a16="http://schemas.microsoft.com/office/drawing/2014/main" id="{AAF51084-5D55-9047-9D10-B125F32EE8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0551" y="5384109"/>
              <a:ext cx="296862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4</a:t>
              </a:r>
            </a:p>
          </p:txBody>
        </p:sp>
        <p:sp>
          <p:nvSpPr>
            <p:cNvPr id="53" name="Rectangle 26">
              <a:extLst>
                <a:ext uri="{FF2B5EF4-FFF2-40B4-BE49-F238E27FC236}">
                  <a16:creationId xmlns:a16="http://schemas.microsoft.com/office/drawing/2014/main" id="{EA2F25EA-1C55-8B45-8EA1-3A00A92F00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6751" y="5420622"/>
              <a:ext cx="479425" cy="230187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54" name="Rectangle 27">
              <a:extLst>
                <a:ext uri="{FF2B5EF4-FFF2-40B4-BE49-F238E27FC236}">
                  <a16:creationId xmlns:a16="http://schemas.microsoft.com/office/drawing/2014/main" id="{39F06F1D-D0F6-4C49-99E0-AE58E606A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5601" y="5420622"/>
              <a:ext cx="479425" cy="23018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55" name="Rectangle 28">
              <a:extLst>
                <a:ext uri="{FF2B5EF4-FFF2-40B4-BE49-F238E27FC236}">
                  <a16:creationId xmlns:a16="http://schemas.microsoft.com/office/drawing/2014/main" id="{80AEA40D-BFBF-704C-9415-CB79BC9BD4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263" y="5420622"/>
              <a:ext cx="479425" cy="230187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56" name="Line 29">
              <a:extLst>
                <a:ext uri="{FF2B5EF4-FFF2-40B4-BE49-F238E27FC236}">
                  <a16:creationId xmlns:a16="http://schemas.microsoft.com/office/drawing/2014/main" id="{5025264D-4923-CA41-AB44-0965E9585D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78338" y="5307909"/>
              <a:ext cx="0" cy="33813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57" name="Text Box 30">
              <a:extLst>
                <a:ext uri="{FF2B5EF4-FFF2-40B4-BE49-F238E27FC236}">
                  <a16:creationId xmlns:a16="http://schemas.microsoft.com/office/drawing/2014/main" id="{9684285E-DFBE-DA4D-9AE4-55B5626A27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6763" y="5387284"/>
              <a:ext cx="296863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1</a:t>
              </a:r>
            </a:p>
          </p:txBody>
        </p:sp>
        <p:sp>
          <p:nvSpPr>
            <p:cNvPr id="58" name="Text Box 31">
              <a:extLst>
                <a:ext uri="{FF2B5EF4-FFF2-40B4-BE49-F238E27FC236}">
                  <a16:creationId xmlns:a16="http://schemas.microsoft.com/office/drawing/2014/main" id="{6E82E5EA-026E-7045-B1A4-9CC9C86E88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2913" y="5372997"/>
              <a:ext cx="296863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3</a:t>
              </a:r>
            </a:p>
          </p:txBody>
        </p:sp>
        <p:sp>
          <p:nvSpPr>
            <p:cNvPr id="59" name="Text Box 32">
              <a:extLst>
                <a:ext uri="{FF2B5EF4-FFF2-40B4-BE49-F238E27FC236}">
                  <a16:creationId xmlns:a16="http://schemas.microsoft.com/office/drawing/2014/main" id="{5B3E3799-80A5-7142-9795-9DF13D5FFE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8051" y="5379347"/>
              <a:ext cx="296862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4</a:t>
              </a:r>
            </a:p>
          </p:txBody>
        </p:sp>
        <p:sp>
          <p:nvSpPr>
            <p:cNvPr id="60" name="Line 34">
              <a:extLst>
                <a:ext uri="{FF2B5EF4-FFF2-40B4-BE49-F238E27FC236}">
                  <a16:creationId xmlns:a16="http://schemas.microsoft.com/office/drawing/2014/main" id="{14EBD35E-98E3-AF4C-839F-9C6CB952AF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1851" y="5417447"/>
              <a:ext cx="0" cy="23812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1" name="Line 35">
              <a:extLst>
                <a:ext uri="{FF2B5EF4-FFF2-40B4-BE49-F238E27FC236}">
                  <a16:creationId xmlns:a16="http://schemas.microsoft.com/office/drawing/2014/main" id="{F002AB0E-BA6B-6448-B7B9-3028A445D9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8101" y="5422209"/>
              <a:ext cx="0" cy="23812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2" name="Line 36">
              <a:extLst>
                <a:ext uri="{FF2B5EF4-FFF2-40B4-BE49-F238E27FC236}">
                  <a16:creationId xmlns:a16="http://schemas.microsoft.com/office/drawing/2014/main" id="{F10DFCB1-F5CE-2944-B5BD-75F801E54F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4351" y="5422209"/>
              <a:ext cx="0" cy="23812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3" name="Line 37">
              <a:extLst>
                <a:ext uri="{FF2B5EF4-FFF2-40B4-BE49-F238E27FC236}">
                  <a16:creationId xmlns:a16="http://schemas.microsoft.com/office/drawing/2014/main" id="{5C202F74-B0E9-054A-BA6A-ED679E08BD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0601" y="5422209"/>
              <a:ext cx="0" cy="23812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4" name="Line 38">
              <a:extLst>
                <a:ext uri="{FF2B5EF4-FFF2-40B4-BE49-F238E27FC236}">
                  <a16:creationId xmlns:a16="http://schemas.microsoft.com/office/drawing/2014/main" id="{17258870-A929-E743-9ABE-DE23B79DBE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1613" y="5412684"/>
              <a:ext cx="0" cy="23812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5" name="Line 39">
              <a:extLst>
                <a:ext uri="{FF2B5EF4-FFF2-40B4-BE49-F238E27FC236}">
                  <a16:creationId xmlns:a16="http://schemas.microsoft.com/office/drawing/2014/main" id="{8AD32332-0DC8-9E49-947E-1BAEF13A51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9351" y="5417447"/>
              <a:ext cx="0" cy="23812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6" name="Line 40">
              <a:extLst>
                <a:ext uri="{FF2B5EF4-FFF2-40B4-BE49-F238E27FC236}">
                  <a16:creationId xmlns:a16="http://schemas.microsoft.com/office/drawing/2014/main" id="{5AD88233-F39A-B84C-B2C9-4019C2559D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07088" y="5412684"/>
              <a:ext cx="0" cy="23812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7" name="Line 41">
              <a:extLst>
                <a:ext uri="{FF2B5EF4-FFF2-40B4-BE49-F238E27FC236}">
                  <a16:creationId xmlns:a16="http://schemas.microsoft.com/office/drawing/2014/main" id="{78671AB0-ED5E-5C4D-AC35-7C14A7C841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54826" y="5407922"/>
              <a:ext cx="0" cy="23812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8" name="Line 42">
              <a:extLst>
                <a:ext uri="{FF2B5EF4-FFF2-40B4-BE49-F238E27FC236}">
                  <a16:creationId xmlns:a16="http://schemas.microsoft.com/office/drawing/2014/main" id="{392BE166-36F8-ED44-B8F4-C49488BC9D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88101" y="5417447"/>
              <a:ext cx="0" cy="23812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9" name="Line 43">
              <a:extLst>
                <a:ext uri="{FF2B5EF4-FFF2-40B4-BE49-F238E27FC236}">
                  <a16:creationId xmlns:a16="http://schemas.microsoft.com/office/drawing/2014/main" id="{C6ED8042-7995-2346-BE45-DBFCD6A273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35838" y="5322197"/>
              <a:ext cx="0" cy="33813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0" name="Line 44">
              <a:extLst>
                <a:ext uri="{FF2B5EF4-FFF2-40B4-BE49-F238E27FC236}">
                  <a16:creationId xmlns:a16="http://schemas.microsoft.com/office/drawing/2014/main" id="{DD22EBBA-AEC8-5E4C-AABA-D5D9CC143D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35601" y="5417447"/>
              <a:ext cx="0" cy="23812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1" name="Text Box 45">
              <a:extLst>
                <a:ext uri="{FF2B5EF4-FFF2-40B4-BE49-F238E27FC236}">
                  <a16:creationId xmlns:a16="http://schemas.microsoft.com/office/drawing/2014/main" id="{F54AF62A-48FF-814D-8354-2867F36F7E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5413" y="4793559"/>
              <a:ext cx="704850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6-slot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frame</a:t>
              </a:r>
            </a:p>
          </p:txBody>
        </p:sp>
        <p:sp>
          <p:nvSpPr>
            <p:cNvPr id="72" name="Line 46">
              <a:extLst>
                <a:ext uri="{FF2B5EF4-FFF2-40B4-BE49-F238E27FC236}">
                  <a16:creationId xmlns:a16="http://schemas.microsoft.com/office/drawing/2014/main" id="{7D7E0352-F8F2-5743-A848-9F53111F6B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6626" y="5130109"/>
              <a:ext cx="9890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3" name="Line 47">
              <a:extLst>
                <a:ext uri="{FF2B5EF4-FFF2-40B4-BE49-F238E27FC236}">
                  <a16:creationId xmlns:a16="http://schemas.microsoft.com/office/drawing/2014/main" id="{EBD725BA-5097-D14C-982A-992BE18BDB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31951" y="5125347"/>
              <a:ext cx="9890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4" name="Line 48">
              <a:extLst>
                <a:ext uri="{FF2B5EF4-FFF2-40B4-BE49-F238E27FC236}">
                  <a16:creationId xmlns:a16="http://schemas.microsoft.com/office/drawing/2014/main" id="{E29434D8-2134-AC4C-88EE-1DEC7494A2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11313" y="5038034"/>
              <a:ext cx="0" cy="304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5" name="Line 49">
              <a:extLst>
                <a:ext uri="{FF2B5EF4-FFF2-40B4-BE49-F238E27FC236}">
                  <a16:creationId xmlns:a16="http://schemas.microsoft.com/office/drawing/2014/main" id="{DD6295BF-D109-B14A-8DA1-AE6AAF54DB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70401" y="5028509"/>
              <a:ext cx="0" cy="304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6" name="Text Box 51">
              <a:extLst>
                <a:ext uri="{FF2B5EF4-FFF2-40B4-BE49-F238E27FC236}">
                  <a16:creationId xmlns:a16="http://schemas.microsoft.com/office/drawing/2014/main" id="{699B3453-7E1D-004F-906D-AF95151166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9263" y="4766572"/>
              <a:ext cx="704850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6-slot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frame</a:t>
              </a:r>
            </a:p>
          </p:txBody>
        </p:sp>
        <p:sp>
          <p:nvSpPr>
            <p:cNvPr id="77" name="Line 52">
              <a:extLst>
                <a:ext uri="{FF2B5EF4-FFF2-40B4-BE49-F238E27FC236}">
                  <a16:creationId xmlns:a16="http://schemas.microsoft.com/office/drawing/2014/main" id="{93CF78E3-E304-1F47-A737-21BE287F40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40476" y="5136459"/>
              <a:ext cx="9890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8" name="Line 53">
              <a:extLst>
                <a:ext uri="{FF2B5EF4-FFF2-40B4-BE49-F238E27FC236}">
                  <a16:creationId xmlns:a16="http://schemas.microsoft.com/office/drawing/2014/main" id="{AB3A3849-AE7D-284D-84DC-79BD81FCD6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95801" y="5131697"/>
              <a:ext cx="9890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9" name="Line 55">
              <a:extLst>
                <a:ext uri="{FF2B5EF4-FFF2-40B4-BE49-F238E27FC236}">
                  <a16:creationId xmlns:a16="http://schemas.microsoft.com/office/drawing/2014/main" id="{AE222EAA-A862-9447-9545-E85FC863E7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34251" y="5001522"/>
              <a:ext cx="0" cy="304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266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Channel partitioning MAC protocols: FDMA</a:t>
            </a:r>
            <a:endParaRPr lang="en-US" sz="4400" b="0" dirty="0">
              <a:latin typeface="+mn-lt"/>
            </a:endParaRPr>
          </a:p>
        </p:txBody>
      </p:sp>
      <p:sp>
        <p:nvSpPr>
          <p:cNvPr id="106" name="Rectangle 3">
            <a:extLst>
              <a:ext uri="{FF2B5EF4-FFF2-40B4-BE49-F238E27FC236}">
                <a16:creationId xmlns:a16="http://schemas.microsoft.com/office/drawing/2014/main" id="{A94113D7-D843-6943-B334-D7CB4D1F9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997" y="1404730"/>
            <a:ext cx="10457898" cy="239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FDMA: frequency division multiple access </a:t>
            </a:r>
          </a:p>
          <a:p>
            <a:pPr marL="342900" marR="0" lvl="0" indent="-27781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channel spectrum divided into frequency bands</a:t>
            </a:r>
          </a:p>
          <a:p>
            <a:pPr marL="342900" marR="0" lvl="0" indent="-27781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each station assigned fixed frequency band</a:t>
            </a:r>
          </a:p>
          <a:p>
            <a:pPr marL="342900" marR="0" lvl="0" indent="-27781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unused transmission time in frequency bands go idle </a:t>
            </a:r>
          </a:p>
          <a:p>
            <a:pPr marL="342900" marR="0" lvl="0" indent="-27781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example: 6-station LAN, 1,3,4 have packet to send, frequency bands 2,5,6 idle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DC81C2D-2CB9-E84D-933E-937D6C6ED228}"/>
              </a:ext>
            </a:extLst>
          </p:cNvPr>
          <p:cNvGrpSpPr/>
          <p:nvPr/>
        </p:nvGrpSpPr>
        <p:grpSpPr>
          <a:xfrm>
            <a:off x="2440541" y="3841543"/>
            <a:ext cx="7654925" cy="2428875"/>
            <a:chOff x="2440541" y="3841543"/>
            <a:chExt cx="7654925" cy="2428875"/>
          </a:xfrm>
        </p:grpSpPr>
        <p:sp>
          <p:nvSpPr>
            <p:cNvPr id="107" name="Rectangle 4">
              <a:extLst>
                <a:ext uri="{FF2B5EF4-FFF2-40B4-BE49-F238E27FC236}">
                  <a16:creationId xmlns:a16="http://schemas.microsoft.com/office/drawing/2014/main" id="{FB019CDD-E472-AF4E-8949-C4737F99EB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4416" y="4019343"/>
              <a:ext cx="627062" cy="225107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08" name="Line 5">
              <a:extLst>
                <a:ext uri="{FF2B5EF4-FFF2-40B4-BE49-F238E27FC236}">
                  <a16:creationId xmlns:a16="http://schemas.microsoft.com/office/drawing/2014/main" id="{7AC0087E-78DE-BF46-9489-779BB31FF6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72828" y="5124243"/>
              <a:ext cx="62230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09" name="Line 6">
              <a:extLst>
                <a:ext uri="{FF2B5EF4-FFF2-40B4-BE49-F238E27FC236}">
                  <a16:creationId xmlns:a16="http://schemas.microsoft.com/office/drawing/2014/main" id="{9FC23187-FBDC-FA4B-B4E6-6E7E43341D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68066" y="5516355"/>
              <a:ext cx="631825" cy="63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10" name="Line 7">
              <a:extLst>
                <a:ext uri="{FF2B5EF4-FFF2-40B4-BE49-F238E27FC236}">
                  <a16:creationId xmlns:a16="http://schemas.microsoft.com/office/drawing/2014/main" id="{E641A772-5023-C846-9FAC-463AEB27F3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72828" y="5902118"/>
              <a:ext cx="627063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11" name="Line 8">
              <a:extLst>
                <a:ext uri="{FF2B5EF4-FFF2-40B4-BE49-F238E27FC236}">
                  <a16:creationId xmlns:a16="http://schemas.microsoft.com/office/drawing/2014/main" id="{3C34D97D-BA0E-E54B-8121-E6DAAC9C5F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68066" y="4738480"/>
              <a:ext cx="631825" cy="63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12" name="Line 9">
              <a:extLst>
                <a:ext uri="{FF2B5EF4-FFF2-40B4-BE49-F238E27FC236}">
                  <a16:creationId xmlns:a16="http://schemas.microsoft.com/office/drawing/2014/main" id="{EADC3381-A525-5746-A4EC-3AFDB46D7C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72828" y="4352718"/>
              <a:ext cx="631825" cy="63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13" name="Line 11">
              <a:extLst>
                <a:ext uri="{FF2B5EF4-FFF2-40B4-BE49-F238E27FC236}">
                  <a16:creationId xmlns:a16="http://schemas.microsoft.com/office/drawing/2014/main" id="{CAEC1A74-CC07-704F-8130-3B0A0ED24D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93553" y="4292393"/>
              <a:ext cx="22288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14" name="Freeform 12">
              <a:extLst>
                <a:ext uri="{FF2B5EF4-FFF2-40B4-BE49-F238E27FC236}">
                  <a16:creationId xmlns:a16="http://schemas.microsoft.com/office/drawing/2014/main" id="{4415498F-BA55-314D-A0E8-A4F7108E3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1191" y="4173330"/>
              <a:ext cx="1728787" cy="114300"/>
            </a:xfrm>
            <a:custGeom>
              <a:avLst/>
              <a:gdLst>
                <a:gd name="T0" fmla="*/ 0 w 1089"/>
                <a:gd name="T1" fmla="*/ 2147483647 h 72"/>
                <a:gd name="T2" fmla="*/ 0 w 1089"/>
                <a:gd name="T3" fmla="*/ 2147483647 h 72"/>
                <a:gd name="T4" fmla="*/ 2147483647 w 1089"/>
                <a:gd name="T5" fmla="*/ 0 h 72"/>
                <a:gd name="T6" fmla="*/ 2147483647 w 1089"/>
                <a:gd name="T7" fmla="*/ 2147483647 h 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89" h="72">
                  <a:moveTo>
                    <a:pt x="0" y="72"/>
                  </a:moveTo>
                  <a:lnTo>
                    <a:pt x="0" y="3"/>
                  </a:lnTo>
                  <a:lnTo>
                    <a:pt x="1089" y="0"/>
                  </a:lnTo>
                  <a:lnTo>
                    <a:pt x="1089" y="72"/>
                  </a:lnTo>
                </a:path>
              </a:pathLst>
            </a:custGeom>
            <a:solidFill>
              <a:srgbClr val="3333CC"/>
            </a:solidFill>
            <a:ln w="19050" cap="flat" cmpd="sng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15" name="Line 13">
              <a:extLst>
                <a:ext uri="{FF2B5EF4-FFF2-40B4-BE49-F238E27FC236}">
                  <a16:creationId xmlns:a16="http://schemas.microsoft.com/office/drawing/2014/main" id="{F566D06F-DA9B-924F-A309-E705E26414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1178" y="4695618"/>
              <a:ext cx="22288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16" name="Line 15">
              <a:extLst>
                <a:ext uri="{FF2B5EF4-FFF2-40B4-BE49-F238E27FC236}">
                  <a16:creationId xmlns:a16="http://schemas.microsoft.com/office/drawing/2014/main" id="{4AF0EC43-8F11-1A47-8304-4922215B14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1178" y="5094080"/>
              <a:ext cx="22288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17" name="Freeform 16">
              <a:extLst>
                <a:ext uri="{FF2B5EF4-FFF2-40B4-BE49-F238E27FC236}">
                  <a16:creationId xmlns:a16="http://schemas.microsoft.com/office/drawing/2014/main" id="{AB06C57E-A006-8040-A27E-949550E4F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8816" y="4975018"/>
              <a:ext cx="1728787" cy="114300"/>
            </a:xfrm>
            <a:custGeom>
              <a:avLst/>
              <a:gdLst>
                <a:gd name="T0" fmla="*/ 0 w 1089"/>
                <a:gd name="T1" fmla="*/ 2147483647 h 72"/>
                <a:gd name="T2" fmla="*/ 0 w 1089"/>
                <a:gd name="T3" fmla="*/ 2147483647 h 72"/>
                <a:gd name="T4" fmla="*/ 2147483647 w 1089"/>
                <a:gd name="T5" fmla="*/ 0 h 72"/>
                <a:gd name="T6" fmla="*/ 2147483647 w 1089"/>
                <a:gd name="T7" fmla="*/ 2147483647 h 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89" h="72">
                  <a:moveTo>
                    <a:pt x="0" y="72"/>
                  </a:moveTo>
                  <a:lnTo>
                    <a:pt x="0" y="3"/>
                  </a:lnTo>
                  <a:lnTo>
                    <a:pt x="1089" y="0"/>
                  </a:lnTo>
                  <a:lnTo>
                    <a:pt x="1089" y="72"/>
                  </a:lnTo>
                </a:path>
              </a:pathLst>
            </a:custGeom>
            <a:solidFill>
              <a:srgbClr val="FF0000"/>
            </a:solidFill>
            <a:ln w="19050" cap="flat" cmpd="sng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18" name="Group 17">
              <a:extLst>
                <a:ext uri="{FF2B5EF4-FFF2-40B4-BE49-F238E27FC236}">
                  <a16:creationId xmlns:a16="http://schemas.microsoft.com/office/drawing/2014/main" id="{0C46EA38-B2CC-E242-A036-92D6D5CB1B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58641" y="5379830"/>
              <a:ext cx="2228850" cy="119063"/>
              <a:chOff x="1884" y="2826"/>
              <a:chExt cx="1404" cy="75"/>
            </a:xfrm>
          </p:grpSpPr>
          <p:sp>
            <p:nvSpPr>
              <p:cNvPr id="119" name="Line 18">
                <a:extLst>
                  <a:ext uri="{FF2B5EF4-FFF2-40B4-BE49-F238E27FC236}">
                    <a16:creationId xmlns:a16="http://schemas.microsoft.com/office/drawing/2014/main" id="{4C5A6A23-131D-3D4A-A858-616AD50DEF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84" y="2901"/>
                <a:ext cx="1404" cy="0"/>
              </a:xfrm>
              <a:prstGeom prst="line">
                <a:avLst/>
              </a:prstGeom>
              <a:noFill/>
              <a:ln w="19050">
                <a:noFill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20" name="Freeform 19">
                <a:extLst>
                  <a:ext uri="{FF2B5EF4-FFF2-40B4-BE49-F238E27FC236}">
                    <a16:creationId xmlns:a16="http://schemas.microsoft.com/office/drawing/2014/main" id="{AD858F7D-3B6B-6C4E-9D01-B6641A9BF8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7" y="2826"/>
                <a:ext cx="1089" cy="72"/>
              </a:xfrm>
              <a:custGeom>
                <a:avLst/>
                <a:gdLst>
                  <a:gd name="T0" fmla="*/ 0 w 1089"/>
                  <a:gd name="T1" fmla="*/ 72 h 72"/>
                  <a:gd name="T2" fmla="*/ 0 w 1089"/>
                  <a:gd name="T3" fmla="*/ 3 h 72"/>
                  <a:gd name="T4" fmla="*/ 1089 w 1089"/>
                  <a:gd name="T5" fmla="*/ 0 h 72"/>
                  <a:gd name="T6" fmla="*/ 1089 w 1089"/>
                  <a:gd name="T7" fmla="*/ 72 h 7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89" h="72">
                    <a:moveTo>
                      <a:pt x="0" y="72"/>
                    </a:moveTo>
                    <a:lnTo>
                      <a:pt x="0" y="3"/>
                    </a:lnTo>
                    <a:lnTo>
                      <a:pt x="1089" y="0"/>
                    </a:lnTo>
                    <a:lnTo>
                      <a:pt x="1089" y="72"/>
                    </a:lnTo>
                  </a:path>
                </a:pathLst>
              </a:custGeom>
              <a:solidFill>
                <a:srgbClr val="00CC66"/>
              </a:solidFill>
              <a:ln w="19050" cap="flat" cmpd="sng">
                <a:noFill/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121" name="Line 20">
              <a:extLst>
                <a:ext uri="{FF2B5EF4-FFF2-40B4-BE49-F238E27FC236}">
                  <a16:creationId xmlns:a16="http://schemas.microsoft.com/office/drawing/2014/main" id="{C3DEAD67-CC99-8145-991E-0D18A9400C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88803" y="5905293"/>
              <a:ext cx="22288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2" name="Text Box 22">
              <a:extLst>
                <a:ext uri="{FF2B5EF4-FFF2-40B4-BE49-F238E27FC236}">
                  <a16:creationId xmlns:a16="http://schemas.microsoft.com/office/drawing/2014/main" id="{76166768-A0A0-D047-AF51-584B5A2007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5570297" y="4899612"/>
              <a:ext cx="18732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frequency bands</a:t>
              </a:r>
            </a:p>
          </p:txBody>
        </p:sp>
        <p:sp>
          <p:nvSpPr>
            <p:cNvPr id="123" name="Text Box 23">
              <a:extLst>
                <a:ext uri="{FF2B5EF4-FFF2-40B4-BE49-F238E27FC236}">
                  <a16:creationId xmlns:a16="http://schemas.microsoft.com/office/drawing/2014/main" id="{17DE17BD-A94E-DA4D-AAF6-A402FC3690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67766">
              <a:off x="9479516" y="3841543"/>
              <a:ext cx="6159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time</a:t>
              </a:r>
            </a:p>
          </p:txBody>
        </p:sp>
        <p:sp>
          <p:nvSpPr>
            <p:cNvPr id="124" name="Freeform 54">
              <a:extLst>
                <a:ext uri="{FF2B5EF4-FFF2-40B4-BE49-F238E27FC236}">
                  <a16:creationId xmlns:a16="http://schemas.microsoft.com/office/drawing/2014/main" id="{7AD42071-4F64-B843-A1C6-7FCBFED04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8853" y="4228893"/>
              <a:ext cx="595313" cy="1538287"/>
            </a:xfrm>
            <a:custGeom>
              <a:avLst/>
              <a:gdLst>
                <a:gd name="T0" fmla="*/ 2147483647 w 375"/>
                <a:gd name="T1" fmla="*/ 0 h 969"/>
                <a:gd name="T2" fmla="*/ 0 w 375"/>
                <a:gd name="T3" fmla="*/ 2147483647 h 969"/>
                <a:gd name="T4" fmla="*/ 2147483647 w 375"/>
                <a:gd name="T5" fmla="*/ 2147483647 h 969"/>
                <a:gd name="T6" fmla="*/ 2147483647 w 375"/>
                <a:gd name="T7" fmla="*/ 0 h 96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5" h="969">
                  <a:moveTo>
                    <a:pt x="375" y="0"/>
                  </a:moveTo>
                  <a:lnTo>
                    <a:pt x="0" y="485"/>
                  </a:lnTo>
                  <a:lnTo>
                    <a:pt x="375" y="969"/>
                  </a:lnTo>
                  <a:lnTo>
                    <a:pt x="375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25" name="Group 56">
              <a:extLst>
                <a:ext uri="{FF2B5EF4-FFF2-40B4-BE49-F238E27FC236}">
                  <a16:creationId xmlns:a16="http://schemas.microsoft.com/office/drawing/2014/main" id="{34B5CE52-E522-7047-BA9D-9BB20B9F9A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0541" y="4867068"/>
              <a:ext cx="1666875" cy="314325"/>
              <a:chOff x="1614" y="1494"/>
              <a:chExt cx="1050" cy="198"/>
            </a:xfrm>
          </p:grpSpPr>
          <p:sp>
            <p:nvSpPr>
              <p:cNvPr id="126" name="Rectangle 57">
                <a:extLst>
                  <a:ext uri="{FF2B5EF4-FFF2-40B4-BE49-F238E27FC236}">
                    <a16:creationId xmlns:a16="http://schemas.microsoft.com/office/drawing/2014/main" id="{35185768-7475-464D-9B46-EAE338591F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8" y="1500"/>
                <a:ext cx="168" cy="17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27" name="Freeform 58">
                <a:extLst>
                  <a:ext uri="{FF2B5EF4-FFF2-40B4-BE49-F238E27FC236}">
                    <a16:creationId xmlns:a16="http://schemas.microsoft.com/office/drawing/2014/main" id="{DE23B659-5071-9E47-B3AE-975CCCF9CC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4" y="1494"/>
                <a:ext cx="896" cy="198"/>
              </a:xfrm>
              <a:custGeom>
                <a:avLst/>
                <a:gdLst>
                  <a:gd name="T0" fmla="*/ 18 w 896"/>
                  <a:gd name="T1" fmla="*/ 0 h 198"/>
                  <a:gd name="T2" fmla="*/ 0 w 896"/>
                  <a:gd name="T3" fmla="*/ 96 h 198"/>
                  <a:gd name="T4" fmla="*/ 18 w 896"/>
                  <a:gd name="T5" fmla="*/ 198 h 198"/>
                  <a:gd name="T6" fmla="*/ 774 w 896"/>
                  <a:gd name="T7" fmla="*/ 198 h 198"/>
                  <a:gd name="T8" fmla="*/ 750 w 896"/>
                  <a:gd name="T9" fmla="*/ 90 h 198"/>
                  <a:gd name="T10" fmla="*/ 774 w 896"/>
                  <a:gd name="T11" fmla="*/ 0 h 198"/>
                  <a:gd name="T12" fmla="*/ 18 w 896"/>
                  <a:gd name="T13" fmla="*/ 0 h 1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96" h="198">
                    <a:moveTo>
                      <a:pt x="18" y="0"/>
                    </a:moveTo>
                    <a:lnTo>
                      <a:pt x="0" y="96"/>
                    </a:lnTo>
                    <a:lnTo>
                      <a:pt x="18" y="198"/>
                    </a:lnTo>
                    <a:lnTo>
                      <a:pt x="774" y="198"/>
                    </a:lnTo>
                    <a:cubicBezTo>
                      <a:pt x="896" y="180"/>
                      <a:pt x="750" y="123"/>
                      <a:pt x="750" y="90"/>
                    </a:cubicBezTo>
                    <a:cubicBezTo>
                      <a:pt x="750" y="57"/>
                      <a:pt x="896" y="15"/>
                      <a:pt x="774" y="0"/>
                    </a:cubicBezTo>
                    <a:lnTo>
                      <a:pt x="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00"/>
                  </a:gs>
                  <a:gs pos="50000">
                    <a:srgbClr val="FFFFFF"/>
                  </a:gs>
                  <a:gs pos="100000">
                    <a:srgbClr val="0000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28" name="Oval 59">
                <a:extLst>
                  <a:ext uri="{FF2B5EF4-FFF2-40B4-BE49-F238E27FC236}">
                    <a16:creationId xmlns:a16="http://schemas.microsoft.com/office/drawing/2014/main" id="{4CF64D39-F6A5-B043-AE9F-C0E095A892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2" y="1506"/>
                <a:ext cx="62" cy="16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29" name="Line 60">
                <a:extLst>
                  <a:ext uri="{FF2B5EF4-FFF2-40B4-BE49-F238E27FC236}">
                    <a16:creationId xmlns:a16="http://schemas.microsoft.com/office/drawing/2014/main" id="{1E0950E2-1737-0848-B4CE-20AE13DCBA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6" y="1584"/>
                <a:ext cx="13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133" name="Text Box 69">
              <a:extLst>
                <a:ext uri="{FF2B5EF4-FFF2-40B4-BE49-F238E27FC236}">
                  <a16:creationId xmlns:a16="http://schemas.microsoft.com/office/drawing/2014/main" id="{D3E65D95-5225-584A-9047-05868BCE95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9766" y="5579855"/>
              <a:ext cx="12890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FDM cable</a:t>
              </a:r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9A0270D6-4A2D-1440-9DDD-3F93BFED8457}"/>
                </a:ext>
              </a:extLst>
            </p:cNvPr>
            <p:cNvSpPr/>
            <p:nvPr/>
          </p:nvSpPr>
          <p:spPr>
            <a:xfrm>
              <a:off x="5002905" y="5527821"/>
              <a:ext cx="1003515" cy="275129"/>
            </a:xfrm>
            <a:custGeom>
              <a:avLst/>
              <a:gdLst>
                <a:gd name="connsiteX0" fmla="*/ 0 w 1937289"/>
                <a:gd name="connsiteY0" fmla="*/ 228600 h 437827"/>
                <a:gd name="connsiteX1" fmla="*/ 100739 w 1937289"/>
                <a:gd name="connsiteY1" fmla="*/ 0 h 437827"/>
                <a:gd name="connsiteX2" fmla="*/ 286719 w 1937289"/>
                <a:gd name="connsiteY2" fmla="*/ 430078 h 437827"/>
                <a:gd name="connsiteX3" fmla="*/ 480448 w 1937289"/>
                <a:gd name="connsiteY3" fmla="*/ 7749 h 437827"/>
                <a:gd name="connsiteX4" fmla="*/ 681926 w 1937289"/>
                <a:gd name="connsiteY4" fmla="*/ 433953 h 437827"/>
                <a:gd name="connsiteX5" fmla="*/ 867905 w 1937289"/>
                <a:gd name="connsiteY5" fmla="*/ 7749 h 437827"/>
                <a:gd name="connsiteX6" fmla="*/ 1061634 w 1937289"/>
                <a:gd name="connsiteY6" fmla="*/ 430078 h 437827"/>
                <a:gd name="connsiteX7" fmla="*/ 1255363 w 1937289"/>
                <a:gd name="connsiteY7" fmla="*/ 3875 h 437827"/>
                <a:gd name="connsiteX8" fmla="*/ 1452966 w 1937289"/>
                <a:gd name="connsiteY8" fmla="*/ 430078 h 437827"/>
                <a:gd name="connsiteX9" fmla="*/ 1638946 w 1937289"/>
                <a:gd name="connsiteY9" fmla="*/ 3875 h 437827"/>
                <a:gd name="connsiteX10" fmla="*/ 1836550 w 1937289"/>
                <a:gd name="connsiteY10" fmla="*/ 437827 h 437827"/>
                <a:gd name="connsiteX11" fmla="*/ 1937289 w 1937289"/>
                <a:gd name="connsiteY11" fmla="*/ 224726 h 437827"/>
                <a:gd name="connsiteX0" fmla="*/ 0 w 1937289"/>
                <a:gd name="connsiteY0" fmla="*/ 228600 h 437827"/>
                <a:gd name="connsiteX1" fmla="*/ 100739 w 1937289"/>
                <a:gd name="connsiteY1" fmla="*/ 0 h 437827"/>
                <a:gd name="connsiteX2" fmla="*/ 286719 w 1937289"/>
                <a:gd name="connsiteY2" fmla="*/ 430078 h 437827"/>
                <a:gd name="connsiteX3" fmla="*/ 480448 w 1937289"/>
                <a:gd name="connsiteY3" fmla="*/ 7749 h 437827"/>
                <a:gd name="connsiteX4" fmla="*/ 681926 w 1937289"/>
                <a:gd name="connsiteY4" fmla="*/ 433953 h 437827"/>
                <a:gd name="connsiteX5" fmla="*/ 867905 w 1937289"/>
                <a:gd name="connsiteY5" fmla="*/ 7749 h 437827"/>
                <a:gd name="connsiteX6" fmla="*/ 1061634 w 1937289"/>
                <a:gd name="connsiteY6" fmla="*/ 430078 h 437827"/>
                <a:gd name="connsiteX7" fmla="*/ 1255363 w 1937289"/>
                <a:gd name="connsiteY7" fmla="*/ 3875 h 437827"/>
                <a:gd name="connsiteX8" fmla="*/ 1452966 w 1937289"/>
                <a:gd name="connsiteY8" fmla="*/ 430078 h 437827"/>
                <a:gd name="connsiteX9" fmla="*/ 1638946 w 1937289"/>
                <a:gd name="connsiteY9" fmla="*/ 3875 h 437827"/>
                <a:gd name="connsiteX10" fmla="*/ 1836550 w 1937289"/>
                <a:gd name="connsiteY10" fmla="*/ 437827 h 437827"/>
                <a:gd name="connsiteX11" fmla="*/ 1937289 w 1937289"/>
                <a:gd name="connsiteY11" fmla="*/ 224726 h 437827"/>
                <a:gd name="connsiteX0" fmla="*/ 0 w 1937289"/>
                <a:gd name="connsiteY0" fmla="*/ 228600 h 444690"/>
                <a:gd name="connsiteX1" fmla="*/ 100739 w 1937289"/>
                <a:gd name="connsiteY1" fmla="*/ 0 h 444690"/>
                <a:gd name="connsiteX2" fmla="*/ 286719 w 1937289"/>
                <a:gd name="connsiteY2" fmla="*/ 430078 h 444690"/>
                <a:gd name="connsiteX3" fmla="*/ 480448 w 1937289"/>
                <a:gd name="connsiteY3" fmla="*/ 7749 h 444690"/>
                <a:gd name="connsiteX4" fmla="*/ 681926 w 1937289"/>
                <a:gd name="connsiteY4" fmla="*/ 433953 h 444690"/>
                <a:gd name="connsiteX5" fmla="*/ 867905 w 1937289"/>
                <a:gd name="connsiteY5" fmla="*/ 7749 h 444690"/>
                <a:gd name="connsiteX6" fmla="*/ 1061634 w 1937289"/>
                <a:gd name="connsiteY6" fmla="*/ 430078 h 444690"/>
                <a:gd name="connsiteX7" fmla="*/ 1255363 w 1937289"/>
                <a:gd name="connsiteY7" fmla="*/ 3875 h 444690"/>
                <a:gd name="connsiteX8" fmla="*/ 1452966 w 1937289"/>
                <a:gd name="connsiteY8" fmla="*/ 430078 h 444690"/>
                <a:gd name="connsiteX9" fmla="*/ 1638946 w 1937289"/>
                <a:gd name="connsiteY9" fmla="*/ 3875 h 444690"/>
                <a:gd name="connsiteX10" fmla="*/ 1836550 w 1937289"/>
                <a:gd name="connsiteY10" fmla="*/ 437827 h 444690"/>
                <a:gd name="connsiteX11" fmla="*/ 1937289 w 1937289"/>
                <a:gd name="connsiteY11" fmla="*/ 224726 h 444690"/>
                <a:gd name="connsiteX0" fmla="*/ 0 w 1937289"/>
                <a:gd name="connsiteY0" fmla="*/ 228600 h 444690"/>
                <a:gd name="connsiteX1" fmla="*/ 100739 w 1937289"/>
                <a:gd name="connsiteY1" fmla="*/ 0 h 444690"/>
                <a:gd name="connsiteX2" fmla="*/ 286719 w 1937289"/>
                <a:gd name="connsiteY2" fmla="*/ 430078 h 444690"/>
                <a:gd name="connsiteX3" fmla="*/ 480448 w 1937289"/>
                <a:gd name="connsiteY3" fmla="*/ 7749 h 444690"/>
                <a:gd name="connsiteX4" fmla="*/ 681926 w 1937289"/>
                <a:gd name="connsiteY4" fmla="*/ 433953 h 444690"/>
                <a:gd name="connsiteX5" fmla="*/ 867905 w 1937289"/>
                <a:gd name="connsiteY5" fmla="*/ 7749 h 444690"/>
                <a:gd name="connsiteX6" fmla="*/ 1061634 w 1937289"/>
                <a:gd name="connsiteY6" fmla="*/ 430078 h 444690"/>
                <a:gd name="connsiteX7" fmla="*/ 1255363 w 1937289"/>
                <a:gd name="connsiteY7" fmla="*/ 3875 h 444690"/>
                <a:gd name="connsiteX8" fmla="*/ 1452966 w 1937289"/>
                <a:gd name="connsiteY8" fmla="*/ 430078 h 444690"/>
                <a:gd name="connsiteX9" fmla="*/ 1638946 w 1937289"/>
                <a:gd name="connsiteY9" fmla="*/ 3875 h 444690"/>
                <a:gd name="connsiteX10" fmla="*/ 1836550 w 1937289"/>
                <a:gd name="connsiteY10" fmla="*/ 437827 h 444690"/>
                <a:gd name="connsiteX11" fmla="*/ 1937289 w 1937289"/>
                <a:gd name="connsiteY11" fmla="*/ 224726 h 444690"/>
                <a:gd name="connsiteX0" fmla="*/ 0 w 1937289"/>
                <a:gd name="connsiteY0" fmla="*/ 228600 h 444690"/>
                <a:gd name="connsiteX1" fmla="*/ 100739 w 1937289"/>
                <a:gd name="connsiteY1" fmla="*/ 0 h 444690"/>
                <a:gd name="connsiteX2" fmla="*/ 286719 w 1937289"/>
                <a:gd name="connsiteY2" fmla="*/ 430078 h 444690"/>
                <a:gd name="connsiteX3" fmla="*/ 480448 w 1937289"/>
                <a:gd name="connsiteY3" fmla="*/ 7749 h 444690"/>
                <a:gd name="connsiteX4" fmla="*/ 681926 w 1937289"/>
                <a:gd name="connsiteY4" fmla="*/ 433953 h 444690"/>
                <a:gd name="connsiteX5" fmla="*/ 867905 w 1937289"/>
                <a:gd name="connsiteY5" fmla="*/ 7749 h 444690"/>
                <a:gd name="connsiteX6" fmla="*/ 1061634 w 1937289"/>
                <a:gd name="connsiteY6" fmla="*/ 430078 h 444690"/>
                <a:gd name="connsiteX7" fmla="*/ 1255363 w 1937289"/>
                <a:gd name="connsiteY7" fmla="*/ 3875 h 444690"/>
                <a:gd name="connsiteX8" fmla="*/ 1452966 w 1937289"/>
                <a:gd name="connsiteY8" fmla="*/ 430078 h 444690"/>
                <a:gd name="connsiteX9" fmla="*/ 1638946 w 1937289"/>
                <a:gd name="connsiteY9" fmla="*/ 3875 h 444690"/>
                <a:gd name="connsiteX10" fmla="*/ 1836550 w 1937289"/>
                <a:gd name="connsiteY10" fmla="*/ 437827 h 444690"/>
                <a:gd name="connsiteX11" fmla="*/ 1937289 w 1937289"/>
                <a:gd name="connsiteY11" fmla="*/ 224726 h 444690"/>
                <a:gd name="connsiteX0" fmla="*/ 0 w 1937289"/>
                <a:gd name="connsiteY0" fmla="*/ 228600 h 444690"/>
                <a:gd name="connsiteX1" fmla="*/ 100739 w 1937289"/>
                <a:gd name="connsiteY1" fmla="*/ 0 h 444690"/>
                <a:gd name="connsiteX2" fmla="*/ 286719 w 1937289"/>
                <a:gd name="connsiteY2" fmla="*/ 430078 h 444690"/>
                <a:gd name="connsiteX3" fmla="*/ 480448 w 1937289"/>
                <a:gd name="connsiteY3" fmla="*/ 7749 h 444690"/>
                <a:gd name="connsiteX4" fmla="*/ 681926 w 1937289"/>
                <a:gd name="connsiteY4" fmla="*/ 433953 h 444690"/>
                <a:gd name="connsiteX5" fmla="*/ 867905 w 1937289"/>
                <a:gd name="connsiteY5" fmla="*/ 7749 h 444690"/>
                <a:gd name="connsiteX6" fmla="*/ 1061634 w 1937289"/>
                <a:gd name="connsiteY6" fmla="*/ 430078 h 444690"/>
                <a:gd name="connsiteX7" fmla="*/ 1255363 w 1937289"/>
                <a:gd name="connsiteY7" fmla="*/ 3875 h 444690"/>
                <a:gd name="connsiteX8" fmla="*/ 1452966 w 1937289"/>
                <a:gd name="connsiteY8" fmla="*/ 430078 h 444690"/>
                <a:gd name="connsiteX9" fmla="*/ 1638946 w 1937289"/>
                <a:gd name="connsiteY9" fmla="*/ 3875 h 444690"/>
                <a:gd name="connsiteX10" fmla="*/ 1836550 w 1937289"/>
                <a:gd name="connsiteY10" fmla="*/ 437827 h 444690"/>
                <a:gd name="connsiteX11" fmla="*/ 1937289 w 1937289"/>
                <a:gd name="connsiteY11" fmla="*/ 224726 h 444690"/>
                <a:gd name="connsiteX0" fmla="*/ 0 w 1937289"/>
                <a:gd name="connsiteY0" fmla="*/ 228600 h 444690"/>
                <a:gd name="connsiteX1" fmla="*/ 100739 w 1937289"/>
                <a:gd name="connsiteY1" fmla="*/ 0 h 444690"/>
                <a:gd name="connsiteX2" fmla="*/ 286719 w 1937289"/>
                <a:gd name="connsiteY2" fmla="*/ 430078 h 444690"/>
                <a:gd name="connsiteX3" fmla="*/ 480448 w 1937289"/>
                <a:gd name="connsiteY3" fmla="*/ 7749 h 444690"/>
                <a:gd name="connsiteX4" fmla="*/ 681926 w 1937289"/>
                <a:gd name="connsiteY4" fmla="*/ 433953 h 444690"/>
                <a:gd name="connsiteX5" fmla="*/ 867905 w 1937289"/>
                <a:gd name="connsiteY5" fmla="*/ 7749 h 444690"/>
                <a:gd name="connsiteX6" fmla="*/ 1061634 w 1937289"/>
                <a:gd name="connsiteY6" fmla="*/ 430078 h 444690"/>
                <a:gd name="connsiteX7" fmla="*/ 1255363 w 1937289"/>
                <a:gd name="connsiteY7" fmla="*/ 3875 h 444690"/>
                <a:gd name="connsiteX8" fmla="*/ 1452966 w 1937289"/>
                <a:gd name="connsiteY8" fmla="*/ 430078 h 444690"/>
                <a:gd name="connsiteX9" fmla="*/ 1638946 w 1937289"/>
                <a:gd name="connsiteY9" fmla="*/ 3875 h 444690"/>
                <a:gd name="connsiteX10" fmla="*/ 1836550 w 1937289"/>
                <a:gd name="connsiteY10" fmla="*/ 437827 h 444690"/>
                <a:gd name="connsiteX11" fmla="*/ 1937289 w 1937289"/>
                <a:gd name="connsiteY11" fmla="*/ 224726 h 444690"/>
                <a:gd name="connsiteX0" fmla="*/ 0 w 1937289"/>
                <a:gd name="connsiteY0" fmla="*/ 228600 h 444690"/>
                <a:gd name="connsiteX1" fmla="*/ 100739 w 1937289"/>
                <a:gd name="connsiteY1" fmla="*/ 0 h 444690"/>
                <a:gd name="connsiteX2" fmla="*/ 286719 w 1937289"/>
                <a:gd name="connsiteY2" fmla="*/ 430078 h 444690"/>
                <a:gd name="connsiteX3" fmla="*/ 480448 w 1937289"/>
                <a:gd name="connsiteY3" fmla="*/ 7749 h 444690"/>
                <a:gd name="connsiteX4" fmla="*/ 681926 w 1937289"/>
                <a:gd name="connsiteY4" fmla="*/ 433953 h 444690"/>
                <a:gd name="connsiteX5" fmla="*/ 867905 w 1937289"/>
                <a:gd name="connsiteY5" fmla="*/ 7749 h 444690"/>
                <a:gd name="connsiteX6" fmla="*/ 1061634 w 1937289"/>
                <a:gd name="connsiteY6" fmla="*/ 430078 h 444690"/>
                <a:gd name="connsiteX7" fmla="*/ 1255363 w 1937289"/>
                <a:gd name="connsiteY7" fmla="*/ 3875 h 444690"/>
                <a:gd name="connsiteX8" fmla="*/ 1452966 w 1937289"/>
                <a:gd name="connsiteY8" fmla="*/ 430078 h 444690"/>
                <a:gd name="connsiteX9" fmla="*/ 1638946 w 1937289"/>
                <a:gd name="connsiteY9" fmla="*/ 3875 h 444690"/>
                <a:gd name="connsiteX10" fmla="*/ 1836550 w 1937289"/>
                <a:gd name="connsiteY10" fmla="*/ 437827 h 444690"/>
                <a:gd name="connsiteX11" fmla="*/ 1937289 w 1937289"/>
                <a:gd name="connsiteY11" fmla="*/ 224726 h 444690"/>
                <a:gd name="connsiteX0" fmla="*/ 0 w 1937289"/>
                <a:gd name="connsiteY0" fmla="*/ 228600 h 444690"/>
                <a:gd name="connsiteX1" fmla="*/ 100739 w 1937289"/>
                <a:gd name="connsiteY1" fmla="*/ 0 h 444690"/>
                <a:gd name="connsiteX2" fmla="*/ 286719 w 1937289"/>
                <a:gd name="connsiteY2" fmla="*/ 430078 h 444690"/>
                <a:gd name="connsiteX3" fmla="*/ 480448 w 1937289"/>
                <a:gd name="connsiteY3" fmla="*/ 7749 h 444690"/>
                <a:gd name="connsiteX4" fmla="*/ 681926 w 1937289"/>
                <a:gd name="connsiteY4" fmla="*/ 433953 h 444690"/>
                <a:gd name="connsiteX5" fmla="*/ 867905 w 1937289"/>
                <a:gd name="connsiteY5" fmla="*/ 7749 h 444690"/>
                <a:gd name="connsiteX6" fmla="*/ 1061634 w 1937289"/>
                <a:gd name="connsiteY6" fmla="*/ 430078 h 444690"/>
                <a:gd name="connsiteX7" fmla="*/ 1255363 w 1937289"/>
                <a:gd name="connsiteY7" fmla="*/ 3875 h 444690"/>
                <a:gd name="connsiteX8" fmla="*/ 1452966 w 1937289"/>
                <a:gd name="connsiteY8" fmla="*/ 430078 h 444690"/>
                <a:gd name="connsiteX9" fmla="*/ 1638946 w 1937289"/>
                <a:gd name="connsiteY9" fmla="*/ 3875 h 444690"/>
                <a:gd name="connsiteX10" fmla="*/ 1836550 w 1937289"/>
                <a:gd name="connsiteY10" fmla="*/ 437827 h 444690"/>
                <a:gd name="connsiteX11" fmla="*/ 1937289 w 1937289"/>
                <a:gd name="connsiteY11" fmla="*/ 224726 h 444690"/>
                <a:gd name="connsiteX0" fmla="*/ 0 w 1937289"/>
                <a:gd name="connsiteY0" fmla="*/ 228600 h 444690"/>
                <a:gd name="connsiteX1" fmla="*/ 100739 w 1937289"/>
                <a:gd name="connsiteY1" fmla="*/ 0 h 444690"/>
                <a:gd name="connsiteX2" fmla="*/ 286719 w 1937289"/>
                <a:gd name="connsiteY2" fmla="*/ 430078 h 444690"/>
                <a:gd name="connsiteX3" fmla="*/ 480448 w 1937289"/>
                <a:gd name="connsiteY3" fmla="*/ 7749 h 444690"/>
                <a:gd name="connsiteX4" fmla="*/ 681926 w 1937289"/>
                <a:gd name="connsiteY4" fmla="*/ 433953 h 444690"/>
                <a:gd name="connsiteX5" fmla="*/ 867905 w 1937289"/>
                <a:gd name="connsiteY5" fmla="*/ 7749 h 444690"/>
                <a:gd name="connsiteX6" fmla="*/ 1061634 w 1937289"/>
                <a:gd name="connsiteY6" fmla="*/ 430078 h 444690"/>
                <a:gd name="connsiteX7" fmla="*/ 1255363 w 1937289"/>
                <a:gd name="connsiteY7" fmla="*/ 3875 h 444690"/>
                <a:gd name="connsiteX8" fmla="*/ 1452966 w 1937289"/>
                <a:gd name="connsiteY8" fmla="*/ 430078 h 444690"/>
                <a:gd name="connsiteX9" fmla="*/ 1638946 w 1937289"/>
                <a:gd name="connsiteY9" fmla="*/ 3875 h 444690"/>
                <a:gd name="connsiteX10" fmla="*/ 1836550 w 1937289"/>
                <a:gd name="connsiteY10" fmla="*/ 437827 h 444690"/>
                <a:gd name="connsiteX11" fmla="*/ 1937289 w 1937289"/>
                <a:gd name="connsiteY11" fmla="*/ 224726 h 444690"/>
                <a:gd name="connsiteX0" fmla="*/ 0 w 1937289"/>
                <a:gd name="connsiteY0" fmla="*/ 232613 h 448703"/>
                <a:gd name="connsiteX1" fmla="*/ 100739 w 1937289"/>
                <a:gd name="connsiteY1" fmla="*/ 4013 h 448703"/>
                <a:gd name="connsiteX2" fmla="*/ 286719 w 1937289"/>
                <a:gd name="connsiteY2" fmla="*/ 434091 h 448703"/>
                <a:gd name="connsiteX3" fmla="*/ 480448 w 1937289"/>
                <a:gd name="connsiteY3" fmla="*/ 11762 h 448703"/>
                <a:gd name="connsiteX4" fmla="*/ 681926 w 1937289"/>
                <a:gd name="connsiteY4" fmla="*/ 437966 h 448703"/>
                <a:gd name="connsiteX5" fmla="*/ 867905 w 1937289"/>
                <a:gd name="connsiteY5" fmla="*/ 11762 h 448703"/>
                <a:gd name="connsiteX6" fmla="*/ 1061634 w 1937289"/>
                <a:gd name="connsiteY6" fmla="*/ 434091 h 448703"/>
                <a:gd name="connsiteX7" fmla="*/ 1255363 w 1937289"/>
                <a:gd name="connsiteY7" fmla="*/ 7888 h 448703"/>
                <a:gd name="connsiteX8" fmla="*/ 1452966 w 1937289"/>
                <a:gd name="connsiteY8" fmla="*/ 434091 h 448703"/>
                <a:gd name="connsiteX9" fmla="*/ 1638946 w 1937289"/>
                <a:gd name="connsiteY9" fmla="*/ 7888 h 448703"/>
                <a:gd name="connsiteX10" fmla="*/ 1836550 w 1937289"/>
                <a:gd name="connsiteY10" fmla="*/ 441840 h 448703"/>
                <a:gd name="connsiteX11" fmla="*/ 1937289 w 1937289"/>
                <a:gd name="connsiteY11" fmla="*/ 228739 h 448703"/>
                <a:gd name="connsiteX0" fmla="*/ 0 w 1937289"/>
                <a:gd name="connsiteY0" fmla="*/ 228603 h 444693"/>
                <a:gd name="connsiteX1" fmla="*/ 100739 w 1937289"/>
                <a:gd name="connsiteY1" fmla="*/ 3 h 444693"/>
                <a:gd name="connsiteX2" fmla="*/ 286719 w 1937289"/>
                <a:gd name="connsiteY2" fmla="*/ 430081 h 444693"/>
                <a:gd name="connsiteX3" fmla="*/ 480448 w 1937289"/>
                <a:gd name="connsiteY3" fmla="*/ 7752 h 444693"/>
                <a:gd name="connsiteX4" fmla="*/ 681926 w 1937289"/>
                <a:gd name="connsiteY4" fmla="*/ 433956 h 444693"/>
                <a:gd name="connsiteX5" fmla="*/ 867905 w 1937289"/>
                <a:gd name="connsiteY5" fmla="*/ 7752 h 444693"/>
                <a:gd name="connsiteX6" fmla="*/ 1061634 w 1937289"/>
                <a:gd name="connsiteY6" fmla="*/ 430081 h 444693"/>
                <a:gd name="connsiteX7" fmla="*/ 1255363 w 1937289"/>
                <a:gd name="connsiteY7" fmla="*/ 3878 h 444693"/>
                <a:gd name="connsiteX8" fmla="*/ 1452966 w 1937289"/>
                <a:gd name="connsiteY8" fmla="*/ 430081 h 444693"/>
                <a:gd name="connsiteX9" fmla="*/ 1638946 w 1937289"/>
                <a:gd name="connsiteY9" fmla="*/ 3878 h 444693"/>
                <a:gd name="connsiteX10" fmla="*/ 1836550 w 1937289"/>
                <a:gd name="connsiteY10" fmla="*/ 437830 h 444693"/>
                <a:gd name="connsiteX11" fmla="*/ 1937289 w 1937289"/>
                <a:gd name="connsiteY11" fmla="*/ 224729 h 444693"/>
                <a:gd name="connsiteX0" fmla="*/ 0 w 1937289"/>
                <a:gd name="connsiteY0" fmla="*/ 228603 h 437864"/>
                <a:gd name="connsiteX1" fmla="*/ 100739 w 1937289"/>
                <a:gd name="connsiteY1" fmla="*/ 3 h 437864"/>
                <a:gd name="connsiteX2" fmla="*/ 286719 w 1937289"/>
                <a:gd name="connsiteY2" fmla="*/ 430081 h 437864"/>
                <a:gd name="connsiteX3" fmla="*/ 480448 w 1937289"/>
                <a:gd name="connsiteY3" fmla="*/ 7752 h 437864"/>
                <a:gd name="connsiteX4" fmla="*/ 681926 w 1937289"/>
                <a:gd name="connsiteY4" fmla="*/ 433956 h 437864"/>
                <a:gd name="connsiteX5" fmla="*/ 867905 w 1937289"/>
                <a:gd name="connsiteY5" fmla="*/ 7752 h 437864"/>
                <a:gd name="connsiteX6" fmla="*/ 1061634 w 1937289"/>
                <a:gd name="connsiteY6" fmla="*/ 430081 h 437864"/>
                <a:gd name="connsiteX7" fmla="*/ 1255363 w 1937289"/>
                <a:gd name="connsiteY7" fmla="*/ 3878 h 437864"/>
                <a:gd name="connsiteX8" fmla="*/ 1452966 w 1937289"/>
                <a:gd name="connsiteY8" fmla="*/ 430081 h 437864"/>
                <a:gd name="connsiteX9" fmla="*/ 1638946 w 1937289"/>
                <a:gd name="connsiteY9" fmla="*/ 3878 h 437864"/>
                <a:gd name="connsiteX10" fmla="*/ 1836550 w 1937289"/>
                <a:gd name="connsiteY10" fmla="*/ 437830 h 437864"/>
                <a:gd name="connsiteX11" fmla="*/ 1937289 w 1937289"/>
                <a:gd name="connsiteY11" fmla="*/ 224729 h 437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37289" h="437864">
                  <a:moveTo>
                    <a:pt x="0" y="228603"/>
                  </a:moveTo>
                  <a:cubicBezTo>
                    <a:pt x="33580" y="152403"/>
                    <a:pt x="49079" y="1294"/>
                    <a:pt x="100739" y="3"/>
                  </a:cubicBezTo>
                  <a:cubicBezTo>
                    <a:pt x="152399" y="-1288"/>
                    <a:pt x="223434" y="428790"/>
                    <a:pt x="286719" y="430081"/>
                  </a:cubicBezTo>
                  <a:cubicBezTo>
                    <a:pt x="350004" y="431372"/>
                    <a:pt x="414580" y="7106"/>
                    <a:pt x="480448" y="7752"/>
                  </a:cubicBezTo>
                  <a:cubicBezTo>
                    <a:pt x="546316" y="8398"/>
                    <a:pt x="617350" y="433956"/>
                    <a:pt x="681926" y="433956"/>
                  </a:cubicBezTo>
                  <a:cubicBezTo>
                    <a:pt x="746502" y="433956"/>
                    <a:pt x="804620" y="8398"/>
                    <a:pt x="867905" y="7752"/>
                  </a:cubicBezTo>
                  <a:cubicBezTo>
                    <a:pt x="931190" y="7106"/>
                    <a:pt x="997058" y="430727"/>
                    <a:pt x="1061634" y="430081"/>
                  </a:cubicBezTo>
                  <a:cubicBezTo>
                    <a:pt x="1126210" y="429435"/>
                    <a:pt x="1190141" y="3878"/>
                    <a:pt x="1255363" y="3878"/>
                  </a:cubicBezTo>
                  <a:cubicBezTo>
                    <a:pt x="1320585" y="3878"/>
                    <a:pt x="1389036" y="430081"/>
                    <a:pt x="1452966" y="430081"/>
                  </a:cubicBezTo>
                  <a:cubicBezTo>
                    <a:pt x="1516896" y="430081"/>
                    <a:pt x="1575015" y="2587"/>
                    <a:pt x="1638946" y="3878"/>
                  </a:cubicBezTo>
                  <a:cubicBezTo>
                    <a:pt x="1702877" y="5170"/>
                    <a:pt x="1764224" y="435247"/>
                    <a:pt x="1836550" y="437830"/>
                  </a:cubicBezTo>
                  <a:cubicBezTo>
                    <a:pt x="1908876" y="440413"/>
                    <a:pt x="1903709" y="295763"/>
                    <a:pt x="1937289" y="22472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5148A4D-594A-A94D-A5E8-FC72A487E4BC}"/>
                </a:ext>
              </a:extLst>
            </p:cNvPr>
            <p:cNvGrpSpPr/>
            <p:nvPr/>
          </p:nvGrpSpPr>
          <p:grpSpPr>
            <a:xfrm>
              <a:off x="5000976" y="4204816"/>
              <a:ext cx="907351" cy="280296"/>
              <a:chOff x="4298196" y="6444710"/>
              <a:chExt cx="907351" cy="280296"/>
            </a:xfrm>
          </p:grpSpPr>
          <p:sp>
            <p:nvSpPr>
              <p:cNvPr id="134" name="Freeform 133">
                <a:extLst>
                  <a:ext uri="{FF2B5EF4-FFF2-40B4-BE49-F238E27FC236}">
                    <a16:creationId xmlns:a16="http://schemas.microsoft.com/office/drawing/2014/main" id="{C419FC4E-49FE-3642-80AD-AAE6918A7757}"/>
                  </a:ext>
                </a:extLst>
              </p:cNvPr>
              <p:cNvSpPr/>
              <p:nvPr/>
            </p:nvSpPr>
            <p:spPr>
              <a:xfrm>
                <a:off x="4298196" y="6444710"/>
                <a:ext cx="455909" cy="275129"/>
              </a:xfrm>
              <a:custGeom>
                <a:avLst/>
                <a:gdLst>
                  <a:gd name="connsiteX0" fmla="*/ 0 w 1937289"/>
                  <a:gd name="connsiteY0" fmla="*/ 228600 h 437827"/>
                  <a:gd name="connsiteX1" fmla="*/ 100739 w 1937289"/>
                  <a:gd name="connsiteY1" fmla="*/ 0 h 437827"/>
                  <a:gd name="connsiteX2" fmla="*/ 286719 w 1937289"/>
                  <a:gd name="connsiteY2" fmla="*/ 430078 h 437827"/>
                  <a:gd name="connsiteX3" fmla="*/ 480448 w 1937289"/>
                  <a:gd name="connsiteY3" fmla="*/ 7749 h 437827"/>
                  <a:gd name="connsiteX4" fmla="*/ 681926 w 1937289"/>
                  <a:gd name="connsiteY4" fmla="*/ 433953 h 437827"/>
                  <a:gd name="connsiteX5" fmla="*/ 867905 w 1937289"/>
                  <a:gd name="connsiteY5" fmla="*/ 7749 h 437827"/>
                  <a:gd name="connsiteX6" fmla="*/ 1061634 w 1937289"/>
                  <a:gd name="connsiteY6" fmla="*/ 430078 h 437827"/>
                  <a:gd name="connsiteX7" fmla="*/ 1255363 w 1937289"/>
                  <a:gd name="connsiteY7" fmla="*/ 3875 h 437827"/>
                  <a:gd name="connsiteX8" fmla="*/ 1452966 w 1937289"/>
                  <a:gd name="connsiteY8" fmla="*/ 430078 h 437827"/>
                  <a:gd name="connsiteX9" fmla="*/ 1638946 w 1937289"/>
                  <a:gd name="connsiteY9" fmla="*/ 3875 h 437827"/>
                  <a:gd name="connsiteX10" fmla="*/ 1836550 w 1937289"/>
                  <a:gd name="connsiteY10" fmla="*/ 437827 h 437827"/>
                  <a:gd name="connsiteX11" fmla="*/ 1937289 w 1937289"/>
                  <a:gd name="connsiteY11" fmla="*/ 224726 h 437827"/>
                  <a:gd name="connsiteX0" fmla="*/ 0 w 1937289"/>
                  <a:gd name="connsiteY0" fmla="*/ 228600 h 437827"/>
                  <a:gd name="connsiteX1" fmla="*/ 100739 w 1937289"/>
                  <a:gd name="connsiteY1" fmla="*/ 0 h 437827"/>
                  <a:gd name="connsiteX2" fmla="*/ 286719 w 1937289"/>
                  <a:gd name="connsiteY2" fmla="*/ 430078 h 437827"/>
                  <a:gd name="connsiteX3" fmla="*/ 480448 w 1937289"/>
                  <a:gd name="connsiteY3" fmla="*/ 7749 h 437827"/>
                  <a:gd name="connsiteX4" fmla="*/ 681926 w 1937289"/>
                  <a:gd name="connsiteY4" fmla="*/ 433953 h 437827"/>
                  <a:gd name="connsiteX5" fmla="*/ 867905 w 1937289"/>
                  <a:gd name="connsiteY5" fmla="*/ 7749 h 437827"/>
                  <a:gd name="connsiteX6" fmla="*/ 1061634 w 1937289"/>
                  <a:gd name="connsiteY6" fmla="*/ 430078 h 437827"/>
                  <a:gd name="connsiteX7" fmla="*/ 1255363 w 1937289"/>
                  <a:gd name="connsiteY7" fmla="*/ 3875 h 437827"/>
                  <a:gd name="connsiteX8" fmla="*/ 1452966 w 1937289"/>
                  <a:gd name="connsiteY8" fmla="*/ 430078 h 437827"/>
                  <a:gd name="connsiteX9" fmla="*/ 1638946 w 1937289"/>
                  <a:gd name="connsiteY9" fmla="*/ 3875 h 437827"/>
                  <a:gd name="connsiteX10" fmla="*/ 1836550 w 1937289"/>
                  <a:gd name="connsiteY10" fmla="*/ 437827 h 437827"/>
                  <a:gd name="connsiteX11" fmla="*/ 1937289 w 1937289"/>
                  <a:gd name="connsiteY11" fmla="*/ 224726 h 437827"/>
                  <a:gd name="connsiteX0" fmla="*/ 0 w 1937289"/>
                  <a:gd name="connsiteY0" fmla="*/ 228600 h 444690"/>
                  <a:gd name="connsiteX1" fmla="*/ 100739 w 1937289"/>
                  <a:gd name="connsiteY1" fmla="*/ 0 h 444690"/>
                  <a:gd name="connsiteX2" fmla="*/ 286719 w 1937289"/>
                  <a:gd name="connsiteY2" fmla="*/ 430078 h 444690"/>
                  <a:gd name="connsiteX3" fmla="*/ 480448 w 1937289"/>
                  <a:gd name="connsiteY3" fmla="*/ 7749 h 444690"/>
                  <a:gd name="connsiteX4" fmla="*/ 681926 w 1937289"/>
                  <a:gd name="connsiteY4" fmla="*/ 433953 h 444690"/>
                  <a:gd name="connsiteX5" fmla="*/ 867905 w 1937289"/>
                  <a:gd name="connsiteY5" fmla="*/ 7749 h 444690"/>
                  <a:gd name="connsiteX6" fmla="*/ 1061634 w 1937289"/>
                  <a:gd name="connsiteY6" fmla="*/ 430078 h 444690"/>
                  <a:gd name="connsiteX7" fmla="*/ 1255363 w 1937289"/>
                  <a:gd name="connsiteY7" fmla="*/ 3875 h 444690"/>
                  <a:gd name="connsiteX8" fmla="*/ 1452966 w 1937289"/>
                  <a:gd name="connsiteY8" fmla="*/ 430078 h 444690"/>
                  <a:gd name="connsiteX9" fmla="*/ 1638946 w 1937289"/>
                  <a:gd name="connsiteY9" fmla="*/ 3875 h 444690"/>
                  <a:gd name="connsiteX10" fmla="*/ 1836550 w 1937289"/>
                  <a:gd name="connsiteY10" fmla="*/ 437827 h 444690"/>
                  <a:gd name="connsiteX11" fmla="*/ 1937289 w 1937289"/>
                  <a:gd name="connsiteY11" fmla="*/ 224726 h 444690"/>
                  <a:gd name="connsiteX0" fmla="*/ 0 w 1937289"/>
                  <a:gd name="connsiteY0" fmla="*/ 228600 h 444690"/>
                  <a:gd name="connsiteX1" fmla="*/ 100739 w 1937289"/>
                  <a:gd name="connsiteY1" fmla="*/ 0 h 444690"/>
                  <a:gd name="connsiteX2" fmla="*/ 286719 w 1937289"/>
                  <a:gd name="connsiteY2" fmla="*/ 430078 h 444690"/>
                  <a:gd name="connsiteX3" fmla="*/ 480448 w 1937289"/>
                  <a:gd name="connsiteY3" fmla="*/ 7749 h 444690"/>
                  <a:gd name="connsiteX4" fmla="*/ 681926 w 1937289"/>
                  <a:gd name="connsiteY4" fmla="*/ 433953 h 444690"/>
                  <a:gd name="connsiteX5" fmla="*/ 867905 w 1937289"/>
                  <a:gd name="connsiteY5" fmla="*/ 7749 h 444690"/>
                  <a:gd name="connsiteX6" fmla="*/ 1061634 w 1937289"/>
                  <a:gd name="connsiteY6" fmla="*/ 430078 h 444690"/>
                  <a:gd name="connsiteX7" fmla="*/ 1255363 w 1937289"/>
                  <a:gd name="connsiteY7" fmla="*/ 3875 h 444690"/>
                  <a:gd name="connsiteX8" fmla="*/ 1452966 w 1937289"/>
                  <a:gd name="connsiteY8" fmla="*/ 430078 h 444690"/>
                  <a:gd name="connsiteX9" fmla="*/ 1638946 w 1937289"/>
                  <a:gd name="connsiteY9" fmla="*/ 3875 h 444690"/>
                  <a:gd name="connsiteX10" fmla="*/ 1836550 w 1937289"/>
                  <a:gd name="connsiteY10" fmla="*/ 437827 h 444690"/>
                  <a:gd name="connsiteX11" fmla="*/ 1937289 w 1937289"/>
                  <a:gd name="connsiteY11" fmla="*/ 224726 h 444690"/>
                  <a:gd name="connsiteX0" fmla="*/ 0 w 1937289"/>
                  <a:gd name="connsiteY0" fmla="*/ 228600 h 444690"/>
                  <a:gd name="connsiteX1" fmla="*/ 100739 w 1937289"/>
                  <a:gd name="connsiteY1" fmla="*/ 0 h 444690"/>
                  <a:gd name="connsiteX2" fmla="*/ 286719 w 1937289"/>
                  <a:gd name="connsiteY2" fmla="*/ 430078 h 444690"/>
                  <a:gd name="connsiteX3" fmla="*/ 480448 w 1937289"/>
                  <a:gd name="connsiteY3" fmla="*/ 7749 h 444690"/>
                  <a:gd name="connsiteX4" fmla="*/ 681926 w 1937289"/>
                  <a:gd name="connsiteY4" fmla="*/ 433953 h 444690"/>
                  <a:gd name="connsiteX5" fmla="*/ 867905 w 1937289"/>
                  <a:gd name="connsiteY5" fmla="*/ 7749 h 444690"/>
                  <a:gd name="connsiteX6" fmla="*/ 1061634 w 1937289"/>
                  <a:gd name="connsiteY6" fmla="*/ 430078 h 444690"/>
                  <a:gd name="connsiteX7" fmla="*/ 1255363 w 1937289"/>
                  <a:gd name="connsiteY7" fmla="*/ 3875 h 444690"/>
                  <a:gd name="connsiteX8" fmla="*/ 1452966 w 1937289"/>
                  <a:gd name="connsiteY8" fmla="*/ 430078 h 444690"/>
                  <a:gd name="connsiteX9" fmla="*/ 1638946 w 1937289"/>
                  <a:gd name="connsiteY9" fmla="*/ 3875 h 444690"/>
                  <a:gd name="connsiteX10" fmla="*/ 1836550 w 1937289"/>
                  <a:gd name="connsiteY10" fmla="*/ 437827 h 444690"/>
                  <a:gd name="connsiteX11" fmla="*/ 1937289 w 1937289"/>
                  <a:gd name="connsiteY11" fmla="*/ 224726 h 444690"/>
                  <a:gd name="connsiteX0" fmla="*/ 0 w 1937289"/>
                  <a:gd name="connsiteY0" fmla="*/ 228600 h 444690"/>
                  <a:gd name="connsiteX1" fmla="*/ 100739 w 1937289"/>
                  <a:gd name="connsiteY1" fmla="*/ 0 h 444690"/>
                  <a:gd name="connsiteX2" fmla="*/ 286719 w 1937289"/>
                  <a:gd name="connsiteY2" fmla="*/ 430078 h 444690"/>
                  <a:gd name="connsiteX3" fmla="*/ 480448 w 1937289"/>
                  <a:gd name="connsiteY3" fmla="*/ 7749 h 444690"/>
                  <a:gd name="connsiteX4" fmla="*/ 681926 w 1937289"/>
                  <a:gd name="connsiteY4" fmla="*/ 433953 h 444690"/>
                  <a:gd name="connsiteX5" fmla="*/ 867905 w 1937289"/>
                  <a:gd name="connsiteY5" fmla="*/ 7749 h 444690"/>
                  <a:gd name="connsiteX6" fmla="*/ 1061634 w 1937289"/>
                  <a:gd name="connsiteY6" fmla="*/ 430078 h 444690"/>
                  <a:gd name="connsiteX7" fmla="*/ 1255363 w 1937289"/>
                  <a:gd name="connsiteY7" fmla="*/ 3875 h 444690"/>
                  <a:gd name="connsiteX8" fmla="*/ 1452966 w 1937289"/>
                  <a:gd name="connsiteY8" fmla="*/ 430078 h 444690"/>
                  <a:gd name="connsiteX9" fmla="*/ 1638946 w 1937289"/>
                  <a:gd name="connsiteY9" fmla="*/ 3875 h 444690"/>
                  <a:gd name="connsiteX10" fmla="*/ 1836550 w 1937289"/>
                  <a:gd name="connsiteY10" fmla="*/ 437827 h 444690"/>
                  <a:gd name="connsiteX11" fmla="*/ 1937289 w 1937289"/>
                  <a:gd name="connsiteY11" fmla="*/ 224726 h 444690"/>
                  <a:gd name="connsiteX0" fmla="*/ 0 w 1937289"/>
                  <a:gd name="connsiteY0" fmla="*/ 228600 h 444690"/>
                  <a:gd name="connsiteX1" fmla="*/ 100739 w 1937289"/>
                  <a:gd name="connsiteY1" fmla="*/ 0 h 444690"/>
                  <a:gd name="connsiteX2" fmla="*/ 286719 w 1937289"/>
                  <a:gd name="connsiteY2" fmla="*/ 430078 h 444690"/>
                  <a:gd name="connsiteX3" fmla="*/ 480448 w 1937289"/>
                  <a:gd name="connsiteY3" fmla="*/ 7749 h 444690"/>
                  <a:gd name="connsiteX4" fmla="*/ 681926 w 1937289"/>
                  <a:gd name="connsiteY4" fmla="*/ 433953 h 444690"/>
                  <a:gd name="connsiteX5" fmla="*/ 867905 w 1937289"/>
                  <a:gd name="connsiteY5" fmla="*/ 7749 h 444690"/>
                  <a:gd name="connsiteX6" fmla="*/ 1061634 w 1937289"/>
                  <a:gd name="connsiteY6" fmla="*/ 430078 h 444690"/>
                  <a:gd name="connsiteX7" fmla="*/ 1255363 w 1937289"/>
                  <a:gd name="connsiteY7" fmla="*/ 3875 h 444690"/>
                  <a:gd name="connsiteX8" fmla="*/ 1452966 w 1937289"/>
                  <a:gd name="connsiteY8" fmla="*/ 430078 h 444690"/>
                  <a:gd name="connsiteX9" fmla="*/ 1638946 w 1937289"/>
                  <a:gd name="connsiteY9" fmla="*/ 3875 h 444690"/>
                  <a:gd name="connsiteX10" fmla="*/ 1836550 w 1937289"/>
                  <a:gd name="connsiteY10" fmla="*/ 437827 h 444690"/>
                  <a:gd name="connsiteX11" fmla="*/ 1937289 w 1937289"/>
                  <a:gd name="connsiteY11" fmla="*/ 224726 h 444690"/>
                  <a:gd name="connsiteX0" fmla="*/ 0 w 1937289"/>
                  <a:gd name="connsiteY0" fmla="*/ 228600 h 444690"/>
                  <a:gd name="connsiteX1" fmla="*/ 100739 w 1937289"/>
                  <a:gd name="connsiteY1" fmla="*/ 0 h 444690"/>
                  <a:gd name="connsiteX2" fmla="*/ 286719 w 1937289"/>
                  <a:gd name="connsiteY2" fmla="*/ 430078 h 444690"/>
                  <a:gd name="connsiteX3" fmla="*/ 480448 w 1937289"/>
                  <a:gd name="connsiteY3" fmla="*/ 7749 h 444690"/>
                  <a:gd name="connsiteX4" fmla="*/ 681926 w 1937289"/>
                  <a:gd name="connsiteY4" fmla="*/ 433953 h 444690"/>
                  <a:gd name="connsiteX5" fmla="*/ 867905 w 1937289"/>
                  <a:gd name="connsiteY5" fmla="*/ 7749 h 444690"/>
                  <a:gd name="connsiteX6" fmla="*/ 1061634 w 1937289"/>
                  <a:gd name="connsiteY6" fmla="*/ 430078 h 444690"/>
                  <a:gd name="connsiteX7" fmla="*/ 1255363 w 1937289"/>
                  <a:gd name="connsiteY7" fmla="*/ 3875 h 444690"/>
                  <a:gd name="connsiteX8" fmla="*/ 1452966 w 1937289"/>
                  <a:gd name="connsiteY8" fmla="*/ 430078 h 444690"/>
                  <a:gd name="connsiteX9" fmla="*/ 1638946 w 1937289"/>
                  <a:gd name="connsiteY9" fmla="*/ 3875 h 444690"/>
                  <a:gd name="connsiteX10" fmla="*/ 1836550 w 1937289"/>
                  <a:gd name="connsiteY10" fmla="*/ 437827 h 444690"/>
                  <a:gd name="connsiteX11" fmla="*/ 1937289 w 1937289"/>
                  <a:gd name="connsiteY11" fmla="*/ 224726 h 444690"/>
                  <a:gd name="connsiteX0" fmla="*/ 0 w 1937289"/>
                  <a:gd name="connsiteY0" fmla="*/ 228600 h 444690"/>
                  <a:gd name="connsiteX1" fmla="*/ 100739 w 1937289"/>
                  <a:gd name="connsiteY1" fmla="*/ 0 h 444690"/>
                  <a:gd name="connsiteX2" fmla="*/ 286719 w 1937289"/>
                  <a:gd name="connsiteY2" fmla="*/ 430078 h 444690"/>
                  <a:gd name="connsiteX3" fmla="*/ 480448 w 1937289"/>
                  <a:gd name="connsiteY3" fmla="*/ 7749 h 444690"/>
                  <a:gd name="connsiteX4" fmla="*/ 681926 w 1937289"/>
                  <a:gd name="connsiteY4" fmla="*/ 433953 h 444690"/>
                  <a:gd name="connsiteX5" fmla="*/ 867905 w 1937289"/>
                  <a:gd name="connsiteY5" fmla="*/ 7749 h 444690"/>
                  <a:gd name="connsiteX6" fmla="*/ 1061634 w 1937289"/>
                  <a:gd name="connsiteY6" fmla="*/ 430078 h 444690"/>
                  <a:gd name="connsiteX7" fmla="*/ 1255363 w 1937289"/>
                  <a:gd name="connsiteY7" fmla="*/ 3875 h 444690"/>
                  <a:gd name="connsiteX8" fmla="*/ 1452966 w 1937289"/>
                  <a:gd name="connsiteY8" fmla="*/ 430078 h 444690"/>
                  <a:gd name="connsiteX9" fmla="*/ 1638946 w 1937289"/>
                  <a:gd name="connsiteY9" fmla="*/ 3875 h 444690"/>
                  <a:gd name="connsiteX10" fmla="*/ 1836550 w 1937289"/>
                  <a:gd name="connsiteY10" fmla="*/ 437827 h 444690"/>
                  <a:gd name="connsiteX11" fmla="*/ 1937289 w 1937289"/>
                  <a:gd name="connsiteY11" fmla="*/ 224726 h 444690"/>
                  <a:gd name="connsiteX0" fmla="*/ 0 w 1937289"/>
                  <a:gd name="connsiteY0" fmla="*/ 228600 h 444690"/>
                  <a:gd name="connsiteX1" fmla="*/ 100739 w 1937289"/>
                  <a:gd name="connsiteY1" fmla="*/ 0 h 444690"/>
                  <a:gd name="connsiteX2" fmla="*/ 286719 w 1937289"/>
                  <a:gd name="connsiteY2" fmla="*/ 430078 h 444690"/>
                  <a:gd name="connsiteX3" fmla="*/ 480448 w 1937289"/>
                  <a:gd name="connsiteY3" fmla="*/ 7749 h 444690"/>
                  <a:gd name="connsiteX4" fmla="*/ 681926 w 1937289"/>
                  <a:gd name="connsiteY4" fmla="*/ 433953 h 444690"/>
                  <a:gd name="connsiteX5" fmla="*/ 867905 w 1937289"/>
                  <a:gd name="connsiteY5" fmla="*/ 7749 h 444690"/>
                  <a:gd name="connsiteX6" fmla="*/ 1061634 w 1937289"/>
                  <a:gd name="connsiteY6" fmla="*/ 430078 h 444690"/>
                  <a:gd name="connsiteX7" fmla="*/ 1255363 w 1937289"/>
                  <a:gd name="connsiteY7" fmla="*/ 3875 h 444690"/>
                  <a:gd name="connsiteX8" fmla="*/ 1452966 w 1937289"/>
                  <a:gd name="connsiteY8" fmla="*/ 430078 h 444690"/>
                  <a:gd name="connsiteX9" fmla="*/ 1638946 w 1937289"/>
                  <a:gd name="connsiteY9" fmla="*/ 3875 h 444690"/>
                  <a:gd name="connsiteX10" fmla="*/ 1836550 w 1937289"/>
                  <a:gd name="connsiteY10" fmla="*/ 437827 h 444690"/>
                  <a:gd name="connsiteX11" fmla="*/ 1937289 w 1937289"/>
                  <a:gd name="connsiteY11" fmla="*/ 224726 h 444690"/>
                  <a:gd name="connsiteX0" fmla="*/ 0 w 1937289"/>
                  <a:gd name="connsiteY0" fmla="*/ 232613 h 448703"/>
                  <a:gd name="connsiteX1" fmla="*/ 100739 w 1937289"/>
                  <a:gd name="connsiteY1" fmla="*/ 4013 h 448703"/>
                  <a:gd name="connsiteX2" fmla="*/ 286719 w 1937289"/>
                  <a:gd name="connsiteY2" fmla="*/ 434091 h 448703"/>
                  <a:gd name="connsiteX3" fmla="*/ 480448 w 1937289"/>
                  <a:gd name="connsiteY3" fmla="*/ 11762 h 448703"/>
                  <a:gd name="connsiteX4" fmla="*/ 681926 w 1937289"/>
                  <a:gd name="connsiteY4" fmla="*/ 437966 h 448703"/>
                  <a:gd name="connsiteX5" fmla="*/ 867905 w 1937289"/>
                  <a:gd name="connsiteY5" fmla="*/ 11762 h 448703"/>
                  <a:gd name="connsiteX6" fmla="*/ 1061634 w 1937289"/>
                  <a:gd name="connsiteY6" fmla="*/ 434091 h 448703"/>
                  <a:gd name="connsiteX7" fmla="*/ 1255363 w 1937289"/>
                  <a:gd name="connsiteY7" fmla="*/ 7888 h 448703"/>
                  <a:gd name="connsiteX8" fmla="*/ 1452966 w 1937289"/>
                  <a:gd name="connsiteY8" fmla="*/ 434091 h 448703"/>
                  <a:gd name="connsiteX9" fmla="*/ 1638946 w 1937289"/>
                  <a:gd name="connsiteY9" fmla="*/ 7888 h 448703"/>
                  <a:gd name="connsiteX10" fmla="*/ 1836550 w 1937289"/>
                  <a:gd name="connsiteY10" fmla="*/ 441840 h 448703"/>
                  <a:gd name="connsiteX11" fmla="*/ 1937289 w 1937289"/>
                  <a:gd name="connsiteY11" fmla="*/ 228739 h 448703"/>
                  <a:gd name="connsiteX0" fmla="*/ 0 w 1937289"/>
                  <a:gd name="connsiteY0" fmla="*/ 228603 h 444693"/>
                  <a:gd name="connsiteX1" fmla="*/ 100739 w 1937289"/>
                  <a:gd name="connsiteY1" fmla="*/ 3 h 444693"/>
                  <a:gd name="connsiteX2" fmla="*/ 286719 w 1937289"/>
                  <a:gd name="connsiteY2" fmla="*/ 430081 h 444693"/>
                  <a:gd name="connsiteX3" fmla="*/ 480448 w 1937289"/>
                  <a:gd name="connsiteY3" fmla="*/ 7752 h 444693"/>
                  <a:gd name="connsiteX4" fmla="*/ 681926 w 1937289"/>
                  <a:gd name="connsiteY4" fmla="*/ 433956 h 444693"/>
                  <a:gd name="connsiteX5" fmla="*/ 867905 w 1937289"/>
                  <a:gd name="connsiteY5" fmla="*/ 7752 h 444693"/>
                  <a:gd name="connsiteX6" fmla="*/ 1061634 w 1937289"/>
                  <a:gd name="connsiteY6" fmla="*/ 430081 h 444693"/>
                  <a:gd name="connsiteX7" fmla="*/ 1255363 w 1937289"/>
                  <a:gd name="connsiteY7" fmla="*/ 3878 h 444693"/>
                  <a:gd name="connsiteX8" fmla="*/ 1452966 w 1937289"/>
                  <a:gd name="connsiteY8" fmla="*/ 430081 h 444693"/>
                  <a:gd name="connsiteX9" fmla="*/ 1638946 w 1937289"/>
                  <a:gd name="connsiteY9" fmla="*/ 3878 h 444693"/>
                  <a:gd name="connsiteX10" fmla="*/ 1836550 w 1937289"/>
                  <a:gd name="connsiteY10" fmla="*/ 437830 h 444693"/>
                  <a:gd name="connsiteX11" fmla="*/ 1937289 w 1937289"/>
                  <a:gd name="connsiteY11" fmla="*/ 224729 h 444693"/>
                  <a:gd name="connsiteX0" fmla="*/ 0 w 1937289"/>
                  <a:gd name="connsiteY0" fmla="*/ 228603 h 437864"/>
                  <a:gd name="connsiteX1" fmla="*/ 100739 w 1937289"/>
                  <a:gd name="connsiteY1" fmla="*/ 3 h 437864"/>
                  <a:gd name="connsiteX2" fmla="*/ 286719 w 1937289"/>
                  <a:gd name="connsiteY2" fmla="*/ 430081 h 437864"/>
                  <a:gd name="connsiteX3" fmla="*/ 480448 w 1937289"/>
                  <a:gd name="connsiteY3" fmla="*/ 7752 h 437864"/>
                  <a:gd name="connsiteX4" fmla="*/ 681926 w 1937289"/>
                  <a:gd name="connsiteY4" fmla="*/ 433956 h 437864"/>
                  <a:gd name="connsiteX5" fmla="*/ 867905 w 1937289"/>
                  <a:gd name="connsiteY5" fmla="*/ 7752 h 437864"/>
                  <a:gd name="connsiteX6" fmla="*/ 1061634 w 1937289"/>
                  <a:gd name="connsiteY6" fmla="*/ 430081 h 437864"/>
                  <a:gd name="connsiteX7" fmla="*/ 1255363 w 1937289"/>
                  <a:gd name="connsiteY7" fmla="*/ 3878 h 437864"/>
                  <a:gd name="connsiteX8" fmla="*/ 1452966 w 1937289"/>
                  <a:gd name="connsiteY8" fmla="*/ 430081 h 437864"/>
                  <a:gd name="connsiteX9" fmla="*/ 1638946 w 1937289"/>
                  <a:gd name="connsiteY9" fmla="*/ 3878 h 437864"/>
                  <a:gd name="connsiteX10" fmla="*/ 1836550 w 1937289"/>
                  <a:gd name="connsiteY10" fmla="*/ 437830 h 437864"/>
                  <a:gd name="connsiteX11" fmla="*/ 1937289 w 1937289"/>
                  <a:gd name="connsiteY11" fmla="*/ 224729 h 437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37289" h="437864">
                    <a:moveTo>
                      <a:pt x="0" y="228603"/>
                    </a:moveTo>
                    <a:cubicBezTo>
                      <a:pt x="33580" y="152403"/>
                      <a:pt x="49079" y="1294"/>
                      <a:pt x="100739" y="3"/>
                    </a:cubicBezTo>
                    <a:cubicBezTo>
                      <a:pt x="152399" y="-1288"/>
                      <a:pt x="223434" y="428790"/>
                      <a:pt x="286719" y="430081"/>
                    </a:cubicBezTo>
                    <a:cubicBezTo>
                      <a:pt x="350004" y="431372"/>
                      <a:pt x="414580" y="7106"/>
                      <a:pt x="480448" y="7752"/>
                    </a:cubicBezTo>
                    <a:cubicBezTo>
                      <a:pt x="546316" y="8398"/>
                      <a:pt x="617350" y="433956"/>
                      <a:pt x="681926" y="433956"/>
                    </a:cubicBezTo>
                    <a:cubicBezTo>
                      <a:pt x="746502" y="433956"/>
                      <a:pt x="804620" y="8398"/>
                      <a:pt x="867905" y="7752"/>
                    </a:cubicBezTo>
                    <a:cubicBezTo>
                      <a:pt x="931190" y="7106"/>
                      <a:pt x="997058" y="430727"/>
                      <a:pt x="1061634" y="430081"/>
                    </a:cubicBezTo>
                    <a:cubicBezTo>
                      <a:pt x="1126210" y="429435"/>
                      <a:pt x="1190141" y="3878"/>
                      <a:pt x="1255363" y="3878"/>
                    </a:cubicBezTo>
                    <a:cubicBezTo>
                      <a:pt x="1320585" y="3878"/>
                      <a:pt x="1389036" y="430081"/>
                      <a:pt x="1452966" y="430081"/>
                    </a:cubicBezTo>
                    <a:cubicBezTo>
                      <a:pt x="1516896" y="430081"/>
                      <a:pt x="1575015" y="2587"/>
                      <a:pt x="1638946" y="3878"/>
                    </a:cubicBezTo>
                    <a:cubicBezTo>
                      <a:pt x="1702877" y="5170"/>
                      <a:pt x="1764224" y="435247"/>
                      <a:pt x="1836550" y="437830"/>
                    </a:cubicBezTo>
                    <a:cubicBezTo>
                      <a:pt x="1908876" y="440413"/>
                      <a:pt x="1903709" y="295763"/>
                      <a:pt x="1937289" y="22472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" name="Freeform 134">
                <a:extLst>
                  <a:ext uri="{FF2B5EF4-FFF2-40B4-BE49-F238E27FC236}">
                    <a16:creationId xmlns:a16="http://schemas.microsoft.com/office/drawing/2014/main" id="{473D5352-C1A7-7E4B-9326-FE6B9BF0A5AA}"/>
                  </a:ext>
                </a:extLst>
              </p:cNvPr>
              <p:cNvSpPr/>
              <p:nvPr/>
            </p:nvSpPr>
            <p:spPr>
              <a:xfrm>
                <a:off x="4749638" y="6449877"/>
                <a:ext cx="455909" cy="275129"/>
              </a:xfrm>
              <a:custGeom>
                <a:avLst/>
                <a:gdLst>
                  <a:gd name="connsiteX0" fmla="*/ 0 w 1937289"/>
                  <a:gd name="connsiteY0" fmla="*/ 228600 h 437827"/>
                  <a:gd name="connsiteX1" fmla="*/ 100739 w 1937289"/>
                  <a:gd name="connsiteY1" fmla="*/ 0 h 437827"/>
                  <a:gd name="connsiteX2" fmla="*/ 286719 w 1937289"/>
                  <a:gd name="connsiteY2" fmla="*/ 430078 h 437827"/>
                  <a:gd name="connsiteX3" fmla="*/ 480448 w 1937289"/>
                  <a:gd name="connsiteY3" fmla="*/ 7749 h 437827"/>
                  <a:gd name="connsiteX4" fmla="*/ 681926 w 1937289"/>
                  <a:gd name="connsiteY4" fmla="*/ 433953 h 437827"/>
                  <a:gd name="connsiteX5" fmla="*/ 867905 w 1937289"/>
                  <a:gd name="connsiteY5" fmla="*/ 7749 h 437827"/>
                  <a:gd name="connsiteX6" fmla="*/ 1061634 w 1937289"/>
                  <a:gd name="connsiteY6" fmla="*/ 430078 h 437827"/>
                  <a:gd name="connsiteX7" fmla="*/ 1255363 w 1937289"/>
                  <a:gd name="connsiteY7" fmla="*/ 3875 h 437827"/>
                  <a:gd name="connsiteX8" fmla="*/ 1452966 w 1937289"/>
                  <a:gd name="connsiteY8" fmla="*/ 430078 h 437827"/>
                  <a:gd name="connsiteX9" fmla="*/ 1638946 w 1937289"/>
                  <a:gd name="connsiteY9" fmla="*/ 3875 h 437827"/>
                  <a:gd name="connsiteX10" fmla="*/ 1836550 w 1937289"/>
                  <a:gd name="connsiteY10" fmla="*/ 437827 h 437827"/>
                  <a:gd name="connsiteX11" fmla="*/ 1937289 w 1937289"/>
                  <a:gd name="connsiteY11" fmla="*/ 224726 h 437827"/>
                  <a:gd name="connsiteX0" fmla="*/ 0 w 1937289"/>
                  <a:gd name="connsiteY0" fmla="*/ 228600 h 437827"/>
                  <a:gd name="connsiteX1" fmla="*/ 100739 w 1937289"/>
                  <a:gd name="connsiteY1" fmla="*/ 0 h 437827"/>
                  <a:gd name="connsiteX2" fmla="*/ 286719 w 1937289"/>
                  <a:gd name="connsiteY2" fmla="*/ 430078 h 437827"/>
                  <a:gd name="connsiteX3" fmla="*/ 480448 w 1937289"/>
                  <a:gd name="connsiteY3" fmla="*/ 7749 h 437827"/>
                  <a:gd name="connsiteX4" fmla="*/ 681926 w 1937289"/>
                  <a:gd name="connsiteY4" fmla="*/ 433953 h 437827"/>
                  <a:gd name="connsiteX5" fmla="*/ 867905 w 1937289"/>
                  <a:gd name="connsiteY5" fmla="*/ 7749 h 437827"/>
                  <a:gd name="connsiteX6" fmla="*/ 1061634 w 1937289"/>
                  <a:gd name="connsiteY6" fmla="*/ 430078 h 437827"/>
                  <a:gd name="connsiteX7" fmla="*/ 1255363 w 1937289"/>
                  <a:gd name="connsiteY7" fmla="*/ 3875 h 437827"/>
                  <a:gd name="connsiteX8" fmla="*/ 1452966 w 1937289"/>
                  <a:gd name="connsiteY8" fmla="*/ 430078 h 437827"/>
                  <a:gd name="connsiteX9" fmla="*/ 1638946 w 1937289"/>
                  <a:gd name="connsiteY9" fmla="*/ 3875 h 437827"/>
                  <a:gd name="connsiteX10" fmla="*/ 1836550 w 1937289"/>
                  <a:gd name="connsiteY10" fmla="*/ 437827 h 437827"/>
                  <a:gd name="connsiteX11" fmla="*/ 1937289 w 1937289"/>
                  <a:gd name="connsiteY11" fmla="*/ 224726 h 437827"/>
                  <a:gd name="connsiteX0" fmla="*/ 0 w 1937289"/>
                  <a:gd name="connsiteY0" fmla="*/ 228600 h 444690"/>
                  <a:gd name="connsiteX1" fmla="*/ 100739 w 1937289"/>
                  <a:gd name="connsiteY1" fmla="*/ 0 h 444690"/>
                  <a:gd name="connsiteX2" fmla="*/ 286719 w 1937289"/>
                  <a:gd name="connsiteY2" fmla="*/ 430078 h 444690"/>
                  <a:gd name="connsiteX3" fmla="*/ 480448 w 1937289"/>
                  <a:gd name="connsiteY3" fmla="*/ 7749 h 444690"/>
                  <a:gd name="connsiteX4" fmla="*/ 681926 w 1937289"/>
                  <a:gd name="connsiteY4" fmla="*/ 433953 h 444690"/>
                  <a:gd name="connsiteX5" fmla="*/ 867905 w 1937289"/>
                  <a:gd name="connsiteY5" fmla="*/ 7749 h 444690"/>
                  <a:gd name="connsiteX6" fmla="*/ 1061634 w 1937289"/>
                  <a:gd name="connsiteY6" fmla="*/ 430078 h 444690"/>
                  <a:gd name="connsiteX7" fmla="*/ 1255363 w 1937289"/>
                  <a:gd name="connsiteY7" fmla="*/ 3875 h 444690"/>
                  <a:gd name="connsiteX8" fmla="*/ 1452966 w 1937289"/>
                  <a:gd name="connsiteY8" fmla="*/ 430078 h 444690"/>
                  <a:gd name="connsiteX9" fmla="*/ 1638946 w 1937289"/>
                  <a:gd name="connsiteY9" fmla="*/ 3875 h 444690"/>
                  <a:gd name="connsiteX10" fmla="*/ 1836550 w 1937289"/>
                  <a:gd name="connsiteY10" fmla="*/ 437827 h 444690"/>
                  <a:gd name="connsiteX11" fmla="*/ 1937289 w 1937289"/>
                  <a:gd name="connsiteY11" fmla="*/ 224726 h 444690"/>
                  <a:gd name="connsiteX0" fmla="*/ 0 w 1937289"/>
                  <a:gd name="connsiteY0" fmla="*/ 228600 h 444690"/>
                  <a:gd name="connsiteX1" fmla="*/ 100739 w 1937289"/>
                  <a:gd name="connsiteY1" fmla="*/ 0 h 444690"/>
                  <a:gd name="connsiteX2" fmla="*/ 286719 w 1937289"/>
                  <a:gd name="connsiteY2" fmla="*/ 430078 h 444690"/>
                  <a:gd name="connsiteX3" fmla="*/ 480448 w 1937289"/>
                  <a:gd name="connsiteY3" fmla="*/ 7749 h 444690"/>
                  <a:gd name="connsiteX4" fmla="*/ 681926 w 1937289"/>
                  <a:gd name="connsiteY4" fmla="*/ 433953 h 444690"/>
                  <a:gd name="connsiteX5" fmla="*/ 867905 w 1937289"/>
                  <a:gd name="connsiteY5" fmla="*/ 7749 h 444690"/>
                  <a:gd name="connsiteX6" fmla="*/ 1061634 w 1937289"/>
                  <a:gd name="connsiteY6" fmla="*/ 430078 h 444690"/>
                  <a:gd name="connsiteX7" fmla="*/ 1255363 w 1937289"/>
                  <a:gd name="connsiteY7" fmla="*/ 3875 h 444690"/>
                  <a:gd name="connsiteX8" fmla="*/ 1452966 w 1937289"/>
                  <a:gd name="connsiteY8" fmla="*/ 430078 h 444690"/>
                  <a:gd name="connsiteX9" fmla="*/ 1638946 w 1937289"/>
                  <a:gd name="connsiteY9" fmla="*/ 3875 h 444690"/>
                  <a:gd name="connsiteX10" fmla="*/ 1836550 w 1937289"/>
                  <a:gd name="connsiteY10" fmla="*/ 437827 h 444690"/>
                  <a:gd name="connsiteX11" fmla="*/ 1937289 w 1937289"/>
                  <a:gd name="connsiteY11" fmla="*/ 224726 h 444690"/>
                  <a:gd name="connsiteX0" fmla="*/ 0 w 1937289"/>
                  <a:gd name="connsiteY0" fmla="*/ 228600 h 444690"/>
                  <a:gd name="connsiteX1" fmla="*/ 100739 w 1937289"/>
                  <a:gd name="connsiteY1" fmla="*/ 0 h 444690"/>
                  <a:gd name="connsiteX2" fmla="*/ 286719 w 1937289"/>
                  <a:gd name="connsiteY2" fmla="*/ 430078 h 444690"/>
                  <a:gd name="connsiteX3" fmla="*/ 480448 w 1937289"/>
                  <a:gd name="connsiteY3" fmla="*/ 7749 h 444690"/>
                  <a:gd name="connsiteX4" fmla="*/ 681926 w 1937289"/>
                  <a:gd name="connsiteY4" fmla="*/ 433953 h 444690"/>
                  <a:gd name="connsiteX5" fmla="*/ 867905 w 1937289"/>
                  <a:gd name="connsiteY5" fmla="*/ 7749 h 444690"/>
                  <a:gd name="connsiteX6" fmla="*/ 1061634 w 1937289"/>
                  <a:gd name="connsiteY6" fmla="*/ 430078 h 444690"/>
                  <a:gd name="connsiteX7" fmla="*/ 1255363 w 1937289"/>
                  <a:gd name="connsiteY7" fmla="*/ 3875 h 444690"/>
                  <a:gd name="connsiteX8" fmla="*/ 1452966 w 1937289"/>
                  <a:gd name="connsiteY8" fmla="*/ 430078 h 444690"/>
                  <a:gd name="connsiteX9" fmla="*/ 1638946 w 1937289"/>
                  <a:gd name="connsiteY9" fmla="*/ 3875 h 444690"/>
                  <a:gd name="connsiteX10" fmla="*/ 1836550 w 1937289"/>
                  <a:gd name="connsiteY10" fmla="*/ 437827 h 444690"/>
                  <a:gd name="connsiteX11" fmla="*/ 1937289 w 1937289"/>
                  <a:gd name="connsiteY11" fmla="*/ 224726 h 444690"/>
                  <a:gd name="connsiteX0" fmla="*/ 0 w 1937289"/>
                  <a:gd name="connsiteY0" fmla="*/ 228600 h 444690"/>
                  <a:gd name="connsiteX1" fmla="*/ 100739 w 1937289"/>
                  <a:gd name="connsiteY1" fmla="*/ 0 h 444690"/>
                  <a:gd name="connsiteX2" fmla="*/ 286719 w 1937289"/>
                  <a:gd name="connsiteY2" fmla="*/ 430078 h 444690"/>
                  <a:gd name="connsiteX3" fmla="*/ 480448 w 1937289"/>
                  <a:gd name="connsiteY3" fmla="*/ 7749 h 444690"/>
                  <a:gd name="connsiteX4" fmla="*/ 681926 w 1937289"/>
                  <a:gd name="connsiteY4" fmla="*/ 433953 h 444690"/>
                  <a:gd name="connsiteX5" fmla="*/ 867905 w 1937289"/>
                  <a:gd name="connsiteY5" fmla="*/ 7749 h 444690"/>
                  <a:gd name="connsiteX6" fmla="*/ 1061634 w 1937289"/>
                  <a:gd name="connsiteY6" fmla="*/ 430078 h 444690"/>
                  <a:gd name="connsiteX7" fmla="*/ 1255363 w 1937289"/>
                  <a:gd name="connsiteY7" fmla="*/ 3875 h 444690"/>
                  <a:gd name="connsiteX8" fmla="*/ 1452966 w 1937289"/>
                  <a:gd name="connsiteY8" fmla="*/ 430078 h 444690"/>
                  <a:gd name="connsiteX9" fmla="*/ 1638946 w 1937289"/>
                  <a:gd name="connsiteY9" fmla="*/ 3875 h 444690"/>
                  <a:gd name="connsiteX10" fmla="*/ 1836550 w 1937289"/>
                  <a:gd name="connsiteY10" fmla="*/ 437827 h 444690"/>
                  <a:gd name="connsiteX11" fmla="*/ 1937289 w 1937289"/>
                  <a:gd name="connsiteY11" fmla="*/ 224726 h 444690"/>
                  <a:gd name="connsiteX0" fmla="*/ 0 w 1937289"/>
                  <a:gd name="connsiteY0" fmla="*/ 228600 h 444690"/>
                  <a:gd name="connsiteX1" fmla="*/ 100739 w 1937289"/>
                  <a:gd name="connsiteY1" fmla="*/ 0 h 444690"/>
                  <a:gd name="connsiteX2" fmla="*/ 286719 w 1937289"/>
                  <a:gd name="connsiteY2" fmla="*/ 430078 h 444690"/>
                  <a:gd name="connsiteX3" fmla="*/ 480448 w 1937289"/>
                  <a:gd name="connsiteY3" fmla="*/ 7749 h 444690"/>
                  <a:gd name="connsiteX4" fmla="*/ 681926 w 1937289"/>
                  <a:gd name="connsiteY4" fmla="*/ 433953 h 444690"/>
                  <a:gd name="connsiteX5" fmla="*/ 867905 w 1937289"/>
                  <a:gd name="connsiteY5" fmla="*/ 7749 h 444690"/>
                  <a:gd name="connsiteX6" fmla="*/ 1061634 w 1937289"/>
                  <a:gd name="connsiteY6" fmla="*/ 430078 h 444690"/>
                  <a:gd name="connsiteX7" fmla="*/ 1255363 w 1937289"/>
                  <a:gd name="connsiteY7" fmla="*/ 3875 h 444690"/>
                  <a:gd name="connsiteX8" fmla="*/ 1452966 w 1937289"/>
                  <a:gd name="connsiteY8" fmla="*/ 430078 h 444690"/>
                  <a:gd name="connsiteX9" fmla="*/ 1638946 w 1937289"/>
                  <a:gd name="connsiteY9" fmla="*/ 3875 h 444690"/>
                  <a:gd name="connsiteX10" fmla="*/ 1836550 w 1937289"/>
                  <a:gd name="connsiteY10" fmla="*/ 437827 h 444690"/>
                  <a:gd name="connsiteX11" fmla="*/ 1937289 w 1937289"/>
                  <a:gd name="connsiteY11" fmla="*/ 224726 h 444690"/>
                  <a:gd name="connsiteX0" fmla="*/ 0 w 1937289"/>
                  <a:gd name="connsiteY0" fmla="*/ 228600 h 444690"/>
                  <a:gd name="connsiteX1" fmla="*/ 100739 w 1937289"/>
                  <a:gd name="connsiteY1" fmla="*/ 0 h 444690"/>
                  <a:gd name="connsiteX2" fmla="*/ 286719 w 1937289"/>
                  <a:gd name="connsiteY2" fmla="*/ 430078 h 444690"/>
                  <a:gd name="connsiteX3" fmla="*/ 480448 w 1937289"/>
                  <a:gd name="connsiteY3" fmla="*/ 7749 h 444690"/>
                  <a:gd name="connsiteX4" fmla="*/ 681926 w 1937289"/>
                  <a:gd name="connsiteY4" fmla="*/ 433953 h 444690"/>
                  <a:gd name="connsiteX5" fmla="*/ 867905 w 1937289"/>
                  <a:gd name="connsiteY5" fmla="*/ 7749 h 444690"/>
                  <a:gd name="connsiteX6" fmla="*/ 1061634 w 1937289"/>
                  <a:gd name="connsiteY6" fmla="*/ 430078 h 444690"/>
                  <a:gd name="connsiteX7" fmla="*/ 1255363 w 1937289"/>
                  <a:gd name="connsiteY7" fmla="*/ 3875 h 444690"/>
                  <a:gd name="connsiteX8" fmla="*/ 1452966 w 1937289"/>
                  <a:gd name="connsiteY8" fmla="*/ 430078 h 444690"/>
                  <a:gd name="connsiteX9" fmla="*/ 1638946 w 1937289"/>
                  <a:gd name="connsiteY9" fmla="*/ 3875 h 444690"/>
                  <a:gd name="connsiteX10" fmla="*/ 1836550 w 1937289"/>
                  <a:gd name="connsiteY10" fmla="*/ 437827 h 444690"/>
                  <a:gd name="connsiteX11" fmla="*/ 1937289 w 1937289"/>
                  <a:gd name="connsiteY11" fmla="*/ 224726 h 444690"/>
                  <a:gd name="connsiteX0" fmla="*/ 0 w 1937289"/>
                  <a:gd name="connsiteY0" fmla="*/ 228600 h 444690"/>
                  <a:gd name="connsiteX1" fmla="*/ 100739 w 1937289"/>
                  <a:gd name="connsiteY1" fmla="*/ 0 h 444690"/>
                  <a:gd name="connsiteX2" fmla="*/ 286719 w 1937289"/>
                  <a:gd name="connsiteY2" fmla="*/ 430078 h 444690"/>
                  <a:gd name="connsiteX3" fmla="*/ 480448 w 1937289"/>
                  <a:gd name="connsiteY3" fmla="*/ 7749 h 444690"/>
                  <a:gd name="connsiteX4" fmla="*/ 681926 w 1937289"/>
                  <a:gd name="connsiteY4" fmla="*/ 433953 h 444690"/>
                  <a:gd name="connsiteX5" fmla="*/ 867905 w 1937289"/>
                  <a:gd name="connsiteY5" fmla="*/ 7749 h 444690"/>
                  <a:gd name="connsiteX6" fmla="*/ 1061634 w 1937289"/>
                  <a:gd name="connsiteY6" fmla="*/ 430078 h 444690"/>
                  <a:gd name="connsiteX7" fmla="*/ 1255363 w 1937289"/>
                  <a:gd name="connsiteY7" fmla="*/ 3875 h 444690"/>
                  <a:gd name="connsiteX8" fmla="*/ 1452966 w 1937289"/>
                  <a:gd name="connsiteY8" fmla="*/ 430078 h 444690"/>
                  <a:gd name="connsiteX9" fmla="*/ 1638946 w 1937289"/>
                  <a:gd name="connsiteY9" fmla="*/ 3875 h 444690"/>
                  <a:gd name="connsiteX10" fmla="*/ 1836550 w 1937289"/>
                  <a:gd name="connsiteY10" fmla="*/ 437827 h 444690"/>
                  <a:gd name="connsiteX11" fmla="*/ 1937289 w 1937289"/>
                  <a:gd name="connsiteY11" fmla="*/ 224726 h 444690"/>
                  <a:gd name="connsiteX0" fmla="*/ 0 w 1937289"/>
                  <a:gd name="connsiteY0" fmla="*/ 228600 h 444690"/>
                  <a:gd name="connsiteX1" fmla="*/ 100739 w 1937289"/>
                  <a:gd name="connsiteY1" fmla="*/ 0 h 444690"/>
                  <a:gd name="connsiteX2" fmla="*/ 286719 w 1937289"/>
                  <a:gd name="connsiteY2" fmla="*/ 430078 h 444690"/>
                  <a:gd name="connsiteX3" fmla="*/ 480448 w 1937289"/>
                  <a:gd name="connsiteY3" fmla="*/ 7749 h 444690"/>
                  <a:gd name="connsiteX4" fmla="*/ 681926 w 1937289"/>
                  <a:gd name="connsiteY4" fmla="*/ 433953 h 444690"/>
                  <a:gd name="connsiteX5" fmla="*/ 867905 w 1937289"/>
                  <a:gd name="connsiteY5" fmla="*/ 7749 h 444690"/>
                  <a:gd name="connsiteX6" fmla="*/ 1061634 w 1937289"/>
                  <a:gd name="connsiteY6" fmla="*/ 430078 h 444690"/>
                  <a:gd name="connsiteX7" fmla="*/ 1255363 w 1937289"/>
                  <a:gd name="connsiteY7" fmla="*/ 3875 h 444690"/>
                  <a:gd name="connsiteX8" fmla="*/ 1452966 w 1937289"/>
                  <a:gd name="connsiteY8" fmla="*/ 430078 h 444690"/>
                  <a:gd name="connsiteX9" fmla="*/ 1638946 w 1937289"/>
                  <a:gd name="connsiteY9" fmla="*/ 3875 h 444690"/>
                  <a:gd name="connsiteX10" fmla="*/ 1836550 w 1937289"/>
                  <a:gd name="connsiteY10" fmla="*/ 437827 h 444690"/>
                  <a:gd name="connsiteX11" fmla="*/ 1937289 w 1937289"/>
                  <a:gd name="connsiteY11" fmla="*/ 224726 h 444690"/>
                  <a:gd name="connsiteX0" fmla="*/ 0 w 1937289"/>
                  <a:gd name="connsiteY0" fmla="*/ 232613 h 448703"/>
                  <a:gd name="connsiteX1" fmla="*/ 100739 w 1937289"/>
                  <a:gd name="connsiteY1" fmla="*/ 4013 h 448703"/>
                  <a:gd name="connsiteX2" fmla="*/ 286719 w 1937289"/>
                  <a:gd name="connsiteY2" fmla="*/ 434091 h 448703"/>
                  <a:gd name="connsiteX3" fmla="*/ 480448 w 1937289"/>
                  <a:gd name="connsiteY3" fmla="*/ 11762 h 448703"/>
                  <a:gd name="connsiteX4" fmla="*/ 681926 w 1937289"/>
                  <a:gd name="connsiteY4" fmla="*/ 437966 h 448703"/>
                  <a:gd name="connsiteX5" fmla="*/ 867905 w 1937289"/>
                  <a:gd name="connsiteY5" fmla="*/ 11762 h 448703"/>
                  <a:gd name="connsiteX6" fmla="*/ 1061634 w 1937289"/>
                  <a:gd name="connsiteY6" fmla="*/ 434091 h 448703"/>
                  <a:gd name="connsiteX7" fmla="*/ 1255363 w 1937289"/>
                  <a:gd name="connsiteY7" fmla="*/ 7888 h 448703"/>
                  <a:gd name="connsiteX8" fmla="*/ 1452966 w 1937289"/>
                  <a:gd name="connsiteY8" fmla="*/ 434091 h 448703"/>
                  <a:gd name="connsiteX9" fmla="*/ 1638946 w 1937289"/>
                  <a:gd name="connsiteY9" fmla="*/ 7888 h 448703"/>
                  <a:gd name="connsiteX10" fmla="*/ 1836550 w 1937289"/>
                  <a:gd name="connsiteY10" fmla="*/ 441840 h 448703"/>
                  <a:gd name="connsiteX11" fmla="*/ 1937289 w 1937289"/>
                  <a:gd name="connsiteY11" fmla="*/ 228739 h 448703"/>
                  <a:gd name="connsiteX0" fmla="*/ 0 w 1937289"/>
                  <a:gd name="connsiteY0" fmla="*/ 228603 h 444693"/>
                  <a:gd name="connsiteX1" fmla="*/ 100739 w 1937289"/>
                  <a:gd name="connsiteY1" fmla="*/ 3 h 444693"/>
                  <a:gd name="connsiteX2" fmla="*/ 286719 w 1937289"/>
                  <a:gd name="connsiteY2" fmla="*/ 430081 h 444693"/>
                  <a:gd name="connsiteX3" fmla="*/ 480448 w 1937289"/>
                  <a:gd name="connsiteY3" fmla="*/ 7752 h 444693"/>
                  <a:gd name="connsiteX4" fmla="*/ 681926 w 1937289"/>
                  <a:gd name="connsiteY4" fmla="*/ 433956 h 444693"/>
                  <a:gd name="connsiteX5" fmla="*/ 867905 w 1937289"/>
                  <a:gd name="connsiteY5" fmla="*/ 7752 h 444693"/>
                  <a:gd name="connsiteX6" fmla="*/ 1061634 w 1937289"/>
                  <a:gd name="connsiteY6" fmla="*/ 430081 h 444693"/>
                  <a:gd name="connsiteX7" fmla="*/ 1255363 w 1937289"/>
                  <a:gd name="connsiteY7" fmla="*/ 3878 h 444693"/>
                  <a:gd name="connsiteX8" fmla="*/ 1452966 w 1937289"/>
                  <a:gd name="connsiteY8" fmla="*/ 430081 h 444693"/>
                  <a:gd name="connsiteX9" fmla="*/ 1638946 w 1937289"/>
                  <a:gd name="connsiteY9" fmla="*/ 3878 h 444693"/>
                  <a:gd name="connsiteX10" fmla="*/ 1836550 w 1937289"/>
                  <a:gd name="connsiteY10" fmla="*/ 437830 h 444693"/>
                  <a:gd name="connsiteX11" fmla="*/ 1937289 w 1937289"/>
                  <a:gd name="connsiteY11" fmla="*/ 224729 h 444693"/>
                  <a:gd name="connsiteX0" fmla="*/ 0 w 1937289"/>
                  <a:gd name="connsiteY0" fmla="*/ 228603 h 437864"/>
                  <a:gd name="connsiteX1" fmla="*/ 100739 w 1937289"/>
                  <a:gd name="connsiteY1" fmla="*/ 3 h 437864"/>
                  <a:gd name="connsiteX2" fmla="*/ 286719 w 1937289"/>
                  <a:gd name="connsiteY2" fmla="*/ 430081 h 437864"/>
                  <a:gd name="connsiteX3" fmla="*/ 480448 w 1937289"/>
                  <a:gd name="connsiteY3" fmla="*/ 7752 h 437864"/>
                  <a:gd name="connsiteX4" fmla="*/ 681926 w 1937289"/>
                  <a:gd name="connsiteY4" fmla="*/ 433956 h 437864"/>
                  <a:gd name="connsiteX5" fmla="*/ 867905 w 1937289"/>
                  <a:gd name="connsiteY5" fmla="*/ 7752 h 437864"/>
                  <a:gd name="connsiteX6" fmla="*/ 1061634 w 1937289"/>
                  <a:gd name="connsiteY6" fmla="*/ 430081 h 437864"/>
                  <a:gd name="connsiteX7" fmla="*/ 1255363 w 1937289"/>
                  <a:gd name="connsiteY7" fmla="*/ 3878 h 437864"/>
                  <a:gd name="connsiteX8" fmla="*/ 1452966 w 1937289"/>
                  <a:gd name="connsiteY8" fmla="*/ 430081 h 437864"/>
                  <a:gd name="connsiteX9" fmla="*/ 1638946 w 1937289"/>
                  <a:gd name="connsiteY9" fmla="*/ 3878 h 437864"/>
                  <a:gd name="connsiteX10" fmla="*/ 1836550 w 1937289"/>
                  <a:gd name="connsiteY10" fmla="*/ 437830 h 437864"/>
                  <a:gd name="connsiteX11" fmla="*/ 1937289 w 1937289"/>
                  <a:gd name="connsiteY11" fmla="*/ 224729 h 437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37289" h="437864">
                    <a:moveTo>
                      <a:pt x="0" y="228603"/>
                    </a:moveTo>
                    <a:cubicBezTo>
                      <a:pt x="33580" y="152403"/>
                      <a:pt x="49079" y="1294"/>
                      <a:pt x="100739" y="3"/>
                    </a:cubicBezTo>
                    <a:cubicBezTo>
                      <a:pt x="152399" y="-1288"/>
                      <a:pt x="223434" y="428790"/>
                      <a:pt x="286719" y="430081"/>
                    </a:cubicBezTo>
                    <a:cubicBezTo>
                      <a:pt x="350004" y="431372"/>
                      <a:pt x="414580" y="7106"/>
                      <a:pt x="480448" y="7752"/>
                    </a:cubicBezTo>
                    <a:cubicBezTo>
                      <a:pt x="546316" y="8398"/>
                      <a:pt x="617350" y="433956"/>
                      <a:pt x="681926" y="433956"/>
                    </a:cubicBezTo>
                    <a:cubicBezTo>
                      <a:pt x="746502" y="433956"/>
                      <a:pt x="804620" y="8398"/>
                      <a:pt x="867905" y="7752"/>
                    </a:cubicBezTo>
                    <a:cubicBezTo>
                      <a:pt x="931190" y="7106"/>
                      <a:pt x="997058" y="430727"/>
                      <a:pt x="1061634" y="430081"/>
                    </a:cubicBezTo>
                    <a:cubicBezTo>
                      <a:pt x="1126210" y="429435"/>
                      <a:pt x="1190141" y="3878"/>
                      <a:pt x="1255363" y="3878"/>
                    </a:cubicBezTo>
                    <a:cubicBezTo>
                      <a:pt x="1320585" y="3878"/>
                      <a:pt x="1389036" y="430081"/>
                      <a:pt x="1452966" y="430081"/>
                    </a:cubicBezTo>
                    <a:cubicBezTo>
                      <a:pt x="1516896" y="430081"/>
                      <a:pt x="1575015" y="2587"/>
                      <a:pt x="1638946" y="3878"/>
                    </a:cubicBezTo>
                    <a:cubicBezTo>
                      <a:pt x="1702877" y="5170"/>
                      <a:pt x="1764224" y="435247"/>
                      <a:pt x="1836550" y="437830"/>
                    </a:cubicBezTo>
                    <a:cubicBezTo>
                      <a:pt x="1908876" y="440413"/>
                      <a:pt x="1903709" y="295763"/>
                      <a:pt x="1937289" y="22472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F59B8CB-4346-D742-A279-4850646C075E}"/>
                </a:ext>
              </a:extLst>
            </p:cNvPr>
            <p:cNvGrpSpPr/>
            <p:nvPr/>
          </p:nvGrpSpPr>
          <p:grpSpPr>
            <a:xfrm>
              <a:off x="4979505" y="4883429"/>
              <a:ext cx="993354" cy="277839"/>
              <a:chOff x="4343400" y="5348498"/>
              <a:chExt cx="993354" cy="277839"/>
            </a:xfrm>
          </p:grpSpPr>
          <p:sp>
            <p:nvSpPr>
              <p:cNvPr id="138" name="Freeform 137">
                <a:extLst>
                  <a:ext uri="{FF2B5EF4-FFF2-40B4-BE49-F238E27FC236}">
                    <a16:creationId xmlns:a16="http://schemas.microsoft.com/office/drawing/2014/main" id="{256BD977-F2A8-9E41-ADA8-C51B7FED488E}"/>
                  </a:ext>
                </a:extLst>
              </p:cNvPr>
              <p:cNvSpPr/>
              <p:nvPr/>
            </p:nvSpPr>
            <p:spPr>
              <a:xfrm>
                <a:off x="4343400" y="5348498"/>
                <a:ext cx="614122" cy="275129"/>
              </a:xfrm>
              <a:custGeom>
                <a:avLst/>
                <a:gdLst>
                  <a:gd name="connsiteX0" fmla="*/ 0 w 1937289"/>
                  <a:gd name="connsiteY0" fmla="*/ 228600 h 437827"/>
                  <a:gd name="connsiteX1" fmla="*/ 100739 w 1937289"/>
                  <a:gd name="connsiteY1" fmla="*/ 0 h 437827"/>
                  <a:gd name="connsiteX2" fmla="*/ 286719 w 1937289"/>
                  <a:gd name="connsiteY2" fmla="*/ 430078 h 437827"/>
                  <a:gd name="connsiteX3" fmla="*/ 480448 w 1937289"/>
                  <a:gd name="connsiteY3" fmla="*/ 7749 h 437827"/>
                  <a:gd name="connsiteX4" fmla="*/ 681926 w 1937289"/>
                  <a:gd name="connsiteY4" fmla="*/ 433953 h 437827"/>
                  <a:gd name="connsiteX5" fmla="*/ 867905 w 1937289"/>
                  <a:gd name="connsiteY5" fmla="*/ 7749 h 437827"/>
                  <a:gd name="connsiteX6" fmla="*/ 1061634 w 1937289"/>
                  <a:gd name="connsiteY6" fmla="*/ 430078 h 437827"/>
                  <a:gd name="connsiteX7" fmla="*/ 1255363 w 1937289"/>
                  <a:gd name="connsiteY7" fmla="*/ 3875 h 437827"/>
                  <a:gd name="connsiteX8" fmla="*/ 1452966 w 1937289"/>
                  <a:gd name="connsiteY8" fmla="*/ 430078 h 437827"/>
                  <a:gd name="connsiteX9" fmla="*/ 1638946 w 1937289"/>
                  <a:gd name="connsiteY9" fmla="*/ 3875 h 437827"/>
                  <a:gd name="connsiteX10" fmla="*/ 1836550 w 1937289"/>
                  <a:gd name="connsiteY10" fmla="*/ 437827 h 437827"/>
                  <a:gd name="connsiteX11" fmla="*/ 1937289 w 1937289"/>
                  <a:gd name="connsiteY11" fmla="*/ 224726 h 437827"/>
                  <a:gd name="connsiteX0" fmla="*/ 0 w 1937289"/>
                  <a:gd name="connsiteY0" fmla="*/ 228600 h 437827"/>
                  <a:gd name="connsiteX1" fmla="*/ 100739 w 1937289"/>
                  <a:gd name="connsiteY1" fmla="*/ 0 h 437827"/>
                  <a:gd name="connsiteX2" fmla="*/ 286719 w 1937289"/>
                  <a:gd name="connsiteY2" fmla="*/ 430078 h 437827"/>
                  <a:gd name="connsiteX3" fmla="*/ 480448 w 1937289"/>
                  <a:gd name="connsiteY3" fmla="*/ 7749 h 437827"/>
                  <a:gd name="connsiteX4" fmla="*/ 681926 w 1937289"/>
                  <a:gd name="connsiteY4" fmla="*/ 433953 h 437827"/>
                  <a:gd name="connsiteX5" fmla="*/ 867905 w 1937289"/>
                  <a:gd name="connsiteY5" fmla="*/ 7749 h 437827"/>
                  <a:gd name="connsiteX6" fmla="*/ 1061634 w 1937289"/>
                  <a:gd name="connsiteY6" fmla="*/ 430078 h 437827"/>
                  <a:gd name="connsiteX7" fmla="*/ 1255363 w 1937289"/>
                  <a:gd name="connsiteY7" fmla="*/ 3875 h 437827"/>
                  <a:gd name="connsiteX8" fmla="*/ 1452966 w 1937289"/>
                  <a:gd name="connsiteY8" fmla="*/ 430078 h 437827"/>
                  <a:gd name="connsiteX9" fmla="*/ 1638946 w 1937289"/>
                  <a:gd name="connsiteY9" fmla="*/ 3875 h 437827"/>
                  <a:gd name="connsiteX10" fmla="*/ 1836550 w 1937289"/>
                  <a:gd name="connsiteY10" fmla="*/ 437827 h 437827"/>
                  <a:gd name="connsiteX11" fmla="*/ 1937289 w 1937289"/>
                  <a:gd name="connsiteY11" fmla="*/ 224726 h 437827"/>
                  <a:gd name="connsiteX0" fmla="*/ 0 w 1937289"/>
                  <a:gd name="connsiteY0" fmla="*/ 228600 h 444690"/>
                  <a:gd name="connsiteX1" fmla="*/ 100739 w 1937289"/>
                  <a:gd name="connsiteY1" fmla="*/ 0 h 444690"/>
                  <a:gd name="connsiteX2" fmla="*/ 286719 w 1937289"/>
                  <a:gd name="connsiteY2" fmla="*/ 430078 h 444690"/>
                  <a:gd name="connsiteX3" fmla="*/ 480448 w 1937289"/>
                  <a:gd name="connsiteY3" fmla="*/ 7749 h 444690"/>
                  <a:gd name="connsiteX4" fmla="*/ 681926 w 1937289"/>
                  <a:gd name="connsiteY4" fmla="*/ 433953 h 444690"/>
                  <a:gd name="connsiteX5" fmla="*/ 867905 w 1937289"/>
                  <a:gd name="connsiteY5" fmla="*/ 7749 h 444690"/>
                  <a:gd name="connsiteX6" fmla="*/ 1061634 w 1937289"/>
                  <a:gd name="connsiteY6" fmla="*/ 430078 h 444690"/>
                  <a:gd name="connsiteX7" fmla="*/ 1255363 w 1937289"/>
                  <a:gd name="connsiteY7" fmla="*/ 3875 h 444690"/>
                  <a:gd name="connsiteX8" fmla="*/ 1452966 w 1937289"/>
                  <a:gd name="connsiteY8" fmla="*/ 430078 h 444690"/>
                  <a:gd name="connsiteX9" fmla="*/ 1638946 w 1937289"/>
                  <a:gd name="connsiteY9" fmla="*/ 3875 h 444690"/>
                  <a:gd name="connsiteX10" fmla="*/ 1836550 w 1937289"/>
                  <a:gd name="connsiteY10" fmla="*/ 437827 h 444690"/>
                  <a:gd name="connsiteX11" fmla="*/ 1937289 w 1937289"/>
                  <a:gd name="connsiteY11" fmla="*/ 224726 h 444690"/>
                  <a:gd name="connsiteX0" fmla="*/ 0 w 1937289"/>
                  <a:gd name="connsiteY0" fmla="*/ 228600 h 444690"/>
                  <a:gd name="connsiteX1" fmla="*/ 100739 w 1937289"/>
                  <a:gd name="connsiteY1" fmla="*/ 0 h 444690"/>
                  <a:gd name="connsiteX2" fmla="*/ 286719 w 1937289"/>
                  <a:gd name="connsiteY2" fmla="*/ 430078 h 444690"/>
                  <a:gd name="connsiteX3" fmla="*/ 480448 w 1937289"/>
                  <a:gd name="connsiteY3" fmla="*/ 7749 h 444690"/>
                  <a:gd name="connsiteX4" fmla="*/ 681926 w 1937289"/>
                  <a:gd name="connsiteY4" fmla="*/ 433953 h 444690"/>
                  <a:gd name="connsiteX5" fmla="*/ 867905 w 1937289"/>
                  <a:gd name="connsiteY5" fmla="*/ 7749 h 444690"/>
                  <a:gd name="connsiteX6" fmla="*/ 1061634 w 1937289"/>
                  <a:gd name="connsiteY6" fmla="*/ 430078 h 444690"/>
                  <a:gd name="connsiteX7" fmla="*/ 1255363 w 1937289"/>
                  <a:gd name="connsiteY7" fmla="*/ 3875 h 444690"/>
                  <a:gd name="connsiteX8" fmla="*/ 1452966 w 1937289"/>
                  <a:gd name="connsiteY8" fmla="*/ 430078 h 444690"/>
                  <a:gd name="connsiteX9" fmla="*/ 1638946 w 1937289"/>
                  <a:gd name="connsiteY9" fmla="*/ 3875 h 444690"/>
                  <a:gd name="connsiteX10" fmla="*/ 1836550 w 1937289"/>
                  <a:gd name="connsiteY10" fmla="*/ 437827 h 444690"/>
                  <a:gd name="connsiteX11" fmla="*/ 1937289 w 1937289"/>
                  <a:gd name="connsiteY11" fmla="*/ 224726 h 444690"/>
                  <a:gd name="connsiteX0" fmla="*/ 0 w 1937289"/>
                  <a:gd name="connsiteY0" fmla="*/ 228600 h 444690"/>
                  <a:gd name="connsiteX1" fmla="*/ 100739 w 1937289"/>
                  <a:gd name="connsiteY1" fmla="*/ 0 h 444690"/>
                  <a:gd name="connsiteX2" fmla="*/ 286719 w 1937289"/>
                  <a:gd name="connsiteY2" fmla="*/ 430078 h 444690"/>
                  <a:gd name="connsiteX3" fmla="*/ 480448 w 1937289"/>
                  <a:gd name="connsiteY3" fmla="*/ 7749 h 444690"/>
                  <a:gd name="connsiteX4" fmla="*/ 681926 w 1937289"/>
                  <a:gd name="connsiteY4" fmla="*/ 433953 h 444690"/>
                  <a:gd name="connsiteX5" fmla="*/ 867905 w 1937289"/>
                  <a:gd name="connsiteY5" fmla="*/ 7749 h 444690"/>
                  <a:gd name="connsiteX6" fmla="*/ 1061634 w 1937289"/>
                  <a:gd name="connsiteY6" fmla="*/ 430078 h 444690"/>
                  <a:gd name="connsiteX7" fmla="*/ 1255363 w 1937289"/>
                  <a:gd name="connsiteY7" fmla="*/ 3875 h 444690"/>
                  <a:gd name="connsiteX8" fmla="*/ 1452966 w 1937289"/>
                  <a:gd name="connsiteY8" fmla="*/ 430078 h 444690"/>
                  <a:gd name="connsiteX9" fmla="*/ 1638946 w 1937289"/>
                  <a:gd name="connsiteY9" fmla="*/ 3875 h 444690"/>
                  <a:gd name="connsiteX10" fmla="*/ 1836550 w 1937289"/>
                  <a:gd name="connsiteY10" fmla="*/ 437827 h 444690"/>
                  <a:gd name="connsiteX11" fmla="*/ 1937289 w 1937289"/>
                  <a:gd name="connsiteY11" fmla="*/ 224726 h 444690"/>
                  <a:gd name="connsiteX0" fmla="*/ 0 w 1937289"/>
                  <a:gd name="connsiteY0" fmla="*/ 228600 h 444690"/>
                  <a:gd name="connsiteX1" fmla="*/ 100739 w 1937289"/>
                  <a:gd name="connsiteY1" fmla="*/ 0 h 444690"/>
                  <a:gd name="connsiteX2" fmla="*/ 286719 w 1937289"/>
                  <a:gd name="connsiteY2" fmla="*/ 430078 h 444690"/>
                  <a:gd name="connsiteX3" fmla="*/ 480448 w 1937289"/>
                  <a:gd name="connsiteY3" fmla="*/ 7749 h 444690"/>
                  <a:gd name="connsiteX4" fmla="*/ 681926 w 1937289"/>
                  <a:gd name="connsiteY4" fmla="*/ 433953 h 444690"/>
                  <a:gd name="connsiteX5" fmla="*/ 867905 w 1937289"/>
                  <a:gd name="connsiteY5" fmla="*/ 7749 h 444690"/>
                  <a:gd name="connsiteX6" fmla="*/ 1061634 w 1937289"/>
                  <a:gd name="connsiteY6" fmla="*/ 430078 h 444690"/>
                  <a:gd name="connsiteX7" fmla="*/ 1255363 w 1937289"/>
                  <a:gd name="connsiteY7" fmla="*/ 3875 h 444690"/>
                  <a:gd name="connsiteX8" fmla="*/ 1452966 w 1937289"/>
                  <a:gd name="connsiteY8" fmla="*/ 430078 h 444690"/>
                  <a:gd name="connsiteX9" fmla="*/ 1638946 w 1937289"/>
                  <a:gd name="connsiteY9" fmla="*/ 3875 h 444690"/>
                  <a:gd name="connsiteX10" fmla="*/ 1836550 w 1937289"/>
                  <a:gd name="connsiteY10" fmla="*/ 437827 h 444690"/>
                  <a:gd name="connsiteX11" fmla="*/ 1937289 w 1937289"/>
                  <a:gd name="connsiteY11" fmla="*/ 224726 h 444690"/>
                  <a:gd name="connsiteX0" fmla="*/ 0 w 1937289"/>
                  <a:gd name="connsiteY0" fmla="*/ 228600 h 444690"/>
                  <a:gd name="connsiteX1" fmla="*/ 100739 w 1937289"/>
                  <a:gd name="connsiteY1" fmla="*/ 0 h 444690"/>
                  <a:gd name="connsiteX2" fmla="*/ 286719 w 1937289"/>
                  <a:gd name="connsiteY2" fmla="*/ 430078 h 444690"/>
                  <a:gd name="connsiteX3" fmla="*/ 480448 w 1937289"/>
                  <a:gd name="connsiteY3" fmla="*/ 7749 h 444690"/>
                  <a:gd name="connsiteX4" fmla="*/ 681926 w 1937289"/>
                  <a:gd name="connsiteY4" fmla="*/ 433953 h 444690"/>
                  <a:gd name="connsiteX5" fmla="*/ 867905 w 1937289"/>
                  <a:gd name="connsiteY5" fmla="*/ 7749 h 444690"/>
                  <a:gd name="connsiteX6" fmla="*/ 1061634 w 1937289"/>
                  <a:gd name="connsiteY6" fmla="*/ 430078 h 444690"/>
                  <a:gd name="connsiteX7" fmla="*/ 1255363 w 1937289"/>
                  <a:gd name="connsiteY7" fmla="*/ 3875 h 444690"/>
                  <a:gd name="connsiteX8" fmla="*/ 1452966 w 1937289"/>
                  <a:gd name="connsiteY8" fmla="*/ 430078 h 444690"/>
                  <a:gd name="connsiteX9" fmla="*/ 1638946 w 1937289"/>
                  <a:gd name="connsiteY9" fmla="*/ 3875 h 444690"/>
                  <a:gd name="connsiteX10" fmla="*/ 1836550 w 1937289"/>
                  <a:gd name="connsiteY10" fmla="*/ 437827 h 444690"/>
                  <a:gd name="connsiteX11" fmla="*/ 1937289 w 1937289"/>
                  <a:gd name="connsiteY11" fmla="*/ 224726 h 444690"/>
                  <a:gd name="connsiteX0" fmla="*/ 0 w 1937289"/>
                  <a:gd name="connsiteY0" fmla="*/ 228600 h 444690"/>
                  <a:gd name="connsiteX1" fmla="*/ 100739 w 1937289"/>
                  <a:gd name="connsiteY1" fmla="*/ 0 h 444690"/>
                  <a:gd name="connsiteX2" fmla="*/ 286719 w 1937289"/>
                  <a:gd name="connsiteY2" fmla="*/ 430078 h 444690"/>
                  <a:gd name="connsiteX3" fmla="*/ 480448 w 1937289"/>
                  <a:gd name="connsiteY3" fmla="*/ 7749 h 444690"/>
                  <a:gd name="connsiteX4" fmla="*/ 681926 w 1937289"/>
                  <a:gd name="connsiteY4" fmla="*/ 433953 h 444690"/>
                  <a:gd name="connsiteX5" fmla="*/ 867905 w 1937289"/>
                  <a:gd name="connsiteY5" fmla="*/ 7749 h 444690"/>
                  <a:gd name="connsiteX6" fmla="*/ 1061634 w 1937289"/>
                  <a:gd name="connsiteY6" fmla="*/ 430078 h 444690"/>
                  <a:gd name="connsiteX7" fmla="*/ 1255363 w 1937289"/>
                  <a:gd name="connsiteY7" fmla="*/ 3875 h 444690"/>
                  <a:gd name="connsiteX8" fmla="*/ 1452966 w 1937289"/>
                  <a:gd name="connsiteY8" fmla="*/ 430078 h 444690"/>
                  <a:gd name="connsiteX9" fmla="*/ 1638946 w 1937289"/>
                  <a:gd name="connsiteY9" fmla="*/ 3875 h 444690"/>
                  <a:gd name="connsiteX10" fmla="*/ 1836550 w 1937289"/>
                  <a:gd name="connsiteY10" fmla="*/ 437827 h 444690"/>
                  <a:gd name="connsiteX11" fmla="*/ 1937289 w 1937289"/>
                  <a:gd name="connsiteY11" fmla="*/ 224726 h 444690"/>
                  <a:gd name="connsiteX0" fmla="*/ 0 w 1937289"/>
                  <a:gd name="connsiteY0" fmla="*/ 228600 h 444690"/>
                  <a:gd name="connsiteX1" fmla="*/ 100739 w 1937289"/>
                  <a:gd name="connsiteY1" fmla="*/ 0 h 444690"/>
                  <a:gd name="connsiteX2" fmla="*/ 286719 w 1937289"/>
                  <a:gd name="connsiteY2" fmla="*/ 430078 h 444690"/>
                  <a:gd name="connsiteX3" fmla="*/ 480448 w 1937289"/>
                  <a:gd name="connsiteY3" fmla="*/ 7749 h 444690"/>
                  <a:gd name="connsiteX4" fmla="*/ 681926 w 1937289"/>
                  <a:gd name="connsiteY4" fmla="*/ 433953 h 444690"/>
                  <a:gd name="connsiteX5" fmla="*/ 867905 w 1937289"/>
                  <a:gd name="connsiteY5" fmla="*/ 7749 h 444690"/>
                  <a:gd name="connsiteX6" fmla="*/ 1061634 w 1937289"/>
                  <a:gd name="connsiteY6" fmla="*/ 430078 h 444690"/>
                  <a:gd name="connsiteX7" fmla="*/ 1255363 w 1937289"/>
                  <a:gd name="connsiteY7" fmla="*/ 3875 h 444690"/>
                  <a:gd name="connsiteX8" fmla="*/ 1452966 w 1937289"/>
                  <a:gd name="connsiteY8" fmla="*/ 430078 h 444690"/>
                  <a:gd name="connsiteX9" fmla="*/ 1638946 w 1937289"/>
                  <a:gd name="connsiteY9" fmla="*/ 3875 h 444690"/>
                  <a:gd name="connsiteX10" fmla="*/ 1836550 w 1937289"/>
                  <a:gd name="connsiteY10" fmla="*/ 437827 h 444690"/>
                  <a:gd name="connsiteX11" fmla="*/ 1937289 w 1937289"/>
                  <a:gd name="connsiteY11" fmla="*/ 224726 h 444690"/>
                  <a:gd name="connsiteX0" fmla="*/ 0 w 1937289"/>
                  <a:gd name="connsiteY0" fmla="*/ 228600 h 444690"/>
                  <a:gd name="connsiteX1" fmla="*/ 100739 w 1937289"/>
                  <a:gd name="connsiteY1" fmla="*/ 0 h 444690"/>
                  <a:gd name="connsiteX2" fmla="*/ 286719 w 1937289"/>
                  <a:gd name="connsiteY2" fmla="*/ 430078 h 444690"/>
                  <a:gd name="connsiteX3" fmla="*/ 480448 w 1937289"/>
                  <a:gd name="connsiteY3" fmla="*/ 7749 h 444690"/>
                  <a:gd name="connsiteX4" fmla="*/ 681926 w 1937289"/>
                  <a:gd name="connsiteY4" fmla="*/ 433953 h 444690"/>
                  <a:gd name="connsiteX5" fmla="*/ 867905 w 1937289"/>
                  <a:gd name="connsiteY5" fmla="*/ 7749 h 444690"/>
                  <a:gd name="connsiteX6" fmla="*/ 1061634 w 1937289"/>
                  <a:gd name="connsiteY6" fmla="*/ 430078 h 444690"/>
                  <a:gd name="connsiteX7" fmla="*/ 1255363 w 1937289"/>
                  <a:gd name="connsiteY7" fmla="*/ 3875 h 444690"/>
                  <a:gd name="connsiteX8" fmla="*/ 1452966 w 1937289"/>
                  <a:gd name="connsiteY8" fmla="*/ 430078 h 444690"/>
                  <a:gd name="connsiteX9" fmla="*/ 1638946 w 1937289"/>
                  <a:gd name="connsiteY9" fmla="*/ 3875 h 444690"/>
                  <a:gd name="connsiteX10" fmla="*/ 1836550 w 1937289"/>
                  <a:gd name="connsiteY10" fmla="*/ 437827 h 444690"/>
                  <a:gd name="connsiteX11" fmla="*/ 1937289 w 1937289"/>
                  <a:gd name="connsiteY11" fmla="*/ 224726 h 444690"/>
                  <a:gd name="connsiteX0" fmla="*/ 0 w 1937289"/>
                  <a:gd name="connsiteY0" fmla="*/ 232613 h 448703"/>
                  <a:gd name="connsiteX1" fmla="*/ 100739 w 1937289"/>
                  <a:gd name="connsiteY1" fmla="*/ 4013 h 448703"/>
                  <a:gd name="connsiteX2" fmla="*/ 286719 w 1937289"/>
                  <a:gd name="connsiteY2" fmla="*/ 434091 h 448703"/>
                  <a:gd name="connsiteX3" fmla="*/ 480448 w 1937289"/>
                  <a:gd name="connsiteY3" fmla="*/ 11762 h 448703"/>
                  <a:gd name="connsiteX4" fmla="*/ 681926 w 1937289"/>
                  <a:gd name="connsiteY4" fmla="*/ 437966 h 448703"/>
                  <a:gd name="connsiteX5" fmla="*/ 867905 w 1937289"/>
                  <a:gd name="connsiteY5" fmla="*/ 11762 h 448703"/>
                  <a:gd name="connsiteX6" fmla="*/ 1061634 w 1937289"/>
                  <a:gd name="connsiteY6" fmla="*/ 434091 h 448703"/>
                  <a:gd name="connsiteX7" fmla="*/ 1255363 w 1937289"/>
                  <a:gd name="connsiteY7" fmla="*/ 7888 h 448703"/>
                  <a:gd name="connsiteX8" fmla="*/ 1452966 w 1937289"/>
                  <a:gd name="connsiteY8" fmla="*/ 434091 h 448703"/>
                  <a:gd name="connsiteX9" fmla="*/ 1638946 w 1937289"/>
                  <a:gd name="connsiteY9" fmla="*/ 7888 h 448703"/>
                  <a:gd name="connsiteX10" fmla="*/ 1836550 w 1937289"/>
                  <a:gd name="connsiteY10" fmla="*/ 441840 h 448703"/>
                  <a:gd name="connsiteX11" fmla="*/ 1937289 w 1937289"/>
                  <a:gd name="connsiteY11" fmla="*/ 228739 h 448703"/>
                  <a:gd name="connsiteX0" fmla="*/ 0 w 1937289"/>
                  <a:gd name="connsiteY0" fmla="*/ 228603 h 444693"/>
                  <a:gd name="connsiteX1" fmla="*/ 100739 w 1937289"/>
                  <a:gd name="connsiteY1" fmla="*/ 3 h 444693"/>
                  <a:gd name="connsiteX2" fmla="*/ 286719 w 1937289"/>
                  <a:gd name="connsiteY2" fmla="*/ 430081 h 444693"/>
                  <a:gd name="connsiteX3" fmla="*/ 480448 w 1937289"/>
                  <a:gd name="connsiteY3" fmla="*/ 7752 h 444693"/>
                  <a:gd name="connsiteX4" fmla="*/ 681926 w 1937289"/>
                  <a:gd name="connsiteY4" fmla="*/ 433956 h 444693"/>
                  <a:gd name="connsiteX5" fmla="*/ 867905 w 1937289"/>
                  <a:gd name="connsiteY5" fmla="*/ 7752 h 444693"/>
                  <a:gd name="connsiteX6" fmla="*/ 1061634 w 1937289"/>
                  <a:gd name="connsiteY6" fmla="*/ 430081 h 444693"/>
                  <a:gd name="connsiteX7" fmla="*/ 1255363 w 1937289"/>
                  <a:gd name="connsiteY7" fmla="*/ 3878 h 444693"/>
                  <a:gd name="connsiteX8" fmla="*/ 1452966 w 1937289"/>
                  <a:gd name="connsiteY8" fmla="*/ 430081 h 444693"/>
                  <a:gd name="connsiteX9" fmla="*/ 1638946 w 1937289"/>
                  <a:gd name="connsiteY9" fmla="*/ 3878 h 444693"/>
                  <a:gd name="connsiteX10" fmla="*/ 1836550 w 1937289"/>
                  <a:gd name="connsiteY10" fmla="*/ 437830 h 444693"/>
                  <a:gd name="connsiteX11" fmla="*/ 1937289 w 1937289"/>
                  <a:gd name="connsiteY11" fmla="*/ 224729 h 444693"/>
                  <a:gd name="connsiteX0" fmla="*/ 0 w 1937289"/>
                  <a:gd name="connsiteY0" fmla="*/ 228603 h 437864"/>
                  <a:gd name="connsiteX1" fmla="*/ 100739 w 1937289"/>
                  <a:gd name="connsiteY1" fmla="*/ 3 h 437864"/>
                  <a:gd name="connsiteX2" fmla="*/ 286719 w 1937289"/>
                  <a:gd name="connsiteY2" fmla="*/ 430081 h 437864"/>
                  <a:gd name="connsiteX3" fmla="*/ 480448 w 1937289"/>
                  <a:gd name="connsiteY3" fmla="*/ 7752 h 437864"/>
                  <a:gd name="connsiteX4" fmla="*/ 681926 w 1937289"/>
                  <a:gd name="connsiteY4" fmla="*/ 433956 h 437864"/>
                  <a:gd name="connsiteX5" fmla="*/ 867905 w 1937289"/>
                  <a:gd name="connsiteY5" fmla="*/ 7752 h 437864"/>
                  <a:gd name="connsiteX6" fmla="*/ 1061634 w 1937289"/>
                  <a:gd name="connsiteY6" fmla="*/ 430081 h 437864"/>
                  <a:gd name="connsiteX7" fmla="*/ 1255363 w 1937289"/>
                  <a:gd name="connsiteY7" fmla="*/ 3878 h 437864"/>
                  <a:gd name="connsiteX8" fmla="*/ 1452966 w 1937289"/>
                  <a:gd name="connsiteY8" fmla="*/ 430081 h 437864"/>
                  <a:gd name="connsiteX9" fmla="*/ 1638946 w 1937289"/>
                  <a:gd name="connsiteY9" fmla="*/ 3878 h 437864"/>
                  <a:gd name="connsiteX10" fmla="*/ 1836550 w 1937289"/>
                  <a:gd name="connsiteY10" fmla="*/ 437830 h 437864"/>
                  <a:gd name="connsiteX11" fmla="*/ 1937289 w 1937289"/>
                  <a:gd name="connsiteY11" fmla="*/ 224729 h 437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37289" h="437864">
                    <a:moveTo>
                      <a:pt x="0" y="228603"/>
                    </a:moveTo>
                    <a:cubicBezTo>
                      <a:pt x="33580" y="152403"/>
                      <a:pt x="49079" y="1294"/>
                      <a:pt x="100739" y="3"/>
                    </a:cubicBezTo>
                    <a:cubicBezTo>
                      <a:pt x="152399" y="-1288"/>
                      <a:pt x="223434" y="428790"/>
                      <a:pt x="286719" y="430081"/>
                    </a:cubicBezTo>
                    <a:cubicBezTo>
                      <a:pt x="350004" y="431372"/>
                      <a:pt x="414580" y="7106"/>
                      <a:pt x="480448" y="7752"/>
                    </a:cubicBezTo>
                    <a:cubicBezTo>
                      <a:pt x="546316" y="8398"/>
                      <a:pt x="617350" y="433956"/>
                      <a:pt x="681926" y="433956"/>
                    </a:cubicBezTo>
                    <a:cubicBezTo>
                      <a:pt x="746502" y="433956"/>
                      <a:pt x="804620" y="8398"/>
                      <a:pt x="867905" y="7752"/>
                    </a:cubicBezTo>
                    <a:cubicBezTo>
                      <a:pt x="931190" y="7106"/>
                      <a:pt x="997058" y="430727"/>
                      <a:pt x="1061634" y="430081"/>
                    </a:cubicBezTo>
                    <a:cubicBezTo>
                      <a:pt x="1126210" y="429435"/>
                      <a:pt x="1190141" y="3878"/>
                      <a:pt x="1255363" y="3878"/>
                    </a:cubicBezTo>
                    <a:cubicBezTo>
                      <a:pt x="1320585" y="3878"/>
                      <a:pt x="1389036" y="430081"/>
                      <a:pt x="1452966" y="430081"/>
                    </a:cubicBezTo>
                    <a:cubicBezTo>
                      <a:pt x="1516896" y="430081"/>
                      <a:pt x="1575015" y="2587"/>
                      <a:pt x="1638946" y="3878"/>
                    </a:cubicBezTo>
                    <a:cubicBezTo>
                      <a:pt x="1702877" y="5170"/>
                      <a:pt x="1764224" y="435247"/>
                      <a:pt x="1836550" y="437830"/>
                    </a:cubicBezTo>
                    <a:cubicBezTo>
                      <a:pt x="1908876" y="440413"/>
                      <a:pt x="1903709" y="295763"/>
                      <a:pt x="1937289" y="22472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9" name="Freeform 138">
                <a:extLst>
                  <a:ext uri="{FF2B5EF4-FFF2-40B4-BE49-F238E27FC236}">
                    <a16:creationId xmlns:a16="http://schemas.microsoft.com/office/drawing/2014/main" id="{3FA4DA1D-7930-274D-A8BC-73EA2CC3EB94}"/>
                  </a:ext>
                </a:extLst>
              </p:cNvPr>
              <p:cNvSpPr/>
              <p:nvPr/>
            </p:nvSpPr>
            <p:spPr>
              <a:xfrm>
                <a:off x="4951503" y="5353664"/>
                <a:ext cx="385251" cy="272673"/>
              </a:xfrm>
              <a:custGeom>
                <a:avLst/>
                <a:gdLst>
                  <a:gd name="connsiteX0" fmla="*/ 0 w 1937289"/>
                  <a:gd name="connsiteY0" fmla="*/ 228600 h 437827"/>
                  <a:gd name="connsiteX1" fmla="*/ 100739 w 1937289"/>
                  <a:gd name="connsiteY1" fmla="*/ 0 h 437827"/>
                  <a:gd name="connsiteX2" fmla="*/ 286719 w 1937289"/>
                  <a:gd name="connsiteY2" fmla="*/ 430078 h 437827"/>
                  <a:gd name="connsiteX3" fmla="*/ 480448 w 1937289"/>
                  <a:gd name="connsiteY3" fmla="*/ 7749 h 437827"/>
                  <a:gd name="connsiteX4" fmla="*/ 681926 w 1937289"/>
                  <a:gd name="connsiteY4" fmla="*/ 433953 h 437827"/>
                  <a:gd name="connsiteX5" fmla="*/ 867905 w 1937289"/>
                  <a:gd name="connsiteY5" fmla="*/ 7749 h 437827"/>
                  <a:gd name="connsiteX6" fmla="*/ 1061634 w 1937289"/>
                  <a:gd name="connsiteY6" fmla="*/ 430078 h 437827"/>
                  <a:gd name="connsiteX7" fmla="*/ 1255363 w 1937289"/>
                  <a:gd name="connsiteY7" fmla="*/ 3875 h 437827"/>
                  <a:gd name="connsiteX8" fmla="*/ 1452966 w 1937289"/>
                  <a:gd name="connsiteY8" fmla="*/ 430078 h 437827"/>
                  <a:gd name="connsiteX9" fmla="*/ 1638946 w 1937289"/>
                  <a:gd name="connsiteY9" fmla="*/ 3875 h 437827"/>
                  <a:gd name="connsiteX10" fmla="*/ 1836550 w 1937289"/>
                  <a:gd name="connsiteY10" fmla="*/ 437827 h 437827"/>
                  <a:gd name="connsiteX11" fmla="*/ 1937289 w 1937289"/>
                  <a:gd name="connsiteY11" fmla="*/ 224726 h 437827"/>
                  <a:gd name="connsiteX0" fmla="*/ 0 w 1937289"/>
                  <a:gd name="connsiteY0" fmla="*/ 228600 h 437827"/>
                  <a:gd name="connsiteX1" fmla="*/ 100739 w 1937289"/>
                  <a:gd name="connsiteY1" fmla="*/ 0 h 437827"/>
                  <a:gd name="connsiteX2" fmla="*/ 286719 w 1937289"/>
                  <a:gd name="connsiteY2" fmla="*/ 430078 h 437827"/>
                  <a:gd name="connsiteX3" fmla="*/ 480448 w 1937289"/>
                  <a:gd name="connsiteY3" fmla="*/ 7749 h 437827"/>
                  <a:gd name="connsiteX4" fmla="*/ 681926 w 1937289"/>
                  <a:gd name="connsiteY4" fmla="*/ 433953 h 437827"/>
                  <a:gd name="connsiteX5" fmla="*/ 867905 w 1937289"/>
                  <a:gd name="connsiteY5" fmla="*/ 7749 h 437827"/>
                  <a:gd name="connsiteX6" fmla="*/ 1061634 w 1937289"/>
                  <a:gd name="connsiteY6" fmla="*/ 430078 h 437827"/>
                  <a:gd name="connsiteX7" fmla="*/ 1255363 w 1937289"/>
                  <a:gd name="connsiteY7" fmla="*/ 3875 h 437827"/>
                  <a:gd name="connsiteX8" fmla="*/ 1452966 w 1937289"/>
                  <a:gd name="connsiteY8" fmla="*/ 430078 h 437827"/>
                  <a:gd name="connsiteX9" fmla="*/ 1638946 w 1937289"/>
                  <a:gd name="connsiteY9" fmla="*/ 3875 h 437827"/>
                  <a:gd name="connsiteX10" fmla="*/ 1836550 w 1937289"/>
                  <a:gd name="connsiteY10" fmla="*/ 437827 h 437827"/>
                  <a:gd name="connsiteX11" fmla="*/ 1937289 w 1937289"/>
                  <a:gd name="connsiteY11" fmla="*/ 224726 h 437827"/>
                  <a:gd name="connsiteX0" fmla="*/ 0 w 1937289"/>
                  <a:gd name="connsiteY0" fmla="*/ 228600 h 444690"/>
                  <a:gd name="connsiteX1" fmla="*/ 100739 w 1937289"/>
                  <a:gd name="connsiteY1" fmla="*/ 0 h 444690"/>
                  <a:gd name="connsiteX2" fmla="*/ 286719 w 1937289"/>
                  <a:gd name="connsiteY2" fmla="*/ 430078 h 444690"/>
                  <a:gd name="connsiteX3" fmla="*/ 480448 w 1937289"/>
                  <a:gd name="connsiteY3" fmla="*/ 7749 h 444690"/>
                  <a:gd name="connsiteX4" fmla="*/ 681926 w 1937289"/>
                  <a:gd name="connsiteY4" fmla="*/ 433953 h 444690"/>
                  <a:gd name="connsiteX5" fmla="*/ 867905 w 1937289"/>
                  <a:gd name="connsiteY5" fmla="*/ 7749 h 444690"/>
                  <a:gd name="connsiteX6" fmla="*/ 1061634 w 1937289"/>
                  <a:gd name="connsiteY6" fmla="*/ 430078 h 444690"/>
                  <a:gd name="connsiteX7" fmla="*/ 1255363 w 1937289"/>
                  <a:gd name="connsiteY7" fmla="*/ 3875 h 444690"/>
                  <a:gd name="connsiteX8" fmla="*/ 1452966 w 1937289"/>
                  <a:gd name="connsiteY8" fmla="*/ 430078 h 444690"/>
                  <a:gd name="connsiteX9" fmla="*/ 1638946 w 1937289"/>
                  <a:gd name="connsiteY9" fmla="*/ 3875 h 444690"/>
                  <a:gd name="connsiteX10" fmla="*/ 1836550 w 1937289"/>
                  <a:gd name="connsiteY10" fmla="*/ 437827 h 444690"/>
                  <a:gd name="connsiteX11" fmla="*/ 1937289 w 1937289"/>
                  <a:gd name="connsiteY11" fmla="*/ 224726 h 444690"/>
                  <a:gd name="connsiteX0" fmla="*/ 0 w 1937289"/>
                  <a:gd name="connsiteY0" fmla="*/ 228600 h 444690"/>
                  <a:gd name="connsiteX1" fmla="*/ 100739 w 1937289"/>
                  <a:gd name="connsiteY1" fmla="*/ 0 h 444690"/>
                  <a:gd name="connsiteX2" fmla="*/ 286719 w 1937289"/>
                  <a:gd name="connsiteY2" fmla="*/ 430078 h 444690"/>
                  <a:gd name="connsiteX3" fmla="*/ 480448 w 1937289"/>
                  <a:gd name="connsiteY3" fmla="*/ 7749 h 444690"/>
                  <a:gd name="connsiteX4" fmla="*/ 681926 w 1937289"/>
                  <a:gd name="connsiteY4" fmla="*/ 433953 h 444690"/>
                  <a:gd name="connsiteX5" fmla="*/ 867905 w 1937289"/>
                  <a:gd name="connsiteY5" fmla="*/ 7749 h 444690"/>
                  <a:gd name="connsiteX6" fmla="*/ 1061634 w 1937289"/>
                  <a:gd name="connsiteY6" fmla="*/ 430078 h 444690"/>
                  <a:gd name="connsiteX7" fmla="*/ 1255363 w 1937289"/>
                  <a:gd name="connsiteY7" fmla="*/ 3875 h 444690"/>
                  <a:gd name="connsiteX8" fmla="*/ 1452966 w 1937289"/>
                  <a:gd name="connsiteY8" fmla="*/ 430078 h 444690"/>
                  <a:gd name="connsiteX9" fmla="*/ 1638946 w 1937289"/>
                  <a:gd name="connsiteY9" fmla="*/ 3875 h 444690"/>
                  <a:gd name="connsiteX10" fmla="*/ 1836550 w 1937289"/>
                  <a:gd name="connsiteY10" fmla="*/ 437827 h 444690"/>
                  <a:gd name="connsiteX11" fmla="*/ 1937289 w 1937289"/>
                  <a:gd name="connsiteY11" fmla="*/ 224726 h 444690"/>
                  <a:gd name="connsiteX0" fmla="*/ 0 w 1937289"/>
                  <a:gd name="connsiteY0" fmla="*/ 228600 h 444690"/>
                  <a:gd name="connsiteX1" fmla="*/ 100739 w 1937289"/>
                  <a:gd name="connsiteY1" fmla="*/ 0 h 444690"/>
                  <a:gd name="connsiteX2" fmla="*/ 286719 w 1937289"/>
                  <a:gd name="connsiteY2" fmla="*/ 430078 h 444690"/>
                  <a:gd name="connsiteX3" fmla="*/ 480448 w 1937289"/>
                  <a:gd name="connsiteY3" fmla="*/ 7749 h 444690"/>
                  <a:gd name="connsiteX4" fmla="*/ 681926 w 1937289"/>
                  <a:gd name="connsiteY4" fmla="*/ 433953 h 444690"/>
                  <a:gd name="connsiteX5" fmla="*/ 867905 w 1937289"/>
                  <a:gd name="connsiteY5" fmla="*/ 7749 h 444690"/>
                  <a:gd name="connsiteX6" fmla="*/ 1061634 w 1937289"/>
                  <a:gd name="connsiteY6" fmla="*/ 430078 h 444690"/>
                  <a:gd name="connsiteX7" fmla="*/ 1255363 w 1937289"/>
                  <a:gd name="connsiteY7" fmla="*/ 3875 h 444690"/>
                  <a:gd name="connsiteX8" fmla="*/ 1452966 w 1937289"/>
                  <a:gd name="connsiteY8" fmla="*/ 430078 h 444690"/>
                  <a:gd name="connsiteX9" fmla="*/ 1638946 w 1937289"/>
                  <a:gd name="connsiteY9" fmla="*/ 3875 h 444690"/>
                  <a:gd name="connsiteX10" fmla="*/ 1836550 w 1937289"/>
                  <a:gd name="connsiteY10" fmla="*/ 437827 h 444690"/>
                  <a:gd name="connsiteX11" fmla="*/ 1937289 w 1937289"/>
                  <a:gd name="connsiteY11" fmla="*/ 224726 h 444690"/>
                  <a:gd name="connsiteX0" fmla="*/ 0 w 1937289"/>
                  <a:gd name="connsiteY0" fmla="*/ 228600 h 444690"/>
                  <a:gd name="connsiteX1" fmla="*/ 100739 w 1937289"/>
                  <a:gd name="connsiteY1" fmla="*/ 0 h 444690"/>
                  <a:gd name="connsiteX2" fmla="*/ 286719 w 1937289"/>
                  <a:gd name="connsiteY2" fmla="*/ 430078 h 444690"/>
                  <a:gd name="connsiteX3" fmla="*/ 480448 w 1937289"/>
                  <a:gd name="connsiteY3" fmla="*/ 7749 h 444690"/>
                  <a:gd name="connsiteX4" fmla="*/ 681926 w 1937289"/>
                  <a:gd name="connsiteY4" fmla="*/ 433953 h 444690"/>
                  <a:gd name="connsiteX5" fmla="*/ 867905 w 1937289"/>
                  <a:gd name="connsiteY5" fmla="*/ 7749 h 444690"/>
                  <a:gd name="connsiteX6" fmla="*/ 1061634 w 1937289"/>
                  <a:gd name="connsiteY6" fmla="*/ 430078 h 444690"/>
                  <a:gd name="connsiteX7" fmla="*/ 1255363 w 1937289"/>
                  <a:gd name="connsiteY7" fmla="*/ 3875 h 444690"/>
                  <a:gd name="connsiteX8" fmla="*/ 1452966 w 1937289"/>
                  <a:gd name="connsiteY8" fmla="*/ 430078 h 444690"/>
                  <a:gd name="connsiteX9" fmla="*/ 1638946 w 1937289"/>
                  <a:gd name="connsiteY9" fmla="*/ 3875 h 444690"/>
                  <a:gd name="connsiteX10" fmla="*/ 1836550 w 1937289"/>
                  <a:gd name="connsiteY10" fmla="*/ 437827 h 444690"/>
                  <a:gd name="connsiteX11" fmla="*/ 1937289 w 1937289"/>
                  <a:gd name="connsiteY11" fmla="*/ 224726 h 444690"/>
                  <a:gd name="connsiteX0" fmla="*/ 0 w 1937289"/>
                  <a:gd name="connsiteY0" fmla="*/ 228600 h 444690"/>
                  <a:gd name="connsiteX1" fmla="*/ 100739 w 1937289"/>
                  <a:gd name="connsiteY1" fmla="*/ 0 h 444690"/>
                  <a:gd name="connsiteX2" fmla="*/ 286719 w 1937289"/>
                  <a:gd name="connsiteY2" fmla="*/ 430078 h 444690"/>
                  <a:gd name="connsiteX3" fmla="*/ 480448 w 1937289"/>
                  <a:gd name="connsiteY3" fmla="*/ 7749 h 444690"/>
                  <a:gd name="connsiteX4" fmla="*/ 681926 w 1937289"/>
                  <a:gd name="connsiteY4" fmla="*/ 433953 h 444690"/>
                  <a:gd name="connsiteX5" fmla="*/ 867905 w 1937289"/>
                  <a:gd name="connsiteY5" fmla="*/ 7749 h 444690"/>
                  <a:gd name="connsiteX6" fmla="*/ 1061634 w 1937289"/>
                  <a:gd name="connsiteY6" fmla="*/ 430078 h 444690"/>
                  <a:gd name="connsiteX7" fmla="*/ 1255363 w 1937289"/>
                  <a:gd name="connsiteY7" fmla="*/ 3875 h 444690"/>
                  <a:gd name="connsiteX8" fmla="*/ 1452966 w 1937289"/>
                  <a:gd name="connsiteY8" fmla="*/ 430078 h 444690"/>
                  <a:gd name="connsiteX9" fmla="*/ 1638946 w 1937289"/>
                  <a:gd name="connsiteY9" fmla="*/ 3875 h 444690"/>
                  <a:gd name="connsiteX10" fmla="*/ 1836550 w 1937289"/>
                  <a:gd name="connsiteY10" fmla="*/ 437827 h 444690"/>
                  <a:gd name="connsiteX11" fmla="*/ 1937289 w 1937289"/>
                  <a:gd name="connsiteY11" fmla="*/ 224726 h 444690"/>
                  <a:gd name="connsiteX0" fmla="*/ 0 w 1937289"/>
                  <a:gd name="connsiteY0" fmla="*/ 228600 h 444690"/>
                  <a:gd name="connsiteX1" fmla="*/ 100739 w 1937289"/>
                  <a:gd name="connsiteY1" fmla="*/ 0 h 444690"/>
                  <a:gd name="connsiteX2" fmla="*/ 286719 w 1937289"/>
                  <a:gd name="connsiteY2" fmla="*/ 430078 h 444690"/>
                  <a:gd name="connsiteX3" fmla="*/ 480448 w 1937289"/>
                  <a:gd name="connsiteY3" fmla="*/ 7749 h 444690"/>
                  <a:gd name="connsiteX4" fmla="*/ 681926 w 1937289"/>
                  <a:gd name="connsiteY4" fmla="*/ 433953 h 444690"/>
                  <a:gd name="connsiteX5" fmla="*/ 867905 w 1937289"/>
                  <a:gd name="connsiteY5" fmla="*/ 7749 h 444690"/>
                  <a:gd name="connsiteX6" fmla="*/ 1061634 w 1937289"/>
                  <a:gd name="connsiteY6" fmla="*/ 430078 h 444690"/>
                  <a:gd name="connsiteX7" fmla="*/ 1255363 w 1937289"/>
                  <a:gd name="connsiteY7" fmla="*/ 3875 h 444690"/>
                  <a:gd name="connsiteX8" fmla="*/ 1452966 w 1937289"/>
                  <a:gd name="connsiteY8" fmla="*/ 430078 h 444690"/>
                  <a:gd name="connsiteX9" fmla="*/ 1638946 w 1937289"/>
                  <a:gd name="connsiteY9" fmla="*/ 3875 h 444690"/>
                  <a:gd name="connsiteX10" fmla="*/ 1836550 w 1937289"/>
                  <a:gd name="connsiteY10" fmla="*/ 437827 h 444690"/>
                  <a:gd name="connsiteX11" fmla="*/ 1937289 w 1937289"/>
                  <a:gd name="connsiteY11" fmla="*/ 224726 h 444690"/>
                  <a:gd name="connsiteX0" fmla="*/ 0 w 1937289"/>
                  <a:gd name="connsiteY0" fmla="*/ 228600 h 444690"/>
                  <a:gd name="connsiteX1" fmla="*/ 100739 w 1937289"/>
                  <a:gd name="connsiteY1" fmla="*/ 0 h 444690"/>
                  <a:gd name="connsiteX2" fmla="*/ 286719 w 1937289"/>
                  <a:gd name="connsiteY2" fmla="*/ 430078 h 444690"/>
                  <a:gd name="connsiteX3" fmla="*/ 480448 w 1937289"/>
                  <a:gd name="connsiteY3" fmla="*/ 7749 h 444690"/>
                  <a:gd name="connsiteX4" fmla="*/ 681926 w 1937289"/>
                  <a:gd name="connsiteY4" fmla="*/ 433953 h 444690"/>
                  <a:gd name="connsiteX5" fmla="*/ 867905 w 1937289"/>
                  <a:gd name="connsiteY5" fmla="*/ 7749 h 444690"/>
                  <a:gd name="connsiteX6" fmla="*/ 1061634 w 1937289"/>
                  <a:gd name="connsiteY6" fmla="*/ 430078 h 444690"/>
                  <a:gd name="connsiteX7" fmla="*/ 1255363 w 1937289"/>
                  <a:gd name="connsiteY7" fmla="*/ 3875 h 444690"/>
                  <a:gd name="connsiteX8" fmla="*/ 1452966 w 1937289"/>
                  <a:gd name="connsiteY8" fmla="*/ 430078 h 444690"/>
                  <a:gd name="connsiteX9" fmla="*/ 1638946 w 1937289"/>
                  <a:gd name="connsiteY9" fmla="*/ 3875 h 444690"/>
                  <a:gd name="connsiteX10" fmla="*/ 1836550 w 1937289"/>
                  <a:gd name="connsiteY10" fmla="*/ 437827 h 444690"/>
                  <a:gd name="connsiteX11" fmla="*/ 1937289 w 1937289"/>
                  <a:gd name="connsiteY11" fmla="*/ 224726 h 444690"/>
                  <a:gd name="connsiteX0" fmla="*/ 0 w 1937289"/>
                  <a:gd name="connsiteY0" fmla="*/ 228600 h 444690"/>
                  <a:gd name="connsiteX1" fmla="*/ 100739 w 1937289"/>
                  <a:gd name="connsiteY1" fmla="*/ 0 h 444690"/>
                  <a:gd name="connsiteX2" fmla="*/ 286719 w 1937289"/>
                  <a:gd name="connsiteY2" fmla="*/ 430078 h 444690"/>
                  <a:gd name="connsiteX3" fmla="*/ 480448 w 1937289"/>
                  <a:gd name="connsiteY3" fmla="*/ 7749 h 444690"/>
                  <a:gd name="connsiteX4" fmla="*/ 681926 w 1937289"/>
                  <a:gd name="connsiteY4" fmla="*/ 433953 h 444690"/>
                  <a:gd name="connsiteX5" fmla="*/ 867905 w 1937289"/>
                  <a:gd name="connsiteY5" fmla="*/ 7749 h 444690"/>
                  <a:gd name="connsiteX6" fmla="*/ 1061634 w 1937289"/>
                  <a:gd name="connsiteY6" fmla="*/ 430078 h 444690"/>
                  <a:gd name="connsiteX7" fmla="*/ 1255363 w 1937289"/>
                  <a:gd name="connsiteY7" fmla="*/ 3875 h 444690"/>
                  <a:gd name="connsiteX8" fmla="*/ 1452966 w 1937289"/>
                  <a:gd name="connsiteY8" fmla="*/ 430078 h 444690"/>
                  <a:gd name="connsiteX9" fmla="*/ 1638946 w 1937289"/>
                  <a:gd name="connsiteY9" fmla="*/ 3875 h 444690"/>
                  <a:gd name="connsiteX10" fmla="*/ 1836550 w 1937289"/>
                  <a:gd name="connsiteY10" fmla="*/ 437827 h 444690"/>
                  <a:gd name="connsiteX11" fmla="*/ 1937289 w 1937289"/>
                  <a:gd name="connsiteY11" fmla="*/ 224726 h 444690"/>
                  <a:gd name="connsiteX0" fmla="*/ 0 w 1937289"/>
                  <a:gd name="connsiteY0" fmla="*/ 232613 h 448703"/>
                  <a:gd name="connsiteX1" fmla="*/ 100739 w 1937289"/>
                  <a:gd name="connsiteY1" fmla="*/ 4013 h 448703"/>
                  <a:gd name="connsiteX2" fmla="*/ 286719 w 1937289"/>
                  <a:gd name="connsiteY2" fmla="*/ 434091 h 448703"/>
                  <a:gd name="connsiteX3" fmla="*/ 480448 w 1937289"/>
                  <a:gd name="connsiteY3" fmla="*/ 11762 h 448703"/>
                  <a:gd name="connsiteX4" fmla="*/ 681926 w 1937289"/>
                  <a:gd name="connsiteY4" fmla="*/ 437966 h 448703"/>
                  <a:gd name="connsiteX5" fmla="*/ 867905 w 1937289"/>
                  <a:gd name="connsiteY5" fmla="*/ 11762 h 448703"/>
                  <a:gd name="connsiteX6" fmla="*/ 1061634 w 1937289"/>
                  <a:gd name="connsiteY6" fmla="*/ 434091 h 448703"/>
                  <a:gd name="connsiteX7" fmla="*/ 1255363 w 1937289"/>
                  <a:gd name="connsiteY7" fmla="*/ 7888 h 448703"/>
                  <a:gd name="connsiteX8" fmla="*/ 1452966 w 1937289"/>
                  <a:gd name="connsiteY8" fmla="*/ 434091 h 448703"/>
                  <a:gd name="connsiteX9" fmla="*/ 1638946 w 1937289"/>
                  <a:gd name="connsiteY9" fmla="*/ 7888 h 448703"/>
                  <a:gd name="connsiteX10" fmla="*/ 1836550 w 1937289"/>
                  <a:gd name="connsiteY10" fmla="*/ 441840 h 448703"/>
                  <a:gd name="connsiteX11" fmla="*/ 1937289 w 1937289"/>
                  <a:gd name="connsiteY11" fmla="*/ 228739 h 448703"/>
                  <a:gd name="connsiteX0" fmla="*/ 0 w 1937289"/>
                  <a:gd name="connsiteY0" fmla="*/ 228603 h 444693"/>
                  <a:gd name="connsiteX1" fmla="*/ 100739 w 1937289"/>
                  <a:gd name="connsiteY1" fmla="*/ 3 h 444693"/>
                  <a:gd name="connsiteX2" fmla="*/ 286719 w 1937289"/>
                  <a:gd name="connsiteY2" fmla="*/ 430081 h 444693"/>
                  <a:gd name="connsiteX3" fmla="*/ 480448 w 1937289"/>
                  <a:gd name="connsiteY3" fmla="*/ 7752 h 444693"/>
                  <a:gd name="connsiteX4" fmla="*/ 681926 w 1937289"/>
                  <a:gd name="connsiteY4" fmla="*/ 433956 h 444693"/>
                  <a:gd name="connsiteX5" fmla="*/ 867905 w 1937289"/>
                  <a:gd name="connsiteY5" fmla="*/ 7752 h 444693"/>
                  <a:gd name="connsiteX6" fmla="*/ 1061634 w 1937289"/>
                  <a:gd name="connsiteY6" fmla="*/ 430081 h 444693"/>
                  <a:gd name="connsiteX7" fmla="*/ 1255363 w 1937289"/>
                  <a:gd name="connsiteY7" fmla="*/ 3878 h 444693"/>
                  <a:gd name="connsiteX8" fmla="*/ 1452966 w 1937289"/>
                  <a:gd name="connsiteY8" fmla="*/ 430081 h 444693"/>
                  <a:gd name="connsiteX9" fmla="*/ 1638946 w 1937289"/>
                  <a:gd name="connsiteY9" fmla="*/ 3878 h 444693"/>
                  <a:gd name="connsiteX10" fmla="*/ 1836550 w 1937289"/>
                  <a:gd name="connsiteY10" fmla="*/ 437830 h 444693"/>
                  <a:gd name="connsiteX11" fmla="*/ 1937289 w 1937289"/>
                  <a:gd name="connsiteY11" fmla="*/ 224729 h 444693"/>
                  <a:gd name="connsiteX0" fmla="*/ 0 w 1937289"/>
                  <a:gd name="connsiteY0" fmla="*/ 228603 h 437864"/>
                  <a:gd name="connsiteX1" fmla="*/ 100739 w 1937289"/>
                  <a:gd name="connsiteY1" fmla="*/ 3 h 437864"/>
                  <a:gd name="connsiteX2" fmla="*/ 286719 w 1937289"/>
                  <a:gd name="connsiteY2" fmla="*/ 430081 h 437864"/>
                  <a:gd name="connsiteX3" fmla="*/ 480448 w 1937289"/>
                  <a:gd name="connsiteY3" fmla="*/ 7752 h 437864"/>
                  <a:gd name="connsiteX4" fmla="*/ 681926 w 1937289"/>
                  <a:gd name="connsiteY4" fmla="*/ 433956 h 437864"/>
                  <a:gd name="connsiteX5" fmla="*/ 867905 w 1937289"/>
                  <a:gd name="connsiteY5" fmla="*/ 7752 h 437864"/>
                  <a:gd name="connsiteX6" fmla="*/ 1061634 w 1937289"/>
                  <a:gd name="connsiteY6" fmla="*/ 430081 h 437864"/>
                  <a:gd name="connsiteX7" fmla="*/ 1255363 w 1937289"/>
                  <a:gd name="connsiteY7" fmla="*/ 3878 h 437864"/>
                  <a:gd name="connsiteX8" fmla="*/ 1452966 w 1937289"/>
                  <a:gd name="connsiteY8" fmla="*/ 430081 h 437864"/>
                  <a:gd name="connsiteX9" fmla="*/ 1638946 w 1937289"/>
                  <a:gd name="connsiteY9" fmla="*/ 3878 h 437864"/>
                  <a:gd name="connsiteX10" fmla="*/ 1836550 w 1937289"/>
                  <a:gd name="connsiteY10" fmla="*/ 437830 h 437864"/>
                  <a:gd name="connsiteX11" fmla="*/ 1937289 w 1937289"/>
                  <a:gd name="connsiteY11" fmla="*/ 224729 h 437864"/>
                  <a:gd name="connsiteX0" fmla="*/ 0 w 1836551"/>
                  <a:gd name="connsiteY0" fmla="*/ 228603 h 437831"/>
                  <a:gd name="connsiteX1" fmla="*/ 100739 w 1836551"/>
                  <a:gd name="connsiteY1" fmla="*/ 3 h 437831"/>
                  <a:gd name="connsiteX2" fmla="*/ 286719 w 1836551"/>
                  <a:gd name="connsiteY2" fmla="*/ 430081 h 437831"/>
                  <a:gd name="connsiteX3" fmla="*/ 480448 w 1836551"/>
                  <a:gd name="connsiteY3" fmla="*/ 7752 h 437831"/>
                  <a:gd name="connsiteX4" fmla="*/ 681926 w 1836551"/>
                  <a:gd name="connsiteY4" fmla="*/ 433956 h 437831"/>
                  <a:gd name="connsiteX5" fmla="*/ 867905 w 1836551"/>
                  <a:gd name="connsiteY5" fmla="*/ 7752 h 437831"/>
                  <a:gd name="connsiteX6" fmla="*/ 1061634 w 1836551"/>
                  <a:gd name="connsiteY6" fmla="*/ 430081 h 437831"/>
                  <a:gd name="connsiteX7" fmla="*/ 1255363 w 1836551"/>
                  <a:gd name="connsiteY7" fmla="*/ 3878 h 437831"/>
                  <a:gd name="connsiteX8" fmla="*/ 1452966 w 1836551"/>
                  <a:gd name="connsiteY8" fmla="*/ 430081 h 437831"/>
                  <a:gd name="connsiteX9" fmla="*/ 1638946 w 1836551"/>
                  <a:gd name="connsiteY9" fmla="*/ 3878 h 437831"/>
                  <a:gd name="connsiteX10" fmla="*/ 1836550 w 1836551"/>
                  <a:gd name="connsiteY10" fmla="*/ 437830 h 437831"/>
                  <a:gd name="connsiteX0" fmla="*/ 0 w 1638946"/>
                  <a:gd name="connsiteY0" fmla="*/ 228603 h 433956"/>
                  <a:gd name="connsiteX1" fmla="*/ 100739 w 1638946"/>
                  <a:gd name="connsiteY1" fmla="*/ 3 h 433956"/>
                  <a:gd name="connsiteX2" fmla="*/ 286719 w 1638946"/>
                  <a:gd name="connsiteY2" fmla="*/ 430081 h 433956"/>
                  <a:gd name="connsiteX3" fmla="*/ 480448 w 1638946"/>
                  <a:gd name="connsiteY3" fmla="*/ 7752 h 433956"/>
                  <a:gd name="connsiteX4" fmla="*/ 681926 w 1638946"/>
                  <a:gd name="connsiteY4" fmla="*/ 433956 h 433956"/>
                  <a:gd name="connsiteX5" fmla="*/ 867905 w 1638946"/>
                  <a:gd name="connsiteY5" fmla="*/ 7752 h 433956"/>
                  <a:gd name="connsiteX6" fmla="*/ 1061634 w 1638946"/>
                  <a:gd name="connsiteY6" fmla="*/ 430081 h 433956"/>
                  <a:gd name="connsiteX7" fmla="*/ 1255363 w 1638946"/>
                  <a:gd name="connsiteY7" fmla="*/ 3878 h 433956"/>
                  <a:gd name="connsiteX8" fmla="*/ 1452966 w 1638946"/>
                  <a:gd name="connsiteY8" fmla="*/ 430081 h 433956"/>
                  <a:gd name="connsiteX9" fmla="*/ 1638946 w 1638946"/>
                  <a:gd name="connsiteY9" fmla="*/ 3878 h 433956"/>
                  <a:gd name="connsiteX0" fmla="*/ 0 w 1452965"/>
                  <a:gd name="connsiteY0" fmla="*/ 228603 h 433956"/>
                  <a:gd name="connsiteX1" fmla="*/ 100739 w 1452965"/>
                  <a:gd name="connsiteY1" fmla="*/ 3 h 433956"/>
                  <a:gd name="connsiteX2" fmla="*/ 286719 w 1452965"/>
                  <a:gd name="connsiteY2" fmla="*/ 430081 h 433956"/>
                  <a:gd name="connsiteX3" fmla="*/ 480448 w 1452965"/>
                  <a:gd name="connsiteY3" fmla="*/ 7752 h 433956"/>
                  <a:gd name="connsiteX4" fmla="*/ 681926 w 1452965"/>
                  <a:gd name="connsiteY4" fmla="*/ 433956 h 433956"/>
                  <a:gd name="connsiteX5" fmla="*/ 867905 w 1452965"/>
                  <a:gd name="connsiteY5" fmla="*/ 7752 h 433956"/>
                  <a:gd name="connsiteX6" fmla="*/ 1061634 w 1452965"/>
                  <a:gd name="connsiteY6" fmla="*/ 430081 h 433956"/>
                  <a:gd name="connsiteX7" fmla="*/ 1255363 w 1452965"/>
                  <a:gd name="connsiteY7" fmla="*/ 3878 h 433956"/>
                  <a:gd name="connsiteX8" fmla="*/ 1452966 w 1452965"/>
                  <a:gd name="connsiteY8" fmla="*/ 430081 h 433956"/>
                  <a:gd name="connsiteX0" fmla="*/ 0 w 1255363"/>
                  <a:gd name="connsiteY0" fmla="*/ 228603 h 433956"/>
                  <a:gd name="connsiteX1" fmla="*/ 100739 w 1255363"/>
                  <a:gd name="connsiteY1" fmla="*/ 3 h 433956"/>
                  <a:gd name="connsiteX2" fmla="*/ 286719 w 1255363"/>
                  <a:gd name="connsiteY2" fmla="*/ 430081 h 433956"/>
                  <a:gd name="connsiteX3" fmla="*/ 480448 w 1255363"/>
                  <a:gd name="connsiteY3" fmla="*/ 7752 h 433956"/>
                  <a:gd name="connsiteX4" fmla="*/ 681926 w 1255363"/>
                  <a:gd name="connsiteY4" fmla="*/ 433956 h 433956"/>
                  <a:gd name="connsiteX5" fmla="*/ 867905 w 1255363"/>
                  <a:gd name="connsiteY5" fmla="*/ 7752 h 433956"/>
                  <a:gd name="connsiteX6" fmla="*/ 1061634 w 1255363"/>
                  <a:gd name="connsiteY6" fmla="*/ 430081 h 433956"/>
                  <a:gd name="connsiteX7" fmla="*/ 1255363 w 1255363"/>
                  <a:gd name="connsiteY7" fmla="*/ 3878 h 433956"/>
                  <a:gd name="connsiteX0" fmla="*/ 0 w 1255363"/>
                  <a:gd name="connsiteY0" fmla="*/ 228603 h 433956"/>
                  <a:gd name="connsiteX1" fmla="*/ 100739 w 1255363"/>
                  <a:gd name="connsiteY1" fmla="*/ 3 h 433956"/>
                  <a:gd name="connsiteX2" fmla="*/ 286719 w 1255363"/>
                  <a:gd name="connsiteY2" fmla="*/ 430081 h 433956"/>
                  <a:gd name="connsiteX3" fmla="*/ 480448 w 1255363"/>
                  <a:gd name="connsiteY3" fmla="*/ 7752 h 433956"/>
                  <a:gd name="connsiteX4" fmla="*/ 681926 w 1255363"/>
                  <a:gd name="connsiteY4" fmla="*/ 433956 h 433956"/>
                  <a:gd name="connsiteX5" fmla="*/ 867905 w 1255363"/>
                  <a:gd name="connsiteY5" fmla="*/ 7752 h 433956"/>
                  <a:gd name="connsiteX6" fmla="*/ 1061634 w 1255363"/>
                  <a:gd name="connsiteY6" fmla="*/ 430081 h 433956"/>
                  <a:gd name="connsiteX7" fmla="*/ 1255363 w 1255363"/>
                  <a:gd name="connsiteY7" fmla="*/ 3878 h 433956"/>
                  <a:gd name="connsiteX0" fmla="*/ 0 w 1215300"/>
                  <a:gd name="connsiteY0" fmla="*/ 228603 h 433956"/>
                  <a:gd name="connsiteX1" fmla="*/ 100739 w 1215300"/>
                  <a:gd name="connsiteY1" fmla="*/ 3 h 433956"/>
                  <a:gd name="connsiteX2" fmla="*/ 286719 w 1215300"/>
                  <a:gd name="connsiteY2" fmla="*/ 430081 h 433956"/>
                  <a:gd name="connsiteX3" fmla="*/ 480448 w 1215300"/>
                  <a:gd name="connsiteY3" fmla="*/ 7752 h 433956"/>
                  <a:gd name="connsiteX4" fmla="*/ 681926 w 1215300"/>
                  <a:gd name="connsiteY4" fmla="*/ 433956 h 433956"/>
                  <a:gd name="connsiteX5" fmla="*/ 867905 w 1215300"/>
                  <a:gd name="connsiteY5" fmla="*/ 7752 h 433956"/>
                  <a:gd name="connsiteX6" fmla="*/ 1061634 w 1215300"/>
                  <a:gd name="connsiteY6" fmla="*/ 430081 h 433956"/>
                  <a:gd name="connsiteX7" fmla="*/ 1215300 w 1215300"/>
                  <a:gd name="connsiteY7" fmla="*/ 200945 h 433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15300" h="433956">
                    <a:moveTo>
                      <a:pt x="0" y="228603"/>
                    </a:moveTo>
                    <a:cubicBezTo>
                      <a:pt x="33580" y="152403"/>
                      <a:pt x="49079" y="1294"/>
                      <a:pt x="100739" y="3"/>
                    </a:cubicBezTo>
                    <a:cubicBezTo>
                      <a:pt x="152399" y="-1288"/>
                      <a:pt x="223434" y="428790"/>
                      <a:pt x="286719" y="430081"/>
                    </a:cubicBezTo>
                    <a:cubicBezTo>
                      <a:pt x="350004" y="431372"/>
                      <a:pt x="414580" y="7106"/>
                      <a:pt x="480448" y="7752"/>
                    </a:cubicBezTo>
                    <a:cubicBezTo>
                      <a:pt x="546316" y="8398"/>
                      <a:pt x="617350" y="433956"/>
                      <a:pt x="681926" y="433956"/>
                    </a:cubicBezTo>
                    <a:cubicBezTo>
                      <a:pt x="746502" y="433956"/>
                      <a:pt x="804620" y="8398"/>
                      <a:pt x="867905" y="7752"/>
                    </a:cubicBezTo>
                    <a:cubicBezTo>
                      <a:pt x="931190" y="7106"/>
                      <a:pt x="1003735" y="397882"/>
                      <a:pt x="1061634" y="430081"/>
                    </a:cubicBezTo>
                    <a:cubicBezTo>
                      <a:pt x="1119533" y="462280"/>
                      <a:pt x="1190142" y="281793"/>
                      <a:pt x="1215300" y="20094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7250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Random access protocols</a:t>
            </a:r>
            <a:endParaRPr lang="en-US" sz="4400" b="0" dirty="0">
              <a:latin typeface="+mn-lt"/>
            </a:endParaRPr>
          </a:p>
        </p:txBody>
      </p:sp>
      <p:sp>
        <p:nvSpPr>
          <p:cNvPr id="36" name="Rectangle 3">
            <a:extLst>
              <a:ext uri="{FF2B5EF4-FFF2-40B4-BE49-F238E27FC236}">
                <a16:creationId xmlns:a16="http://schemas.microsoft.com/office/drawing/2014/main" id="{0F0D1BE9-A129-4E48-8684-AB67559565A2}"/>
              </a:ext>
            </a:extLst>
          </p:cNvPr>
          <p:cNvSpPr txBox="1">
            <a:spLocks noChangeArrowheads="1"/>
          </p:cNvSpPr>
          <p:nvPr/>
        </p:nvSpPr>
        <p:spPr>
          <a:xfrm>
            <a:off x="799736" y="1280077"/>
            <a:ext cx="6376316" cy="5419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338" marR="0" lvl="0" indent="-274638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when node has packet to send</a:t>
            </a:r>
          </a:p>
          <a:p>
            <a:pPr marL="695325" marR="0" lvl="1" indent="-231775" algn="l" defTabSz="914400" rtl="0" eaLnBrk="1" fontAlgn="auto" latinLnBrk="0" hangingPunct="1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transmit at full channel data rate R</a:t>
            </a:r>
          </a:p>
          <a:p>
            <a:pPr marL="695325" marR="0" lvl="1" indent="-231775" algn="l" defTabSz="914400" rtl="0" eaLnBrk="1" fontAlgn="auto" latinLnBrk="0" hangingPunct="1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priori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coordination among nodes</a:t>
            </a:r>
          </a:p>
          <a:p>
            <a:pPr marL="287338" marR="0" lvl="0" indent="-274638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two+  sending nodes: 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“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collision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”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3665BA5-9731-9B46-99EC-BAE8216A6FDD}"/>
              </a:ext>
            </a:extLst>
          </p:cNvPr>
          <p:cNvSpPr txBox="1">
            <a:spLocks noChangeArrowheads="1"/>
          </p:cNvSpPr>
          <p:nvPr/>
        </p:nvSpPr>
        <p:spPr>
          <a:xfrm>
            <a:off x="798443" y="3207657"/>
            <a:ext cx="11393557" cy="335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338" marR="0" lvl="0" indent="-274638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random access protocol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specifies: </a:t>
            </a:r>
          </a:p>
          <a:p>
            <a:pPr marL="695325" marR="0" lvl="1" indent="-231775" algn="l" defTabSz="914400" rtl="0" eaLnBrk="1" fontAlgn="auto" latinLnBrk="0" hangingPunct="1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when to send</a:t>
            </a:r>
          </a:p>
          <a:p>
            <a:pPr marL="695325" marR="0" lvl="1" indent="-231775" algn="l" defTabSz="914400" rtl="0" eaLnBrk="1" fontAlgn="auto" latinLnBrk="0" hangingPunct="1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to detect collisions</a:t>
            </a:r>
          </a:p>
          <a:p>
            <a:pPr marL="695325" marR="0" lvl="1" indent="-231775" algn="l" defTabSz="914400" rtl="0" eaLnBrk="1" fontAlgn="auto" latinLnBrk="0" hangingPunct="1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to recover from collisions (e.g., via delayed retransmissions)</a:t>
            </a:r>
          </a:p>
          <a:p>
            <a:pPr marL="287338" marR="0" lvl="0" indent="-274638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examples of random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access MAC protocols:</a:t>
            </a:r>
          </a:p>
          <a:p>
            <a:pPr marL="695325" marR="0" lvl="1" indent="-231775" algn="l" defTabSz="914400" rtl="0" eaLnBrk="1" fontAlgn="auto" latinLnBrk="0" hangingPunct="1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ALOHA</a:t>
            </a:r>
          </a:p>
          <a:p>
            <a:pPr marL="695325" marR="0" lvl="1" indent="-231775" algn="l" defTabSz="914400" rtl="0" eaLnBrk="1" fontAlgn="auto" latinLnBrk="0" hangingPunct="1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CSMA, CSMA/CD, CSMA/CA</a:t>
            </a:r>
          </a:p>
        </p:txBody>
      </p:sp>
    </p:spTree>
    <p:extLst>
      <p:ext uri="{BB962C8B-B14F-4D97-AF65-F5344CB8AC3E}">
        <p14:creationId xmlns:p14="http://schemas.microsoft.com/office/powerpoint/2010/main" val="258158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CSMA (carrier sense multiple access)</a:t>
            </a:r>
            <a:endParaRPr lang="en-US" sz="4400" b="0" dirty="0">
              <a:latin typeface="+mn-lt"/>
            </a:endParaRP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5E7A0B0F-2486-9640-B03D-72DF37C159B4}"/>
              </a:ext>
            </a:extLst>
          </p:cNvPr>
          <p:cNvSpPr txBox="1">
            <a:spLocks noChangeArrowheads="1"/>
          </p:cNvSpPr>
          <p:nvPr/>
        </p:nvSpPr>
        <p:spPr>
          <a:xfrm>
            <a:off x="1075221" y="1383818"/>
            <a:ext cx="10295145" cy="2220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simple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CSMA: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listen before transmit: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channel sensed idle: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transmit entire frame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channel sensed busy: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defer transmission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human analogy: don</a:t>
            </a:r>
            <a:r>
              <a:rPr kumimoji="0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 interrupt others!</a:t>
            </a: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2C4025D2-3728-874E-8B17-43AA7C121C2A}"/>
              </a:ext>
            </a:extLst>
          </p:cNvPr>
          <p:cNvSpPr txBox="1">
            <a:spLocks noChangeArrowheads="1"/>
          </p:cNvSpPr>
          <p:nvPr/>
        </p:nvSpPr>
        <p:spPr>
          <a:xfrm>
            <a:off x="1078879" y="3646626"/>
            <a:ext cx="10158964" cy="26614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CSMA/CD: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CSMA with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collision detection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0000A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collisions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detected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within short time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colliding transmissions aborted, reducing channel wastage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collision detection easy in wired, difficult with wireless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human analogy: the polite conversationalist </a:t>
            </a:r>
          </a:p>
        </p:txBody>
      </p:sp>
    </p:spTree>
    <p:extLst>
      <p:ext uri="{BB962C8B-B14F-4D97-AF65-F5344CB8AC3E}">
        <p14:creationId xmlns:p14="http://schemas.microsoft.com/office/powerpoint/2010/main" val="110893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0">
            <a:extLst>
              <a:ext uri="{FF2B5EF4-FFF2-40B4-BE49-F238E27FC236}">
                <a16:creationId xmlns:a16="http://schemas.microsoft.com/office/drawing/2014/main" id="{17FAA21E-FA0E-284D-8A2C-6C7DC7E8274D}"/>
              </a:ext>
            </a:extLst>
          </p:cNvPr>
          <p:cNvSpPr txBox="1"/>
          <p:nvPr/>
        </p:nvSpPr>
        <p:spPr>
          <a:xfrm>
            <a:off x="7675418" y="34774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40ED952-1F4B-5542-B294-F6E50FD54E36}"/>
              </a:ext>
            </a:extLst>
          </p:cNvPr>
          <p:cNvSpPr txBox="1"/>
          <p:nvPr/>
        </p:nvSpPr>
        <p:spPr>
          <a:xfrm>
            <a:off x="7966364" y="285403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FEED1C-4EF1-D347-939D-66B5D607A1FF}"/>
              </a:ext>
            </a:extLst>
          </p:cNvPr>
          <p:cNvSpPr txBox="1"/>
          <p:nvPr/>
        </p:nvSpPr>
        <p:spPr>
          <a:xfrm>
            <a:off x="8271164" y="2286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“Taking turns” MAC protocols</a:t>
            </a:r>
            <a:endParaRPr lang="en-US" sz="4400" b="0" dirty="0">
              <a:latin typeface="+mn-lt"/>
            </a:endParaRPr>
          </a:p>
        </p:txBody>
      </p:sp>
      <p:grpSp>
        <p:nvGrpSpPr>
          <p:cNvPr id="40" name="Group 55">
            <a:extLst>
              <a:ext uri="{FF2B5EF4-FFF2-40B4-BE49-F238E27FC236}">
                <a16:creationId xmlns:a16="http://schemas.microsoft.com/office/drawing/2014/main" id="{3B6275CE-B441-9649-8D52-433B50F279F8}"/>
              </a:ext>
            </a:extLst>
          </p:cNvPr>
          <p:cNvGrpSpPr>
            <a:grpSpLocks/>
          </p:cNvGrpSpPr>
          <p:nvPr/>
        </p:nvGrpSpPr>
        <p:grpSpPr bwMode="auto">
          <a:xfrm>
            <a:off x="7380702" y="4061722"/>
            <a:ext cx="781050" cy="681037"/>
            <a:chOff x="-44" y="1473"/>
            <a:chExt cx="981" cy="1105"/>
          </a:xfrm>
        </p:grpSpPr>
        <p:pic>
          <p:nvPicPr>
            <p:cNvPr id="41" name="Picture 56" descr="desktop_computer_stylized_medium">
              <a:extLst>
                <a:ext uri="{FF2B5EF4-FFF2-40B4-BE49-F238E27FC236}">
                  <a16:creationId xmlns:a16="http://schemas.microsoft.com/office/drawing/2014/main" id="{AD5B23A8-9028-7946-A69F-6108F8C1F7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Freeform 57">
              <a:extLst>
                <a:ext uri="{FF2B5EF4-FFF2-40B4-BE49-F238E27FC236}">
                  <a16:creationId xmlns:a16="http://schemas.microsoft.com/office/drawing/2014/main" id="{7F6A05D1-B834-4E4F-A5F1-659DEF211B6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43" name="Group 58">
            <a:extLst>
              <a:ext uri="{FF2B5EF4-FFF2-40B4-BE49-F238E27FC236}">
                <a16:creationId xmlns:a16="http://schemas.microsoft.com/office/drawing/2014/main" id="{188477DB-D708-704E-BA08-92555FFAD3B4}"/>
              </a:ext>
            </a:extLst>
          </p:cNvPr>
          <p:cNvGrpSpPr>
            <a:grpSpLocks/>
          </p:cNvGrpSpPr>
          <p:nvPr/>
        </p:nvGrpSpPr>
        <p:grpSpPr bwMode="auto">
          <a:xfrm>
            <a:off x="7672802" y="3456884"/>
            <a:ext cx="781050" cy="681038"/>
            <a:chOff x="-44" y="1473"/>
            <a:chExt cx="981" cy="1105"/>
          </a:xfrm>
        </p:grpSpPr>
        <p:pic>
          <p:nvPicPr>
            <p:cNvPr id="44" name="Picture 59" descr="desktop_computer_stylized_medium">
              <a:extLst>
                <a:ext uri="{FF2B5EF4-FFF2-40B4-BE49-F238E27FC236}">
                  <a16:creationId xmlns:a16="http://schemas.microsoft.com/office/drawing/2014/main" id="{C2F8AA46-92BF-A546-B4A7-AE313733B9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Freeform 60">
              <a:extLst>
                <a:ext uri="{FF2B5EF4-FFF2-40B4-BE49-F238E27FC236}">
                  <a16:creationId xmlns:a16="http://schemas.microsoft.com/office/drawing/2014/main" id="{9065835A-60BC-BD49-825D-D0AFA113913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46" name="Group 61">
            <a:extLst>
              <a:ext uri="{FF2B5EF4-FFF2-40B4-BE49-F238E27FC236}">
                <a16:creationId xmlns:a16="http://schemas.microsoft.com/office/drawing/2014/main" id="{52722999-8FB6-144D-9185-CA88A310212E}"/>
              </a:ext>
            </a:extLst>
          </p:cNvPr>
          <p:cNvGrpSpPr>
            <a:grpSpLocks/>
          </p:cNvGrpSpPr>
          <p:nvPr/>
        </p:nvGrpSpPr>
        <p:grpSpPr bwMode="auto">
          <a:xfrm>
            <a:off x="7953789" y="2842522"/>
            <a:ext cx="781050" cy="681037"/>
            <a:chOff x="-44" y="1473"/>
            <a:chExt cx="981" cy="1105"/>
          </a:xfrm>
        </p:grpSpPr>
        <p:pic>
          <p:nvPicPr>
            <p:cNvPr id="47" name="Picture 62" descr="desktop_computer_stylized_medium">
              <a:extLst>
                <a:ext uri="{FF2B5EF4-FFF2-40B4-BE49-F238E27FC236}">
                  <a16:creationId xmlns:a16="http://schemas.microsoft.com/office/drawing/2014/main" id="{9A60243E-B953-C143-941F-989137B348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Freeform 63">
              <a:extLst>
                <a:ext uri="{FF2B5EF4-FFF2-40B4-BE49-F238E27FC236}">
                  <a16:creationId xmlns:a16="http://schemas.microsoft.com/office/drawing/2014/main" id="{F9F8C73E-59BC-D44F-819C-84F05543B21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49" name="Group 64">
            <a:extLst>
              <a:ext uri="{FF2B5EF4-FFF2-40B4-BE49-F238E27FC236}">
                <a16:creationId xmlns:a16="http://schemas.microsoft.com/office/drawing/2014/main" id="{F6093AD7-1BBF-0741-A28D-954BF1EE75A9}"/>
              </a:ext>
            </a:extLst>
          </p:cNvPr>
          <p:cNvGrpSpPr>
            <a:grpSpLocks/>
          </p:cNvGrpSpPr>
          <p:nvPr/>
        </p:nvGrpSpPr>
        <p:grpSpPr bwMode="auto">
          <a:xfrm>
            <a:off x="8255414" y="2261497"/>
            <a:ext cx="781050" cy="681037"/>
            <a:chOff x="-44" y="1473"/>
            <a:chExt cx="981" cy="1105"/>
          </a:xfrm>
        </p:grpSpPr>
        <p:pic>
          <p:nvPicPr>
            <p:cNvPr id="50" name="Picture 65" descr="desktop_computer_stylized_medium">
              <a:extLst>
                <a:ext uri="{FF2B5EF4-FFF2-40B4-BE49-F238E27FC236}">
                  <a16:creationId xmlns:a16="http://schemas.microsoft.com/office/drawing/2014/main" id="{C75E769A-797A-AD45-9E53-778E5328D9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Freeform 66">
              <a:extLst>
                <a:ext uri="{FF2B5EF4-FFF2-40B4-BE49-F238E27FC236}">
                  <a16:creationId xmlns:a16="http://schemas.microsoft.com/office/drawing/2014/main" id="{F31ED49C-06C8-664E-A401-F2F8FC75AC2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52" name="Group 67">
            <a:extLst>
              <a:ext uri="{FF2B5EF4-FFF2-40B4-BE49-F238E27FC236}">
                <a16:creationId xmlns:a16="http://schemas.microsoft.com/office/drawing/2014/main" id="{289CD935-911A-2049-99E7-9636A57AD113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242688" y="2507559"/>
            <a:ext cx="781050" cy="681038"/>
            <a:chOff x="-44" y="1473"/>
            <a:chExt cx="981" cy="1105"/>
          </a:xfrm>
        </p:grpSpPr>
        <p:pic>
          <p:nvPicPr>
            <p:cNvPr id="53" name="Picture 68" descr="desktop_computer_stylized_medium">
              <a:extLst>
                <a:ext uri="{FF2B5EF4-FFF2-40B4-BE49-F238E27FC236}">
                  <a16:creationId xmlns:a16="http://schemas.microsoft.com/office/drawing/2014/main" id="{35A608C8-F6A3-CE45-8D68-148C52325F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" name="Freeform 69">
              <a:extLst>
                <a:ext uri="{FF2B5EF4-FFF2-40B4-BE49-F238E27FC236}">
                  <a16:creationId xmlns:a16="http://schemas.microsoft.com/office/drawing/2014/main" id="{0AFF8366-6773-E840-A98C-F53B7E61436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55" name="Rectangle 3">
            <a:extLst>
              <a:ext uri="{FF2B5EF4-FFF2-40B4-BE49-F238E27FC236}">
                <a16:creationId xmlns:a16="http://schemas.microsoft.com/office/drawing/2014/main" id="{8CE0F95B-BCD3-FD4A-826E-885CC3FD6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422400"/>
            <a:ext cx="5486400" cy="506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polling: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  <a:p>
            <a:pPr marL="279400" marR="0" lvl="0" indent="-2286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centralized controller uses polling messages to “invite” client nodes to transmit in turn</a:t>
            </a:r>
          </a:p>
          <a:p>
            <a:pPr marL="279400" marR="0" lvl="0" indent="-2286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protocol needed for client devices to join/leave network</a:t>
            </a:r>
          </a:p>
          <a:p>
            <a:pPr marL="279400" marR="0" lvl="0" indent="-2286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concerns:</a:t>
            </a:r>
          </a:p>
          <a:p>
            <a:pPr marL="742950" marR="0" lvl="1" indent="-28575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polling overhead </a:t>
            </a:r>
          </a:p>
          <a:p>
            <a:pPr marL="742950" marR="0" lvl="1" indent="-28575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access latency (wait for turn)</a:t>
            </a:r>
          </a:p>
          <a:p>
            <a:pPr marL="742950" marR="0" lvl="1" indent="-28575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single point of failure </a:t>
            </a:r>
          </a:p>
          <a:p>
            <a:pPr marL="342900" marR="0" lvl="0" indent="-28575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Bluetooth uses polling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57" name="Line 25">
            <a:extLst>
              <a:ext uri="{FF2B5EF4-FFF2-40B4-BE49-F238E27FC236}">
                <a16:creationId xmlns:a16="http://schemas.microsoft.com/office/drawing/2014/main" id="{60DD75F2-9C28-4F4A-A443-C13B58CBB345}"/>
              </a:ext>
            </a:extLst>
          </p:cNvPr>
          <p:cNvSpPr>
            <a:spLocks noChangeShapeType="1"/>
          </p:cNvSpPr>
          <p:nvPr/>
        </p:nvSpPr>
        <p:spPr bwMode="auto">
          <a:xfrm>
            <a:off x="8909464" y="2675834"/>
            <a:ext cx="254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62" name="Text Box 40">
            <a:extLst>
              <a:ext uri="{FF2B5EF4-FFF2-40B4-BE49-F238E27FC236}">
                <a16:creationId xmlns:a16="http://schemas.microsoft.com/office/drawing/2014/main" id="{FC29DBC1-B823-7945-9F89-5B7142960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63419" y="3116004"/>
            <a:ext cx="1587363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centralized controller</a:t>
            </a:r>
          </a:p>
        </p:txBody>
      </p:sp>
      <p:sp>
        <p:nvSpPr>
          <p:cNvPr id="63" name="Text Box 41">
            <a:extLst>
              <a:ext uri="{FF2B5EF4-FFF2-40B4-BE49-F238E27FC236}">
                <a16:creationId xmlns:a16="http://schemas.microsoft.com/office/drawing/2014/main" id="{869514AF-D631-4E46-9113-AC5D4A63A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8807" y="4701917"/>
            <a:ext cx="15916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client devices</a:t>
            </a:r>
          </a:p>
        </p:txBody>
      </p:sp>
      <p:grpSp>
        <p:nvGrpSpPr>
          <p:cNvPr id="64" name="Group 44">
            <a:extLst>
              <a:ext uri="{FF2B5EF4-FFF2-40B4-BE49-F238E27FC236}">
                <a16:creationId xmlns:a16="http://schemas.microsoft.com/office/drawing/2014/main" id="{FE26AEED-6E71-8E40-930D-84DD30E921C6}"/>
              </a:ext>
            </a:extLst>
          </p:cNvPr>
          <p:cNvGrpSpPr>
            <a:grpSpLocks/>
          </p:cNvGrpSpPr>
          <p:nvPr/>
        </p:nvGrpSpPr>
        <p:grpSpPr bwMode="auto">
          <a:xfrm>
            <a:off x="9804814" y="2544072"/>
            <a:ext cx="560388" cy="336550"/>
            <a:chOff x="4212" y="2864"/>
            <a:chExt cx="353" cy="212"/>
          </a:xfrm>
        </p:grpSpPr>
        <p:sp>
          <p:nvSpPr>
            <p:cNvPr id="65" name="Rectangle 42">
              <a:extLst>
                <a:ext uri="{FF2B5EF4-FFF2-40B4-BE49-F238E27FC236}">
                  <a16:creationId xmlns:a16="http://schemas.microsoft.com/office/drawing/2014/main" id="{F8D43025-2512-314A-A510-1F4FB06B07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2916"/>
              <a:ext cx="353" cy="137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6" name="Text Box 43">
              <a:extLst>
                <a:ext uri="{FF2B5EF4-FFF2-40B4-BE49-F238E27FC236}">
                  <a16:creationId xmlns:a16="http://schemas.microsoft.com/office/drawing/2014/main" id="{4C05FF3D-8B8E-004C-994F-0F93A71E42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7" y="2864"/>
              <a:ext cx="31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poll</a:t>
              </a:r>
            </a:p>
          </p:txBody>
        </p:sp>
      </p:grpSp>
      <p:grpSp>
        <p:nvGrpSpPr>
          <p:cNvPr id="67" name="Group 48">
            <a:extLst>
              <a:ext uri="{FF2B5EF4-FFF2-40B4-BE49-F238E27FC236}">
                <a16:creationId xmlns:a16="http://schemas.microsoft.com/office/drawing/2014/main" id="{FBABE685-758D-8542-8F8A-B860741BB12D}"/>
              </a:ext>
            </a:extLst>
          </p:cNvPr>
          <p:cNvGrpSpPr>
            <a:grpSpLocks/>
          </p:cNvGrpSpPr>
          <p:nvPr/>
        </p:nvGrpSpPr>
        <p:grpSpPr bwMode="auto">
          <a:xfrm>
            <a:off x="7853777" y="3466409"/>
            <a:ext cx="595312" cy="336550"/>
            <a:chOff x="4415" y="2364"/>
            <a:chExt cx="375" cy="212"/>
          </a:xfrm>
        </p:grpSpPr>
        <p:sp>
          <p:nvSpPr>
            <p:cNvPr id="68" name="Rectangle 46">
              <a:extLst>
                <a:ext uri="{FF2B5EF4-FFF2-40B4-BE49-F238E27FC236}">
                  <a16:creationId xmlns:a16="http://schemas.microsoft.com/office/drawing/2014/main" id="{BC4AD792-1ADD-6C44-BAB4-C92901F5D5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7" y="2400"/>
              <a:ext cx="353" cy="137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9" name="Text Box 47">
              <a:extLst>
                <a:ext uri="{FF2B5EF4-FFF2-40B4-BE49-F238E27FC236}">
                  <a16:creationId xmlns:a16="http://schemas.microsoft.com/office/drawing/2014/main" id="{1F65274E-CD85-AC43-BFD4-1FA46A64CE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5" y="2364"/>
              <a:ext cx="36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data</a:t>
              </a:r>
            </a:p>
          </p:txBody>
        </p:sp>
      </p:grpSp>
      <p:grpSp>
        <p:nvGrpSpPr>
          <p:cNvPr id="70" name="Group 49">
            <a:extLst>
              <a:ext uri="{FF2B5EF4-FFF2-40B4-BE49-F238E27FC236}">
                <a16:creationId xmlns:a16="http://schemas.microsoft.com/office/drawing/2014/main" id="{2EDB6C70-4A25-4D44-B1FD-20768EAD1E7B}"/>
              </a:ext>
            </a:extLst>
          </p:cNvPr>
          <p:cNvGrpSpPr>
            <a:grpSpLocks/>
          </p:cNvGrpSpPr>
          <p:nvPr/>
        </p:nvGrpSpPr>
        <p:grpSpPr bwMode="auto">
          <a:xfrm>
            <a:off x="8360189" y="2348809"/>
            <a:ext cx="595313" cy="336550"/>
            <a:chOff x="4415" y="2364"/>
            <a:chExt cx="375" cy="212"/>
          </a:xfrm>
        </p:grpSpPr>
        <p:sp>
          <p:nvSpPr>
            <p:cNvPr id="71" name="Rectangle 50">
              <a:extLst>
                <a:ext uri="{FF2B5EF4-FFF2-40B4-BE49-F238E27FC236}">
                  <a16:creationId xmlns:a16="http://schemas.microsoft.com/office/drawing/2014/main" id="{20480C82-EB8A-5240-8BAD-98AA24965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7" y="2400"/>
              <a:ext cx="353" cy="137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2" name="Text Box 51">
              <a:extLst>
                <a:ext uri="{FF2B5EF4-FFF2-40B4-BE49-F238E27FC236}">
                  <a16:creationId xmlns:a16="http://schemas.microsoft.com/office/drawing/2014/main" id="{D988106A-1869-B541-BA6D-CFB733C1B5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5" y="2364"/>
              <a:ext cx="36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data</a:t>
              </a: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3E6D07A-A0BF-C74B-BB2B-A59B972B318B}"/>
              </a:ext>
            </a:extLst>
          </p:cNvPr>
          <p:cNvCxnSpPr>
            <a:cxnSpLocks/>
          </p:cNvCxnSpPr>
          <p:nvPr/>
        </p:nvCxnSpPr>
        <p:spPr>
          <a:xfrm>
            <a:off x="9003957" y="3002692"/>
            <a:ext cx="12933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72BE971-AA12-664E-93FB-DBB1931433BD}"/>
              </a:ext>
            </a:extLst>
          </p:cNvPr>
          <p:cNvCxnSpPr>
            <a:cxnSpLocks/>
            <a:endCxn id="57" idx="1"/>
          </p:cNvCxnSpPr>
          <p:nvPr/>
        </p:nvCxnSpPr>
        <p:spPr>
          <a:xfrm flipV="1">
            <a:off x="8896147" y="2675835"/>
            <a:ext cx="267317" cy="14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7A478E79-5AC5-614B-8297-DD23BBE28695}"/>
              </a:ext>
            </a:extLst>
          </p:cNvPr>
          <p:cNvCxnSpPr>
            <a:cxnSpLocks/>
          </p:cNvCxnSpPr>
          <p:nvPr/>
        </p:nvCxnSpPr>
        <p:spPr>
          <a:xfrm flipV="1">
            <a:off x="8311979" y="2673178"/>
            <a:ext cx="848497" cy="177525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A69464FC-DF27-7B49-8A28-F58EF7D050CC}"/>
              </a:ext>
            </a:extLst>
          </p:cNvPr>
          <p:cNvCxnSpPr>
            <a:cxnSpLocks/>
          </p:cNvCxnSpPr>
          <p:nvPr/>
        </p:nvCxnSpPr>
        <p:spPr>
          <a:xfrm flipV="1">
            <a:off x="8607823" y="3240127"/>
            <a:ext cx="267317" cy="14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8C038B1A-EC48-DF49-BAF8-AAB10C7A0469}"/>
              </a:ext>
            </a:extLst>
          </p:cNvPr>
          <p:cNvCxnSpPr>
            <a:cxnSpLocks/>
          </p:cNvCxnSpPr>
          <p:nvPr/>
        </p:nvCxnSpPr>
        <p:spPr>
          <a:xfrm flipV="1">
            <a:off x="8327736" y="3862084"/>
            <a:ext cx="267317" cy="14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DD0EF837-C726-B14A-ACB8-A7DF9B1CD803}"/>
              </a:ext>
            </a:extLst>
          </p:cNvPr>
          <p:cNvCxnSpPr>
            <a:cxnSpLocks/>
          </p:cNvCxnSpPr>
          <p:nvPr/>
        </p:nvCxnSpPr>
        <p:spPr>
          <a:xfrm flipV="1">
            <a:off x="8051769" y="4446971"/>
            <a:ext cx="267317" cy="14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44">
            <a:extLst>
              <a:ext uri="{FF2B5EF4-FFF2-40B4-BE49-F238E27FC236}">
                <a16:creationId xmlns:a16="http://schemas.microsoft.com/office/drawing/2014/main" id="{5CFDC53C-30B7-3B43-A3A9-317B57E3282F}"/>
              </a:ext>
            </a:extLst>
          </p:cNvPr>
          <p:cNvGrpSpPr>
            <a:grpSpLocks/>
          </p:cNvGrpSpPr>
          <p:nvPr/>
        </p:nvGrpSpPr>
        <p:grpSpPr bwMode="auto">
          <a:xfrm>
            <a:off x="10151178" y="2641055"/>
            <a:ext cx="560388" cy="336550"/>
            <a:chOff x="4212" y="2864"/>
            <a:chExt cx="353" cy="212"/>
          </a:xfrm>
        </p:grpSpPr>
        <p:sp>
          <p:nvSpPr>
            <p:cNvPr id="38" name="Rectangle 42">
              <a:extLst>
                <a:ext uri="{FF2B5EF4-FFF2-40B4-BE49-F238E27FC236}">
                  <a16:creationId xmlns:a16="http://schemas.microsoft.com/office/drawing/2014/main" id="{F30FCCE3-13A9-7743-ADE2-4322A014D3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2916"/>
              <a:ext cx="353" cy="137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9" name="Text Box 43">
              <a:extLst>
                <a:ext uri="{FF2B5EF4-FFF2-40B4-BE49-F238E27FC236}">
                  <a16:creationId xmlns:a16="http://schemas.microsoft.com/office/drawing/2014/main" id="{3E9A6467-81FA-B647-BE73-B358E7B214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7" y="2864"/>
              <a:ext cx="31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poll</a:t>
              </a:r>
            </a:p>
          </p:txBody>
        </p:sp>
      </p:grpSp>
      <p:grpSp>
        <p:nvGrpSpPr>
          <p:cNvPr id="56" name="Group 48">
            <a:extLst>
              <a:ext uri="{FF2B5EF4-FFF2-40B4-BE49-F238E27FC236}">
                <a16:creationId xmlns:a16="http://schemas.microsoft.com/office/drawing/2014/main" id="{21E339A7-0B1F-3D4D-9C3C-BE834999DAEC}"/>
              </a:ext>
            </a:extLst>
          </p:cNvPr>
          <p:cNvGrpSpPr>
            <a:grpSpLocks/>
          </p:cNvGrpSpPr>
          <p:nvPr/>
        </p:nvGrpSpPr>
        <p:grpSpPr bwMode="auto">
          <a:xfrm>
            <a:off x="8269119" y="2853553"/>
            <a:ext cx="188913" cy="338138"/>
            <a:chOff x="4415" y="2364"/>
            <a:chExt cx="119" cy="213"/>
          </a:xfrm>
        </p:grpSpPr>
        <p:sp>
          <p:nvSpPr>
            <p:cNvPr id="58" name="Rectangle 46">
              <a:extLst>
                <a:ext uri="{FF2B5EF4-FFF2-40B4-BE49-F238E27FC236}">
                  <a16:creationId xmlns:a16="http://schemas.microsoft.com/office/drawing/2014/main" id="{6ED6AAF6-2975-0142-87D1-4155181612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9" y="2400"/>
              <a:ext cx="55" cy="1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59" name="Text Box 47">
              <a:extLst>
                <a:ext uri="{FF2B5EF4-FFF2-40B4-BE49-F238E27FC236}">
                  <a16:creationId xmlns:a16="http://schemas.microsoft.com/office/drawing/2014/main" id="{123C0F76-FE62-0840-AE15-C5C1479727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5" y="2364"/>
              <a:ext cx="11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D937FB99-C61B-1C43-B1FF-4EF491D83259}"/>
              </a:ext>
            </a:extLst>
          </p:cNvPr>
          <p:cNvSpPr txBox="1"/>
          <p:nvPr/>
        </p:nvSpPr>
        <p:spPr>
          <a:xfrm>
            <a:off x="7384472" y="407323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6780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0.0007 L -0.09192 0.0007 L -0.07812 -0.03426 L -0.15195 -0.03426 " pathEditMode="relative" rAng="0" ptsTypes="AAAA">
                                      <p:cBhvr>
                                        <p:cTn id="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30" y="-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96296E-6 L 0.06119 -2.96296E-6 C 0.0582 0.00996 0.0552 0.02014 0.05234 0.0301 C 0.08268 0.0294 0.12057 0.03148 0.15117 0.03102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2" y="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0.00047 L -0.09219 0.00047 C -0.09583 0.01019 -0.09961 0.02014 -0.10326 0.03009 L -0.16563 0.03033 " pathEditMode="relative" rAng="0" ptsTypes="AAAA">
                                      <p:cBhvr>
                                        <p:cTn id="2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20" y="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48148E-6 L 0.05247 -0.0007 L 0.07955 -0.03241 C 0.10416 -0.03264 0.14101 -0.03241 0.16575 -0.03241 " pathEditMode="relative" rAng="0" ptsTypes="AAAA">
                                      <p:cBhvr>
                                        <p:cTn id="4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81" y="-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12 0.00116 L -0.05351 0.00069 L -0.08984 0.14306 L -0.15338 0.14306 " pathEditMode="relative" rAng="0" ptsTypes="AAAA">
                                      <p:cBhvr>
                                        <p:cTn id="5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75" y="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59259E-6 L 0.06706 -0.00185 L 0.10156 -0.13379 C 0.13294 -0.13426 0.17982 -0.1331 0.21133 -0.13356 " pathEditMode="relative" rAng="0" ptsTypes="AAAA">
                                      <p:cBhvr>
                                        <p:cTn id="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60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97645-9B74-0447-A19A-F41468362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641" y="412065"/>
            <a:ext cx="11552583" cy="894622"/>
          </a:xfrm>
        </p:spPr>
        <p:txBody>
          <a:bodyPr>
            <a:normAutofit fontScale="90000"/>
          </a:bodyPr>
          <a:lstStyle/>
          <a:p>
            <a:r>
              <a:rPr lang="en-US" dirty="0"/>
              <a:t>Cable access network: FDM, TDM </a:t>
            </a:r>
            <a:r>
              <a:rPr lang="en-US" i="1" dirty="0"/>
              <a:t>and</a:t>
            </a:r>
            <a:r>
              <a:rPr lang="en-US" dirty="0"/>
              <a:t> random access!</a:t>
            </a:r>
          </a:p>
        </p:txBody>
      </p:sp>
      <p:sp>
        <p:nvSpPr>
          <p:cNvPr id="181" name="Rectangle 44">
            <a:extLst>
              <a:ext uri="{FF2B5EF4-FFF2-40B4-BE49-F238E27FC236}">
                <a16:creationId xmlns:a16="http://schemas.microsoft.com/office/drawing/2014/main" id="{33089392-903E-834F-9306-E31FD7451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8324" y="2623099"/>
            <a:ext cx="955675" cy="700087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182" name="Text Box 45">
            <a:extLst>
              <a:ext uri="{FF2B5EF4-FFF2-40B4-BE49-F238E27FC236}">
                <a16:creationId xmlns:a16="http://schemas.microsoft.com/office/drawing/2014/main" id="{D50FA1A7-360E-1940-9D5D-3CE15A23A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937" y="2081761"/>
            <a:ext cx="1925637" cy="29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cable headend</a:t>
            </a:r>
          </a:p>
        </p:txBody>
      </p:sp>
      <p:sp>
        <p:nvSpPr>
          <p:cNvPr id="183" name="Text Box 126">
            <a:extLst>
              <a:ext uri="{FF2B5EF4-FFF2-40B4-BE49-F238E27FC236}">
                <a16:creationId xmlns:a16="http://schemas.microsoft.com/office/drawing/2014/main" id="{165D120C-8C73-4A46-8205-AE4E9FED8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587" y="2592936"/>
            <a:ext cx="950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CMTS</a:t>
            </a:r>
          </a:p>
        </p:txBody>
      </p:sp>
      <p:sp>
        <p:nvSpPr>
          <p:cNvPr id="184" name="AutoShape 127">
            <a:extLst>
              <a:ext uri="{FF2B5EF4-FFF2-40B4-BE49-F238E27FC236}">
                <a16:creationId xmlns:a16="http://schemas.microsoft.com/office/drawing/2014/main" id="{7C5B547A-2B42-E448-B4FE-7884A1083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3074" y="2359574"/>
            <a:ext cx="1206500" cy="261937"/>
          </a:xfrm>
          <a:prstGeom prst="triangle">
            <a:avLst>
              <a:gd name="adj" fmla="val 50000"/>
            </a:avLst>
          </a:prstGeom>
          <a:noFill/>
          <a:ln w="9525">
            <a:solidFill>
              <a:srgbClr val="000000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Arial" charset="0"/>
            </a:endParaRPr>
          </a:p>
        </p:txBody>
      </p:sp>
      <p:sp>
        <p:nvSpPr>
          <p:cNvPr id="186" name="Freeform 129">
            <a:extLst>
              <a:ext uri="{FF2B5EF4-FFF2-40B4-BE49-F238E27FC236}">
                <a16:creationId xmlns:a16="http://schemas.microsoft.com/office/drawing/2014/main" id="{1930FB8A-6B24-374A-99A9-2600EAA9B416}"/>
              </a:ext>
            </a:extLst>
          </p:cNvPr>
          <p:cNvSpPr>
            <a:spLocks/>
          </p:cNvSpPr>
          <p:nvPr/>
        </p:nvSpPr>
        <p:spPr bwMode="auto">
          <a:xfrm rot="10800000">
            <a:off x="1009273" y="2875629"/>
            <a:ext cx="1846681" cy="851585"/>
          </a:xfrm>
          <a:custGeom>
            <a:avLst/>
            <a:gdLst>
              <a:gd name="T0" fmla="*/ 145855 w 765"/>
              <a:gd name="T1" fmla="*/ 931 h 459"/>
              <a:gd name="T2" fmla="*/ 99268 w 765"/>
              <a:gd name="T3" fmla="*/ 6562 h 459"/>
              <a:gd name="T4" fmla="*/ 32950 w 765"/>
              <a:gd name="T5" fmla="*/ 9426 h 459"/>
              <a:gd name="T6" fmla="*/ 4821 w 765"/>
              <a:gd name="T7" fmla="*/ 31576 h 459"/>
              <a:gd name="T8" fmla="*/ 61950 w 765"/>
              <a:gd name="T9" fmla="*/ 41713 h 459"/>
              <a:gd name="T10" fmla="*/ 119240 w 765"/>
              <a:gd name="T11" fmla="*/ 40071 h 459"/>
              <a:gd name="T12" fmla="*/ 201010 w 765"/>
              <a:gd name="T13" fmla="*/ 41713 h 459"/>
              <a:gd name="T14" fmla="*/ 240274 w 765"/>
              <a:gd name="T15" fmla="*/ 40797 h 459"/>
              <a:gd name="T16" fmla="*/ 258901 w 765"/>
              <a:gd name="T17" fmla="*/ 34980 h 459"/>
              <a:gd name="T18" fmla="*/ 258196 w 765"/>
              <a:gd name="T19" fmla="*/ 14847 h 459"/>
              <a:gd name="T20" fmla="*/ 227858 w 765"/>
              <a:gd name="T21" fmla="*/ 3221 h 459"/>
              <a:gd name="T22" fmla="*/ 145855 w 765"/>
              <a:gd name="T23" fmla="*/ 931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connsiteX0" fmla="*/ 5390 w 9782"/>
              <a:gd name="connsiteY0" fmla="*/ 84 h 9624"/>
              <a:gd name="connsiteX1" fmla="*/ 3456 w 9782"/>
              <a:gd name="connsiteY1" fmla="*/ 838 h 9624"/>
              <a:gd name="connsiteX2" fmla="*/ 1103 w 9782"/>
              <a:gd name="connsiteY2" fmla="*/ 2045 h 9624"/>
              <a:gd name="connsiteX3" fmla="*/ 31 w 9782"/>
              <a:gd name="connsiteY3" fmla="*/ 7186 h 9624"/>
              <a:gd name="connsiteX4" fmla="*/ 2201 w 9782"/>
              <a:gd name="connsiteY4" fmla="*/ 9539 h 9624"/>
              <a:gd name="connsiteX5" fmla="*/ 4371 w 9782"/>
              <a:gd name="connsiteY5" fmla="*/ 9147 h 9624"/>
              <a:gd name="connsiteX6" fmla="*/ 7482 w 9782"/>
              <a:gd name="connsiteY6" fmla="*/ 9539 h 9624"/>
              <a:gd name="connsiteX7" fmla="*/ 8972 w 9782"/>
              <a:gd name="connsiteY7" fmla="*/ 9321 h 9624"/>
              <a:gd name="connsiteX8" fmla="*/ 9678 w 9782"/>
              <a:gd name="connsiteY8" fmla="*/ 7971 h 9624"/>
              <a:gd name="connsiteX9" fmla="*/ 9652 w 9782"/>
              <a:gd name="connsiteY9" fmla="*/ 3308 h 9624"/>
              <a:gd name="connsiteX10" fmla="*/ 8502 w 9782"/>
              <a:gd name="connsiteY10" fmla="*/ 607 h 9624"/>
              <a:gd name="connsiteX11" fmla="*/ 5390 w 9782"/>
              <a:gd name="connsiteY11" fmla="*/ 84 h 9624"/>
              <a:gd name="connsiteX0" fmla="*/ 5519 w 10009"/>
              <a:gd name="connsiteY0" fmla="*/ 87 h 10936"/>
              <a:gd name="connsiteX1" fmla="*/ 3542 w 10009"/>
              <a:gd name="connsiteY1" fmla="*/ 871 h 10936"/>
              <a:gd name="connsiteX2" fmla="*/ 1137 w 10009"/>
              <a:gd name="connsiteY2" fmla="*/ 2125 h 10936"/>
              <a:gd name="connsiteX3" fmla="*/ 41 w 10009"/>
              <a:gd name="connsiteY3" fmla="*/ 7467 h 10936"/>
              <a:gd name="connsiteX4" fmla="*/ 2488 w 10009"/>
              <a:gd name="connsiteY4" fmla="*/ 10888 h 10936"/>
              <a:gd name="connsiteX5" fmla="*/ 4477 w 10009"/>
              <a:gd name="connsiteY5" fmla="*/ 9504 h 10936"/>
              <a:gd name="connsiteX6" fmla="*/ 7658 w 10009"/>
              <a:gd name="connsiteY6" fmla="*/ 9912 h 10936"/>
              <a:gd name="connsiteX7" fmla="*/ 9181 w 10009"/>
              <a:gd name="connsiteY7" fmla="*/ 9685 h 10936"/>
              <a:gd name="connsiteX8" fmla="*/ 9903 w 10009"/>
              <a:gd name="connsiteY8" fmla="*/ 8282 h 10936"/>
              <a:gd name="connsiteX9" fmla="*/ 9876 w 10009"/>
              <a:gd name="connsiteY9" fmla="*/ 3437 h 10936"/>
              <a:gd name="connsiteX10" fmla="*/ 8700 w 10009"/>
              <a:gd name="connsiteY10" fmla="*/ 631 h 10936"/>
              <a:gd name="connsiteX11" fmla="*/ 5519 w 10009"/>
              <a:gd name="connsiteY11" fmla="*/ 87 h 10936"/>
              <a:gd name="connsiteX0" fmla="*/ 4948 w 9438"/>
              <a:gd name="connsiteY0" fmla="*/ 87 h 10945"/>
              <a:gd name="connsiteX1" fmla="*/ 2971 w 9438"/>
              <a:gd name="connsiteY1" fmla="*/ 871 h 10945"/>
              <a:gd name="connsiteX2" fmla="*/ 566 w 9438"/>
              <a:gd name="connsiteY2" fmla="*/ 2125 h 10945"/>
              <a:gd name="connsiteX3" fmla="*/ 89 w 9438"/>
              <a:gd name="connsiteY3" fmla="*/ 7237 h 10945"/>
              <a:gd name="connsiteX4" fmla="*/ 1917 w 9438"/>
              <a:gd name="connsiteY4" fmla="*/ 10888 h 10945"/>
              <a:gd name="connsiteX5" fmla="*/ 3906 w 9438"/>
              <a:gd name="connsiteY5" fmla="*/ 9504 h 10945"/>
              <a:gd name="connsiteX6" fmla="*/ 7087 w 9438"/>
              <a:gd name="connsiteY6" fmla="*/ 9912 h 10945"/>
              <a:gd name="connsiteX7" fmla="*/ 8610 w 9438"/>
              <a:gd name="connsiteY7" fmla="*/ 9685 h 10945"/>
              <a:gd name="connsiteX8" fmla="*/ 9332 w 9438"/>
              <a:gd name="connsiteY8" fmla="*/ 8282 h 10945"/>
              <a:gd name="connsiteX9" fmla="*/ 9305 w 9438"/>
              <a:gd name="connsiteY9" fmla="*/ 3437 h 10945"/>
              <a:gd name="connsiteX10" fmla="*/ 8129 w 9438"/>
              <a:gd name="connsiteY10" fmla="*/ 631 h 10945"/>
              <a:gd name="connsiteX11" fmla="*/ 4948 w 9438"/>
              <a:gd name="connsiteY11" fmla="*/ 87 h 10945"/>
              <a:gd name="connsiteX0" fmla="*/ 5243 w 10000"/>
              <a:gd name="connsiteY0" fmla="*/ 79 h 9966"/>
              <a:gd name="connsiteX1" fmla="*/ 3148 w 10000"/>
              <a:gd name="connsiteY1" fmla="*/ 796 h 9966"/>
              <a:gd name="connsiteX2" fmla="*/ 600 w 10000"/>
              <a:gd name="connsiteY2" fmla="*/ 1942 h 9966"/>
              <a:gd name="connsiteX3" fmla="*/ 94 w 10000"/>
              <a:gd name="connsiteY3" fmla="*/ 6612 h 9966"/>
              <a:gd name="connsiteX4" fmla="*/ 2031 w 10000"/>
              <a:gd name="connsiteY4" fmla="*/ 9948 h 9966"/>
              <a:gd name="connsiteX5" fmla="*/ 4139 w 10000"/>
              <a:gd name="connsiteY5" fmla="*/ 8683 h 9966"/>
              <a:gd name="connsiteX6" fmla="*/ 7509 w 10000"/>
              <a:gd name="connsiteY6" fmla="*/ 9056 h 9966"/>
              <a:gd name="connsiteX7" fmla="*/ 9123 w 10000"/>
              <a:gd name="connsiteY7" fmla="*/ 8849 h 9966"/>
              <a:gd name="connsiteX8" fmla="*/ 9888 w 10000"/>
              <a:gd name="connsiteY8" fmla="*/ 7567 h 9966"/>
              <a:gd name="connsiteX9" fmla="*/ 9859 w 10000"/>
              <a:gd name="connsiteY9" fmla="*/ 3140 h 9966"/>
              <a:gd name="connsiteX10" fmla="*/ 8613 w 10000"/>
              <a:gd name="connsiteY10" fmla="*/ 577 h 9966"/>
              <a:gd name="connsiteX11" fmla="*/ 5243 w 10000"/>
              <a:gd name="connsiteY11" fmla="*/ 79 h 9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0" h="9966">
                <a:moveTo>
                  <a:pt x="5243" y="79"/>
                </a:moveTo>
                <a:cubicBezTo>
                  <a:pt x="4365" y="204"/>
                  <a:pt x="3927" y="485"/>
                  <a:pt x="3148" y="796"/>
                </a:cubicBezTo>
                <a:cubicBezTo>
                  <a:pt x="2369" y="1106"/>
                  <a:pt x="1108" y="972"/>
                  <a:pt x="600" y="1942"/>
                </a:cubicBezTo>
                <a:cubicBezTo>
                  <a:pt x="91" y="2911"/>
                  <a:pt x="-144" y="5278"/>
                  <a:pt x="94" y="6612"/>
                </a:cubicBezTo>
                <a:cubicBezTo>
                  <a:pt x="333" y="7946"/>
                  <a:pt x="1163" y="9760"/>
                  <a:pt x="2031" y="9948"/>
                </a:cubicBezTo>
                <a:cubicBezTo>
                  <a:pt x="2899" y="10136"/>
                  <a:pt x="3225" y="8832"/>
                  <a:pt x="4139" y="8683"/>
                </a:cubicBezTo>
                <a:cubicBezTo>
                  <a:pt x="5052" y="8534"/>
                  <a:pt x="6674" y="9035"/>
                  <a:pt x="7509" y="9056"/>
                </a:cubicBezTo>
                <a:cubicBezTo>
                  <a:pt x="8344" y="9077"/>
                  <a:pt x="8726" y="9097"/>
                  <a:pt x="9123" y="8849"/>
                </a:cubicBezTo>
                <a:cubicBezTo>
                  <a:pt x="9519" y="8601"/>
                  <a:pt x="9759" y="8519"/>
                  <a:pt x="9888" y="7567"/>
                </a:cubicBezTo>
                <a:cubicBezTo>
                  <a:pt x="10015" y="6615"/>
                  <a:pt x="10071" y="4299"/>
                  <a:pt x="9859" y="3140"/>
                </a:cubicBezTo>
                <a:cubicBezTo>
                  <a:pt x="9647" y="1983"/>
                  <a:pt x="9377" y="1073"/>
                  <a:pt x="8613" y="577"/>
                </a:cubicBezTo>
                <a:cubicBezTo>
                  <a:pt x="7849" y="79"/>
                  <a:pt x="6390" y="-127"/>
                  <a:pt x="5243" y="79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187" name="Line 130">
            <a:extLst>
              <a:ext uri="{FF2B5EF4-FFF2-40B4-BE49-F238E27FC236}">
                <a16:creationId xmlns:a16="http://schemas.microsoft.com/office/drawing/2014/main" id="{BA049FB3-9F2D-F84D-9473-BB8AF615D3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73710" y="3110966"/>
            <a:ext cx="157454" cy="8415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Arial" charset="0"/>
            </a:endParaRPr>
          </a:p>
        </p:txBody>
      </p:sp>
      <p:sp>
        <p:nvSpPr>
          <p:cNvPr id="188" name="Line 131">
            <a:extLst>
              <a:ext uri="{FF2B5EF4-FFF2-40B4-BE49-F238E27FC236}">
                <a16:creationId xmlns:a16="http://schemas.microsoft.com/office/drawing/2014/main" id="{C810FEE7-0839-4946-853F-3D2AB6E06DCC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9397" y="3279268"/>
            <a:ext cx="0" cy="8078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Arial" charset="0"/>
            </a:endParaRPr>
          </a:p>
        </p:txBody>
      </p:sp>
      <p:sp>
        <p:nvSpPr>
          <p:cNvPr id="189" name="Line 132">
            <a:extLst>
              <a:ext uri="{FF2B5EF4-FFF2-40B4-BE49-F238E27FC236}">
                <a16:creationId xmlns:a16="http://schemas.microsoft.com/office/drawing/2014/main" id="{7A367922-E410-7840-A773-2D732D40D1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73710" y="3178287"/>
            <a:ext cx="329487" cy="28274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Arial" charset="0"/>
            </a:endParaRPr>
          </a:p>
        </p:txBody>
      </p:sp>
      <p:sp>
        <p:nvSpPr>
          <p:cNvPr id="190" name="Line 133">
            <a:extLst>
              <a:ext uri="{FF2B5EF4-FFF2-40B4-BE49-F238E27FC236}">
                <a16:creationId xmlns:a16="http://schemas.microsoft.com/office/drawing/2014/main" id="{E2674585-BA78-A443-97BB-E5255E5F49C3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0035" y="3177165"/>
            <a:ext cx="0" cy="19186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Arial" charset="0"/>
            </a:endParaRPr>
          </a:p>
        </p:txBody>
      </p:sp>
      <p:sp>
        <p:nvSpPr>
          <p:cNvPr id="191" name="Line 134">
            <a:extLst>
              <a:ext uri="{FF2B5EF4-FFF2-40B4-BE49-F238E27FC236}">
                <a16:creationId xmlns:a16="http://schemas.microsoft.com/office/drawing/2014/main" id="{A1D94A21-56CF-A24A-83D0-85C94A7B28AF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7036" y="3476741"/>
            <a:ext cx="236181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Arial" charset="0"/>
            </a:endParaRPr>
          </a:p>
        </p:txBody>
      </p:sp>
      <p:grpSp>
        <p:nvGrpSpPr>
          <p:cNvPr id="390" name="Group 389">
            <a:extLst>
              <a:ext uri="{FF2B5EF4-FFF2-40B4-BE49-F238E27FC236}">
                <a16:creationId xmlns:a16="http://schemas.microsoft.com/office/drawing/2014/main" id="{5BE09AEA-8140-5E4C-BC2E-45351450D4BA}"/>
              </a:ext>
            </a:extLst>
          </p:cNvPr>
          <p:cNvGrpSpPr/>
          <p:nvPr/>
        </p:nvGrpSpPr>
        <p:grpSpPr>
          <a:xfrm flipH="1">
            <a:off x="1090801" y="3470003"/>
            <a:ext cx="466530" cy="2244"/>
            <a:chOff x="3159352" y="3666243"/>
            <a:chExt cx="466530" cy="2244"/>
          </a:xfrm>
        </p:grpSpPr>
        <p:sp>
          <p:nvSpPr>
            <p:cNvPr id="192" name="Line 135">
              <a:extLst>
                <a:ext uri="{FF2B5EF4-FFF2-40B4-BE49-F238E27FC236}">
                  <a16:creationId xmlns:a16="http://schemas.microsoft.com/office/drawing/2014/main" id="{534722DD-8C97-364D-97D3-E8C372CE4B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9352" y="3668487"/>
              <a:ext cx="22160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endParaRPr>
            </a:p>
          </p:txBody>
        </p:sp>
        <p:sp>
          <p:nvSpPr>
            <p:cNvPr id="197" name="Line 172">
              <a:extLst>
                <a:ext uri="{FF2B5EF4-FFF2-40B4-BE49-F238E27FC236}">
                  <a16:creationId xmlns:a16="http://schemas.microsoft.com/office/drawing/2014/main" id="{6A5F222A-F320-8A4D-A101-AD8611F73E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4280" y="3666243"/>
              <a:ext cx="221602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198" name="Text Box 580">
            <a:extLst>
              <a:ext uri="{FF2B5EF4-FFF2-40B4-BE49-F238E27FC236}">
                <a16:creationId xmlns:a16="http://schemas.microsoft.com/office/drawing/2014/main" id="{05C27FCC-FFC4-1A42-9305-E713469E7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1187" y="3431361"/>
            <a:ext cx="4667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ISP</a:t>
            </a:r>
          </a:p>
        </p:txBody>
      </p:sp>
      <p:sp>
        <p:nvSpPr>
          <p:cNvPr id="232" name="Line 176">
            <a:extLst>
              <a:ext uri="{FF2B5EF4-FFF2-40B4-BE49-F238E27FC236}">
                <a16:creationId xmlns:a16="http://schemas.microsoft.com/office/drawing/2014/main" id="{77367670-A7FE-DA42-B5CB-53C3AD6C87E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127462" y="3172374"/>
            <a:ext cx="452437" cy="3810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Arial" charset="0"/>
            </a:endParaRPr>
          </a:p>
        </p:txBody>
      </p:sp>
      <p:sp>
        <p:nvSpPr>
          <p:cNvPr id="233" name="Text Box 177">
            <a:extLst>
              <a:ext uri="{FF2B5EF4-FFF2-40B4-BE49-F238E27FC236}">
                <a16:creationId xmlns:a16="http://schemas.microsoft.com/office/drawing/2014/main" id="{982F024F-66F2-D547-9A68-4E45A8380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3959" y="3414608"/>
            <a:ext cx="1611339" cy="460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cable modem</a:t>
            </a:r>
          </a:p>
          <a:p>
            <a:pPr marL="0" marR="0" lvl="0" indent="0" algn="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termination system</a:t>
            </a:r>
          </a:p>
        </p:txBody>
      </p:sp>
      <p:grpSp>
        <p:nvGrpSpPr>
          <p:cNvPr id="234" name="Group 2">
            <a:extLst>
              <a:ext uri="{FF2B5EF4-FFF2-40B4-BE49-F238E27FC236}">
                <a16:creationId xmlns:a16="http://schemas.microsoft.com/office/drawing/2014/main" id="{EB20829C-C2C8-044E-8B94-CD986EBB0283}"/>
              </a:ext>
            </a:extLst>
          </p:cNvPr>
          <p:cNvGrpSpPr>
            <a:grpSpLocks/>
          </p:cNvGrpSpPr>
          <p:nvPr/>
        </p:nvGrpSpPr>
        <p:grpSpPr bwMode="auto">
          <a:xfrm>
            <a:off x="8677789" y="2097636"/>
            <a:ext cx="2498818" cy="1466537"/>
            <a:chOff x="467224" y="1239838"/>
            <a:chExt cx="2268538" cy="1465643"/>
          </a:xfrm>
        </p:grpSpPr>
        <p:sp>
          <p:nvSpPr>
            <p:cNvPr id="235" name="Rectangle 9">
              <a:extLst>
                <a:ext uri="{FF2B5EF4-FFF2-40B4-BE49-F238E27FC236}">
                  <a16:creationId xmlns:a16="http://schemas.microsoft.com/office/drawing/2014/main" id="{DD540BB4-19DF-8849-B206-BD6B1408B8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379" y="1650750"/>
              <a:ext cx="1793876" cy="926535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endParaRPr>
            </a:p>
          </p:txBody>
        </p:sp>
        <p:sp>
          <p:nvSpPr>
            <p:cNvPr id="236" name="Line 7">
              <a:extLst>
                <a:ext uri="{FF2B5EF4-FFF2-40B4-BE49-F238E27FC236}">
                  <a16:creationId xmlns:a16="http://schemas.microsoft.com/office/drawing/2014/main" id="{FB71DB5B-A160-3A48-AE99-90B9FF3BA5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8850" y="2201863"/>
              <a:ext cx="365125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237" name="Text Box 39">
              <a:extLst>
                <a:ext uri="{FF2B5EF4-FFF2-40B4-BE49-F238E27FC236}">
                  <a16:creationId xmlns:a16="http://schemas.microsoft.com/office/drawing/2014/main" id="{EB1348A4-24CD-1E44-88F8-7830C3AFD4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0087" y="2264475"/>
              <a:ext cx="748923" cy="441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cable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modem</a:t>
              </a:r>
            </a:p>
          </p:txBody>
        </p:sp>
        <p:sp>
          <p:nvSpPr>
            <p:cNvPr id="238" name="Text Box 41">
              <a:extLst>
                <a:ext uri="{FF2B5EF4-FFF2-40B4-BE49-F238E27FC236}">
                  <a16:creationId xmlns:a16="http://schemas.microsoft.com/office/drawing/2014/main" id="{8349886E-58FF-B046-80BF-ECA0B3CB58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7799" y="2331583"/>
              <a:ext cx="707245" cy="268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splitter</a:t>
              </a:r>
            </a:p>
          </p:txBody>
        </p:sp>
        <p:grpSp>
          <p:nvGrpSpPr>
            <p:cNvPr id="239" name="Group 13">
              <a:extLst>
                <a:ext uri="{FF2B5EF4-FFF2-40B4-BE49-F238E27FC236}">
                  <a16:creationId xmlns:a16="http://schemas.microsoft.com/office/drawing/2014/main" id="{30E87D95-D7AC-5346-9120-9E6EC57CD4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04925" y="2078038"/>
              <a:ext cx="614363" cy="220662"/>
              <a:chOff x="322" y="890"/>
              <a:chExt cx="872" cy="339"/>
            </a:xfrm>
          </p:grpSpPr>
          <p:sp>
            <p:nvSpPr>
              <p:cNvPr id="248" name="Rectangle 14">
                <a:extLst>
                  <a:ext uri="{FF2B5EF4-FFF2-40B4-BE49-F238E27FC236}">
                    <a16:creationId xmlns:a16="http://schemas.microsoft.com/office/drawing/2014/main" id="{A9BAD309-D5C5-614D-B693-C67071C104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" y="1004"/>
                <a:ext cx="872" cy="22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49" name="Rectangle 15">
                <a:extLst>
                  <a:ext uri="{FF2B5EF4-FFF2-40B4-BE49-F238E27FC236}">
                    <a16:creationId xmlns:a16="http://schemas.microsoft.com/office/drawing/2014/main" id="{0220B554-E7D3-F548-BC5D-91C2D18183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" y="1072"/>
                <a:ext cx="54" cy="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50" name="Rectangle 16">
                <a:extLst>
                  <a:ext uri="{FF2B5EF4-FFF2-40B4-BE49-F238E27FC236}">
                    <a16:creationId xmlns:a16="http://schemas.microsoft.com/office/drawing/2014/main" id="{9EA0D1A9-01E8-8B4A-B60C-6BC2917125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" y="1072"/>
                <a:ext cx="56" cy="56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51" name="Rectangle 17">
                <a:extLst>
                  <a:ext uri="{FF2B5EF4-FFF2-40B4-BE49-F238E27FC236}">
                    <a16:creationId xmlns:a16="http://schemas.microsoft.com/office/drawing/2014/main" id="{98A797A7-008D-354C-96ED-D81C6B571F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" y="1070"/>
                <a:ext cx="56" cy="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52" name="Rectangle 18">
                <a:extLst>
                  <a:ext uri="{FF2B5EF4-FFF2-40B4-BE49-F238E27FC236}">
                    <a16:creationId xmlns:a16="http://schemas.microsoft.com/office/drawing/2014/main" id="{67D0B14D-EED2-C149-BDE9-6BA7A51472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1070"/>
                <a:ext cx="56" cy="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53" name="AutoShape 19">
                <a:extLst>
                  <a:ext uri="{FF2B5EF4-FFF2-40B4-BE49-F238E27FC236}">
                    <a16:creationId xmlns:a16="http://schemas.microsoft.com/office/drawing/2014/main" id="{E034E9AE-9B8D-3D42-B2F3-0ADCD2E5C3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>
                <a:off x="322" y="890"/>
                <a:ext cx="859" cy="11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1 w 21600"/>
                  <a:gd name="T13" fmla="*/ 4516 h 21600"/>
                  <a:gd name="T14" fmla="*/ 17099 w 21600"/>
                  <a:gd name="T15" fmla="*/ 1708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40" name="AutoShape 21">
              <a:extLst>
                <a:ext uri="{FF2B5EF4-FFF2-40B4-BE49-F238E27FC236}">
                  <a16:creationId xmlns:a16="http://schemas.microsoft.com/office/drawing/2014/main" id="{82B9E5FE-6BF1-F649-BE4A-9DE0EE33D5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224" y="1239838"/>
              <a:ext cx="2268538" cy="468028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endParaRPr>
            </a:p>
          </p:txBody>
        </p:sp>
        <p:sp>
          <p:nvSpPr>
            <p:cNvPr id="241" name="Rectangle 22">
              <a:extLst>
                <a:ext uri="{FF2B5EF4-FFF2-40B4-BE49-F238E27FC236}">
                  <a16:creationId xmlns:a16="http://schemas.microsoft.com/office/drawing/2014/main" id="{A10F90D2-AA03-214F-88E6-81C65C8F3B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462" y="2133056"/>
              <a:ext cx="166688" cy="144374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endParaRPr>
            </a:p>
          </p:txBody>
        </p:sp>
        <p:sp>
          <p:nvSpPr>
            <p:cNvPr id="242" name="Freeform 23">
              <a:extLst>
                <a:ext uri="{FF2B5EF4-FFF2-40B4-BE49-F238E27FC236}">
                  <a16:creationId xmlns:a16="http://schemas.microsoft.com/office/drawing/2014/main" id="{44F75FB3-7AD9-664F-B0D1-CFACEDC08A5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70845" y="1691922"/>
              <a:ext cx="479425" cy="434975"/>
            </a:xfrm>
            <a:custGeom>
              <a:avLst/>
              <a:gdLst>
                <a:gd name="T0" fmla="*/ 2147483647 w 381"/>
                <a:gd name="T1" fmla="*/ 2147483647 h 274"/>
                <a:gd name="T2" fmla="*/ 2147483647 w 381"/>
                <a:gd name="T3" fmla="*/ 2147483647 h 274"/>
                <a:gd name="T4" fmla="*/ 0 w 381"/>
                <a:gd name="T5" fmla="*/ 0 h 2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" h="274">
                  <a:moveTo>
                    <a:pt x="381" y="274"/>
                  </a:moveTo>
                  <a:lnTo>
                    <a:pt x="381" y="13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243" name="Line 24">
              <a:extLst>
                <a:ext uri="{FF2B5EF4-FFF2-40B4-BE49-F238E27FC236}">
                  <a16:creationId xmlns:a16="http://schemas.microsoft.com/office/drawing/2014/main" id="{F2B915F6-A2A3-B34C-A375-8EFD324B3F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17701" y="2215556"/>
              <a:ext cx="2397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endParaRPr>
            </a:p>
          </p:txBody>
        </p:sp>
        <p:pic>
          <p:nvPicPr>
            <p:cNvPr id="244" name="Picture 25" descr="tv">
              <a:extLst>
                <a:ext uri="{FF2B5EF4-FFF2-40B4-BE49-F238E27FC236}">
                  <a16:creationId xmlns:a16="http://schemas.microsoft.com/office/drawing/2014/main" id="{477C9371-ACC2-724A-B0A8-361D1C6FDD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4844" y="1355725"/>
              <a:ext cx="755650" cy="674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5" name="Group 181">
              <a:extLst>
                <a:ext uri="{FF2B5EF4-FFF2-40B4-BE49-F238E27FC236}">
                  <a16:creationId xmlns:a16="http://schemas.microsoft.com/office/drawing/2014/main" id="{AA33DC69-DFD9-8845-B93A-D4AB8AA2D4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4097" y="1780738"/>
              <a:ext cx="609600" cy="609600"/>
              <a:chOff x="-44" y="1473"/>
              <a:chExt cx="981" cy="1105"/>
            </a:xfrm>
          </p:grpSpPr>
          <p:pic>
            <p:nvPicPr>
              <p:cNvPr id="246" name="Picture 182" descr="desktop_computer_stylized_medium">
                <a:extLst>
                  <a:ext uri="{FF2B5EF4-FFF2-40B4-BE49-F238E27FC236}">
                    <a16:creationId xmlns:a16="http://schemas.microsoft.com/office/drawing/2014/main" id="{D2729833-534C-6443-A1A7-9247867BD6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7" name="Freeform 183">
                <a:extLst>
                  <a:ext uri="{FF2B5EF4-FFF2-40B4-BE49-F238E27FC236}">
                    <a16:creationId xmlns:a16="http://schemas.microsoft.com/office/drawing/2014/main" id="{F7F57EE2-12F0-584B-A870-9B2DC5367E6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254" name="Group 8">
            <a:extLst>
              <a:ext uri="{FF2B5EF4-FFF2-40B4-BE49-F238E27FC236}">
                <a16:creationId xmlns:a16="http://schemas.microsoft.com/office/drawing/2014/main" id="{A6124704-7265-E246-8B8F-A1899A14DC0E}"/>
              </a:ext>
            </a:extLst>
          </p:cNvPr>
          <p:cNvGrpSpPr>
            <a:grpSpLocks/>
          </p:cNvGrpSpPr>
          <p:nvPr/>
        </p:nvGrpSpPr>
        <p:grpSpPr bwMode="auto">
          <a:xfrm>
            <a:off x="4222712" y="2307186"/>
            <a:ext cx="4938712" cy="1389063"/>
            <a:chOff x="4327270" y="1745934"/>
            <a:chExt cx="4938730" cy="1388847"/>
          </a:xfrm>
        </p:grpSpPr>
        <p:sp>
          <p:nvSpPr>
            <p:cNvPr id="255" name="Line 94">
              <a:extLst>
                <a:ext uri="{FF2B5EF4-FFF2-40B4-BE49-F238E27FC236}">
                  <a16:creationId xmlns:a16="http://schemas.microsoft.com/office/drawing/2014/main" id="{7F4BC0F0-CF12-544A-BB11-6132B2CB10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7270" y="2504641"/>
              <a:ext cx="493873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256" name="Group 7">
              <a:extLst>
                <a:ext uri="{FF2B5EF4-FFF2-40B4-BE49-F238E27FC236}">
                  <a16:creationId xmlns:a16="http://schemas.microsoft.com/office/drawing/2014/main" id="{CE28F841-1006-2D42-AD3B-E8BEB4883A28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534163" y="1745934"/>
              <a:ext cx="2894013" cy="752358"/>
              <a:chOff x="5534163" y="1745934"/>
              <a:chExt cx="2894013" cy="752358"/>
            </a:xfrm>
          </p:grpSpPr>
          <p:grpSp>
            <p:nvGrpSpPr>
              <p:cNvPr id="296" name="Group 26">
                <a:extLst>
                  <a:ext uri="{FF2B5EF4-FFF2-40B4-BE49-F238E27FC236}">
                    <a16:creationId xmlns:a16="http://schemas.microsoft.com/office/drawing/2014/main" id="{085DD102-ADD6-3341-90FC-C93595FF07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34163" y="1752284"/>
                <a:ext cx="850900" cy="527050"/>
                <a:chOff x="-490" y="1664"/>
                <a:chExt cx="1429" cy="842"/>
              </a:xfrm>
            </p:grpSpPr>
            <p:sp>
              <p:nvSpPr>
                <p:cNvPr id="335" name="AutoShape 27">
                  <a:extLst>
                    <a:ext uri="{FF2B5EF4-FFF2-40B4-BE49-F238E27FC236}">
                      <a16:creationId xmlns:a16="http://schemas.microsoft.com/office/drawing/2014/main" id="{6A97A305-05F0-A641-B6D6-A929DBC293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489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Arial" charset="0"/>
                  </a:endParaRPr>
                </a:p>
              </p:txBody>
            </p:sp>
            <p:grpSp>
              <p:nvGrpSpPr>
                <p:cNvPr id="336" name="Group 28">
                  <a:extLst>
                    <a:ext uri="{FF2B5EF4-FFF2-40B4-BE49-F238E27FC236}">
                      <a16:creationId xmlns:a16="http://schemas.microsoft.com/office/drawing/2014/main" id="{DD90E225-31C2-954C-8DEC-7BD3AFBA899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337" name="Rectangle 29">
                    <a:extLst>
                      <a:ext uri="{FF2B5EF4-FFF2-40B4-BE49-F238E27FC236}">
                        <a16:creationId xmlns:a16="http://schemas.microsoft.com/office/drawing/2014/main" id="{A9903755-27D9-704C-BB66-3C4D76AB104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-335" y="1923"/>
                    <a:ext cx="1125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338" name="Line 7">
                    <a:extLst>
                      <a:ext uri="{FF2B5EF4-FFF2-40B4-BE49-F238E27FC236}">
                        <a16:creationId xmlns:a16="http://schemas.microsoft.com/office/drawing/2014/main" id="{9385E579-9CD6-2F44-975A-C036D954093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charset="0"/>
                      <a:cs typeface="+mn-cs"/>
                    </a:endParaRPr>
                  </a:p>
                </p:txBody>
              </p:sp>
              <p:grpSp>
                <p:nvGrpSpPr>
                  <p:cNvPr id="339" name="Group 31">
                    <a:extLst>
                      <a:ext uri="{FF2B5EF4-FFF2-40B4-BE49-F238E27FC236}">
                        <a16:creationId xmlns:a16="http://schemas.microsoft.com/office/drawing/2014/main" id="{3C6A471F-A4F3-9340-8F7A-3124858BDD3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345" name="Rectangle 32">
                      <a:extLst>
                        <a:ext uri="{FF2B5EF4-FFF2-40B4-BE49-F238E27FC236}">
                          <a16:creationId xmlns:a16="http://schemas.microsoft.com/office/drawing/2014/main" id="{E1C1B86B-F83B-4E49-8436-FCE71C16CB4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1000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ＭＳ Ｐゴシック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346" name="Rectangle 33">
                      <a:extLst>
                        <a:ext uri="{FF2B5EF4-FFF2-40B4-BE49-F238E27FC236}">
                          <a16:creationId xmlns:a16="http://schemas.microsoft.com/office/drawing/2014/main" id="{72C2A603-D736-E74C-8F62-E12A4A34A4B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ＭＳ Ｐゴシック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347" name="Rectangle 34">
                      <a:extLst>
                        <a:ext uri="{FF2B5EF4-FFF2-40B4-BE49-F238E27FC236}">
                          <a16:creationId xmlns:a16="http://schemas.microsoft.com/office/drawing/2014/main" id="{DEA7D0BC-36BB-A942-9E39-90CB307912D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ＭＳ Ｐゴシック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348" name="Rectangle 35">
                      <a:extLst>
                        <a:ext uri="{FF2B5EF4-FFF2-40B4-BE49-F238E27FC236}">
                          <a16:creationId xmlns:a16="http://schemas.microsoft.com/office/drawing/2014/main" id="{CD3E3109-5BF8-BC49-A4FD-701B1209F7C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8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ＭＳ Ｐゴシック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349" name="Rectangle 36">
                      <a:extLst>
                        <a:ext uri="{FF2B5EF4-FFF2-40B4-BE49-F238E27FC236}">
                          <a16:creationId xmlns:a16="http://schemas.microsoft.com/office/drawing/2014/main" id="{8DB6809C-1A6C-1848-86D3-AC336F5256E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6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ＭＳ Ｐゴシック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350" name="AutoShape 37">
                      <a:extLst>
                        <a:ext uri="{FF2B5EF4-FFF2-40B4-BE49-F238E27FC236}">
                          <a16:creationId xmlns:a16="http://schemas.microsoft.com/office/drawing/2014/main" id="{238B90F3-F8D7-7E44-B808-BD74D911CF4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ＭＳ Ｐゴシック" charset="0"/>
                        <a:cs typeface="+mn-cs"/>
                      </a:endParaRPr>
                    </a:p>
                  </p:txBody>
                </p:sp>
              </p:grpSp>
              <p:pic>
                <p:nvPicPr>
                  <p:cNvPr id="340" name="Picture 38" descr="desktop_computer_stylized_small">
                    <a:extLst>
                      <a:ext uri="{FF2B5EF4-FFF2-40B4-BE49-F238E27FC236}">
                        <a16:creationId xmlns:a16="http://schemas.microsoft.com/office/drawing/2014/main" id="{A66823E0-C61E-0242-A088-77165F889C0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41" name="Rectangle 39">
                    <a:extLst>
                      <a:ext uri="{FF2B5EF4-FFF2-40B4-BE49-F238E27FC236}">
                        <a16:creationId xmlns:a16="http://schemas.microsoft.com/office/drawing/2014/main" id="{C2363609-BFD5-134B-8E59-BB238A20C9A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342" name="Freeform 40">
                    <a:extLst>
                      <a:ext uri="{FF2B5EF4-FFF2-40B4-BE49-F238E27FC236}">
                        <a16:creationId xmlns:a16="http://schemas.microsoft.com/office/drawing/2014/main" id="{73B464D1-49E3-9245-93EB-9907439E2D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343" name="Line 41">
                    <a:extLst>
                      <a:ext uri="{FF2B5EF4-FFF2-40B4-BE49-F238E27FC236}">
                        <a16:creationId xmlns:a16="http://schemas.microsoft.com/office/drawing/2014/main" id="{F1E7F941-7FB1-CF4A-A86E-4745E87FA56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charset="0"/>
                      <a:cs typeface="Arial" charset="0"/>
                    </a:endParaRPr>
                  </a:p>
                </p:txBody>
              </p:sp>
              <p:pic>
                <p:nvPicPr>
                  <p:cNvPr id="344" name="Picture 42" descr="tv">
                    <a:extLst>
                      <a:ext uri="{FF2B5EF4-FFF2-40B4-BE49-F238E27FC236}">
                        <a16:creationId xmlns:a16="http://schemas.microsoft.com/office/drawing/2014/main" id="{5C8F3C6D-D835-7840-82EE-69730EA6CA49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grpSp>
            <p:nvGrpSpPr>
              <p:cNvPr id="297" name="Group 43">
                <a:extLst>
                  <a:ext uri="{FF2B5EF4-FFF2-40B4-BE49-F238E27FC236}">
                    <a16:creationId xmlns:a16="http://schemas.microsoft.com/office/drawing/2014/main" id="{67079048-1948-974E-A614-943FD2E761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35863" y="1745934"/>
                <a:ext cx="850900" cy="527050"/>
                <a:chOff x="-490" y="1664"/>
                <a:chExt cx="1429" cy="842"/>
              </a:xfrm>
            </p:grpSpPr>
            <p:sp>
              <p:nvSpPr>
                <p:cNvPr id="319" name="AutoShape 44">
                  <a:extLst>
                    <a:ext uri="{FF2B5EF4-FFF2-40B4-BE49-F238E27FC236}">
                      <a16:creationId xmlns:a16="http://schemas.microsoft.com/office/drawing/2014/main" id="{456E65D0-645B-CE4F-B30E-AF2FC63CC7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489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Arial" charset="0"/>
                  </a:endParaRPr>
                </a:p>
              </p:txBody>
            </p:sp>
            <p:grpSp>
              <p:nvGrpSpPr>
                <p:cNvPr id="320" name="Group 45">
                  <a:extLst>
                    <a:ext uri="{FF2B5EF4-FFF2-40B4-BE49-F238E27FC236}">
                      <a16:creationId xmlns:a16="http://schemas.microsoft.com/office/drawing/2014/main" id="{E3E2C60A-617F-744F-81D5-30BB67D53B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321" name="Rectangle 46">
                    <a:extLst>
                      <a:ext uri="{FF2B5EF4-FFF2-40B4-BE49-F238E27FC236}">
                        <a16:creationId xmlns:a16="http://schemas.microsoft.com/office/drawing/2014/main" id="{002E7FEA-35B8-F94E-AE8D-E87EA415692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-335" y="1923"/>
                    <a:ext cx="1125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322" name="Line 7">
                    <a:extLst>
                      <a:ext uri="{FF2B5EF4-FFF2-40B4-BE49-F238E27FC236}">
                        <a16:creationId xmlns:a16="http://schemas.microsoft.com/office/drawing/2014/main" id="{B69B1E6A-61F6-6848-A082-E7712464DF5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charset="0"/>
                      <a:cs typeface="+mn-cs"/>
                    </a:endParaRPr>
                  </a:p>
                </p:txBody>
              </p:sp>
              <p:grpSp>
                <p:nvGrpSpPr>
                  <p:cNvPr id="323" name="Group 48">
                    <a:extLst>
                      <a:ext uri="{FF2B5EF4-FFF2-40B4-BE49-F238E27FC236}">
                        <a16:creationId xmlns:a16="http://schemas.microsoft.com/office/drawing/2014/main" id="{82871A84-AE0A-984A-BC23-B1C94CC6BA5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329" name="Rectangle 49">
                      <a:extLst>
                        <a:ext uri="{FF2B5EF4-FFF2-40B4-BE49-F238E27FC236}">
                          <a16:creationId xmlns:a16="http://schemas.microsoft.com/office/drawing/2014/main" id="{D056BEE1-4B05-F54C-81EC-370750ED99F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1000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ＭＳ Ｐゴシック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330" name="Rectangle 50">
                      <a:extLst>
                        <a:ext uri="{FF2B5EF4-FFF2-40B4-BE49-F238E27FC236}">
                          <a16:creationId xmlns:a16="http://schemas.microsoft.com/office/drawing/2014/main" id="{E244CA29-71A6-EC47-ACFB-87F7789143C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ＭＳ Ｐゴシック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331" name="Rectangle 51">
                      <a:extLst>
                        <a:ext uri="{FF2B5EF4-FFF2-40B4-BE49-F238E27FC236}">
                          <a16:creationId xmlns:a16="http://schemas.microsoft.com/office/drawing/2014/main" id="{7B42A43F-637B-9142-969B-01468F67251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ＭＳ Ｐゴシック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332" name="Rectangle 52">
                      <a:extLst>
                        <a:ext uri="{FF2B5EF4-FFF2-40B4-BE49-F238E27FC236}">
                          <a16:creationId xmlns:a16="http://schemas.microsoft.com/office/drawing/2014/main" id="{23B87611-7608-CC43-A967-AEE4B8BB855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8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ＭＳ Ｐゴシック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333" name="Rectangle 53">
                      <a:extLst>
                        <a:ext uri="{FF2B5EF4-FFF2-40B4-BE49-F238E27FC236}">
                          <a16:creationId xmlns:a16="http://schemas.microsoft.com/office/drawing/2014/main" id="{AE5DFE7E-43E3-0F42-A0FE-E6AD63E1494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6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ＭＳ Ｐゴシック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334" name="AutoShape 54">
                      <a:extLst>
                        <a:ext uri="{FF2B5EF4-FFF2-40B4-BE49-F238E27FC236}">
                          <a16:creationId xmlns:a16="http://schemas.microsoft.com/office/drawing/2014/main" id="{079E5BE1-85B6-3747-AA3F-D2688B378F4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ＭＳ Ｐゴシック" charset="0"/>
                        <a:cs typeface="+mn-cs"/>
                      </a:endParaRPr>
                    </a:p>
                  </p:txBody>
                </p:sp>
              </p:grpSp>
              <p:pic>
                <p:nvPicPr>
                  <p:cNvPr id="324" name="Picture 55" descr="desktop_computer_stylized_small">
                    <a:extLst>
                      <a:ext uri="{FF2B5EF4-FFF2-40B4-BE49-F238E27FC236}">
                        <a16:creationId xmlns:a16="http://schemas.microsoft.com/office/drawing/2014/main" id="{07D61FCA-DAAF-AD44-9EC9-CA49616D355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25" name="Rectangle 56">
                    <a:extLst>
                      <a:ext uri="{FF2B5EF4-FFF2-40B4-BE49-F238E27FC236}">
                        <a16:creationId xmlns:a16="http://schemas.microsoft.com/office/drawing/2014/main" id="{1001F98C-ED6F-D948-99EF-322AC120DD0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326" name="Freeform 57">
                    <a:extLst>
                      <a:ext uri="{FF2B5EF4-FFF2-40B4-BE49-F238E27FC236}">
                        <a16:creationId xmlns:a16="http://schemas.microsoft.com/office/drawing/2014/main" id="{92EA9D03-931E-C347-82FA-D160F604F4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327" name="Line 58">
                    <a:extLst>
                      <a:ext uri="{FF2B5EF4-FFF2-40B4-BE49-F238E27FC236}">
                        <a16:creationId xmlns:a16="http://schemas.microsoft.com/office/drawing/2014/main" id="{7AABC235-4ADE-CB40-BB43-1D33F57E8C6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charset="0"/>
                      <a:cs typeface="Arial" charset="0"/>
                    </a:endParaRPr>
                  </a:p>
                </p:txBody>
              </p:sp>
              <p:pic>
                <p:nvPicPr>
                  <p:cNvPr id="328" name="Picture 59" descr="tv">
                    <a:extLst>
                      <a:ext uri="{FF2B5EF4-FFF2-40B4-BE49-F238E27FC236}">
                        <a16:creationId xmlns:a16="http://schemas.microsoft.com/office/drawing/2014/main" id="{9654A268-82FE-4245-B25A-3A124BC43082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grpSp>
            <p:nvGrpSpPr>
              <p:cNvPr id="298" name="Group 95">
                <a:extLst>
                  <a:ext uri="{FF2B5EF4-FFF2-40B4-BE49-F238E27FC236}">
                    <a16:creationId xmlns:a16="http://schemas.microsoft.com/office/drawing/2014/main" id="{FD849A36-3DCA-4848-84EE-49CDE7D316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77276" y="1753872"/>
                <a:ext cx="850900" cy="527050"/>
                <a:chOff x="-490" y="1664"/>
                <a:chExt cx="1429" cy="842"/>
              </a:xfrm>
            </p:grpSpPr>
            <p:sp>
              <p:nvSpPr>
                <p:cNvPr id="303" name="AutoShape 96">
                  <a:extLst>
                    <a:ext uri="{FF2B5EF4-FFF2-40B4-BE49-F238E27FC236}">
                      <a16:creationId xmlns:a16="http://schemas.microsoft.com/office/drawing/2014/main" id="{2134D4E9-8248-CE44-9AAB-057757A4B9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489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Arial" charset="0"/>
                  </a:endParaRPr>
                </a:p>
              </p:txBody>
            </p:sp>
            <p:grpSp>
              <p:nvGrpSpPr>
                <p:cNvPr id="304" name="Group 97">
                  <a:extLst>
                    <a:ext uri="{FF2B5EF4-FFF2-40B4-BE49-F238E27FC236}">
                      <a16:creationId xmlns:a16="http://schemas.microsoft.com/office/drawing/2014/main" id="{5467ECCE-4A4E-A64E-85D9-0663675678E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305" name="Rectangle 98">
                    <a:extLst>
                      <a:ext uri="{FF2B5EF4-FFF2-40B4-BE49-F238E27FC236}">
                        <a16:creationId xmlns:a16="http://schemas.microsoft.com/office/drawing/2014/main" id="{49829436-0D5F-004B-AEFC-A5B3EFF1260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-335" y="1923"/>
                    <a:ext cx="1125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306" name="Line 7">
                    <a:extLst>
                      <a:ext uri="{FF2B5EF4-FFF2-40B4-BE49-F238E27FC236}">
                        <a16:creationId xmlns:a16="http://schemas.microsoft.com/office/drawing/2014/main" id="{297A059F-49AA-5B45-A6BF-AE3B9EFA952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charset="0"/>
                      <a:cs typeface="+mn-cs"/>
                    </a:endParaRPr>
                  </a:p>
                </p:txBody>
              </p:sp>
              <p:grpSp>
                <p:nvGrpSpPr>
                  <p:cNvPr id="307" name="Group 100">
                    <a:extLst>
                      <a:ext uri="{FF2B5EF4-FFF2-40B4-BE49-F238E27FC236}">
                        <a16:creationId xmlns:a16="http://schemas.microsoft.com/office/drawing/2014/main" id="{26F51CA6-CBA9-BB44-A274-61BE894B26C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313" name="Rectangle 101">
                      <a:extLst>
                        <a:ext uri="{FF2B5EF4-FFF2-40B4-BE49-F238E27FC236}">
                          <a16:creationId xmlns:a16="http://schemas.microsoft.com/office/drawing/2014/main" id="{7875F5E9-821A-0B41-84DA-59FA2188A4A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1000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ＭＳ Ｐゴシック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314" name="Rectangle 102">
                      <a:extLst>
                        <a:ext uri="{FF2B5EF4-FFF2-40B4-BE49-F238E27FC236}">
                          <a16:creationId xmlns:a16="http://schemas.microsoft.com/office/drawing/2014/main" id="{E632E424-0BBD-1643-908C-709C6232D47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ＭＳ Ｐゴシック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315" name="Rectangle 103">
                      <a:extLst>
                        <a:ext uri="{FF2B5EF4-FFF2-40B4-BE49-F238E27FC236}">
                          <a16:creationId xmlns:a16="http://schemas.microsoft.com/office/drawing/2014/main" id="{8B81DAEF-25EA-8348-99B9-5386288651E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ＭＳ Ｐゴシック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316" name="Rectangle 104">
                      <a:extLst>
                        <a:ext uri="{FF2B5EF4-FFF2-40B4-BE49-F238E27FC236}">
                          <a16:creationId xmlns:a16="http://schemas.microsoft.com/office/drawing/2014/main" id="{7BAB38B7-A3F3-CB49-B51F-DC1F9670CF2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8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ＭＳ Ｐゴシック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317" name="Rectangle 105">
                      <a:extLst>
                        <a:ext uri="{FF2B5EF4-FFF2-40B4-BE49-F238E27FC236}">
                          <a16:creationId xmlns:a16="http://schemas.microsoft.com/office/drawing/2014/main" id="{0CDBE914-F84E-7D4E-B3B2-D8F9DE98A86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6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ＭＳ Ｐゴシック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318" name="AutoShape 106">
                      <a:extLst>
                        <a:ext uri="{FF2B5EF4-FFF2-40B4-BE49-F238E27FC236}">
                          <a16:creationId xmlns:a16="http://schemas.microsoft.com/office/drawing/2014/main" id="{021DD6DC-DF6F-6F4A-85BD-FADA0DD51B0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ＭＳ Ｐゴシック" charset="0"/>
                        <a:cs typeface="+mn-cs"/>
                      </a:endParaRPr>
                    </a:p>
                  </p:txBody>
                </p:sp>
              </p:grpSp>
              <p:pic>
                <p:nvPicPr>
                  <p:cNvPr id="308" name="Picture 107" descr="desktop_computer_stylized_small">
                    <a:extLst>
                      <a:ext uri="{FF2B5EF4-FFF2-40B4-BE49-F238E27FC236}">
                        <a16:creationId xmlns:a16="http://schemas.microsoft.com/office/drawing/2014/main" id="{A9B48AEA-369A-ED41-8FEC-F20EFBC33B83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09" name="Rectangle 108">
                    <a:extLst>
                      <a:ext uri="{FF2B5EF4-FFF2-40B4-BE49-F238E27FC236}">
                        <a16:creationId xmlns:a16="http://schemas.microsoft.com/office/drawing/2014/main" id="{E99A4E83-8C3B-804F-B09B-776F804CA9B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310" name="Freeform 109">
                    <a:extLst>
                      <a:ext uri="{FF2B5EF4-FFF2-40B4-BE49-F238E27FC236}">
                        <a16:creationId xmlns:a16="http://schemas.microsoft.com/office/drawing/2014/main" id="{BC91D9E2-0A1B-3B42-9C7F-ECD4B0D1B2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311" name="Line 110">
                    <a:extLst>
                      <a:ext uri="{FF2B5EF4-FFF2-40B4-BE49-F238E27FC236}">
                        <a16:creationId xmlns:a16="http://schemas.microsoft.com/office/drawing/2014/main" id="{7033F15B-5083-064E-8DA3-D925A29A438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charset="0"/>
                      <a:cs typeface="Arial" charset="0"/>
                    </a:endParaRPr>
                  </a:p>
                </p:txBody>
              </p:sp>
              <p:pic>
                <p:nvPicPr>
                  <p:cNvPr id="312" name="Picture 111" descr="tv">
                    <a:extLst>
                      <a:ext uri="{FF2B5EF4-FFF2-40B4-BE49-F238E27FC236}">
                        <a16:creationId xmlns:a16="http://schemas.microsoft.com/office/drawing/2014/main" id="{E6ACCA90-C189-5C46-B6A3-BB68EF5AC5A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299" name="Text Box 112">
                <a:extLst>
                  <a:ext uri="{FF2B5EF4-FFF2-40B4-BE49-F238E27FC236}">
                    <a16:creationId xmlns:a16="http://schemas.microsoft.com/office/drawing/2014/main" id="{BF0F7862-2B93-8D4E-8DE9-1D1D28C36B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79808" y="1823710"/>
                <a:ext cx="397868" cy="4615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969696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Arial" charset="0"/>
                  </a:rPr>
                  <a:t>…</a:t>
                </a:r>
              </a:p>
            </p:txBody>
          </p:sp>
          <p:sp>
            <p:nvSpPr>
              <p:cNvPr id="300" name="Line 113">
                <a:extLst>
                  <a:ext uri="{FF2B5EF4-FFF2-40B4-BE49-F238E27FC236}">
                    <a16:creationId xmlns:a16="http://schemas.microsoft.com/office/drawing/2014/main" id="{E1CD1932-974E-6946-B4E6-8C6990D34C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169544" y="2164969"/>
                <a:ext cx="3175" cy="3333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01" name="Line 114">
                <a:extLst>
                  <a:ext uri="{FF2B5EF4-FFF2-40B4-BE49-F238E27FC236}">
                    <a16:creationId xmlns:a16="http://schemas.microsoft.com/office/drawing/2014/main" id="{26697457-3ACA-B84C-A50C-83DEF80C9C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074423" y="2164969"/>
                <a:ext cx="3175" cy="3333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02" name="Line 115">
                <a:extLst>
                  <a:ext uri="{FF2B5EF4-FFF2-40B4-BE49-F238E27FC236}">
                    <a16:creationId xmlns:a16="http://schemas.microsoft.com/office/drawing/2014/main" id="{0D8D793E-91EB-F741-BB52-5FDEB56CFC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211077" y="2164969"/>
                <a:ext cx="3175" cy="3333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endParaRPr>
              </a:p>
            </p:txBody>
          </p:sp>
        </p:grpSp>
        <p:grpSp>
          <p:nvGrpSpPr>
            <p:cNvPr id="257" name="Group 5">
              <a:extLst>
                <a:ext uri="{FF2B5EF4-FFF2-40B4-BE49-F238E27FC236}">
                  <a16:creationId xmlns:a16="http://schemas.microsoft.com/office/drawing/2014/main" id="{DE861C37-8A06-864D-B9A4-27252E961CBF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298039" y="2490881"/>
              <a:ext cx="850900" cy="627063"/>
              <a:chOff x="6488251" y="2501584"/>
              <a:chExt cx="850900" cy="627063"/>
            </a:xfrm>
          </p:grpSpPr>
          <p:grpSp>
            <p:nvGrpSpPr>
              <p:cNvPr id="278" name="Group 77">
                <a:extLst>
                  <a:ext uri="{FF2B5EF4-FFF2-40B4-BE49-F238E27FC236}">
                    <a16:creationId xmlns:a16="http://schemas.microsoft.com/office/drawing/2014/main" id="{EFE4B320-2D18-0548-9546-499C02132F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88251" y="2601597"/>
                <a:ext cx="850900" cy="527050"/>
                <a:chOff x="-490" y="1664"/>
                <a:chExt cx="1429" cy="842"/>
              </a:xfrm>
            </p:grpSpPr>
            <p:sp>
              <p:nvSpPr>
                <p:cNvPr id="280" name="AutoShape 78">
                  <a:extLst>
                    <a:ext uri="{FF2B5EF4-FFF2-40B4-BE49-F238E27FC236}">
                      <a16:creationId xmlns:a16="http://schemas.microsoft.com/office/drawing/2014/main" id="{79A4A823-9D81-AD47-B418-203FDA51A5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489" y="1663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Arial" charset="0"/>
                  </a:endParaRPr>
                </a:p>
              </p:txBody>
            </p:sp>
            <p:grpSp>
              <p:nvGrpSpPr>
                <p:cNvPr id="281" name="Group 79">
                  <a:extLst>
                    <a:ext uri="{FF2B5EF4-FFF2-40B4-BE49-F238E27FC236}">
                      <a16:creationId xmlns:a16="http://schemas.microsoft.com/office/drawing/2014/main" id="{F844C0D3-5A34-714F-B8AD-CCC8CD4A8ED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282" name="Rectangle 80">
                    <a:extLst>
                      <a:ext uri="{FF2B5EF4-FFF2-40B4-BE49-F238E27FC236}">
                        <a16:creationId xmlns:a16="http://schemas.microsoft.com/office/drawing/2014/main" id="{50412332-25A0-0E4D-A3EC-1F111102033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-329" y="1922"/>
                    <a:ext cx="1120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283" name="Line 7">
                    <a:extLst>
                      <a:ext uri="{FF2B5EF4-FFF2-40B4-BE49-F238E27FC236}">
                        <a16:creationId xmlns:a16="http://schemas.microsoft.com/office/drawing/2014/main" id="{913FB20A-42A8-3B47-942A-C08EC3175DC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charset="0"/>
                      <a:cs typeface="+mn-cs"/>
                    </a:endParaRPr>
                  </a:p>
                </p:txBody>
              </p:sp>
              <p:grpSp>
                <p:nvGrpSpPr>
                  <p:cNvPr id="284" name="Group 82">
                    <a:extLst>
                      <a:ext uri="{FF2B5EF4-FFF2-40B4-BE49-F238E27FC236}">
                        <a16:creationId xmlns:a16="http://schemas.microsoft.com/office/drawing/2014/main" id="{6AE7A535-20D2-7845-906B-57B285A8069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90" name="Rectangle 83">
                      <a:extLst>
                        <a:ext uri="{FF2B5EF4-FFF2-40B4-BE49-F238E27FC236}">
                          <a16:creationId xmlns:a16="http://schemas.microsoft.com/office/drawing/2014/main" id="{4DAB170B-872C-AC48-8EB1-7AEA4707CA8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998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ＭＳ Ｐゴシック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91" name="Rectangle 84">
                      <a:extLst>
                        <a:ext uri="{FF2B5EF4-FFF2-40B4-BE49-F238E27FC236}">
                          <a16:creationId xmlns:a16="http://schemas.microsoft.com/office/drawing/2014/main" id="{0AFA26B4-968C-5C4A-A558-6F55DED8743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2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ＭＳ Ｐゴシック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92" name="Rectangle 85">
                      <a:extLst>
                        <a:ext uri="{FF2B5EF4-FFF2-40B4-BE49-F238E27FC236}">
                          <a16:creationId xmlns:a16="http://schemas.microsoft.com/office/drawing/2014/main" id="{06BD0766-DE7D-7C4B-BE12-E496331D419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2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ＭＳ Ｐゴシック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93" name="Rectangle 86">
                      <a:extLst>
                        <a:ext uri="{FF2B5EF4-FFF2-40B4-BE49-F238E27FC236}">
                          <a16:creationId xmlns:a16="http://schemas.microsoft.com/office/drawing/2014/main" id="{C84C5A24-A69E-3949-A04F-18EBA27F94A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9" y="1066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ＭＳ Ｐゴシック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94" name="Rectangle 87">
                      <a:extLst>
                        <a:ext uri="{FF2B5EF4-FFF2-40B4-BE49-F238E27FC236}">
                          <a16:creationId xmlns:a16="http://schemas.microsoft.com/office/drawing/2014/main" id="{3A0EE1B9-BC91-B046-A9CD-F67E0D19A2E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7" y="1066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ＭＳ Ｐゴシック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95" name="AutoShape 88">
                      <a:extLst>
                        <a:ext uri="{FF2B5EF4-FFF2-40B4-BE49-F238E27FC236}">
                          <a16:creationId xmlns:a16="http://schemas.microsoft.com/office/drawing/2014/main" id="{CBCA0129-7B22-AA4F-B528-C23E49901D2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ＭＳ Ｐゴシック" charset="0"/>
                        <a:cs typeface="+mn-cs"/>
                      </a:endParaRPr>
                    </a:p>
                  </p:txBody>
                </p:sp>
              </p:grpSp>
              <p:pic>
                <p:nvPicPr>
                  <p:cNvPr id="285" name="Picture 89" descr="desktop_computer_stylized_small">
                    <a:extLst>
                      <a:ext uri="{FF2B5EF4-FFF2-40B4-BE49-F238E27FC236}">
                        <a16:creationId xmlns:a16="http://schemas.microsoft.com/office/drawing/2014/main" id="{686390BB-FAC3-1449-A6CA-F02AD8F5F3B9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86" name="Rectangle 90">
                    <a:extLst>
                      <a:ext uri="{FF2B5EF4-FFF2-40B4-BE49-F238E27FC236}">
                        <a16:creationId xmlns:a16="http://schemas.microsoft.com/office/drawing/2014/main" id="{31E1F360-ADB7-F54C-956B-A65BE831BCB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1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287" name="Freeform 91">
                    <a:extLst>
                      <a:ext uri="{FF2B5EF4-FFF2-40B4-BE49-F238E27FC236}">
                        <a16:creationId xmlns:a16="http://schemas.microsoft.com/office/drawing/2014/main" id="{7F66C5B5-3F81-1943-B90B-9823940A13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88" name="Line 92">
                    <a:extLst>
                      <a:ext uri="{FF2B5EF4-FFF2-40B4-BE49-F238E27FC236}">
                        <a16:creationId xmlns:a16="http://schemas.microsoft.com/office/drawing/2014/main" id="{01F98E44-06DD-F74F-A19A-7DA90838259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1" y="2269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charset="0"/>
                      <a:cs typeface="Arial" charset="0"/>
                    </a:endParaRPr>
                  </a:p>
                </p:txBody>
              </p:sp>
              <p:pic>
                <p:nvPicPr>
                  <p:cNvPr id="289" name="Picture 93" descr="tv">
                    <a:extLst>
                      <a:ext uri="{FF2B5EF4-FFF2-40B4-BE49-F238E27FC236}">
                        <a16:creationId xmlns:a16="http://schemas.microsoft.com/office/drawing/2014/main" id="{AF40B057-9970-1C45-9273-0ECE7FF5F36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279" name="Freeform 116">
                <a:extLst>
                  <a:ext uri="{FF2B5EF4-FFF2-40B4-BE49-F238E27FC236}">
                    <a16:creationId xmlns:a16="http://schemas.microsoft.com/office/drawing/2014/main" id="{7F938C16-8A8F-A844-AD81-A0C78CFFD1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59763" y="2501584"/>
                <a:ext cx="127000" cy="476250"/>
              </a:xfrm>
              <a:custGeom>
                <a:avLst/>
                <a:gdLst>
                  <a:gd name="T0" fmla="*/ 0 w 80"/>
                  <a:gd name="T1" fmla="*/ 2147483647 h 300"/>
                  <a:gd name="T2" fmla="*/ 2147483647 w 80"/>
                  <a:gd name="T3" fmla="*/ 2147483647 h 300"/>
                  <a:gd name="T4" fmla="*/ 2147483647 w 80"/>
                  <a:gd name="T5" fmla="*/ 0 h 3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0" h="300">
                    <a:moveTo>
                      <a:pt x="0" y="300"/>
                    </a:moveTo>
                    <a:lnTo>
                      <a:pt x="80" y="300"/>
                    </a:lnTo>
                    <a:lnTo>
                      <a:pt x="8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258" name="Group 186">
              <a:extLst>
                <a:ext uri="{FF2B5EF4-FFF2-40B4-BE49-F238E27FC236}">
                  <a16:creationId xmlns:a16="http://schemas.microsoft.com/office/drawing/2014/main" id="{70E8839F-CEE5-CB41-A06E-4CB0D3272F8F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984260" y="2507718"/>
              <a:ext cx="850900" cy="627063"/>
              <a:chOff x="6488251" y="2501584"/>
              <a:chExt cx="850900" cy="627063"/>
            </a:xfrm>
          </p:grpSpPr>
          <p:grpSp>
            <p:nvGrpSpPr>
              <p:cNvPr id="260" name="Group 77">
                <a:extLst>
                  <a:ext uri="{FF2B5EF4-FFF2-40B4-BE49-F238E27FC236}">
                    <a16:creationId xmlns:a16="http://schemas.microsoft.com/office/drawing/2014/main" id="{0E7D840E-2707-394C-AE0D-30B10E3523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88251" y="2601597"/>
                <a:ext cx="850900" cy="527050"/>
                <a:chOff x="-490" y="1664"/>
                <a:chExt cx="1429" cy="842"/>
              </a:xfrm>
            </p:grpSpPr>
            <p:sp>
              <p:nvSpPr>
                <p:cNvPr id="262" name="AutoShape 78">
                  <a:extLst>
                    <a:ext uri="{FF2B5EF4-FFF2-40B4-BE49-F238E27FC236}">
                      <a16:creationId xmlns:a16="http://schemas.microsoft.com/office/drawing/2014/main" id="{0F41449C-C9CB-7D44-8773-CE1DF79D8E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491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Arial" charset="0"/>
                  </a:endParaRPr>
                </a:p>
              </p:txBody>
            </p:sp>
            <p:grpSp>
              <p:nvGrpSpPr>
                <p:cNvPr id="263" name="Group 79">
                  <a:extLst>
                    <a:ext uri="{FF2B5EF4-FFF2-40B4-BE49-F238E27FC236}">
                      <a16:creationId xmlns:a16="http://schemas.microsoft.com/office/drawing/2014/main" id="{B90C2A7D-EE14-3F42-95E4-1209FE49CB0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264" name="Rectangle 80">
                    <a:extLst>
                      <a:ext uri="{FF2B5EF4-FFF2-40B4-BE49-F238E27FC236}">
                        <a16:creationId xmlns:a16="http://schemas.microsoft.com/office/drawing/2014/main" id="{71248F58-EEC6-EF41-9C7D-EAC2C4E8419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-339" y="1923"/>
                    <a:ext cx="1128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265" name="Line 7">
                    <a:extLst>
                      <a:ext uri="{FF2B5EF4-FFF2-40B4-BE49-F238E27FC236}">
                        <a16:creationId xmlns:a16="http://schemas.microsoft.com/office/drawing/2014/main" id="{F7549C0E-3FEC-B045-BF52-5B60A5E6535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charset="0"/>
                      <a:cs typeface="+mn-cs"/>
                    </a:endParaRPr>
                  </a:p>
                </p:txBody>
              </p:sp>
              <p:grpSp>
                <p:nvGrpSpPr>
                  <p:cNvPr id="266" name="Group 82">
                    <a:extLst>
                      <a:ext uri="{FF2B5EF4-FFF2-40B4-BE49-F238E27FC236}">
                        <a16:creationId xmlns:a16="http://schemas.microsoft.com/office/drawing/2014/main" id="{A40A0AC4-0483-6D4F-B084-53AD0B584CE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72" name="Rectangle 83">
                      <a:extLst>
                        <a:ext uri="{FF2B5EF4-FFF2-40B4-BE49-F238E27FC236}">
                          <a16:creationId xmlns:a16="http://schemas.microsoft.com/office/drawing/2014/main" id="{B30D25B7-E6DA-8E45-8513-2F74D665804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9" y="1000"/>
                      <a:ext cx="853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ＭＳ Ｐゴシック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73" name="Rectangle 84">
                      <a:extLst>
                        <a:ext uri="{FF2B5EF4-FFF2-40B4-BE49-F238E27FC236}">
                          <a16:creationId xmlns:a16="http://schemas.microsoft.com/office/drawing/2014/main" id="{A35064C1-4527-644B-A09D-9F1DCAA50C8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3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ＭＳ Ｐゴシック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74" name="Rectangle 85">
                      <a:extLst>
                        <a:ext uri="{FF2B5EF4-FFF2-40B4-BE49-F238E27FC236}">
                          <a16:creationId xmlns:a16="http://schemas.microsoft.com/office/drawing/2014/main" id="{E79D8F2B-7AC8-B14A-BDA7-E0194B467BF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5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ＭＳ Ｐゴシック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75" name="Rectangle 86">
                      <a:extLst>
                        <a:ext uri="{FF2B5EF4-FFF2-40B4-BE49-F238E27FC236}">
                          <a16:creationId xmlns:a16="http://schemas.microsoft.com/office/drawing/2014/main" id="{4887E6B0-0A86-0345-B6AA-E45EA7EACC7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7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ＭＳ Ｐゴシック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76" name="Rectangle 87">
                      <a:extLst>
                        <a:ext uri="{FF2B5EF4-FFF2-40B4-BE49-F238E27FC236}">
                          <a16:creationId xmlns:a16="http://schemas.microsoft.com/office/drawing/2014/main" id="{359841B3-BFFF-974A-AFE6-BF37DED86F6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5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ＭＳ Ｐゴシック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77" name="AutoShape 88">
                      <a:extLst>
                        <a:ext uri="{FF2B5EF4-FFF2-40B4-BE49-F238E27FC236}">
                          <a16:creationId xmlns:a16="http://schemas.microsoft.com/office/drawing/2014/main" id="{FE9B27CE-05B9-6845-9FDA-DBE30E5D65C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ＭＳ Ｐゴシック" charset="0"/>
                        <a:cs typeface="+mn-cs"/>
                      </a:endParaRPr>
                    </a:p>
                  </p:txBody>
                </p:sp>
              </p:grpSp>
              <p:pic>
                <p:nvPicPr>
                  <p:cNvPr id="267" name="Picture 89" descr="desktop_computer_stylized_small">
                    <a:extLst>
                      <a:ext uri="{FF2B5EF4-FFF2-40B4-BE49-F238E27FC236}">
                        <a16:creationId xmlns:a16="http://schemas.microsoft.com/office/drawing/2014/main" id="{0C3D06FA-8772-414E-A3E4-DB625290E30D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68" name="Rectangle 90">
                    <a:extLst>
                      <a:ext uri="{FF2B5EF4-FFF2-40B4-BE49-F238E27FC236}">
                        <a16:creationId xmlns:a16="http://schemas.microsoft.com/office/drawing/2014/main" id="{40838EAD-5142-A941-8A31-4312DAC5932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269" name="Freeform 91">
                    <a:extLst>
                      <a:ext uri="{FF2B5EF4-FFF2-40B4-BE49-F238E27FC236}">
                        <a16:creationId xmlns:a16="http://schemas.microsoft.com/office/drawing/2014/main" id="{E32D1201-A30F-3844-95F3-01C63B12445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70" name="Line 92">
                    <a:extLst>
                      <a:ext uri="{FF2B5EF4-FFF2-40B4-BE49-F238E27FC236}">
                        <a16:creationId xmlns:a16="http://schemas.microsoft.com/office/drawing/2014/main" id="{748C608C-9066-7D45-88DF-ABDD354976D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9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charset="0"/>
                      <a:cs typeface="Arial" charset="0"/>
                    </a:endParaRPr>
                  </a:p>
                </p:txBody>
              </p:sp>
              <p:pic>
                <p:nvPicPr>
                  <p:cNvPr id="271" name="Picture 93" descr="tv">
                    <a:extLst>
                      <a:ext uri="{FF2B5EF4-FFF2-40B4-BE49-F238E27FC236}">
                        <a16:creationId xmlns:a16="http://schemas.microsoft.com/office/drawing/2014/main" id="{350E5CCD-C371-C149-976C-2EAB5CEA17E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261" name="Freeform 116">
                <a:extLst>
                  <a:ext uri="{FF2B5EF4-FFF2-40B4-BE49-F238E27FC236}">
                    <a16:creationId xmlns:a16="http://schemas.microsoft.com/office/drawing/2014/main" id="{521CABCE-FFFC-2B40-A68E-4BD8076C17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59763" y="2501584"/>
                <a:ext cx="127000" cy="476250"/>
              </a:xfrm>
              <a:custGeom>
                <a:avLst/>
                <a:gdLst>
                  <a:gd name="T0" fmla="*/ 0 w 80"/>
                  <a:gd name="T1" fmla="*/ 2147483647 h 300"/>
                  <a:gd name="T2" fmla="*/ 2147483647 w 80"/>
                  <a:gd name="T3" fmla="*/ 2147483647 h 300"/>
                  <a:gd name="T4" fmla="*/ 2147483647 w 80"/>
                  <a:gd name="T5" fmla="*/ 0 h 3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0" h="300">
                    <a:moveTo>
                      <a:pt x="0" y="300"/>
                    </a:moveTo>
                    <a:lnTo>
                      <a:pt x="80" y="300"/>
                    </a:lnTo>
                    <a:lnTo>
                      <a:pt x="8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59" name="Text Box 112">
              <a:extLst>
                <a:ext uri="{FF2B5EF4-FFF2-40B4-BE49-F238E27FC236}">
                  <a16:creationId xmlns:a16="http://schemas.microsoft.com/office/drawing/2014/main" id="{E31F2E6C-7AAB-AD49-96E7-1928C7B762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7904" y="2596702"/>
              <a:ext cx="397867" cy="4615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969696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…</a:t>
              </a:r>
            </a:p>
          </p:txBody>
        </p:sp>
      </p:grpSp>
      <p:grpSp>
        <p:nvGrpSpPr>
          <p:cNvPr id="351" name="Group 350">
            <a:extLst>
              <a:ext uri="{FF2B5EF4-FFF2-40B4-BE49-F238E27FC236}">
                <a16:creationId xmlns:a16="http://schemas.microsoft.com/office/drawing/2014/main" id="{251BEFBE-BCA3-2F4B-BDD1-5ECFCAA475F5}"/>
              </a:ext>
            </a:extLst>
          </p:cNvPr>
          <p:cNvGrpSpPr>
            <a:grpSpLocks/>
          </p:cNvGrpSpPr>
          <p:nvPr/>
        </p:nvGrpSpPr>
        <p:grpSpPr bwMode="auto">
          <a:xfrm>
            <a:off x="3698837" y="1413425"/>
            <a:ext cx="6373812" cy="773112"/>
            <a:chOff x="1912787" y="1498311"/>
            <a:chExt cx="5338532" cy="773565"/>
          </a:xfrm>
        </p:grpSpPr>
        <p:sp>
          <p:nvSpPr>
            <p:cNvPr id="352" name="Text Box 6">
              <a:extLst>
                <a:ext uri="{FF2B5EF4-FFF2-40B4-BE49-F238E27FC236}">
                  <a16:creationId xmlns:a16="http://schemas.microsoft.com/office/drawing/2014/main" id="{E1DCA51E-F340-6745-86C7-DA42ADFFA6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787" y="1498311"/>
              <a:ext cx="5338532" cy="517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Internet frames, TV channels, control  transmitted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downstream at different frequencies</a:t>
              </a:r>
            </a:p>
          </p:txBody>
        </p:sp>
        <p:sp>
          <p:nvSpPr>
            <p:cNvPr id="353" name="Right Arrow 9">
              <a:extLst>
                <a:ext uri="{FF2B5EF4-FFF2-40B4-BE49-F238E27FC236}">
                  <a16:creationId xmlns:a16="http://schemas.microsoft.com/office/drawing/2014/main" id="{3AA45F91-3051-A342-9D9D-1888A8C84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7110" y="1929117"/>
              <a:ext cx="2387053" cy="342759"/>
            </a:xfrm>
            <a:prstGeom prst="rightArrow">
              <a:avLst>
                <a:gd name="adj1" fmla="val 50000"/>
                <a:gd name="adj2" fmla="val 5000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endParaRPr>
            </a:p>
          </p:txBody>
        </p:sp>
      </p:grpSp>
      <p:pic>
        <p:nvPicPr>
          <p:cNvPr id="354" name="Picture 6">
            <a:extLst>
              <a:ext uri="{FF2B5EF4-FFF2-40B4-BE49-F238E27FC236}">
                <a16:creationId xmlns:a16="http://schemas.microsoft.com/office/drawing/2014/main" id="{58D6AD41-4378-564C-A41B-258894B59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662" y="2748511"/>
            <a:ext cx="26035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56" name="Rectangle 3">
            <a:extLst>
              <a:ext uri="{FF2B5EF4-FFF2-40B4-BE49-F238E27FC236}">
                <a16:creationId xmlns:a16="http://schemas.microsoft.com/office/drawing/2014/main" id="{F438DCA3-4E4A-9748-9529-7D06BA50B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457700"/>
            <a:ext cx="10377487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DOCSIS: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ata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ver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able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ervice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nterface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pecification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  <a:p>
            <a:pPr marL="231775" marR="0" lvl="0" indent="-231775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multiple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downstream (broadcast) FDM channels: up to 1.6 Gbps/channel </a:t>
            </a:r>
          </a:p>
          <a:p>
            <a:pPr marL="688975" marR="0" lvl="1" indent="-231775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single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CMTS transmits into downstream channels</a:t>
            </a:r>
          </a:p>
          <a:p>
            <a:pPr marL="231775" marR="0" lvl="0" indent="-231775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multiple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upstream FDM channels (up to 1 Gbps/channel)</a:t>
            </a:r>
          </a:p>
          <a:p>
            <a:pPr marL="688975" marR="0" lvl="1" indent="-231775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multiple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homes transmit into upstream channels</a:t>
            </a:r>
          </a:p>
        </p:txBody>
      </p: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13D1BCCC-AB2A-9044-A1A0-1E8585251F0D}"/>
              </a:ext>
            </a:extLst>
          </p:cNvPr>
          <p:cNvGrpSpPr/>
          <p:nvPr/>
        </p:nvGrpSpPr>
        <p:grpSpPr>
          <a:xfrm>
            <a:off x="1528349" y="3077606"/>
            <a:ext cx="466491" cy="198344"/>
            <a:chOff x="7493876" y="2774731"/>
            <a:chExt cx="1481958" cy="894622"/>
          </a:xfrm>
        </p:grpSpPr>
        <p:sp>
          <p:nvSpPr>
            <p:cNvPr id="358" name="Freeform 357">
              <a:extLst>
                <a:ext uri="{FF2B5EF4-FFF2-40B4-BE49-F238E27FC236}">
                  <a16:creationId xmlns:a16="http://schemas.microsoft.com/office/drawing/2014/main" id="{B990E23F-CCEF-174C-B3B9-03E0375F4584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A25379E7-9589-B84A-A32D-7F80B0F6BE5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360" name="Group 359">
              <a:extLst>
                <a:ext uri="{FF2B5EF4-FFF2-40B4-BE49-F238E27FC236}">
                  <a16:creationId xmlns:a16="http://schemas.microsoft.com/office/drawing/2014/main" id="{7F49EFC4-DD6F-8E44-9F6A-19D4E0301BD0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361" name="Freeform 360">
                <a:extLst>
                  <a:ext uri="{FF2B5EF4-FFF2-40B4-BE49-F238E27FC236}">
                    <a16:creationId xmlns:a16="http://schemas.microsoft.com/office/drawing/2014/main" id="{59B9FBE3-E3DF-1B48-9335-42430A05E761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2" name="Freeform 361">
                <a:extLst>
                  <a:ext uri="{FF2B5EF4-FFF2-40B4-BE49-F238E27FC236}">
                    <a16:creationId xmlns:a16="http://schemas.microsoft.com/office/drawing/2014/main" id="{42A7CCB5-2A19-904F-9394-EE441A2B2A27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3" name="Freeform 362">
                <a:extLst>
                  <a:ext uri="{FF2B5EF4-FFF2-40B4-BE49-F238E27FC236}">
                    <a16:creationId xmlns:a16="http://schemas.microsoft.com/office/drawing/2014/main" id="{9CBE96BA-3B82-4F47-BE86-99F9C9C32971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4" name="Freeform 363">
                <a:extLst>
                  <a:ext uri="{FF2B5EF4-FFF2-40B4-BE49-F238E27FC236}">
                    <a16:creationId xmlns:a16="http://schemas.microsoft.com/office/drawing/2014/main" id="{BB1D25A1-FD56-AB49-AA70-D58C92ABF5E0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65" name="Group 364">
            <a:extLst>
              <a:ext uri="{FF2B5EF4-FFF2-40B4-BE49-F238E27FC236}">
                <a16:creationId xmlns:a16="http://schemas.microsoft.com/office/drawing/2014/main" id="{899A8F9D-657A-004C-8F47-3039E6D80BF7}"/>
              </a:ext>
            </a:extLst>
          </p:cNvPr>
          <p:cNvGrpSpPr/>
          <p:nvPr/>
        </p:nvGrpSpPr>
        <p:grpSpPr>
          <a:xfrm>
            <a:off x="1527619" y="3348134"/>
            <a:ext cx="466491" cy="198344"/>
            <a:chOff x="7493876" y="2774731"/>
            <a:chExt cx="1481958" cy="894622"/>
          </a:xfrm>
        </p:grpSpPr>
        <p:sp>
          <p:nvSpPr>
            <p:cNvPr id="366" name="Freeform 365">
              <a:extLst>
                <a:ext uri="{FF2B5EF4-FFF2-40B4-BE49-F238E27FC236}">
                  <a16:creationId xmlns:a16="http://schemas.microsoft.com/office/drawing/2014/main" id="{39ED702E-77C1-7140-9D6D-A4B8FA6D44FE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DC306447-14D6-7D4B-BAB9-F738BFC477D7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368" name="Group 367">
              <a:extLst>
                <a:ext uri="{FF2B5EF4-FFF2-40B4-BE49-F238E27FC236}">
                  <a16:creationId xmlns:a16="http://schemas.microsoft.com/office/drawing/2014/main" id="{65F45794-D357-044A-941F-EE4DFF084576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369" name="Freeform 368">
                <a:extLst>
                  <a:ext uri="{FF2B5EF4-FFF2-40B4-BE49-F238E27FC236}">
                    <a16:creationId xmlns:a16="http://schemas.microsoft.com/office/drawing/2014/main" id="{030B1D3F-BF25-1B4B-BF02-FE7930423AFB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0" name="Freeform 369">
                <a:extLst>
                  <a:ext uri="{FF2B5EF4-FFF2-40B4-BE49-F238E27FC236}">
                    <a16:creationId xmlns:a16="http://schemas.microsoft.com/office/drawing/2014/main" id="{1C62AACD-31F0-4A45-B8EC-703AEF39CC09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1" name="Freeform 370">
                <a:extLst>
                  <a:ext uri="{FF2B5EF4-FFF2-40B4-BE49-F238E27FC236}">
                    <a16:creationId xmlns:a16="http://schemas.microsoft.com/office/drawing/2014/main" id="{0B327D71-2E0E-9A4A-94F6-F4FC284DDB6A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2" name="Freeform 371">
                <a:extLst>
                  <a:ext uri="{FF2B5EF4-FFF2-40B4-BE49-F238E27FC236}">
                    <a16:creationId xmlns:a16="http://schemas.microsoft.com/office/drawing/2014/main" id="{E2B1B66D-8CCD-7F48-A406-A2B34A246B3C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73" name="Group 372">
            <a:extLst>
              <a:ext uri="{FF2B5EF4-FFF2-40B4-BE49-F238E27FC236}">
                <a16:creationId xmlns:a16="http://schemas.microsoft.com/office/drawing/2014/main" id="{02A94172-ADC7-7944-BAE4-D9E3B90A75B9}"/>
              </a:ext>
            </a:extLst>
          </p:cNvPr>
          <p:cNvGrpSpPr/>
          <p:nvPr/>
        </p:nvGrpSpPr>
        <p:grpSpPr>
          <a:xfrm>
            <a:off x="2092010" y="3011250"/>
            <a:ext cx="466491" cy="198344"/>
            <a:chOff x="7493876" y="2774731"/>
            <a:chExt cx="1481958" cy="894622"/>
          </a:xfrm>
        </p:grpSpPr>
        <p:sp>
          <p:nvSpPr>
            <p:cNvPr id="374" name="Freeform 373">
              <a:extLst>
                <a:ext uri="{FF2B5EF4-FFF2-40B4-BE49-F238E27FC236}">
                  <a16:creationId xmlns:a16="http://schemas.microsoft.com/office/drawing/2014/main" id="{6B0E0549-99B8-9C40-9EB4-5C9E314D7D5E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375" name="Oval 374">
              <a:extLst>
                <a:ext uri="{FF2B5EF4-FFF2-40B4-BE49-F238E27FC236}">
                  <a16:creationId xmlns:a16="http://schemas.microsoft.com/office/drawing/2014/main" id="{1F6D98FF-3C56-B645-AD8F-99178F5ADA2C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376" name="Group 375">
              <a:extLst>
                <a:ext uri="{FF2B5EF4-FFF2-40B4-BE49-F238E27FC236}">
                  <a16:creationId xmlns:a16="http://schemas.microsoft.com/office/drawing/2014/main" id="{08EA1B06-2996-D84C-9ED4-6B708D553D2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377" name="Freeform 376">
                <a:extLst>
                  <a:ext uri="{FF2B5EF4-FFF2-40B4-BE49-F238E27FC236}">
                    <a16:creationId xmlns:a16="http://schemas.microsoft.com/office/drawing/2014/main" id="{25DF6408-1B4D-C14A-B2FA-AC971CD3229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8" name="Freeform 377">
                <a:extLst>
                  <a:ext uri="{FF2B5EF4-FFF2-40B4-BE49-F238E27FC236}">
                    <a16:creationId xmlns:a16="http://schemas.microsoft.com/office/drawing/2014/main" id="{11852680-3331-2049-A431-A4396CA2213A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9" name="Freeform 378">
                <a:extLst>
                  <a:ext uri="{FF2B5EF4-FFF2-40B4-BE49-F238E27FC236}">
                    <a16:creationId xmlns:a16="http://schemas.microsoft.com/office/drawing/2014/main" id="{9941D3D9-5312-9D4A-9979-73051D64F124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0" name="Freeform 379">
                <a:extLst>
                  <a:ext uri="{FF2B5EF4-FFF2-40B4-BE49-F238E27FC236}">
                    <a16:creationId xmlns:a16="http://schemas.microsoft.com/office/drawing/2014/main" id="{D7BF4746-0E1C-E249-9E8A-1DC2C58F9CE7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81" name="Group 380">
            <a:extLst>
              <a:ext uri="{FF2B5EF4-FFF2-40B4-BE49-F238E27FC236}">
                <a16:creationId xmlns:a16="http://schemas.microsoft.com/office/drawing/2014/main" id="{A2D70DD2-1DCF-4A4A-9D19-509460C1B3E4}"/>
              </a:ext>
            </a:extLst>
          </p:cNvPr>
          <p:cNvGrpSpPr/>
          <p:nvPr/>
        </p:nvGrpSpPr>
        <p:grpSpPr>
          <a:xfrm>
            <a:off x="2231285" y="3356155"/>
            <a:ext cx="466491" cy="198344"/>
            <a:chOff x="7493876" y="2774731"/>
            <a:chExt cx="1481958" cy="894622"/>
          </a:xfrm>
        </p:grpSpPr>
        <p:sp>
          <p:nvSpPr>
            <p:cNvPr id="382" name="Freeform 381">
              <a:extLst>
                <a:ext uri="{FF2B5EF4-FFF2-40B4-BE49-F238E27FC236}">
                  <a16:creationId xmlns:a16="http://schemas.microsoft.com/office/drawing/2014/main" id="{A6288576-CB20-1C40-BCEE-E51139E04A81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383" name="Oval 382">
              <a:extLst>
                <a:ext uri="{FF2B5EF4-FFF2-40B4-BE49-F238E27FC236}">
                  <a16:creationId xmlns:a16="http://schemas.microsoft.com/office/drawing/2014/main" id="{8BA949C7-400B-594F-94BB-4F9FB0DA9B0B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384" name="Group 383">
              <a:extLst>
                <a:ext uri="{FF2B5EF4-FFF2-40B4-BE49-F238E27FC236}">
                  <a16:creationId xmlns:a16="http://schemas.microsoft.com/office/drawing/2014/main" id="{274D30E0-CD07-494A-9D0F-11AFD0C73943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385" name="Freeform 384">
                <a:extLst>
                  <a:ext uri="{FF2B5EF4-FFF2-40B4-BE49-F238E27FC236}">
                    <a16:creationId xmlns:a16="http://schemas.microsoft.com/office/drawing/2014/main" id="{D105884E-4C1F-2F4F-A5C0-30E9F4486645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6" name="Freeform 385">
                <a:extLst>
                  <a:ext uri="{FF2B5EF4-FFF2-40B4-BE49-F238E27FC236}">
                    <a16:creationId xmlns:a16="http://schemas.microsoft.com/office/drawing/2014/main" id="{215BF697-5FE8-C44F-A4E8-8C8546B7DDA0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7" name="Freeform 386">
                <a:extLst>
                  <a:ext uri="{FF2B5EF4-FFF2-40B4-BE49-F238E27FC236}">
                    <a16:creationId xmlns:a16="http://schemas.microsoft.com/office/drawing/2014/main" id="{BFF91DEF-8B58-5544-B145-10802855DE32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8" name="Freeform 387">
                <a:extLst>
                  <a:ext uri="{FF2B5EF4-FFF2-40B4-BE49-F238E27FC236}">
                    <a16:creationId xmlns:a16="http://schemas.microsoft.com/office/drawing/2014/main" id="{4EEC82B6-B890-614F-AE52-66F327110BD3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394" name="Straight Connector 393">
            <a:extLst>
              <a:ext uri="{FF2B5EF4-FFF2-40B4-BE49-F238E27FC236}">
                <a16:creationId xmlns:a16="http://schemas.microsoft.com/office/drawing/2014/main" id="{95C96F8E-4651-6447-9D97-25D2694F7190}"/>
              </a:ext>
            </a:extLst>
          </p:cNvPr>
          <p:cNvCxnSpPr>
            <a:cxnSpLocks/>
          </p:cNvCxnSpPr>
          <p:nvPr/>
        </p:nvCxnSpPr>
        <p:spPr>
          <a:xfrm>
            <a:off x="2557238" y="3107254"/>
            <a:ext cx="14029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13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9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97645-9B74-0447-A19A-F41468362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641" y="412065"/>
            <a:ext cx="11552583" cy="894622"/>
          </a:xfrm>
        </p:spPr>
        <p:txBody>
          <a:bodyPr>
            <a:normAutofit/>
          </a:bodyPr>
          <a:lstStyle/>
          <a:p>
            <a:r>
              <a:rPr lang="en-US" dirty="0"/>
              <a:t>Cable access network:</a:t>
            </a:r>
          </a:p>
        </p:txBody>
      </p:sp>
      <p:sp>
        <p:nvSpPr>
          <p:cNvPr id="468" name="Rectangle 4">
            <a:extLst>
              <a:ext uri="{FF2B5EF4-FFF2-40B4-BE49-F238E27FC236}">
                <a16:creationId xmlns:a16="http://schemas.microsoft.com/office/drawing/2014/main" id="{30F492A7-7038-0245-AFE3-4313112DD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374" y="4450265"/>
            <a:ext cx="10980572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65088" marR="0" lvl="0" indent="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upstream channel divided into TDM slots</a:t>
            </a:r>
          </a:p>
          <a:p>
            <a:pPr marL="400050" marR="0" lvl="1" indent="-276225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s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ome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upstream slots assigned to nodes in downstream MAP frame</a:t>
            </a:r>
          </a:p>
          <a:p>
            <a:pPr marL="400050" marR="0" lvl="1" indent="-276225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other upstream slots accessed via random access with binary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backoff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</a:t>
            </a:r>
          </a:p>
        </p:txBody>
      </p:sp>
      <p:sp>
        <p:nvSpPr>
          <p:cNvPr id="472" name="TextBox 28">
            <a:extLst>
              <a:ext uri="{FF2B5EF4-FFF2-40B4-BE49-F238E27FC236}">
                <a16:creationId xmlns:a16="http://schemas.microsoft.com/office/drawing/2014/main" id="{530C6BAF-798A-3145-979F-66B059163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3939" y="3073562"/>
            <a:ext cx="24384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Residences with cable modems</a:t>
            </a:r>
          </a:p>
        </p:txBody>
      </p:sp>
      <p:sp>
        <p:nvSpPr>
          <p:cNvPr id="473" name="Down Arrow 472">
            <a:extLst>
              <a:ext uri="{FF2B5EF4-FFF2-40B4-BE49-F238E27FC236}">
                <a16:creationId xmlns:a16="http://schemas.microsoft.com/office/drawing/2014/main" id="{41F5308B-1E51-B24E-903A-33C0E62ECFE8}"/>
              </a:ext>
            </a:extLst>
          </p:cNvPr>
          <p:cNvSpPr/>
          <p:nvPr/>
        </p:nvSpPr>
        <p:spPr bwMode="auto">
          <a:xfrm rot="16200000">
            <a:off x="6023803" y="267946"/>
            <a:ext cx="390525" cy="3606800"/>
          </a:xfrm>
          <a:prstGeom prst="downArrow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474" name="Down Arrow 473">
            <a:extLst>
              <a:ext uri="{FF2B5EF4-FFF2-40B4-BE49-F238E27FC236}">
                <a16:creationId xmlns:a16="http://schemas.microsoft.com/office/drawing/2014/main" id="{12B11F36-BD83-C341-8DCF-55214CB52D9C}"/>
              </a:ext>
            </a:extLst>
          </p:cNvPr>
          <p:cNvSpPr/>
          <p:nvPr/>
        </p:nvSpPr>
        <p:spPr bwMode="auto">
          <a:xfrm rot="5400000">
            <a:off x="5965066" y="693396"/>
            <a:ext cx="374650" cy="3606800"/>
          </a:xfrm>
          <a:prstGeom prst="downArrow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475" name="TextBox 31">
            <a:extLst>
              <a:ext uri="{FF2B5EF4-FFF2-40B4-BE49-F238E27FC236}">
                <a16:creationId xmlns:a16="http://schemas.microsoft.com/office/drawing/2014/main" id="{8585C1C8-4054-7746-B998-AF80A36AA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1549" y="1937969"/>
            <a:ext cx="15776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Downstream channel i</a:t>
            </a:r>
          </a:p>
        </p:txBody>
      </p:sp>
      <p:sp>
        <p:nvSpPr>
          <p:cNvPr id="476" name="TextBox 32">
            <a:extLst>
              <a:ext uri="{FF2B5EF4-FFF2-40B4-BE49-F238E27FC236}">
                <a16:creationId xmlns:a16="http://schemas.microsoft.com/office/drawing/2014/main" id="{92F0FB51-4401-F34E-82BD-63AA7B84F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4415" y="2360159"/>
            <a:ext cx="13949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Upstream channel j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5862240-C3FB-4544-80A1-F56D8290CD49}"/>
              </a:ext>
            </a:extLst>
          </p:cNvPr>
          <p:cNvGrpSpPr/>
          <p:nvPr/>
        </p:nvGrpSpPr>
        <p:grpSpPr>
          <a:xfrm>
            <a:off x="5916168" y="1511776"/>
            <a:ext cx="1907860" cy="400110"/>
            <a:chOff x="5916168" y="1476227"/>
            <a:chExt cx="1907860" cy="400110"/>
          </a:xfrm>
        </p:grpSpPr>
        <p:sp>
          <p:nvSpPr>
            <p:cNvPr id="470" name="Rectangle 469">
              <a:extLst>
                <a:ext uri="{FF2B5EF4-FFF2-40B4-BE49-F238E27FC236}">
                  <a16:creationId xmlns:a16="http://schemas.microsoft.com/office/drawing/2014/main" id="{A9CE8DDF-CB5B-7943-8577-39A7BF85AD91}"/>
                </a:ext>
              </a:extLst>
            </p:cNvPr>
            <p:cNvSpPr/>
            <p:nvPr/>
          </p:nvSpPr>
          <p:spPr bwMode="auto">
            <a:xfrm>
              <a:off x="5916168" y="1495043"/>
              <a:ext cx="1047435" cy="369303"/>
            </a:xfrm>
            <a:prstGeom prst="rect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endParaRPr>
            </a:p>
          </p:txBody>
        </p:sp>
        <p:sp>
          <p:nvSpPr>
            <p:cNvPr id="471" name="TextBox 6">
              <a:extLst>
                <a:ext uri="{FF2B5EF4-FFF2-40B4-BE49-F238E27FC236}">
                  <a16:creationId xmlns:a16="http://schemas.microsoft.com/office/drawing/2014/main" id="{4ABD2E79-8A72-D34A-9B26-D12F96E693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20797" y="1476227"/>
              <a:ext cx="97013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MAP frame for</a:t>
              </a:r>
            </a:p>
            <a:p>
              <a:pPr marL="0" marR="0" lvl="0" indent="0" algn="l" defTabSz="914400" rtl="0" eaLnBrk="0" fontAlgn="base" latinLnBrk="0" hangingPunct="0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Interval [t1, t2]</a:t>
              </a:r>
            </a:p>
          </p:txBody>
        </p:sp>
        <p:pic>
          <p:nvPicPr>
            <p:cNvPr id="477" name="Picture 4">
              <a:extLst>
                <a:ext uri="{FF2B5EF4-FFF2-40B4-BE49-F238E27FC236}">
                  <a16:creationId xmlns:a16="http://schemas.microsoft.com/office/drawing/2014/main" id="{F8A47328-A2C4-2844-B768-D48108CB1A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6466" y="1556372"/>
              <a:ext cx="817562" cy="242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6A689A4-A9DA-C64D-AA5A-466F9A1715F7}"/>
              </a:ext>
            </a:extLst>
          </p:cNvPr>
          <p:cNvGrpSpPr/>
          <p:nvPr/>
        </p:nvGrpSpPr>
        <p:grpSpPr>
          <a:xfrm>
            <a:off x="4765167" y="2839696"/>
            <a:ext cx="2817561" cy="584241"/>
            <a:chOff x="4765167" y="2631871"/>
            <a:chExt cx="2817561" cy="584241"/>
          </a:xfrm>
        </p:grpSpPr>
        <p:cxnSp>
          <p:nvCxnSpPr>
            <p:cNvPr id="478" name="Straight Connector 477">
              <a:extLst>
                <a:ext uri="{FF2B5EF4-FFF2-40B4-BE49-F238E27FC236}">
                  <a16:creationId xmlns:a16="http://schemas.microsoft.com/office/drawing/2014/main" id="{FA1BE581-ED5E-614A-927B-07EC31567664}"/>
                </a:ext>
              </a:extLst>
            </p:cNvPr>
            <p:cNvCxnSpPr/>
            <p:nvPr/>
          </p:nvCxnSpPr>
          <p:spPr bwMode="auto">
            <a:xfrm>
              <a:off x="4826828" y="2825546"/>
              <a:ext cx="2755900" cy="4762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479" name="Straight Connector 478">
              <a:extLst>
                <a:ext uri="{FF2B5EF4-FFF2-40B4-BE49-F238E27FC236}">
                  <a16:creationId xmlns:a16="http://schemas.microsoft.com/office/drawing/2014/main" id="{F1A06E48-3C9B-7D45-810D-3E3E09162C43}"/>
                </a:ext>
              </a:extLst>
            </p:cNvPr>
            <p:cNvCxnSpPr/>
            <p:nvPr/>
          </p:nvCxnSpPr>
          <p:spPr bwMode="auto">
            <a:xfrm>
              <a:off x="4885566" y="2631871"/>
              <a:ext cx="0" cy="19050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480" name="Straight Connector 479">
              <a:extLst>
                <a:ext uri="{FF2B5EF4-FFF2-40B4-BE49-F238E27FC236}">
                  <a16:creationId xmlns:a16="http://schemas.microsoft.com/office/drawing/2014/main" id="{7B226097-38DD-FB4D-A5E9-E4BBC25FEDBE}"/>
                </a:ext>
              </a:extLst>
            </p:cNvPr>
            <p:cNvCxnSpPr/>
            <p:nvPr/>
          </p:nvCxnSpPr>
          <p:spPr bwMode="auto">
            <a:xfrm flipH="1">
              <a:off x="4971291" y="2717596"/>
              <a:ext cx="3175" cy="10795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481" name="Straight Connector 480">
              <a:extLst>
                <a:ext uri="{FF2B5EF4-FFF2-40B4-BE49-F238E27FC236}">
                  <a16:creationId xmlns:a16="http://schemas.microsoft.com/office/drawing/2014/main" id="{A9586AA7-595C-614C-8541-D06D10BFD410}"/>
                </a:ext>
              </a:extLst>
            </p:cNvPr>
            <p:cNvCxnSpPr/>
            <p:nvPr/>
          </p:nvCxnSpPr>
          <p:spPr bwMode="auto">
            <a:xfrm flipH="1">
              <a:off x="5052253" y="2717596"/>
              <a:ext cx="3175" cy="10795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482" name="Straight Connector 481">
              <a:extLst>
                <a:ext uri="{FF2B5EF4-FFF2-40B4-BE49-F238E27FC236}">
                  <a16:creationId xmlns:a16="http://schemas.microsoft.com/office/drawing/2014/main" id="{570F8CA2-6BC6-F147-AB7C-6CED07FED5A4}"/>
                </a:ext>
              </a:extLst>
            </p:cNvPr>
            <p:cNvCxnSpPr/>
            <p:nvPr/>
          </p:nvCxnSpPr>
          <p:spPr bwMode="auto">
            <a:xfrm flipH="1">
              <a:off x="5133216" y="2720771"/>
              <a:ext cx="1587" cy="106362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483" name="Straight Connector 482">
              <a:extLst>
                <a:ext uri="{FF2B5EF4-FFF2-40B4-BE49-F238E27FC236}">
                  <a16:creationId xmlns:a16="http://schemas.microsoft.com/office/drawing/2014/main" id="{1347303E-7C8F-244F-ABFB-928A722EF148}"/>
                </a:ext>
              </a:extLst>
            </p:cNvPr>
            <p:cNvCxnSpPr/>
            <p:nvPr/>
          </p:nvCxnSpPr>
          <p:spPr bwMode="auto">
            <a:xfrm flipH="1">
              <a:off x="5214178" y="2720771"/>
              <a:ext cx="1588" cy="106362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484" name="Straight Connector 483">
              <a:extLst>
                <a:ext uri="{FF2B5EF4-FFF2-40B4-BE49-F238E27FC236}">
                  <a16:creationId xmlns:a16="http://schemas.microsoft.com/office/drawing/2014/main" id="{1FD40148-3E13-5646-9236-A3CC480373DC}"/>
                </a:ext>
              </a:extLst>
            </p:cNvPr>
            <p:cNvCxnSpPr/>
            <p:nvPr/>
          </p:nvCxnSpPr>
          <p:spPr bwMode="auto">
            <a:xfrm flipH="1">
              <a:off x="5295141" y="2720771"/>
              <a:ext cx="1587" cy="106362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485" name="Straight Connector 484">
              <a:extLst>
                <a:ext uri="{FF2B5EF4-FFF2-40B4-BE49-F238E27FC236}">
                  <a16:creationId xmlns:a16="http://schemas.microsoft.com/office/drawing/2014/main" id="{51082217-8F48-B846-A7CD-2F1BE46B3E0C}"/>
                </a:ext>
              </a:extLst>
            </p:cNvPr>
            <p:cNvCxnSpPr/>
            <p:nvPr/>
          </p:nvCxnSpPr>
          <p:spPr bwMode="auto">
            <a:xfrm flipH="1">
              <a:off x="5374516" y="2720771"/>
              <a:ext cx="3175" cy="106362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486" name="Straight Connector 485">
              <a:extLst>
                <a:ext uri="{FF2B5EF4-FFF2-40B4-BE49-F238E27FC236}">
                  <a16:creationId xmlns:a16="http://schemas.microsoft.com/office/drawing/2014/main" id="{AB29E83A-1724-9C49-A4CD-A03257B83324}"/>
                </a:ext>
              </a:extLst>
            </p:cNvPr>
            <p:cNvCxnSpPr/>
            <p:nvPr/>
          </p:nvCxnSpPr>
          <p:spPr bwMode="auto">
            <a:xfrm flipH="1">
              <a:off x="5455478" y="2720771"/>
              <a:ext cx="3175" cy="106362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487" name="Straight Connector 486">
              <a:extLst>
                <a:ext uri="{FF2B5EF4-FFF2-40B4-BE49-F238E27FC236}">
                  <a16:creationId xmlns:a16="http://schemas.microsoft.com/office/drawing/2014/main" id="{8D533E29-DD9B-1F45-8407-8019B1DCE1D7}"/>
                </a:ext>
              </a:extLst>
            </p:cNvPr>
            <p:cNvCxnSpPr/>
            <p:nvPr/>
          </p:nvCxnSpPr>
          <p:spPr bwMode="auto">
            <a:xfrm flipH="1">
              <a:off x="5536441" y="2720771"/>
              <a:ext cx="3175" cy="106362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488" name="Straight Connector 487">
              <a:extLst>
                <a:ext uri="{FF2B5EF4-FFF2-40B4-BE49-F238E27FC236}">
                  <a16:creationId xmlns:a16="http://schemas.microsoft.com/office/drawing/2014/main" id="{03C4D510-E354-DC4C-B832-6CFC1ACA64A5}"/>
                </a:ext>
              </a:extLst>
            </p:cNvPr>
            <p:cNvCxnSpPr/>
            <p:nvPr/>
          </p:nvCxnSpPr>
          <p:spPr bwMode="auto">
            <a:xfrm flipH="1">
              <a:off x="5617403" y="2720771"/>
              <a:ext cx="3175" cy="106362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489" name="Straight Connector 488">
              <a:extLst>
                <a:ext uri="{FF2B5EF4-FFF2-40B4-BE49-F238E27FC236}">
                  <a16:creationId xmlns:a16="http://schemas.microsoft.com/office/drawing/2014/main" id="{7E33BA97-BDAB-D042-9A64-FE7BADD814D9}"/>
                </a:ext>
              </a:extLst>
            </p:cNvPr>
            <p:cNvCxnSpPr/>
            <p:nvPr/>
          </p:nvCxnSpPr>
          <p:spPr bwMode="auto">
            <a:xfrm flipH="1">
              <a:off x="5706303" y="2720771"/>
              <a:ext cx="1588" cy="106362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490" name="Straight Connector 489">
              <a:extLst>
                <a:ext uri="{FF2B5EF4-FFF2-40B4-BE49-F238E27FC236}">
                  <a16:creationId xmlns:a16="http://schemas.microsoft.com/office/drawing/2014/main" id="{4A2A7189-9E5A-C249-B0E5-AF7D76DF64AB}"/>
                </a:ext>
              </a:extLst>
            </p:cNvPr>
            <p:cNvCxnSpPr/>
            <p:nvPr/>
          </p:nvCxnSpPr>
          <p:spPr bwMode="auto">
            <a:xfrm flipH="1">
              <a:off x="5785678" y="2720771"/>
              <a:ext cx="3175" cy="106362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491" name="Straight Connector 490">
              <a:extLst>
                <a:ext uri="{FF2B5EF4-FFF2-40B4-BE49-F238E27FC236}">
                  <a16:creationId xmlns:a16="http://schemas.microsoft.com/office/drawing/2014/main" id="{5B7D291F-10B2-8049-A8BD-3D79198FBBDA}"/>
                </a:ext>
              </a:extLst>
            </p:cNvPr>
            <p:cNvCxnSpPr/>
            <p:nvPr/>
          </p:nvCxnSpPr>
          <p:spPr bwMode="auto">
            <a:xfrm flipH="1">
              <a:off x="5866641" y="2720771"/>
              <a:ext cx="3175" cy="106362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492" name="Straight Connector 491">
              <a:extLst>
                <a:ext uri="{FF2B5EF4-FFF2-40B4-BE49-F238E27FC236}">
                  <a16:creationId xmlns:a16="http://schemas.microsoft.com/office/drawing/2014/main" id="{1C317B8F-D212-8445-9A9C-A62060215159}"/>
                </a:ext>
              </a:extLst>
            </p:cNvPr>
            <p:cNvCxnSpPr/>
            <p:nvPr/>
          </p:nvCxnSpPr>
          <p:spPr bwMode="auto">
            <a:xfrm flipH="1">
              <a:off x="5947603" y="2720771"/>
              <a:ext cx="3175" cy="106362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493" name="Straight Connector 492">
              <a:extLst>
                <a:ext uri="{FF2B5EF4-FFF2-40B4-BE49-F238E27FC236}">
                  <a16:creationId xmlns:a16="http://schemas.microsoft.com/office/drawing/2014/main" id="{B1490094-9D24-994C-9658-AC0440EF9F04}"/>
                </a:ext>
              </a:extLst>
            </p:cNvPr>
            <p:cNvCxnSpPr/>
            <p:nvPr/>
          </p:nvCxnSpPr>
          <p:spPr bwMode="auto">
            <a:xfrm flipH="1">
              <a:off x="6028566" y="2720771"/>
              <a:ext cx="3175" cy="106362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494" name="Straight Connector 493">
              <a:extLst>
                <a:ext uri="{FF2B5EF4-FFF2-40B4-BE49-F238E27FC236}">
                  <a16:creationId xmlns:a16="http://schemas.microsoft.com/office/drawing/2014/main" id="{7BF5E7BB-379D-4846-A58B-3D4136BB8BA0}"/>
                </a:ext>
              </a:extLst>
            </p:cNvPr>
            <p:cNvCxnSpPr/>
            <p:nvPr/>
          </p:nvCxnSpPr>
          <p:spPr bwMode="auto">
            <a:xfrm flipH="1">
              <a:off x="6109528" y="2720771"/>
              <a:ext cx="1588" cy="106362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495" name="Straight Connector 494">
              <a:extLst>
                <a:ext uri="{FF2B5EF4-FFF2-40B4-BE49-F238E27FC236}">
                  <a16:creationId xmlns:a16="http://schemas.microsoft.com/office/drawing/2014/main" id="{291EF189-E423-AC45-A9A4-BA291E8FEC52}"/>
                </a:ext>
              </a:extLst>
            </p:cNvPr>
            <p:cNvCxnSpPr/>
            <p:nvPr/>
          </p:nvCxnSpPr>
          <p:spPr bwMode="auto">
            <a:xfrm flipH="1">
              <a:off x="6190491" y="2720771"/>
              <a:ext cx="1587" cy="106362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496" name="Straight Connector 495">
              <a:extLst>
                <a:ext uri="{FF2B5EF4-FFF2-40B4-BE49-F238E27FC236}">
                  <a16:creationId xmlns:a16="http://schemas.microsoft.com/office/drawing/2014/main" id="{C4EB3038-7D66-784D-A6CA-4B4C5D5A8163}"/>
                </a:ext>
              </a:extLst>
            </p:cNvPr>
            <p:cNvCxnSpPr/>
            <p:nvPr/>
          </p:nvCxnSpPr>
          <p:spPr bwMode="auto">
            <a:xfrm flipH="1">
              <a:off x="6271453" y="2720771"/>
              <a:ext cx="1588" cy="106362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497" name="Straight Connector 496">
              <a:extLst>
                <a:ext uri="{FF2B5EF4-FFF2-40B4-BE49-F238E27FC236}">
                  <a16:creationId xmlns:a16="http://schemas.microsoft.com/office/drawing/2014/main" id="{03482880-5F89-B940-828B-6168C93CD03C}"/>
                </a:ext>
              </a:extLst>
            </p:cNvPr>
            <p:cNvCxnSpPr/>
            <p:nvPr/>
          </p:nvCxnSpPr>
          <p:spPr bwMode="auto">
            <a:xfrm flipH="1">
              <a:off x="6350828" y="2720771"/>
              <a:ext cx="3175" cy="106362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498" name="Straight Connector 497">
              <a:extLst>
                <a:ext uri="{FF2B5EF4-FFF2-40B4-BE49-F238E27FC236}">
                  <a16:creationId xmlns:a16="http://schemas.microsoft.com/office/drawing/2014/main" id="{2C55B6F8-33DE-8D4C-83D8-670FDCDD6CC0}"/>
                </a:ext>
              </a:extLst>
            </p:cNvPr>
            <p:cNvCxnSpPr/>
            <p:nvPr/>
          </p:nvCxnSpPr>
          <p:spPr bwMode="auto">
            <a:xfrm flipH="1">
              <a:off x="6444491" y="2720771"/>
              <a:ext cx="3175" cy="106362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499" name="Straight Connector 498">
              <a:extLst>
                <a:ext uri="{FF2B5EF4-FFF2-40B4-BE49-F238E27FC236}">
                  <a16:creationId xmlns:a16="http://schemas.microsoft.com/office/drawing/2014/main" id="{CDA21830-E307-3B4F-A30D-FBA9C134D3AF}"/>
                </a:ext>
              </a:extLst>
            </p:cNvPr>
            <p:cNvCxnSpPr/>
            <p:nvPr/>
          </p:nvCxnSpPr>
          <p:spPr bwMode="auto">
            <a:xfrm flipH="1">
              <a:off x="6533391" y="2720771"/>
              <a:ext cx="1587" cy="106362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500" name="Straight Connector 499">
              <a:extLst>
                <a:ext uri="{FF2B5EF4-FFF2-40B4-BE49-F238E27FC236}">
                  <a16:creationId xmlns:a16="http://schemas.microsoft.com/office/drawing/2014/main" id="{7F6389F6-270F-B748-98C1-701175F616C1}"/>
                </a:ext>
              </a:extLst>
            </p:cNvPr>
            <p:cNvCxnSpPr/>
            <p:nvPr/>
          </p:nvCxnSpPr>
          <p:spPr bwMode="auto">
            <a:xfrm flipH="1">
              <a:off x="6614353" y="2720771"/>
              <a:ext cx="1588" cy="106362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501" name="Straight Connector 500">
              <a:extLst>
                <a:ext uri="{FF2B5EF4-FFF2-40B4-BE49-F238E27FC236}">
                  <a16:creationId xmlns:a16="http://schemas.microsoft.com/office/drawing/2014/main" id="{17BDF4AD-E042-8E4A-9CCD-8C4E40205157}"/>
                </a:ext>
              </a:extLst>
            </p:cNvPr>
            <p:cNvCxnSpPr/>
            <p:nvPr/>
          </p:nvCxnSpPr>
          <p:spPr bwMode="auto">
            <a:xfrm flipH="1">
              <a:off x="6695316" y="2720771"/>
              <a:ext cx="1587" cy="106362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502" name="Straight Connector 501">
              <a:extLst>
                <a:ext uri="{FF2B5EF4-FFF2-40B4-BE49-F238E27FC236}">
                  <a16:creationId xmlns:a16="http://schemas.microsoft.com/office/drawing/2014/main" id="{0E37C29B-C5C3-6449-89A3-09B01402DD17}"/>
                </a:ext>
              </a:extLst>
            </p:cNvPr>
            <p:cNvCxnSpPr/>
            <p:nvPr/>
          </p:nvCxnSpPr>
          <p:spPr bwMode="auto">
            <a:xfrm flipH="1">
              <a:off x="6774691" y="2720771"/>
              <a:ext cx="3175" cy="106362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503" name="Straight Connector 502">
              <a:extLst>
                <a:ext uri="{FF2B5EF4-FFF2-40B4-BE49-F238E27FC236}">
                  <a16:creationId xmlns:a16="http://schemas.microsoft.com/office/drawing/2014/main" id="{47671E23-2987-C94F-9A5C-80114F4CA1BA}"/>
                </a:ext>
              </a:extLst>
            </p:cNvPr>
            <p:cNvCxnSpPr/>
            <p:nvPr/>
          </p:nvCxnSpPr>
          <p:spPr bwMode="auto">
            <a:xfrm flipH="1">
              <a:off x="6855653" y="2720771"/>
              <a:ext cx="3175" cy="106362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504" name="Straight Connector 503">
              <a:extLst>
                <a:ext uri="{FF2B5EF4-FFF2-40B4-BE49-F238E27FC236}">
                  <a16:creationId xmlns:a16="http://schemas.microsoft.com/office/drawing/2014/main" id="{98D6F032-C25D-994B-899C-446B70321171}"/>
                </a:ext>
              </a:extLst>
            </p:cNvPr>
            <p:cNvCxnSpPr/>
            <p:nvPr/>
          </p:nvCxnSpPr>
          <p:spPr bwMode="auto">
            <a:xfrm flipH="1">
              <a:off x="6936616" y="2720771"/>
              <a:ext cx="3175" cy="106362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505" name="Straight Connector 504">
              <a:extLst>
                <a:ext uri="{FF2B5EF4-FFF2-40B4-BE49-F238E27FC236}">
                  <a16:creationId xmlns:a16="http://schemas.microsoft.com/office/drawing/2014/main" id="{8DE0F531-F400-484A-9FCF-26227DB56016}"/>
                </a:ext>
              </a:extLst>
            </p:cNvPr>
            <p:cNvCxnSpPr/>
            <p:nvPr/>
          </p:nvCxnSpPr>
          <p:spPr bwMode="auto">
            <a:xfrm flipH="1">
              <a:off x="7017578" y="2720771"/>
              <a:ext cx="3175" cy="106362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506" name="Straight Connector 505">
              <a:extLst>
                <a:ext uri="{FF2B5EF4-FFF2-40B4-BE49-F238E27FC236}">
                  <a16:creationId xmlns:a16="http://schemas.microsoft.com/office/drawing/2014/main" id="{ADB6B9A5-7441-814F-85CA-C17DA13E9CF2}"/>
                </a:ext>
              </a:extLst>
            </p:cNvPr>
            <p:cNvCxnSpPr/>
            <p:nvPr/>
          </p:nvCxnSpPr>
          <p:spPr bwMode="auto">
            <a:xfrm flipH="1">
              <a:off x="7098541" y="2720771"/>
              <a:ext cx="1587" cy="106362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507" name="Straight Connector 506">
              <a:extLst>
                <a:ext uri="{FF2B5EF4-FFF2-40B4-BE49-F238E27FC236}">
                  <a16:creationId xmlns:a16="http://schemas.microsoft.com/office/drawing/2014/main" id="{51DBE608-CE92-234E-AA58-852D682BFC71}"/>
                </a:ext>
              </a:extLst>
            </p:cNvPr>
            <p:cNvCxnSpPr/>
            <p:nvPr/>
          </p:nvCxnSpPr>
          <p:spPr bwMode="auto">
            <a:xfrm flipH="1">
              <a:off x="7179503" y="2720771"/>
              <a:ext cx="1588" cy="106362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508" name="Straight Connector 507">
              <a:extLst>
                <a:ext uri="{FF2B5EF4-FFF2-40B4-BE49-F238E27FC236}">
                  <a16:creationId xmlns:a16="http://schemas.microsoft.com/office/drawing/2014/main" id="{C5704CE3-E8E0-7741-ABA8-0EAD4765139C}"/>
                </a:ext>
              </a:extLst>
            </p:cNvPr>
            <p:cNvCxnSpPr/>
            <p:nvPr/>
          </p:nvCxnSpPr>
          <p:spPr bwMode="auto">
            <a:xfrm>
              <a:off x="7274753" y="2636443"/>
              <a:ext cx="0" cy="19050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509" name="TextBox 65">
              <a:extLst>
                <a:ext uri="{FF2B5EF4-FFF2-40B4-BE49-F238E27FC236}">
                  <a16:creationId xmlns:a16="http://schemas.microsoft.com/office/drawing/2014/main" id="{29762E37-E0D2-9B4F-8787-019BC4410A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5167" y="2877558"/>
              <a:ext cx="322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t</a:t>
              </a:r>
              <a:r>
                <a:rPr kumimoji="0" lang="en-US" sz="1600" b="0" i="1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510" name="TextBox 66">
              <a:extLst>
                <a:ext uri="{FF2B5EF4-FFF2-40B4-BE49-F238E27FC236}">
                  <a16:creationId xmlns:a16="http://schemas.microsoft.com/office/drawing/2014/main" id="{672B81FF-05EB-A44E-99EC-CDEC2A267B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0369" y="2875142"/>
              <a:ext cx="322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t</a:t>
              </a:r>
              <a:r>
                <a:rPr kumimoji="0" lang="en-US" sz="1600" b="0" i="1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2</a:t>
              </a:r>
            </a:p>
          </p:txBody>
        </p:sp>
        <p:cxnSp>
          <p:nvCxnSpPr>
            <p:cNvPr id="511" name="Straight Connector 510">
              <a:extLst>
                <a:ext uri="{FF2B5EF4-FFF2-40B4-BE49-F238E27FC236}">
                  <a16:creationId xmlns:a16="http://schemas.microsoft.com/office/drawing/2014/main" id="{5EE4FD1E-648C-8E44-92AB-E87DCA4DABB5}"/>
                </a:ext>
              </a:extLst>
            </p:cNvPr>
            <p:cNvCxnSpPr/>
            <p:nvPr/>
          </p:nvCxnSpPr>
          <p:spPr bwMode="auto">
            <a:xfrm>
              <a:off x="4877628" y="2909683"/>
              <a:ext cx="577850" cy="3175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512" name="Straight Connector 511">
              <a:extLst>
                <a:ext uri="{FF2B5EF4-FFF2-40B4-BE49-F238E27FC236}">
                  <a16:creationId xmlns:a16="http://schemas.microsoft.com/office/drawing/2014/main" id="{8F4CAE3E-ADB0-6F42-8B27-AADC5378C819}"/>
                </a:ext>
              </a:extLst>
            </p:cNvPr>
            <p:cNvCxnSpPr/>
            <p:nvPr/>
          </p:nvCxnSpPr>
          <p:spPr bwMode="auto">
            <a:xfrm>
              <a:off x="5445953" y="2916033"/>
              <a:ext cx="1870075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headEnd type="triangle"/>
              <a:tailEnd type="triangle"/>
            </a:ln>
            <a:effectLst/>
          </p:spPr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F07387A-312B-8F44-A035-6731DCDB8C88}"/>
              </a:ext>
            </a:extLst>
          </p:cNvPr>
          <p:cNvGrpSpPr/>
          <p:nvPr/>
        </p:nvGrpSpPr>
        <p:grpSpPr>
          <a:xfrm>
            <a:off x="6243039" y="3179421"/>
            <a:ext cx="2895343" cy="919255"/>
            <a:chOff x="6243039" y="2971596"/>
            <a:chExt cx="2895343" cy="919255"/>
          </a:xfrm>
        </p:grpSpPr>
        <p:cxnSp>
          <p:nvCxnSpPr>
            <p:cNvPr id="514" name="Straight Connector 513">
              <a:extLst>
                <a:ext uri="{FF2B5EF4-FFF2-40B4-BE49-F238E27FC236}">
                  <a16:creationId xmlns:a16="http://schemas.microsoft.com/office/drawing/2014/main" id="{550F8C2A-CFB1-B24B-8DE1-2AA6F6D91695}"/>
                </a:ext>
              </a:extLst>
            </p:cNvPr>
            <p:cNvCxnSpPr/>
            <p:nvPr/>
          </p:nvCxnSpPr>
          <p:spPr bwMode="auto">
            <a:xfrm>
              <a:off x="6339716" y="2971596"/>
              <a:ext cx="6350" cy="51435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</a:ln>
            <a:effectLst/>
          </p:spPr>
        </p:cxnSp>
        <p:sp>
          <p:nvSpPr>
            <p:cNvPr id="515" name="TextBox 71">
              <a:extLst>
                <a:ext uri="{FF2B5EF4-FFF2-40B4-BE49-F238E27FC236}">
                  <a16:creationId xmlns:a16="http://schemas.microsoft.com/office/drawing/2014/main" id="{5019C175-DB78-7C48-BB28-C76354C29A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3039" y="3429186"/>
              <a:ext cx="28953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Assigned minislots containing cable modem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upstream data frames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15AC468-7887-3348-AC71-09E73F99CA07}"/>
              </a:ext>
            </a:extLst>
          </p:cNvPr>
          <p:cNvGrpSpPr/>
          <p:nvPr/>
        </p:nvGrpSpPr>
        <p:grpSpPr>
          <a:xfrm>
            <a:off x="4346093" y="3171483"/>
            <a:ext cx="1710725" cy="925606"/>
            <a:chOff x="4346093" y="2963658"/>
            <a:chExt cx="1710725" cy="925606"/>
          </a:xfrm>
        </p:grpSpPr>
        <p:cxnSp>
          <p:nvCxnSpPr>
            <p:cNvPr id="513" name="Straight Connector 512">
              <a:extLst>
                <a:ext uri="{FF2B5EF4-FFF2-40B4-BE49-F238E27FC236}">
                  <a16:creationId xmlns:a16="http://schemas.microsoft.com/office/drawing/2014/main" id="{39216253-29EB-B543-8583-10EDECE59C17}"/>
                </a:ext>
              </a:extLst>
            </p:cNvPr>
            <p:cNvCxnSpPr/>
            <p:nvPr/>
          </p:nvCxnSpPr>
          <p:spPr bwMode="auto">
            <a:xfrm>
              <a:off x="5166553" y="2963658"/>
              <a:ext cx="4763" cy="512763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</a:ln>
            <a:effectLst/>
          </p:spPr>
        </p:cxnSp>
        <p:sp>
          <p:nvSpPr>
            <p:cNvPr id="516" name="TextBox 72">
              <a:extLst>
                <a:ext uri="{FF2B5EF4-FFF2-40B4-BE49-F238E27FC236}">
                  <a16:creationId xmlns:a16="http://schemas.microsoft.com/office/drawing/2014/main" id="{60680827-C214-C140-BAFD-FAC72AD752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6093" y="3427599"/>
              <a:ext cx="17107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Minislots containing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minislots request frames</a:t>
              </a:r>
            </a:p>
          </p:txBody>
        </p:sp>
      </p:grpSp>
      <p:sp>
        <p:nvSpPr>
          <p:cNvPr id="517" name="Rectangle 44">
            <a:extLst>
              <a:ext uri="{FF2B5EF4-FFF2-40B4-BE49-F238E27FC236}">
                <a16:creationId xmlns:a16="http://schemas.microsoft.com/office/drawing/2014/main" id="{6C2C886A-C69A-164C-A254-9290730C2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7880" y="1997769"/>
            <a:ext cx="955617" cy="699947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518" name="Text Box 45">
            <a:extLst>
              <a:ext uri="{FF2B5EF4-FFF2-40B4-BE49-F238E27FC236}">
                <a16:creationId xmlns:a16="http://schemas.microsoft.com/office/drawing/2014/main" id="{9D972BBE-001E-6B4E-BE85-D72ADFDEE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8153" y="2729056"/>
            <a:ext cx="1925520" cy="29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cable headend</a:t>
            </a:r>
          </a:p>
        </p:txBody>
      </p:sp>
      <p:sp>
        <p:nvSpPr>
          <p:cNvPr id="519" name="Text Box 126">
            <a:extLst>
              <a:ext uri="{FF2B5EF4-FFF2-40B4-BE49-F238E27FC236}">
                <a16:creationId xmlns:a16="http://schemas.microsoft.com/office/drawing/2014/main" id="{40C89C51-54CF-6149-BF3C-4AB4AE7EF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9132" y="1966571"/>
            <a:ext cx="950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CMTS</a:t>
            </a:r>
          </a:p>
        </p:txBody>
      </p:sp>
      <p:sp>
        <p:nvSpPr>
          <p:cNvPr id="520" name="AutoShape 127">
            <a:extLst>
              <a:ext uri="{FF2B5EF4-FFF2-40B4-BE49-F238E27FC236}">
                <a16:creationId xmlns:a16="http://schemas.microsoft.com/office/drawing/2014/main" id="{1F07E4A1-CBDE-A744-8C41-C87B86318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2803" y="1734796"/>
            <a:ext cx="1206500" cy="261937"/>
          </a:xfrm>
          <a:prstGeom prst="triangle">
            <a:avLst>
              <a:gd name="adj" fmla="val 50000"/>
            </a:avLst>
          </a:prstGeom>
          <a:noFill/>
          <a:ln w="9525">
            <a:solidFill>
              <a:srgbClr val="000000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Arial" charset="0"/>
            </a:endParaRPr>
          </a:p>
        </p:txBody>
      </p:sp>
      <p:pic>
        <p:nvPicPr>
          <p:cNvPr id="521" name="Picture 6">
            <a:extLst>
              <a:ext uri="{FF2B5EF4-FFF2-40B4-BE49-F238E27FC236}">
                <a16:creationId xmlns:a16="http://schemas.microsoft.com/office/drawing/2014/main" id="{4376DD4A-B734-5944-BE29-62E198B7D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391" y="2122146"/>
            <a:ext cx="258762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522" name="Group 77">
            <a:extLst>
              <a:ext uri="{FF2B5EF4-FFF2-40B4-BE49-F238E27FC236}">
                <a16:creationId xmlns:a16="http://schemas.microsoft.com/office/drawing/2014/main" id="{A40260AC-CA2F-2D44-AF02-AE55FA2A1692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068939" y="1393483"/>
            <a:ext cx="1034751" cy="625054"/>
            <a:chOff x="-490" y="1664"/>
            <a:chExt cx="1429" cy="842"/>
          </a:xfrm>
        </p:grpSpPr>
        <p:sp>
          <p:nvSpPr>
            <p:cNvPr id="574" name="AutoShape 78">
              <a:extLst>
                <a:ext uri="{FF2B5EF4-FFF2-40B4-BE49-F238E27FC236}">
                  <a16:creationId xmlns:a16="http://schemas.microsoft.com/office/drawing/2014/main" id="{69B447BD-A5C5-3148-A5E8-F63E89B984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90" y="1664"/>
              <a:ext cx="1429" cy="295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75" name="Group 79">
              <a:extLst>
                <a:ext uri="{FF2B5EF4-FFF2-40B4-BE49-F238E27FC236}">
                  <a16:creationId xmlns:a16="http://schemas.microsoft.com/office/drawing/2014/main" id="{49554019-867B-8F43-859C-650693EF13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27" y="1737"/>
              <a:ext cx="1217" cy="769"/>
              <a:chOff x="-427" y="1737"/>
              <a:chExt cx="1217" cy="769"/>
            </a:xfrm>
          </p:grpSpPr>
          <p:sp>
            <p:nvSpPr>
              <p:cNvPr id="576" name="Rectangle 80">
                <a:extLst>
                  <a:ext uri="{FF2B5EF4-FFF2-40B4-BE49-F238E27FC236}">
                    <a16:creationId xmlns:a16="http://schemas.microsoft.com/office/drawing/2014/main" id="{C6EE8CED-F565-914C-BBDB-D84F589F3D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6" y="1923"/>
                <a:ext cx="1127" cy="584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77" name="Line 7">
                <a:extLst>
                  <a:ext uri="{FF2B5EF4-FFF2-40B4-BE49-F238E27FC236}">
                    <a16:creationId xmlns:a16="http://schemas.microsoft.com/office/drawing/2014/main" id="{3CD80374-CE69-DF45-BC3F-16D87AED9C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150" y="2270"/>
                <a:ext cx="23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578" name="Group 82">
                <a:extLst>
                  <a:ext uri="{FF2B5EF4-FFF2-40B4-BE49-F238E27FC236}">
                    <a16:creationId xmlns:a16="http://schemas.microsoft.com/office/drawing/2014/main" id="{3D9E71BE-71E6-7945-A151-29E18B9069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8" y="2192"/>
                <a:ext cx="387" cy="139"/>
                <a:chOff x="322" y="890"/>
                <a:chExt cx="872" cy="339"/>
              </a:xfrm>
            </p:grpSpPr>
            <p:sp>
              <p:nvSpPr>
                <p:cNvPr id="584" name="Rectangle 83">
                  <a:extLst>
                    <a:ext uri="{FF2B5EF4-FFF2-40B4-BE49-F238E27FC236}">
                      <a16:creationId xmlns:a16="http://schemas.microsoft.com/office/drawing/2014/main" id="{5F2E06AA-2CF4-5F49-ABAA-4455C7CB2D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0" y="1000"/>
                  <a:ext cx="850" cy="22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585" name="Rectangle 84">
                  <a:extLst>
                    <a:ext uri="{FF2B5EF4-FFF2-40B4-BE49-F238E27FC236}">
                      <a16:creationId xmlns:a16="http://schemas.microsoft.com/office/drawing/2014/main" id="{910D8E1A-C35E-5848-BA99-FF0D9FD57B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9" y="1073"/>
                  <a:ext cx="40" cy="5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586" name="Rectangle 85">
                  <a:extLst>
                    <a:ext uri="{FF2B5EF4-FFF2-40B4-BE49-F238E27FC236}">
                      <a16:creationId xmlns:a16="http://schemas.microsoft.com/office/drawing/2014/main" id="{5B393F0C-CAE5-384E-8227-43F674401C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8" y="1073"/>
                  <a:ext cx="54" cy="57"/>
                </a:xfrm>
                <a:prstGeom prst="rect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587" name="Rectangle 86">
                  <a:extLst>
                    <a:ext uri="{FF2B5EF4-FFF2-40B4-BE49-F238E27FC236}">
                      <a16:creationId xmlns:a16="http://schemas.microsoft.com/office/drawing/2014/main" id="{520EC3B0-5E20-6249-AE3B-DD1B7D3805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7" y="1068"/>
                  <a:ext cx="59" cy="5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588" name="Rectangle 87">
                  <a:extLst>
                    <a:ext uri="{FF2B5EF4-FFF2-40B4-BE49-F238E27FC236}">
                      <a16:creationId xmlns:a16="http://schemas.microsoft.com/office/drawing/2014/main" id="{586947F8-C2B3-F049-B4B8-90D5A1EAD6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6" y="1068"/>
                  <a:ext cx="54" cy="5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589" name="AutoShape 88">
                  <a:extLst>
                    <a:ext uri="{FF2B5EF4-FFF2-40B4-BE49-F238E27FC236}">
                      <a16:creationId xmlns:a16="http://schemas.microsoft.com/office/drawing/2014/main" id="{5543A92C-5C91-A543-9BD0-82F864DC7E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2" y="890"/>
                  <a:ext cx="859" cy="1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1 w 21600"/>
                    <a:gd name="T13" fmla="*/ 4516 h 21600"/>
                    <a:gd name="T14" fmla="*/ 17099 w 21600"/>
                    <a:gd name="T15" fmla="*/ 170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</p:grpSp>
          <p:pic>
            <p:nvPicPr>
              <p:cNvPr id="579" name="Picture 89" descr="desktop_computer_stylized_small">
                <a:extLst>
                  <a:ext uri="{FF2B5EF4-FFF2-40B4-BE49-F238E27FC236}">
                    <a16:creationId xmlns:a16="http://schemas.microsoft.com/office/drawing/2014/main" id="{B906B6ED-402F-4449-BA66-BD87EB253B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27" y="2049"/>
                <a:ext cx="447" cy="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80" name="Rectangle 90">
                <a:extLst>
                  <a:ext uri="{FF2B5EF4-FFF2-40B4-BE49-F238E27FC236}">
                    <a16:creationId xmlns:a16="http://schemas.microsoft.com/office/drawing/2014/main" id="{1A819698-C764-174E-8C3B-87DFB4BDE7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" y="2233"/>
                <a:ext cx="103" cy="9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81" name="Freeform 91">
                <a:extLst>
                  <a:ext uri="{FF2B5EF4-FFF2-40B4-BE49-F238E27FC236}">
                    <a16:creationId xmlns:a16="http://schemas.microsoft.com/office/drawing/2014/main" id="{A6837B9A-B4D5-9F43-B186-202DF5D054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" y="1951"/>
                <a:ext cx="302" cy="274"/>
              </a:xfrm>
              <a:custGeom>
                <a:avLst/>
                <a:gdLst>
                  <a:gd name="T0" fmla="*/ 37 w 381"/>
                  <a:gd name="T1" fmla="*/ 274 h 274"/>
                  <a:gd name="T2" fmla="*/ 37 w 381"/>
                  <a:gd name="T3" fmla="*/ 130 h 274"/>
                  <a:gd name="T4" fmla="*/ 0 w 381"/>
                  <a:gd name="T5" fmla="*/ 0 h 2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81" h="274">
                    <a:moveTo>
                      <a:pt x="381" y="274"/>
                    </a:moveTo>
                    <a:lnTo>
                      <a:pt x="381" y="13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82" name="Line 92">
                <a:extLst>
                  <a:ext uri="{FF2B5EF4-FFF2-40B4-BE49-F238E27FC236}">
                    <a16:creationId xmlns:a16="http://schemas.microsoft.com/office/drawing/2014/main" id="{F6BB46D7-B8BF-A846-AE8B-94D314002E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0" y="2271"/>
                <a:ext cx="151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endParaRPr>
              </a:p>
            </p:txBody>
          </p:sp>
          <p:pic>
            <p:nvPicPr>
              <p:cNvPr id="583" name="Picture 93" descr="tv">
                <a:extLst>
                  <a:ext uri="{FF2B5EF4-FFF2-40B4-BE49-F238E27FC236}">
                    <a16:creationId xmlns:a16="http://schemas.microsoft.com/office/drawing/2014/main" id="{411DDBF4-1EEB-D440-87F4-9EB524511C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737"/>
                <a:ext cx="476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523" name="Group 77">
            <a:extLst>
              <a:ext uri="{FF2B5EF4-FFF2-40B4-BE49-F238E27FC236}">
                <a16:creationId xmlns:a16="http://schemas.microsoft.com/office/drawing/2014/main" id="{9777AC37-7438-7943-9796-8FA6C75347B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9279564" y="1745702"/>
            <a:ext cx="1034751" cy="625054"/>
            <a:chOff x="-490" y="1664"/>
            <a:chExt cx="1429" cy="842"/>
          </a:xfrm>
        </p:grpSpPr>
        <p:sp>
          <p:nvSpPr>
            <p:cNvPr id="558" name="AutoShape 78">
              <a:extLst>
                <a:ext uri="{FF2B5EF4-FFF2-40B4-BE49-F238E27FC236}">
                  <a16:creationId xmlns:a16="http://schemas.microsoft.com/office/drawing/2014/main" id="{CDEEE819-6D55-324C-9335-BBBCCE74A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91" y="1664"/>
              <a:ext cx="1429" cy="295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59" name="Group 79">
              <a:extLst>
                <a:ext uri="{FF2B5EF4-FFF2-40B4-BE49-F238E27FC236}">
                  <a16:creationId xmlns:a16="http://schemas.microsoft.com/office/drawing/2014/main" id="{D9DFA845-D530-114E-B365-61415E5CFA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27" y="1737"/>
              <a:ext cx="1217" cy="769"/>
              <a:chOff x="-427" y="1737"/>
              <a:chExt cx="1217" cy="769"/>
            </a:xfrm>
          </p:grpSpPr>
          <p:sp>
            <p:nvSpPr>
              <p:cNvPr id="560" name="Rectangle 80">
                <a:extLst>
                  <a:ext uri="{FF2B5EF4-FFF2-40B4-BE49-F238E27FC236}">
                    <a16:creationId xmlns:a16="http://schemas.microsoft.com/office/drawing/2014/main" id="{288C3959-34C1-1F42-98F6-A7A19D18AB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7" y="1923"/>
                <a:ext cx="1127" cy="584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61" name="Line 7">
                <a:extLst>
                  <a:ext uri="{FF2B5EF4-FFF2-40B4-BE49-F238E27FC236}">
                    <a16:creationId xmlns:a16="http://schemas.microsoft.com/office/drawing/2014/main" id="{59263F6A-9E5F-974A-B2C4-9DFC6603E8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150" y="2270"/>
                <a:ext cx="23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562" name="Group 82">
                <a:extLst>
                  <a:ext uri="{FF2B5EF4-FFF2-40B4-BE49-F238E27FC236}">
                    <a16:creationId xmlns:a16="http://schemas.microsoft.com/office/drawing/2014/main" id="{115F1127-052F-C34B-8E1E-7CDC241C94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8" y="2192"/>
                <a:ext cx="387" cy="139"/>
                <a:chOff x="322" y="890"/>
                <a:chExt cx="872" cy="339"/>
              </a:xfrm>
            </p:grpSpPr>
            <p:sp>
              <p:nvSpPr>
                <p:cNvPr id="568" name="Rectangle 83">
                  <a:extLst>
                    <a:ext uri="{FF2B5EF4-FFF2-40B4-BE49-F238E27FC236}">
                      <a16:creationId xmlns:a16="http://schemas.microsoft.com/office/drawing/2014/main" id="{65881937-B3B1-1648-96FC-7B2FC1478B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3" y="1001"/>
                  <a:ext cx="864" cy="22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569" name="Rectangle 84">
                  <a:extLst>
                    <a:ext uri="{FF2B5EF4-FFF2-40B4-BE49-F238E27FC236}">
                      <a16:creationId xmlns:a16="http://schemas.microsoft.com/office/drawing/2014/main" id="{AF45AE34-402A-A44B-8735-89F4D11DE4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2" y="1074"/>
                  <a:ext cx="54" cy="5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570" name="Rectangle 85">
                  <a:extLst>
                    <a:ext uri="{FF2B5EF4-FFF2-40B4-BE49-F238E27FC236}">
                      <a16:creationId xmlns:a16="http://schemas.microsoft.com/office/drawing/2014/main" id="{63B08352-6366-C449-AFF8-74595CB31C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6" y="1074"/>
                  <a:ext cx="54" cy="57"/>
                </a:xfrm>
                <a:prstGeom prst="rect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571" name="Rectangle 86">
                  <a:extLst>
                    <a:ext uri="{FF2B5EF4-FFF2-40B4-BE49-F238E27FC236}">
                      <a16:creationId xmlns:a16="http://schemas.microsoft.com/office/drawing/2014/main" id="{3D297AFC-C66D-894E-AE47-F4E87BF71B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5" y="1069"/>
                  <a:ext cx="59" cy="5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572" name="Rectangle 87">
                  <a:extLst>
                    <a:ext uri="{FF2B5EF4-FFF2-40B4-BE49-F238E27FC236}">
                      <a16:creationId xmlns:a16="http://schemas.microsoft.com/office/drawing/2014/main" id="{CD786996-1025-0D4C-A604-A48BE78F10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" y="1069"/>
                  <a:ext cx="54" cy="5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573" name="AutoShape 88">
                  <a:extLst>
                    <a:ext uri="{FF2B5EF4-FFF2-40B4-BE49-F238E27FC236}">
                      <a16:creationId xmlns:a16="http://schemas.microsoft.com/office/drawing/2014/main" id="{EBAF0E02-EDCC-BA40-B794-B4CEBED48A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2" y="890"/>
                  <a:ext cx="859" cy="1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1 w 21600"/>
                    <a:gd name="T13" fmla="*/ 4516 h 21600"/>
                    <a:gd name="T14" fmla="*/ 17099 w 21600"/>
                    <a:gd name="T15" fmla="*/ 170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</p:grpSp>
          <p:pic>
            <p:nvPicPr>
              <p:cNvPr id="563" name="Picture 89" descr="desktop_computer_stylized_small">
                <a:extLst>
                  <a:ext uri="{FF2B5EF4-FFF2-40B4-BE49-F238E27FC236}">
                    <a16:creationId xmlns:a16="http://schemas.microsoft.com/office/drawing/2014/main" id="{D01682A1-7198-AA48-B9F5-9B6F0D114E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27" y="2049"/>
                <a:ext cx="447" cy="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4" name="Rectangle 90">
                <a:extLst>
                  <a:ext uri="{FF2B5EF4-FFF2-40B4-BE49-F238E27FC236}">
                    <a16:creationId xmlns:a16="http://schemas.microsoft.com/office/drawing/2014/main" id="{647A01FF-63ED-C84E-8F0A-C5936FD27E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9" y="2233"/>
                <a:ext cx="103" cy="9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65" name="Freeform 91">
                <a:extLst>
                  <a:ext uri="{FF2B5EF4-FFF2-40B4-BE49-F238E27FC236}">
                    <a16:creationId xmlns:a16="http://schemas.microsoft.com/office/drawing/2014/main" id="{6827B81D-6527-C248-9354-4DD1E6085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" y="1951"/>
                <a:ext cx="302" cy="274"/>
              </a:xfrm>
              <a:custGeom>
                <a:avLst/>
                <a:gdLst>
                  <a:gd name="T0" fmla="*/ 37 w 381"/>
                  <a:gd name="T1" fmla="*/ 274 h 274"/>
                  <a:gd name="T2" fmla="*/ 37 w 381"/>
                  <a:gd name="T3" fmla="*/ 130 h 274"/>
                  <a:gd name="T4" fmla="*/ 0 w 381"/>
                  <a:gd name="T5" fmla="*/ 0 h 2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81" h="274">
                    <a:moveTo>
                      <a:pt x="381" y="274"/>
                    </a:moveTo>
                    <a:lnTo>
                      <a:pt x="381" y="13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66" name="Line 92">
                <a:extLst>
                  <a:ext uri="{FF2B5EF4-FFF2-40B4-BE49-F238E27FC236}">
                    <a16:creationId xmlns:a16="http://schemas.microsoft.com/office/drawing/2014/main" id="{131F1B37-9804-2442-8CFE-712BB8CF35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0" y="2272"/>
                <a:ext cx="151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endParaRPr>
              </a:p>
            </p:txBody>
          </p:sp>
          <p:pic>
            <p:nvPicPr>
              <p:cNvPr id="567" name="Picture 93" descr="tv">
                <a:extLst>
                  <a:ext uri="{FF2B5EF4-FFF2-40B4-BE49-F238E27FC236}">
                    <a16:creationId xmlns:a16="http://schemas.microsoft.com/office/drawing/2014/main" id="{BDF1EFF0-80BA-974F-98D5-E4B286967F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737"/>
                <a:ext cx="476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524" name="Group 77">
            <a:extLst>
              <a:ext uri="{FF2B5EF4-FFF2-40B4-BE49-F238E27FC236}">
                <a16:creationId xmlns:a16="http://schemas.microsoft.com/office/drawing/2014/main" id="{FC3842BA-F6A1-A943-8BC3-429F35A5934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9079676" y="2451056"/>
            <a:ext cx="1034751" cy="625054"/>
            <a:chOff x="-490" y="1664"/>
            <a:chExt cx="1429" cy="842"/>
          </a:xfrm>
        </p:grpSpPr>
        <p:sp>
          <p:nvSpPr>
            <p:cNvPr id="542" name="AutoShape 78">
              <a:extLst>
                <a:ext uri="{FF2B5EF4-FFF2-40B4-BE49-F238E27FC236}">
                  <a16:creationId xmlns:a16="http://schemas.microsoft.com/office/drawing/2014/main" id="{F4CF8682-97EE-BF49-B3C0-F173095F33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91" y="1664"/>
              <a:ext cx="1429" cy="295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43" name="Group 79">
              <a:extLst>
                <a:ext uri="{FF2B5EF4-FFF2-40B4-BE49-F238E27FC236}">
                  <a16:creationId xmlns:a16="http://schemas.microsoft.com/office/drawing/2014/main" id="{56B9DA88-CC8A-C74D-8040-0B141F083A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27" y="1737"/>
              <a:ext cx="1217" cy="769"/>
              <a:chOff x="-427" y="1737"/>
              <a:chExt cx="1217" cy="769"/>
            </a:xfrm>
          </p:grpSpPr>
          <p:sp>
            <p:nvSpPr>
              <p:cNvPr id="544" name="Rectangle 80">
                <a:extLst>
                  <a:ext uri="{FF2B5EF4-FFF2-40B4-BE49-F238E27FC236}">
                    <a16:creationId xmlns:a16="http://schemas.microsoft.com/office/drawing/2014/main" id="{A1556C4D-4925-5C40-B85B-150BD64C24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7" y="1922"/>
                <a:ext cx="1127" cy="584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45" name="Line 7">
                <a:extLst>
                  <a:ext uri="{FF2B5EF4-FFF2-40B4-BE49-F238E27FC236}">
                    <a16:creationId xmlns:a16="http://schemas.microsoft.com/office/drawing/2014/main" id="{6D9A0B80-B994-8746-B864-F597C4DAD7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150" y="2270"/>
                <a:ext cx="23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546" name="Group 82">
                <a:extLst>
                  <a:ext uri="{FF2B5EF4-FFF2-40B4-BE49-F238E27FC236}">
                    <a16:creationId xmlns:a16="http://schemas.microsoft.com/office/drawing/2014/main" id="{7AB878AD-9002-254F-8CC0-1E24619299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8" y="2192"/>
                <a:ext cx="387" cy="139"/>
                <a:chOff x="322" y="890"/>
                <a:chExt cx="872" cy="339"/>
              </a:xfrm>
            </p:grpSpPr>
            <p:sp>
              <p:nvSpPr>
                <p:cNvPr id="552" name="Rectangle 83">
                  <a:extLst>
                    <a:ext uri="{FF2B5EF4-FFF2-40B4-BE49-F238E27FC236}">
                      <a16:creationId xmlns:a16="http://schemas.microsoft.com/office/drawing/2014/main" id="{58D02BC1-3896-6C48-AC39-2A17579D83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3" y="999"/>
                  <a:ext cx="864" cy="22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553" name="Rectangle 84">
                  <a:extLst>
                    <a:ext uri="{FF2B5EF4-FFF2-40B4-BE49-F238E27FC236}">
                      <a16:creationId xmlns:a16="http://schemas.microsoft.com/office/drawing/2014/main" id="{0CB6E5E4-16FB-FF49-81B9-AB7424C636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2" y="1072"/>
                  <a:ext cx="54" cy="5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554" name="Rectangle 85">
                  <a:extLst>
                    <a:ext uri="{FF2B5EF4-FFF2-40B4-BE49-F238E27FC236}">
                      <a16:creationId xmlns:a16="http://schemas.microsoft.com/office/drawing/2014/main" id="{D0C881FA-C4AA-C447-8DFC-9718590C38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6" y="1072"/>
                  <a:ext cx="54" cy="57"/>
                </a:xfrm>
                <a:prstGeom prst="rect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555" name="Rectangle 86">
                  <a:extLst>
                    <a:ext uri="{FF2B5EF4-FFF2-40B4-BE49-F238E27FC236}">
                      <a16:creationId xmlns:a16="http://schemas.microsoft.com/office/drawing/2014/main" id="{F58E00EA-0D31-014A-89D2-9BACD30C54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6" y="1067"/>
                  <a:ext cx="59" cy="5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556" name="Rectangle 87">
                  <a:extLst>
                    <a:ext uri="{FF2B5EF4-FFF2-40B4-BE49-F238E27FC236}">
                      <a16:creationId xmlns:a16="http://schemas.microsoft.com/office/drawing/2014/main" id="{E02E834F-5367-AE43-AE78-3E1D6F2998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1067"/>
                  <a:ext cx="54" cy="5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557" name="AutoShape 88">
                  <a:extLst>
                    <a:ext uri="{FF2B5EF4-FFF2-40B4-BE49-F238E27FC236}">
                      <a16:creationId xmlns:a16="http://schemas.microsoft.com/office/drawing/2014/main" id="{F52E13E5-BFDC-9B48-AFD6-8BF4E2E34C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2" y="890"/>
                  <a:ext cx="859" cy="1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1 w 21600"/>
                    <a:gd name="T13" fmla="*/ 4516 h 21600"/>
                    <a:gd name="T14" fmla="*/ 17099 w 21600"/>
                    <a:gd name="T15" fmla="*/ 170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</p:grpSp>
          <p:pic>
            <p:nvPicPr>
              <p:cNvPr id="547" name="Picture 89" descr="desktop_computer_stylized_small">
                <a:extLst>
                  <a:ext uri="{FF2B5EF4-FFF2-40B4-BE49-F238E27FC236}">
                    <a16:creationId xmlns:a16="http://schemas.microsoft.com/office/drawing/2014/main" id="{46782061-070C-624F-ABB3-A650B38E5B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27" y="2049"/>
                <a:ext cx="447" cy="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8" name="Rectangle 90">
                <a:extLst>
                  <a:ext uri="{FF2B5EF4-FFF2-40B4-BE49-F238E27FC236}">
                    <a16:creationId xmlns:a16="http://schemas.microsoft.com/office/drawing/2014/main" id="{813867D0-BBA4-D644-97B2-EAABDC5009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9" y="2232"/>
                <a:ext cx="103" cy="9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49" name="Freeform 91">
                <a:extLst>
                  <a:ext uri="{FF2B5EF4-FFF2-40B4-BE49-F238E27FC236}">
                    <a16:creationId xmlns:a16="http://schemas.microsoft.com/office/drawing/2014/main" id="{04C61F80-C797-2A43-9E07-8D36C1F0B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" y="1951"/>
                <a:ext cx="302" cy="274"/>
              </a:xfrm>
              <a:custGeom>
                <a:avLst/>
                <a:gdLst>
                  <a:gd name="T0" fmla="*/ 37 w 381"/>
                  <a:gd name="T1" fmla="*/ 274 h 274"/>
                  <a:gd name="T2" fmla="*/ 37 w 381"/>
                  <a:gd name="T3" fmla="*/ 130 h 274"/>
                  <a:gd name="T4" fmla="*/ 0 w 381"/>
                  <a:gd name="T5" fmla="*/ 0 h 2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81" h="274">
                    <a:moveTo>
                      <a:pt x="381" y="274"/>
                    </a:moveTo>
                    <a:lnTo>
                      <a:pt x="381" y="13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50" name="Line 92">
                <a:extLst>
                  <a:ext uri="{FF2B5EF4-FFF2-40B4-BE49-F238E27FC236}">
                    <a16:creationId xmlns:a16="http://schemas.microsoft.com/office/drawing/2014/main" id="{775B1909-4227-F444-97B1-F14F1FB52F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0" y="2271"/>
                <a:ext cx="151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endParaRPr>
              </a:p>
            </p:txBody>
          </p:sp>
          <p:pic>
            <p:nvPicPr>
              <p:cNvPr id="551" name="Picture 93" descr="tv">
                <a:extLst>
                  <a:ext uri="{FF2B5EF4-FFF2-40B4-BE49-F238E27FC236}">
                    <a16:creationId xmlns:a16="http://schemas.microsoft.com/office/drawing/2014/main" id="{B1847795-731E-3940-B2A1-A2B226A674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737"/>
                <a:ext cx="476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525" name="Group 77">
            <a:extLst>
              <a:ext uri="{FF2B5EF4-FFF2-40B4-BE49-F238E27FC236}">
                <a16:creationId xmlns:a16="http://schemas.microsoft.com/office/drawing/2014/main" id="{287AA7E4-54CA-844E-AF87-E56264EE9177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020975" y="2133190"/>
            <a:ext cx="1034751" cy="625054"/>
            <a:chOff x="-490" y="1664"/>
            <a:chExt cx="1429" cy="842"/>
          </a:xfrm>
        </p:grpSpPr>
        <p:sp>
          <p:nvSpPr>
            <p:cNvPr id="526" name="AutoShape 78">
              <a:extLst>
                <a:ext uri="{FF2B5EF4-FFF2-40B4-BE49-F238E27FC236}">
                  <a16:creationId xmlns:a16="http://schemas.microsoft.com/office/drawing/2014/main" id="{C41E7642-3290-4842-9222-3C6E96644D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90" y="1664"/>
              <a:ext cx="1429" cy="295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27" name="Group 79">
              <a:extLst>
                <a:ext uri="{FF2B5EF4-FFF2-40B4-BE49-F238E27FC236}">
                  <a16:creationId xmlns:a16="http://schemas.microsoft.com/office/drawing/2014/main" id="{3C5F0836-5CF2-E749-B3B4-C9164F5104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27" y="1737"/>
              <a:ext cx="1217" cy="769"/>
              <a:chOff x="-427" y="1737"/>
              <a:chExt cx="1217" cy="769"/>
            </a:xfrm>
          </p:grpSpPr>
          <p:sp>
            <p:nvSpPr>
              <p:cNvPr id="528" name="Rectangle 80">
                <a:extLst>
                  <a:ext uri="{FF2B5EF4-FFF2-40B4-BE49-F238E27FC236}">
                    <a16:creationId xmlns:a16="http://schemas.microsoft.com/office/drawing/2014/main" id="{D376CDA2-F18B-3F49-AFE3-B0B10C189C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7" y="1923"/>
                <a:ext cx="1127" cy="584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29" name="Line 7">
                <a:extLst>
                  <a:ext uri="{FF2B5EF4-FFF2-40B4-BE49-F238E27FC236}">
                    <a16:creationId xmlns:a16="http://schemas.microsoft.com/office/drawing/2014/main" id="{37A59894-2741-4D4A-8CDF-F25E9701CE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150" y="2270"/>
                <a:ext cx="23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530" name="Group 82">
                <a:extLst>
                  <a:ext uri="{FF2B5EF4-FFF2-40B4-BE49-F238E27FC236}">
                    <a16:creationId xmlns:a16="http://schemas.microsoft.com/office/drawing/2014/main" id="{BE061A62-D964-DE40-B1F1-41FBA95709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8" y="2192"/>
                <a:ext cx="387" cy="139"/>
                <a:chOff x="322" y="890"/>
                <a:chExt cx="872" cy="339"/>
              </a:xfrm>
            </p:grpSpPr>
            <p:sp>
              <p:nvSpPr>
                <p:cNvPr id="536" name="Rectangle 83">
                  <a:extLst>
                    <a:ext uri="{FF2B5EF4-FFF2-40B4-BE49-F238E27FC236}">
                      <a16:creationId xmlns:a16="http://schemas.microsoft.com/office/drawing/2014/main" id="{FA602B06-9057-1D47-92F9-C0E6B376B8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4" y="1000"/>
                  <a:ext cx="864" cy="22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537" name="Rectangle 84">
                  <a:extLst>
                    <a:ext uri="{FF2B5EF4-FFF2-40B4-BE49-F238E27FC236}">
                      <a16:creationId xmlns:a16="http://schemas.microsoft.com/office/drawing/2014/main" id="{5BD3CCE4-36D5-1B46-A7FD-CB5B204A6F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3" y="1073"/>
                  <a:ext cx="54" cy="5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538" name="Rectangle 85">
                  <a:extLst>
                    <a:ext uri="{FF2B5EF4-FFF2-40B4-BE49-F238E27FC236}">
                      <a16:creationId xmlns:a16="http://schemas.microsoft.com/office/drawing/2014/main" id="{1802B9B8-7627-3E49-8C86-BAB66D025E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7" y="1073"/>
                  <a:ext cx="54" cy="57"/>
                </a:xfrm>
                <a:prstGeom prst="rect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539" name="Rectangle 86">
                  <a:extLst>
                    <a:ext uri="{FF2B5EF4-FFF2-40B4-BE49-F238E27FC236}">
                      <a16:creationId xmlns:a16="http://schemas.microsoft.com/office/drawing/2014/main" id="{83D7E963-6D7B-B44C-916F-650F75A71D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6" y="1068"/>
                  <a:ext cx="59" cy="5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540" name="Rectangle 87">
                  <a:extLst>
                    <a:ext uri="{FF2B5EF4-FFF2-40B4-BE49-F238E27FC236}">
                      <a16:creationId xmlns:a16="http://schemas.microsoft.com/office/drawing/2014/main" id="{EA18CE1F-FE4F-7544-A37F-44D2310E04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1068"/>
                  <a:ext cx="54" cy="5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541" name="AutoShape 88">
                  <a:extLst>
                    <a:ext uri="{FF2B5EF4-FFF2-40B4-BE49-F238E27FC236}">
                      <a16:creationId xmlns:a16="http://schemas.microsoft.com/office/drawing/2014/main" id="{231D8DF4-C9A7-8542-924A-6CF22A5AA1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2" y="890"/>
                  <a:ext cx="859" cy="1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1 w 21600"/>
                    <a:gd name="T13" fmla="*/ 4516 h 21600"/>
                    <a:gd name="T14" fmla="*/ 17099 w 21600"/>
                    <a:gd name="T15" fmla="*/ 170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</p:grpSp>
          <p:pic>
            <p:nvPicPr>
              <p:cNvPr id="531" name="Picture 89" descr="desktop_computer_stylized_small">
                <a:extLst>
                  <a:ext uri="{FF2B5EF4-FFF2-40B4-BE49-F238E27FC236}">
                    <a16:creationId xmlns:a16="http://schemas.microsoft.com/office/drawing/2014/main" id="{2A67F404-25EF-E542-ABFE-5FD2F78D99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27" y="2049"/>
                <a:ext cx="447" cy="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2" name="Rectangle 90">
                <a:extLst>
                  <a:ext uri="{FF2B5EF4-FFF2-40B4-BE49-F238E27FC236}">
                    <a16:creationId xmlns:a16="http://schemas.microsoft.com/office/drawing/2014/main" id="{91C1B0D7-2818-D946-BBD7-E30EF1880B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9" y="2233"/>
                <a:ext cx="103" cy="9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33" name="Freeform 91">
                <a:extLst>
                  <a:ext uri="{FF2B5EF4-FFF2-40B4-BE49-F238E27FC236}">
                    <a16:creationId xmlns:a16="http://schemas.microsoft.com/office/drawing/2014/main" id="{3A4CC558-FE68-5042-98E3-4318501AFE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" y="1951"/>
                <a:ext cx="302" cy="274"/>
              </a:xfrm>
              <a:custGeom>
                <a:avLst/>
                <a:gdLst>
                  <a:gd name="T0" fmla="*/ 37 w 381"/>
                  <a:gd name="T1" fmla="*/ 274 h 274"/>
                  <a:gd name="T2" fmla="*/ 37 w 381"/>
                  <a:gd name="T3" fmla="*/ 130 h 274"/>
                  <a:gd name="T4" fmla="*/ 0 w 381"/>
                  <a:gd name="T5" fmla="*/ 0 h 2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81" h="274">
                    <a:moveTo>
                      <a:pt x="381" y="274"/>
                    </a:moveTo>
                    <a:lnTo>
                      <a:pt x="381" y="13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34" name="Line 92">
                <a:extLst>
                  <a:ext uri="{FF2B5EF4-FFF2-40B4-BE49-F238E27FC236}">
                    <a16:creationId xmlns:a16="http://schemas.microsoft.com/office/drawing/2014/main" id="{ABAF1BEB-04CA-3B48-8C67-7DE8731FAE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0" y="2271"/>
                <a:ext cx="151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endParaRPr>
              </a:p>
            </p:txBody>
          </p:sp>
          <p:pic>
            <p:nvPicPr>
              <p:cNvPr id="535" name="Picture 93" descr="tv">
                <a:extLst>
                  <a:ext uri="{FF2B5EF4-FFF2-40B4-BE49-F238E27FC236}">
                    <a16:creationId xmlns:a16="http://schemas.microsoft.com/office/drawing/2014/main" id="{923D2FEA-B28C-CC4B-9A26-BE41579D5E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737"/>
                <a:ext cx="476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19808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362678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Link layer: introduction</a:t>
            </a:r>
            <a:endParaRPr lang="en-US" sz="44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81DCC24-3FE7-E745-BC17-3886FB241095}"/>
              </a:ext>
            </a:extLst>
          </p:cNvPr>
          <p:cNvSpPr txBox="1">
            <a:spLocks noChangeArrowheads="1"/>
          </p:cNvSpPr>
          <p:nvPr/>
        </p:nvSpPr>
        <p:spPr>
          <a:xfrm>
            <a:off x="1104900" y="1257300"/>
            <a:ext cx="5622601" cy="415340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7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terminology:</a:t>
            </a:r>
          </a:p>
          <a:p>
            <a:pPr marL="404813" marR="0" lvl="0" indent="-2746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hosts and routers: nodes</a:t>
            </a:r>
          </a:p>
          <a:p>
            <a:pPr marL="404813" marR="0" lvl="0" indent="-2746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communication channels that connect adjacent nodes along communication path: links</a:t>
            </a:r>
          </a:p>
          <a:p>
            <a:pPr marL="747713" marR="0" lvl="1" indent="-2746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wired </a:t>
            </a:r>
          </a:p>
          <a:p>
            <a:pPr marL="747713" marR="0" lvl="1" indent="-2746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wireless </a:t>
            </a:r>
          </a:p>
          <a:p>
            <a:pPr marL="747713" marR="0" lvl="1" indent="-2746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LANs</a:t>
            </a:r>
          </a:p>
          <a:p>
            <a:pPr marL="404813" marR="0" lvl="0" indent="-2746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layer-2 packet: 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frame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encapsulates datagram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7FC4FF92-130F-BB41-8C2E-AD6E35A5EFB3}"/>
              </a:ext>
            </a:extLst>
          </p:cNvPr>
          <p:cNvSpPr/>
          <p:nvPr/>
        </p:nvSpPr>
        <p:spPr>
          <a:xfrm>
            <a:off x="8985188" y="3065778"/>
            <a:ext cx="1124807" cy="1337915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82604 w 1558990"/>
              <a:gd name="connsiteY0" fmla="*/ 534641 h 1810599"/>
              <a:gd name="connsiteX1" fmla="*/ 22252 w 1558990"/>
              <a:gd name="connsiteY1" fmla="*/ 940200 h 1810599"/>
              <a:gd name="connsiteX2" fmla="*/ 167457 w 1558990"/>
              <a:gd name="connsiteY2" fmla="*/ 1672556 h 1810599"/>
              <a:gd name="connsiteX3" fmla="*/ 1208772 w 1558990"/>
              <a:gd name="connsiteY3" fmla="*/ 1775650 h 1810599"/>
              <a:gd name="connsiteX4" fmla="*/ 1543003 w 1558990"/>
              <a:gd name="connsiteY4" fmla="*/ 1257671 h 1810599"/>
              <a:gd name="connsiteX5" fmla="*/ 1490762 w 1558990"/>
              <a:gd name="connsiteY5" fmla="*/ 672856 h 1810599"/>
              <a:gd name="connsiteX6" fmla="*/ 1359176 w 1558990"/>
              <a:gd name="connsiteY6" fmla="*/ 154877 h 1810599"/>
              <a:gd name="connsiteX7" fmla="*/ 861336 w 1558990"/>
              <a:gd name="connsiteY7" fmla="*/ 21205 h 1810599"/>
              <a:gd name="connsiteX8" fmla="*/ 382604 w 1558990"/>
              <a:gd name="connsiteY8" fmla="*/ 534641 h 1810599"/>
              <a:gd name="connsiteX0" fmla="*/ 393458 w 1593840"/>
              <a:gd name="connsiteY0" fmla="*/ 534641 h 1793264"/>
              <a:gd name="connsiteX1" fmla="*/ 33106 w 1593840"/>
              <a:gd name="connsiteY1" fmla="*/ 940200 h 1793264"/>
              <a:gd name="connsiteX2" fmla="*/ 178311 w 1593840"/>
              <a:gd name="connsiteY2" fmla="*/ 1672556 h 1793264"/>
              <a:gd name="connsiteX3" fmla="*/ 1464139 w 1593840"/>
              <a:gd name="connsiteY3" fmla="*/ 1752440 h 1793264"/>
              <a:gd name="connsiteX4" fmla="*/ 1553857 w 1593840"/>
              <a:gd name="connsiteY4" fmla="*/ 1257671 h 1793264"/>
              <a:gd name="connsiteX5" fmla="*/ 1501616 w 1593840"/>
              <a:gd name="connsiteY5" fmla="*/ 672856 h 1793264"/>
              <a:gd name="connsiteX6" fmla="*/ 1370030 w 1593840"/>
              <a:gd name="connsiteY6" fmla="*/ 154877 h 1793264"/>
              <a:gd name="connsiteX7" fmla="*/ 872190 w 1593840"/>
              <a:gd name="connsiteY7" fmla="*/ 21205 h 1793264"/>
              <a:gd name="connsiteX8" fmla="*/ 393458 w 1593840"/>
              <a:gd name="connsiteY8" fmla="*/ 534641 h 1793264"/>
              <a:gd name="connsiteX0" fmla="*/ 393458 w 1566550"/>
              <a:gd name="connsiteY0" fmla="*/ 534641 h 1840341"/>
              <a:gd name="connsiteX1" fmla="*/ 33106 w 1566550"/>
              <a:gd name="connsiteY1" fmla="*/ 940200 h 1840341"/>
              <a:gd name="connsiteX2" fmla="*/ 178311 w 1566550"/>
              <a:gd name="connsiteY2" fmla="*/ 1672556 h 1840341"/>
              <a:gd name="connsiteX3" fmla="*/ 1464139 w 1566550"/>
              <a:gd name="connsiteY3" fmla="*/ 1752440 h 1840341"/>
              <a:gd name="connsiteX4" fmla="*/ 1553857 w 1566550"/>
              <a:gd name="connsiteY4" fmla="*/ 1257671 h 1840341"/>
              <a:gd name="connsiteX5" fmla="*/ 1501616 w 1566550"/>
              <a:gd name="connsiteY5" fmla="*/ 672856 h 1840341"/>
              <a:gd name="connsiteX6" fmla="*/ 1370030 w 1566550"/>
              <a:gd name="connsiteY6" fmla="*/ 154877 h 1840341"/>
              <a:gd name="connsiteX7" fmla="*/ 872190 w 1566550"/>
              <a:gd name="connsiteY7" fmla="*/ 21205 h 1840341"/>
              <a:gd name="connsiteX8" fmla="*/ 393458 w 1566550"/>
              <a:gd name="connsiteY8" fmla="*/ 534641 h 1840341"/>
              <a:gd name="connsiteX0" fmla="*/ 393458 w 1555557"/>
              <a:gd name="connsiteY0" fmla="*/ 534641 h 1787187"/>
              <a:gd name="connsiteX1" fmla="*/ 33106 w 1555557"/>
              <a:gd name="connsiteY1" fmla="*/ 940200 h 1787187"/>
              <a:gd name="connsiteX2" fmla="*/ 178311 w 1555557"/>
              <a:gd name="connsiteY2" fmla="*/ 1672556 h 1787187"/>
              <a:gd name="connsiteX3" fmla="*/ 1464139 w 1555557"/>
              <a:gd name="connsiteY3" fmla="*/ 1752440 h 1787187"/>
              <a:gd name="connsiteX4" fmla="*/ 1553857 w 1555557"/>
              <a:gd name="connsiteY4" fmla="*/ 1257671 h 1787187"/>
              <a:gd name="connsiteX5" fmla="*/ 1501616 w 1555557"/>
              <a:gd name="connsiteY5" fmla="*/ 672856 h 1787187"/>
              <a:gd name="connsiteX6" fmla="*/ 1370030 w 1555557"/>
              <a:gd name="connsiteY6" fmla="*/ 154877 h 1787187"/>
              <a:gd name="connsiteX7" fmla="*/ 872190 w 1555557"/>
              <a:gd name="connsiteY7" fmla="*/ 21205 h 1787187"/>
              <a:gd name="connsiteX8" fmla="*/ 393458 w 1555557"/>
              <a:gd name="connsiteY8" fmla="*/ 534641 h 1787187"/>
              <a:gd name="connsiteX0" fmla="*/ 401126 w 1664928"/>
              <a:gd name="connsiteY0" fmla="*/ 534641 h 1783934"/>
              <a:gd name="connsiteX1" fmla="*/ 40774 w 1664928"/>
              <a:gd name="connsiteY1" fmla="*/ 940200 h 1783934"/>
              <a:gd name="connsiteX2" fmla="*/ 185979 w 1664928"/>
              <a:gd name="connsiteY2" fmla="*/ 1672556 h 1783934"/>
              <a:gd name="connsiteX3" fmla="*/ 1618513 w 1664928"/>
              <a:gd name="connsiteY3" fmla="*/ 1747798 h 1783934"/>
              <a:gd name="connsiteX4" fmla="*/ 1561525 w 1664928"/>
              <a:gd name="connsiteY4" fmla="*/ 1257671 h 1783934"/>
              <a:gd name="connsiteX5" fmla="*/ 1509284 w 1664928"/>
              <a:gd name="connsiteY5" fmla="*/ 672856 h 1783934"/>
              <a:gd name="connsiteX6" fmla="*/ 1377698 w 1664928"/>
              <a:gd name="connsiteY6" fmla="*/ 154877 h 1783934"/>
              <a:gd name="connsiteX7" fmla="*/ 879858 w 1664928"/>
              <a:gd name="connsiteY7" fmla="*/ 21205 h 1783934"/>
              <a:gd name="connsiteX8" fmla="*/ 401126 w 1664928"/>
              <a:gd name="connsiteY8" fmla="*/ 534641 h 1783934"/>
              <a:gd name="connsiteX0" fmla="*/ 408119 w 1718774"/>
              <a:gd name="connsiteY0" fmla="*/ 534641 h 1826522"/>
              <a:gd name="connsiteX1" fmla="*/ 47767 w 1718774"/>
              <a:gd name="connsiteY1" fmla="*/ 940200 h 1826522"/>
              <a:gd name="connsiteX2" fmla="*/ 179001 w 1718774"/>
              <a:gd name="connsiteY2" fmla="*/ 1742186 h 1826522"/>
              <a:gd name="connsiteX3" fmla="*/ 1625506 w 1718774"/>
              <a:gd name="connsiteY3" fmla="*/ 1747798 h 1826522"/>
              <a:gd name="connsiteX4" fmla="*/ 1568518 w 1718774"/>
              <a:gd name="connsiteY4" fmla="*/ 1257671 h 1826522"/>
              <a:gd name="connsiteX5" fmla="*/ 1516277 w 1718774"/>
              <a:gd name="connsiteY5" fmla="*/ 672856 h 1826522"/>
              <a:gd name="connsiteX6" fmla="*/ 1384691 w 1718774"/>
              <a:gd name="connsiteY6" fmla="*/ 154877 h 1826522"/>
              <a:gd name="connsiteX7" fmla="*/ 886851 w 1718774"/>
              <a:gd name="connsiteY7" fmla="*/ 21205 h 1826522"/>
              <a:gd name="connsiteX8" fmla="*/ 408119 w 1718774"/>
              <a:gd name="connsiteY8" fmla="*/ 534641 h 1826522"/>
              <a:gd name="connsiteX0" fmla="*/ 477759 w 1796623"/>
              <a:gd name="connsiteY0" fmla="*/ 534641 h 1818043"/>
              <a:gd name="connsiteX1" fmla="*/ 117407 w 1796623"/>
              <a:gd name="connsiteY1" fmla="*/ 940200 h 1818043"/>
              <a:gd name="connsiteX2" fmla="*/ 136864 w 1796623"/>
              <a:gd name="connsiteY2" fmla="*/ 1728260 h 1818043"/>
              <a:gd name="connsiteX3" fmla="*/ 1695146 w 1796623"/>
              <a:gd name="connsiteY3" fmla="*/ 1747798 h 1818043"/>
              <a:gd name="connsiteX4" fmla="*/ 1638158 w 1796623"/>
              <a:gd name="connsiteY4" fmla="*/ 1257671 h 1818043"/>
              <a:gd name="connsiteX5" fmla="*/ 1585917 w 1796623"/>
              <a:gd name="connsiteY5" fmla="*/ 672856 h 1818043"/>
              <a:gd name="connsiteX6" fmla="*/ 1454331 w 1796623"/>
              <a:gd name="connsiteY6" fmla="*/ 154877 h 1818043"/>
              <a:gd name="connsiteX7" fmla="*/ 956491 w 1796623"/>
              <a:gd name="connsiteY7" fmla="*/ 21205 h 1818043"/>
              <a:gd name="connsiteX8" fmla="*/ 477759 w 1796623"/>
              <a:gd name="connsiteY8" fmla="*/ 534641 h 1818043"/>
              <a:gd name="connsiteX0" fmla="*/ 396783 w 1688820"/>
              <a:gd name="connsiteY0" fmla="*/ 534641 h 1815615"/>
              <a:gd name="connsiteX1" fmla="*/ 36431 w 1688820"/>
              <a:gd name="connsiteY1" fmla="*/ 940200 h 1815615"/>
              <a:gd name="connsiteX2" fmla="*/ 55888 w 1688820"/>
              <a:gd name="connsiteY2" fmla="*/ 1728260 h 1815615"/>
              <a:gd name="connsiteX3" fmla="*/ 421834 w 1688820"/>
              <a:gd name="connsiteY3" fmla="*/ 1798118 h 1815615"/>
              <a:gd name="connsiteX4" fmla="*/ 1614170 w 1688820"/>
              <a:gd name="connsiteY4" fmla="*/ 1747798 h 1815615"/>
              <a:gd name="connsiteX5" fmla="*/ 1557182 w 1688820"/>
              <a:gd name="connsiteY5" fmla="*/ 1257671 h 1815615"/>
              <a:gd name="connsiteX6" fmla="*/ 1504941 w 1688820"/>
              <a:gd name="connsiteY6" fmla="*/ 672856 h 1815615"/>
              <a:gd name="connsiteX7" fmla="*/ 1373355 w 1688820"/>
              <a:gd name="connsiteY7" fmla="*/ 154877 h 1815615"/>
              <a:gd name="connsiteX8" fmla="*/ 875515 w 1688820"/>
              <a:gd name="connsiteY8" fmla="*/ 21205 h 1815615"/>
              <a:gd name="connsiteX9" fmla="*/ 396783 w 1688820"/>
              <a:gd name="connsiteY9" fmla="*/ 534641 h 1815615"/>
              <a:gd name="connsiteX0" fmla="*/ 394951 w 1689541"/>
              <a:gd name="connsiteY0" fmla="*/ 534641 h 1877271"/>
              <a:gd name="connsiteX1" fmla="*/ 34599 w 1689541"/>
              <a:gd name="connsiteY1" fmla="*/ 940200 h 1877271"/>
              <a:gd name="connsiteX2" fmla="*/ 54056 w 1689541"/>
              <a:gd name="connsiteY2" fmla="*/ 1728260 h 1877271"/>
              <a:gd name="connsiteX3" fmla="*/ 385071 w 1689541"/>
              <a:gd name="connsiteY3" fmla="*/ 1877032 h 1877271"/>
              <a:gd name="connsiteX4" fmla="*/ 1612338 w 1689541"/>
              <a:gd name="connsiteY4" fmla="*/ 1747798 h 1877271"/>
              <a:gd name="connsiteX5" fmla="*/ 1555350 w 1689541"/>
              <a:gd name="connsiteY5" fmla="*/ 1257671 h 1877271"/>
              <a:gd name="connsiteX6" fmla="*/ 1503109 w 1689541"/>
              <a:gd name="connsiteY6" fmla="*/ 672856 h 1877271"/>
              <a:gd name="connsiteX7" fmla="*/ 1371523 w 1689541"/>
              <a:gd name="connsiteY7" fmla="*/ 154877 h 1877271"/>
              <a:gd name="connsiteX8" fmla="*/ 873683 w 1689541"/>
              <a:gd name="connsiteY8" fmla="*/ 21205 h 1877271"/>
              <a:gd name="connsiteX9" fmla="*/ 394951 w 1689541"/>
              <a:gd name="connsiteY9" fmla="*/ 534641 h 1877271"/>
              <a:gd name="connsiteX0" fmla="*/ 394949 w 1689541"/>
              <a:gd name="connsiteY0" fmla="*/ 534641 h 1877032"/>
              <a:gd name="connsiteX1" fmla="*/ 34597 w 1689541"/>
              <a:gd name="connsiteY1" fmla="*/ 940200 h 1877032"/>
              <a:gd name="connsiteX2" fmla="*/ 54054 w 1689541"/>
              <a:gd name="connsiteY2" fmla="*/ 1728260 h 1877032"/>
              <a:gd name="connsiteX3" fmla="*/ 385069 w 1689541"/>
              <a:gd name="connsiteY3" fmla="*/ 1877032 h 1877032"/>
              <a:gd name="connsiteX4" fmla="*/ 1612336 w 1689541"/>
              <a:gd name="connsiteY4" fmla="*/ 1747798 h 1877032"/>
              <a:gd name="connsiteX5" fmla="*/ 1555348 w 1689541"/>
              <a:gd name="connsiteY5" fmla="*/ 1257671 h 1877032"/>
              <a:gd name="connsiteX6" fmla="*/ 1503107 w 1689541"/>
              <a:gd name="connsiteY6" fmla="*/ 672856 h 1877032"/>
              <a:gd name="connsiteX7" fmla="*/ 1371521 w 1689541"/>
              <a:gd name="connsiteY7" fmla="*/ 154877 h 1877032"/>
              <a:gd name="connsiteX8" fmla="*/ 873681 w 1689541"/>
              <a:gd name="connsiteY8" fmla="*/ 21205 h 1877032"/>
              <a:gd name="connsiteX9" fmla="*/ 394949 w 1689541"/>
              <a:gd name="connsiteY9" fmla="*/ 534641 h 1877032"/>
              <a:gd name="connsiteX0" fmla="*/ 394949 w 1683795"/>
              <a:gd name="connsiteY0" fmla="*/ 534641 h 1877032"/>
              <a:gd name="connsiteX1" fmla="*/ 34597 w 1683795"/>
              <a:gd name="connsiteY1" fmla="*/ 940200 h 1877032"/>
              <a:gd name="connsiteX2" fmla="*/ 54054 w 1683795"/>
              <a:gd name="connsiteY2" fmla="*/ 1728260 h 1877032"/>
              <a:gd name="connsiteX3" fmla="*/ 385069 w 1683795"/>
              <a:gd name="connsiteY3" fmla="*/ 1877032 h 1877032"/>
              <a:gd name="connsiteX4" fmla="*/ 1605349 w 1683795"/>
              <a:gd name="connsiteY4" fmla="*/ 1798860 h 1877032"/>
              <a:gd name="connsiteX5" fmla="*/ 1555348 w 1683795"/>
              <a:gd name="connsiteY5" fmla="*/ 1257671 h 1877032"/>
              <a:gd name="connsiteX6" fmla="*/ 1503107 w 1683795"/>
              <a:gd name="connsiteY6" fmla="*/ 672856 h 1877032"/>
              <a:gd name="connsiteX7" fmla="*/ 1371521 w 1683795"/>
              <a:gd name="connsiteY7" fmla="*/ 154877 h 1877032"/>
              <a:gd name="connsiteX8" fmla="*/ 873681 w 1683795"/>
              <a:gd name="connsiteY8" fmla="*/ 21205 h 1877032"/>
              <a:gd name="connsiteX9" fmla="*/ 394949 w 1683795"/>
              <a:gd name="connsiteY9" fmla="*/ 534641 h 1877032"/>
              <a:gd name="connsiteX0" fmla="*/ 394949 w 1720794"/>
              <a:gd name="connsiteY0" fmla="*/ 534641 h 1877032"/>
              <a:gd name="connsiteX1" fmla="*/ 34597 w 1720794"/>
              <a:gd name="connsiteY1" fmla="*/ 940200 h 1877032"/>
              <a:gd name="connsiteX2" fmla="*/ 54054 w 1720794"/>
              <a:gd name="connsiteY2" fmla="*/ 1728260 h 1877032"/>
              <a:gd name="connsiteX3" fmla="*/ 385069 w 1720794"/>
              <a:gd name="connsiteY3" fmla="*/ 1877032 h 1877032"/>
              <a:gd name="connsiteX4" fmla="*/ 1605349 w 1720794"/>
              <a:gd name="connsiteY4" fmla="*/ 1798860 h 1877032"/>
              <a:gd name="connsiteX5" fmla="*/ 1555348 w 1720794"/>
              <a:gd name="connsiteY5" fmla="*/ 1257671 h 1877032"/>
              <a:gd name="connsiteX6" fmla="*/ 1503107 w 1720794"/>
              <a:gd name="connsiteY6" fmla="*/ 672856 h 1877032"/>
              <a:gd name="connsiteX7" fmla="*/ 1371521 w 1720794"/>
              <a:gd name="connsiteY7" fmla="*/ 154877 h 1877032"/>
              <a:gd name="connsiteX8" fmla="*/ 873681 w 1720794"/>
              <a:gd name="connsiteY8" fmla="*/ 21205 h 1877032"/>
              <a:gd name="connsiteX9" fmla="*/ 394949 w 1720794"/>
              <a:gd name="connsiteY9" fmla="*/ 534641 h 1877032"/>
              <a:gd name="connsiteX0" fmla="*/ 394949 w 1720794"/>
              <a:gd name="connsiteY0" fmla="*/ 534641 h 1877032"/>
              <a:gd name="connsiteX1" fmla="*/ 34597 w 1720794"/>
              <a:gd name="connsiteY1" fmla="*/ 940200 h 1877032"/>
              <a:gd name="connsiteX2" fmla="*/ 54054 w 1720794"/>
              <a:gd name="connsiteY2" fmla="*/ 1728260 h 1877032"/>
              <a:gd name="connsiteX3" fmla="*/ 385069 w 1720794"/>
              <a:gd name="connsiteY3" fmla="*/ 1877032 h 1877032"/>
              <a:gd name="connsiteX4" fmla="*/ 1605349 w 1720794"/>
              <a:gd name="connsiteY4" fmla="*/ 1798860 h 1877032"/>
              <a:gd name="connsiteX5" fmla="*/ 1555348 w 1720794"/>
              <a:gd name="connsiteY5" fmla="*/ 1257671 h 1877032"/>
              <a:gd name="connsiteX6" fmla="*/ 1503107 w 1720794"/>
              <a:gd name="connsiteY6" fmla="*/ 672856 h 1877032"/>
              <a:gd name="connsiteX7" fmla="*/ 1371521 w 1720794"/>
              <a:gd name="connsiteY7" fmla="*/ 154877 h 1877032"/>
              <a:gd name="connsiteX8" fmla="*/ 873681 w 1720794"/>
              <a:gd name="connsiteY8" fmla="*/ 21205 h 1877032"/>
              <a:gd name="connsiteX9" fmla="*/ 394949 w 1720794"/>
              <a:gd name="connsiteY9" fmla="*/ 534641 h 1877032"/>
              <a:gd name="connsiteX0" fmla="*/ 394949 w 1671512"/>
              <a:gd name="connsiteY0" fmla="*/ 534641 h 1877032"/>
              <a:gd name="connsiteX1" fmla="*/ 34597 w 1671512"/>
              <a:gd name="connsiteY1" fmla="*/ 940200 h 1877032"/>
              <a:gd name="connsiteX2" fmla="*/ 54054 w 1671512"/>
              <a:gd name="connsiteY2" fmla="*/ 1728260 h 1877032"/>
              <a:gd name="connsiteX3" fmla="*/ 385069 w 1671512"/>
              <a:gd name="connsiteY3" fmla="*/ 1877032 h 1877032"/>
              <a:gd name="connsiteX4" fmla="*/ 1605349 w 1671512"/>
              <a:gd name="connsiteY4" fmla="*/ 1798860 h 1877032"/>
              <a:gd name="connsiteX5" fmla="*/ 1555348 w 1671512"/>
              <a:gd name="connsiteY5" fmla="*/ 1257671 h 1877032"/>
              <a:gd name="connsiteX6" fmla="*/ 1503107 w 1671512"/>
              <a:gd name="connsiteY6" fmla="*/ 672856 h 1877032"/>
              <a:gd name="connsiteX7" fmla="*/ 1371521 w 1671512"/>
              <a:gd name="connsiteY7" fmla="*/ 154877 h 1877032"/>
              <a:gd name="connsiteX8" fmla="*/ 873681 w 1671512"/>
              <a:gd name="connsiteY8" fmla="*/ 21205 h 1877032"/>
              <a:gd name="connsiteX9" fmla="*/ 394949 w 1671512"/>
              <a:gd name="connsiteY9" fmla="*/ 534641 h 1877032"/>
              <a:gd name="connsiteX0" fmla="*/ 394949 w 1677296"/>
              <a:gd name="connsiteY0" fmla="*/ 534641 h 1877032"/>
              <a:gd name="connsiteX1" fmla="*/ 34597 w 1677296"/>
              <a:gd name="connsiteY1" fmla="*/ 940200 h 1877032"/>
              <a:gd name="connsiteX2" fmla="*/ 54054 w 1677296"/>
              <a:gd name="connsiteY2" fmla="*/ 1728260 h 1877032"/>
              <a:gd name="connsiteX3" fmla="*/ 385069 w 1677296"/>
              <a:gd name="connsiteY3" fmla="*/ 1877032 h 1877032"/>
              <a:gd name="connsiteX4" fmla="*/ 1612334 w 1677296"/>
              <a:gd name="connsiteY4" fmla="*/ 1840637 h 1877032"/>
              <a:gd name="connsiteX5" fmla="*/ 1555348 w 1677296"/>
              <a:gd name="connsiteY5" fmla="*/ 1257671 h 1877032"/>
              <a:gd name="connsiteX6" fmla="*/ 1503107 w 1677296"/>
              <a:gd name="connsiteY6" fmla="*/ 672856 h 1877032"/>
              <a:gd name="connsiteX7" fmla="*/ 1371521 w 1677296"/>
              <a:gd name="connsiteY7" fmla="*/ 154877 h 1877032"/>
              <a:gd name="connsiteX8" fmla="*/ 873681 w 1677296"/>
              <a:gd name="connsiteY8" fmla="*/ 21205 h 1877032"/>
              <a:gd name="connsiteX9" fmla="*/ 394949 w 1677296"/>
              <a:gd name="connsiteY9" fmla="*/ 534641 h 1877032"/>
              <a:gd name="connsiteX0" fmla="*/ 394949 w 1677298"/>
              <a:gd name="connsiteY0" fmla="*/ 534641 h 1877032"/>
              <a:gd name="connsiteX1" fmla="*/ 34597 w 1677298"/>
              <a:gd name="connsiteY1" fmla="*/ 940200 h 1877032"/>
              <a:gd name="connsiteX2" fmla="*/ 54054 w 1677298"/>
              <a:gd name="connsiteY2" fmla="*/ 1728260 h 1877032"/>
              <a:gd name="connsiteX3" fmla="*/ 385069 w 1677298"/>
              <a:gd name="connsiteY3" fmla="*/ 1877032 h 1877032"/>
              <a:gd name="connsiteX4" fmla="*/ 1612334 w 1677298"/>
              <a:gd name="connsiteY4" fmla="*/ 1840637 h 1877032"/>
              <a:gd name="connsiteX5" fmla="*/ 1555348 w 1677298"/>
              <a:gd name="connsiteY5" fmla="*/ 1257671 h 1877032"/>
              <a:gd name="connsiteX6" fmla="*/ 1503107 w 1677298"/>
              <a:gd name="connsiteY6" fmla="*/ 672856 h 1877032"/>
              <a:gd name="connsiteX7" fmla="*/ 1371521 w 1677298"/>
              <a:gd name="connsiteY7" fmla="*/ 154877 h 1877032"/>
              <a:gd name="connsiteX8" fmla="*/ 873681 w 1677298"/>
              <a:gd name="connsiteY8" fmla="*/ 21205 h 1877032"/>
              <a:gd name="connsiteX9" fmla="*/ 394949 w 1677298"/>
              <a:gd name="connsiteY9" fmla="*/ 534641 h 1877032"/>
              <a:gd name="connsiteX0" fmla="*/ 394949 w 1677296"/>
              <a:gd name="connsiteY0" fmla="*/ 534641 h 1904936"/>
              <a:gd name="connsiteX1" fmla="*/ 34597 w 1677296"/>
              <a:gd name="connsiteY1" fmla="*/ 940200 h 1904936"/>
              <a:gd name="connsiteX2" fmla="*/ 54054 w 1677296"/>
              <a:gd name="connsiteY2" fmla="*/ 1728260 h 1904936"/>
              <a:gd name="connsiteX3" fmla="*/ 385069 w 1677296"/>
              <a:gd name="connsiteY3" fmla="*/ 1877032 h 1904936"/>
              <a:gd name="connsiteX4" fmla="*/ 1612334 w 1677296"/>
              <a:gd name="connsiteY4" fmla="*/ 1840637 h 1904936"/>
              <a:gd name="connsiteX5" fmla="*/ 1555348 w 1677296"/>
              <a:gd name="connsiteY5" fmla="*/ 1257671 h 1904936"/>
              <a:gd name="connsiteX6" fmla="*/ 1503107 w 1677296"/>
              <a:gd name="connsiteY6" fmla="*/ 672856 h 1904936"/>
              <a:gd name="connsiteX7" fmla="*/ 1371521 w 1677296"/>
              <a:gd name="connsiteY7" fmla="*/ 154877 h 1904936"/>
              <a:gd name="connsiteX8" fmla="*/ 873681 w 1677296"/>
              <a:gd name="connsiteY8" fmla="*/ 21205 h 1904936"/>
              <a:gd name="connsiteX9" fmla="*/ 394949 w 1677296"/>
              <a:gd name="connsiteY9" fmla="*/ 534641 h 1904936"/>
              <a:gd name="connsiteX0" fmla="*/ 461539 w 1743887"/>
              <a:gd name="connsiteY0" fmla="*/ 534641 h 1904936"/>
              <a:gd name="connsiteX1" fmla="*/ 101187 w 1743887"/>
              <a:gd name="connsiteY1" fmla="*/ 940200 h 1904936"/>
              <a:gd name="connsiteX2" fmla="*/ 22840 w 1743887"/>
              <a:gd name="connsiteY2" fmla="*/ 1737812 h 1904936"/>
              <a:gd name="connsiteX3" fmla="*/ 451659 w 1743887"/>
              <a:gd name="connsiteY3" fmla="*/ 1877032 h 1904936"/>
              <a:gd name="connsiteX4" fmla="*/ 1678924 w 1743887"/>
              <a:gd name="connsiteY4" fmla="*/ 1840637 h 1904936"/>
              <a:gd name="connsiteX5" fmla="*/ 1621938 w 1743887"/>
              <a:gd name="connsiteY5" fmla="*/ 1257671 h 1904936"/>
              <a:gd name="connsiteX6" fmla="*/ 1569697 w 1743887"/>
              <a:gd name="connsiteY6" fmla="*/ 672856 h 1904936"/>
              <a:gd name="connsiteX7" fmla="*/ 1438111 w 1743887"/>
              <a:gd name="connsiteY7" fmla="*/ 154877 h 1904936"/>
              <a:gd name="connsiteX8" fmla="*/ 940271 w 1743887"/>
              <a:gd name="connsiteY8" fmla="*/ 21205 h 1904936"/>
              <a:gd name="connsiteX9" fmla="*/ 461539 w 1743887"/>
              <a:gd name="connsiteY9" fmla="*/ 534641 h 1904936"/>
              <a:gd name="connsiteX0" fmla="*/ 452050 w 1756359"/>
              <a:gd name="connsiteY0" fmla="*/ 534641 h 1891359"/>
              <a:gd name="connsiteX1" fmla="*/ 91698 w 1756359"/>
              <a:gd name="connsiteY1" fmla="*/ 940200 h 1891359"/>
              <a:gd name="connsiteX2" fmla="*/ 13351 w 1756359"/>
              <a:gd name="connsiteY2" fmla="*/ 1737812 h 1891359"/>
              <a:gd name="connsiteX3" fmla="*/ 309435 w 1756359"/>
              <a:gd name="connsiteY3" fmla="*/ 1891359 h 1891359"/>
              <a:gd name="connsiteX4" fmla="*/ 1669435 w 1756359"/>
              <a:gd name="connsiteY4" fmla="*/ 1840637 h 1891359"/>
              <a:gd name="connsiteX5" fmla="*/ 1612449 w 1756359"/>
              <a:gd name="connsiteY5" fmla="*/ 1257671 h 1891359"/>
              <a:gd name="connsiteX6" fmla="*/ 1560208 w 1756359"/>
              <a:gd name="connsiteY6" fmla="*/ 672856 h 1891359"/>
              <a:gd name="connsiteX7" fmla="*/ 1428622 w 1756359"/>
              <a:gd name="connsiteY7" fmla="*/ 154877 h 1891359"/>
              <a:gd name="connsiteX8" fmla="*/ 930782 w 1756359"/>
              <a:gd name="connsiteY8" fmla="*/ 21205 h 1891359"/>
              <a:gd name="connsiteX9" fmla="*/ 452050 w 1756359"/>
              <a:gd name="connsiteY9" fmla="*/ 534641 h 1891359"/>
              <a:gd name="connsiteX0" fmla="*/ 452050 w 1756257"/>
              <a:gd name="connsiteY0" fmla="*/ 534641 h 1891359"/>
              <a:gd name="connsiteX1" fmla="*/ 91698 w 1756257"/>
              <a:gd name="connsiteY1" fmla="*/ 940200 h 1891359"/>
              <a:gd name="connsiteX2" fmla="*/ 13351 w 1756257"/>
              <a:gd name="connsiteY2" fmla="*/ 1737812 h 1891359"/>
              <a:gd name="connsiteX3" fmla="*/ 309435 w 1756257"/>
              <a:gd name="connsiteY3" fmla="*/ 1891359 h 1891359"/>
              <a:gd name="connsiteX4" fmla="*/ 1669435 w 1756257"/>
              <a:gd name="connsiteY4" fmla="*/ 1840637 h 1891359"/>
              <a:gd name="connsiteX5" fmla="*/ 1612449 w 1756257"/>
              <a:gd name="connsiteY5" fmla="*/ 1257671 h 1891359"/>
              <a:gd name="connsiteX6" fmla="*/ 1563496 w 1756257"/>
              <a:gd name="connsiteY6" fmla="*/ 959631 h 1891359"/>
              <a:gd name="connsiteX7" fmla="*/ 1560208 w 1756257"/>
              <a:gd name="connsiteY7" fmla="*/ 672856 h 1891359"/>
              <a:gd name="connsiteX8" fmla="*/ 1428622 w 1756257"/>
              <a:gd name="connsiteY8" fmla="*/ 154877 h 1891359"/>
              <a:gd name="connsiteX9" fmla="*/ 930782 w 1756257"/>
              <a:gd name="connsiteY9" fmla="*/ 21205 h 1891359"/>
              <a:gd name="connsiteX10" fmla="*/ 452050 w 1756257"/>
              <a:gd name="connsiteY10" fmla="*/ 534641 h 1891359"/>
              <a:gd name="connsiteX0" fmla="*/ 452050 w 1764590"/>
              <a:gd name="connsiteY0" fmla="*/ 534641 h 1891359"/>
              <a:gd name="connsiteX1" fmla="*/ 91698 w 1764590"/>
              <a:gd name="connsiteY1" fmla="*/ 940200 h 1891359"/>
              <a:gd name="connsiteX2" fmla="*/ 13351 w 1764590"/>
              <a:gd name="connsiteY2" fmla="*/ 1737812 h 1891359"/>
              <a:gd name="connsiteX3" fmla="*/ 309435 w 1764590"/>
              <a:gd name="connsiteY3" fmla="*/ 1891359 h 1891359"/>
              <a:gd name="connsiteX4" fmla="*/ 1669435 w 1764590"/>
              <a:gd name="connsiteY4" fmla="*/ 1840637 h 1891359"/>
              <a:gd name="connsiteX5" fmla="*/ 1612449 w 1764590"/>
              <a:gd name="connsiteY5" fmla="*/ 1257671 h 1891359"/>
              <a:gd name="connsiteX6" fmla="*/ 1309780 w 1764590"/>
              <a:gd name="connsiteY6" fmla="*/ 1046341 h 1891359"/>
              <a:gd name="connsiteX7" fmla="*/ 1560208 w 1764590"/>
              <a:gd name="connsiteY7" fmla="*/ 672856 h 1891359"/>
              <a:gd name="connsiteX8" fmla="*/ 1428622 w 1764590"/>
              <a:gd name="connsiteY8" fmla="*/ 154877 h 1891359"/>
              <a:gd name="connsiteX9" fmla="*/ 930782 w 1764590"/>
              <a:gd name="connsiteY9" fmla="*/ 21205 h 1891359"/>
              <a:gd name="connsiteX10" fmla="*/ 452050 w 1764590"/>
              <a:gd name="connsiteY10" fmla="*/ 534641 h 1891359"/>
              <a:gd name="connsiteX0" fmla="*/ 452050 w 1764592"/>
              <a:gd name="connsiteY0" fmla="*/ 534641 h 1891359"/>
              <a:gd name="connsiteX1" fmla="*/ 91698 w 1764592"/>
              <a:gd name="connsiteY1" fmla="*/ 940200 h 1891359"/>
              <a:gd name="connsiteX2" fmla="*/ 13351 w 1764592"/>
              <a:gd name="connsiteY2" fmla="*/ 1737812 h 1891359"/>
              <a:gd name="connsiteX3" fmla="*/ 309435 w 1764592"/>
              <a:gd name="connsiteY3" fmla="*/ 1891359 h 1891359"/>
              <a:gd name="connsiteX4" fmla="*/ 1669435 w 1764592"/>
              <a:gd name="connsiteY4" fmla="*/ 1840637 h 1891359"/>
              <a:gd name="connsiteX5" fmla="*/ 1612449 w 1764592"/>
              <a:gd name="connsiteY5" fmla="*/ 1257671 h 1891359"/>
              <a:gd name="connsiteX6" fmla="*/ 1309780 w 1764592"/>
              <a:gd name="connsiteY6" fmla="*/ 1046341 h 1891359"/>
              <a:gd name="connsiteX7" fmla="*/ 1560208 w 1764592"/>
              <a:gd name="connsiteY7" fmla="*/ 672856 h 1891359"/>
              <a:gd name="connsiteX8" fmla="*/ 1428622 w 1764592"/>
              <a:gd name="connsiteY8" fmla="*/ 154877 h 1891359"/>
              <a:gd name="connsiteX9" fmla="*/ 930782 w 1764592"/>
              <a:gd name="connsiteY9" fmla="*/ 21205 h 1891359"/>
              <a:gd name="connsiteX10" fmla="*/ 452050 w 1764592"/>
              <a:gd name="connsiteY10" fmla="*/ 534641 h 1891359"/>
              <a:gd name="connsiteX0" fmla="*/ 452050 w 1764590"/>
              <a:gd name="connsiteY0" fmla="*/ 534641 h 1891359"/>
              <a:gd name="connsiteX1" fmla="*/ 91698 w 1764590"/>
              <a:gd name="connsiteY1" fmla="*/ 940200 h 1891359"/>
              <a:gd name="connsiteX2" fmla="*/ 13351 w 1764590"/>
              <a:gd name="connsiteY2" fmla="*/ 1737812 h 1891359"/>
              <a:gd name="connsiteX3" fmla="*/ 309435 w 1764590"/>
              <a:gd name="connsiteY3" fmla="*/ 1891359 h 1891359"/>
              <a:gd name="connsiteX4" fmla="*/ 1669435 w 1764590"/>
              <a:gd name="connsiteY4" fmla="*/ 1840637 h 1891359"/>
              <a:gd name="connsiteX5" fmla="*/ 1612449 w 1764590"/>
              <a:gd name="connsiteY5" fmla="*/ 1257671 h 1891359"/>
              <a:gd name="connsiteX6" fmla="*/ 1309780 w 1764590"/>
              <a:gd name="connsiteY6" fmla="*/ 1046341 h 1891359"/>
              <a:gd name="connsiteX7" fmla="*/ 1560208 w 1764590"/>
              <a:gd name="connsiteY7" fmla="*/ 672856 h 1891359"/>
              <a:gd name="connsiteX8" fmla="*/ 1428622 w 1764590"/>
              <a:gd name="connsiteY8" fmla="*/ 154877 h 1891359"/>
              <a:gd name="connsiteX9" fmla="*/ 930782 w 1764590"/>
              <a:gd name="connsiteY9" fmla="*/ 21205 h 1891359"/>
              <a:gd name="connsiteX10" fmla="*/ 452050 w 1764590"/>
              <a:gd name="connsiteY10" fmla="*/ 534641 h 1891359"/>
              <a:gd name="connsiteX0" fmla="*/ 452050 w 1792731"/>
              <a:gd name="connsiteY0" fmla="*/ 534641 h 1891359"/>
              <a:gd name="connsiteX1" fmla="*/ 91698 w 1792731"/>
              <a:gd name="connsiteY1" fmla="*/ 940200 h 1891359"/>
              <a:gd name="connsiteX2" fmla="*/ 13351 w 1792731"/>
              <a:gd name="connsiteY2" fmla="*/ 1737812 h 1891359"/>
              <a:gd name="connsiteX3" fmla="*/ 309435 w 1792731"/>
              <a:gd name="connsiteY3" fmla="*/ 1891359 h 1891359"/>
              <a:gd name="connsiteX4" fmla="*/ 1669435 w 1792731"/>
              <a:gd name="connsiteY4" fmla="*/ 1840637 h 1891359"/>
              <a:gd name="connsiteX5" fmla="*/ 1688563 w 1792731"/>
              <a:gd name="connsiteY5" fmla="*/ 1292355 h 1891359"/>
              <a:gd name="connsiteX6" fmla="*/ 1309780 w 1792731"/>
              <a:gd name="connsiteY6" fmla="*/ 1046341 h 1891359"/>
              <a:gd name="connsiteX7" fmla="*/ 1560208 w 1792731"/>
              <a:gd name="connsiteY7" fmla="*/ 672856 h 1891359"/>
              <a:gd name="connsiteX8" fmla="*/ 1428622 w 1792731"/>
              <a:gd name="connsiteY8" fmla="*/ 154877 h 1891359"/>
              <a:gd name="connsiteX9" fmla="*/ 930782 w 1792731"/>
              <a:gd name="connsiteY9" fmla="*/ 21205 h 1891359"/>
              <a:gd name="connsiteX10" fmla="*/ 452050 w 1792731"/>
              <a:gd name="connsiteY10" fmla="*/ 534641 h 1891359"/>
              <a:gd name="connsiteX0" fmla="*/ 452050 w 1814809"/>
              <a:gd name="connsiteY0" fmla="*/ 534641 h 1891359"/>
              <a:gd name="connsiteX1" fmla="*/ 91698 w 1814809"/>
              <a:gd name="connsiteY1" fmla="*/ 940200 h 1891359"/>
              <a:gd name="connsiteX2" fmla="*/ 13351 w 1814809"/>
              <a:gd name="connsiteY2" fmla="*/ 1737812 h 1891359"/>
              <a:gd name="connsiteX3" fmla="*/ 309435 w 1814809"/>
              <a:gd name="connsiteY3" fmla="*/ 1891359 h 1891359"/>
              <a:gd name="connsiteX4" fmla="*/ 1669435 w 1814809"/>
              <a:gd name="connsiteY4" fmla="*/ 1840637 h 1891359"/>
              <a:gd name="connsiteX5" fmla="*/ 1688563 w 1814809"/>
              <a:gd name="connsiteY5" fmla="*/ 1292355 h 1891359"/>
              <a:gd name="connsiteX6" fmla="*/ 1309780 w 1814809"/>
              <a:gd name="connsiteY6" fmla="*/ 1046341 h 1891359"/>
              <a:gd name="connsiteX7" fmla="*/ 1560208 w 1814809"/>
              <a:gd name="connsiteY7" fmla="*/ 672856 h 1891359"/>
              <a:gd name="connsiteX8" fmla="*/ 1428622 w 1814809"/>
              <a:gd name="connsiteY8" fmla="*/ 154877 h 1891359"/>
              <a:gd name="connsiteX9" fmla="*/ 930782 w 1814809"/>
              <a:gd name="connsiteY9" fmla="*/ 21205 h 1891359"/>
              <a:gd name="connsiteX10" fmla="*/ 452050 w 1814809"/>
              <a:gd name="connsiteY10" fmla="*/ 534641 h 1891359"/>
              <a:gd name="connsiteX0" fmla="*/ 452050 w 1814809"/>
              <a:gd name="connsiteY0" fmla="*/ 534641 h 1891359"/>
              <a:gd name="connsiteX1" fmla="*/ 91698 w 1814809"/>
              <a:gd name="connsiteY1" fmla="*/ 940200 h 1891359"/>
              <a:gd name="connsiteX2" fmla="*/ 13351 w 1814809"/>
              <a:gd name="connsiteY2" fmla="*/ 1737812 h 1891359"/>
              <a:gd name="connsiteX3" fmla="*/ 309435 w 1814809"/>
              <a:gd name="connsiteY3" fmla="*/ 1891359 h 1891359"/>
              <a:gd name="connsiteX4" fmla="*/ 1669435 w 1814809"/>
              <a:gd name="connsiteY4" fmla="*/ 1840637 h 1891359"/>
              <a:gd name="connsiteX5" fmla="*/ 1688563 w 1814809"/>
              <a:gd name="connsiteY5" fmla="*/ 1292355 h 1891359"/>
              <a:gd name="connsiteX6" fmla="*/ 1309780 w 1814809"/>
              <a:gd name="connsiteY6" fmla="*/ 1046341 h 1891359"/>
              <a:gd name="connsiteX7" fmla="*/ 1619996 w 1814809"/>
              <a:gd name="connsiteY7" fmla="*/ 526399 h 1891359"/>
              <a:gd name="connsiteX8" fmla="*/ 1428622 w 1814809"/>
              <a:gd name="connsiteY8" fmla="*/ 154877 h 1891359"/>
              <a:gd name="connsiteX9" fmla="*/ 930782 w 1814809"/>
              <a:gd name="connsiteY9" fmla="*/ 21205 h 1891359"/>
              <a:gd name="connsiteX10" fmla="*/ 452050 w 1814809"/>
              <a:gd name="connsiteY10" fmla="*/ 534641 h 1891359"/>
              <a:gd name="connsiteX0" fmla="*/ 452050 w 1814809"/>
              <a:gd name="connsiteY0" fmla="*/ 542872 h 1899590"/>
              <a:gd name="connsiteX1" fmla="*/ 91698 w 1814809"/>
              <a:gd name="connsiteY1" fmla="*/ 948431 h 1899590"/>
              <a:gd name="connsiteX2" fmla="*/ 13351 w 1814809"/>
              <a:gd name="connsiteY2" fmla="*/ 1746043 h 1899590"/>
              <a:gd name="connsiteX3" fmla="*/ 309435 w 1814809"/>
              <a:gd name="connsiteY3" fmla="*/ 1899590 h 1899590"/>
              <a:gd name="connsiteX4" fmla="*/ 1669435 w 1814809"/>
              <a:gd name="connsiteY4" fmla="*/ 1848868 h 1899590"/>
              <a:gd name="connsiteX5" fmla="*/ 1688563 w 1814809"/>
              <a:gd name="connsiteY5" fmla="*/ 1300586 h 1899590"/>
              <a:gd name="connsiteX6" fmla="*/ 1309780 w 1814809"/>
              <a:gd name="connsiteY6" fmla="*/ 1054572 h 1899590"/>
              <a:gd name="connsiteX7" fmla="*/ 1619996 w 1814809"/>
              <a:gd name="connsiteY7" fmla="*/ 534630 h 1899590"/>
              <a:gd name="connsiteX8" fmla="*/ 1488411 w 1814809"/>
              <a:gd name="connsiteY8" fmla="*/ 129049 h 1899590"/>
              <a:gd name="connsiteX9" fmla="*/ 930782 w 1814809"/>
              <a:gd name="connsiteY9" fmla="*/ 29436 h 1899590"/>
              <a:gd name="connsiteX10" fmla="*/ 452050 w 1814809"/>
              <a:gd name="connsiteY10" fmla="*/ 542872 h 1899590"/>
              <a:gd name="connsiteX0" fmla="*/ 452050 w 1814809"/>
              <a:gd name="connsiteY0" fmla="*/ 540513 h 1897231"/>
              <a:gd name="connsiteX1" fmla="*/ 91698 w 1814809"/>
              <a:gd name="connsiteY1" fmla="*/ 946072 h 1897231"/>
              <a:gd name="connsiteX2" fmla="*/ 13351 w 1814809"/>
              <a:gd name="connsiteY2" fmla="*/ 1743684 h 1897231"/>
              <a:gd name="connsiteX3" fmla="*/ 309435 w 1814809"/>
              <a:gd name="connsiteY3" fmla="*/ 1897231 h 1897231"/>
              <a:gd name="connsiteX4" fmla="*/ 1669435 w 1814809"/>
              <a:gd name="connsiteY4" fmla="*/ 1846509 h 1897231"/>
              <a:gd name="connsiteX5" fmla="*/ 1688563 w 1814809"/>
              <a:gd name="connsiteY5" fmla="*/ 1298227 h 1897231"/>
              <a:gd name="connsiteX6" fmla="*/ 1309780 w 1814809"/>
              <a:gd name="connsiteY6" fmla="*/ 1052213 h 1897231"/>
              <a:gd name="connsiteX7" fmla="*/ 1619996 w 1814809"/>
              <a:gd name="connsiteY7" fmla="*/ 532271 h 1897231"/>
              <a:gd name="connsiteX8" fmla="*/ 1488411 w 1814809"/>
              <a:gd name="connsiteY8" fmla="*/ 126690 h 1897231"/>
              <a:gd name="connsiteX9" fmla="*/ 930782 w 1814809"/>
              <a:gd name="connsiteY9" fmla="*/ 27077 h 1897231"/>
              <a:gd name="connsiteX10" fmla="*/ 452050 w 1814809"/>
              <a:gd name="connsiteY10" fmla="*/ 540513 h 1897231"/>
              <a:gd name="connsiteX0" fmla="*/ 452050 w 1814809"/>
              <a:gd name="connsiteY0" fmla="*/ 540513 h 1897231"/>
              <a:gd name="connsiteX1" fmla="*/ 91698 w 1814809"/>
              <a:gd name="connsiteY1" fmla="*/ 946072 h 1897231"/>
              <a:gd name="connsiteX2" fmla="*/ 13351 w 1814809"/>
              <a:gd name="connsiteY2" fmla="*/ 1743684 h 1897231"/>
              <a:gd name="connsiteX3" fmla="*/ 309435 w 1814809"/>
              <a:gd name="connsiteY3" fmla="*/ 1897231 h 1897231"/>
              <a:gd name="connsiteX4" fmla="*/ 1669435 w 1814809"/>
              <a:gd name="connsiteY4" fmla="*/ 1846509 h 1897231"/>
              <a:gd name="connsiteX5" fmla="*/ 1688563 w 1814809"/>
              <a:gd name="connsiteY5" fmla="*/ 1298227 h 1897231"/>
              <a:gd name="connsiteX6" fmla="*/ 1309780 w 1814809"/>
              <a:gd name="connsiteY6" fmla="*/ 1052213 h 1897231"/>
              <a:gd name="connsiteX7" fmla="*/ 1619996 w 1814809"/>
              <a:gd name="connsiteY7" fmla="*/ 532271 h 1897231"/>
              <a:gd name="connsiteX8" fmla="*/ 1488411 w 1814809"/>
              <a:gd name="connsiteY8" fmla="*/ 126690 h 1897231"/>
              <a:gd name="connsiteX9" fmla="*/ 930782 w 1814809"/>
              <a:gd name="connsiteY9" fmla="*/ 27077 h 1897231"/>
              <a:gd name="connsiteX10" fmla="*/ 452050 w 1814809"/>
              <a:gd name="connsiteY10" fmla="*/ 540513 h 1897231"/>
              <a:gd name="connsiteX0" fmla="*/ 288567 w 1811701"/>
              <a:gd name="connsiteY0" fmla="*/ 555674 h 1898251"/>
              <a:gd name="connsiteX1" fmla="*/ 88590 w 1811701"/>
              <a:gd name="connsiteY1" fmla="*/ 947092 h 1898251"/>
              <a:gd name="connsiteX2" fmla="*/ 10243 w 1811701"/>
              <a:gd name="connsiteY2" fmla="*/ 1744704 h 1898251"/>
              <a:gd name="connsiteX3" fmla="*/ 306327 w 1811701"/>
              <a:gd name="connsiteY3" fmla="*/ 1898251 h 1898251"/>
              <a:gd name="connsiteX4" fmla="*/ 1666327 w 1811701"/>
              <a:gd name="connsiteY4" fmla="*/ 1847529 h 1898251"/>
              <a:gd name="connsiteX5" fmla="*/ 1685455 w 1811701"/>
              <a:gd name="connsiteY5" fmla="*/ 1299247 h 1898251"/>
              <a:gd name="connsiteX6" fmla="*/ 1306672 w 1811701"/>
              <a:gd name="connsiteY6" fmla="*/ 1053233 h 1898251"/>
              <a:gd name="connsiteX7" fmla="*/ 1616888 w 1811701"/>
              <a:gd name="connsiteY7" fmla="*/ 533291 h 1898251"/>
              <a:gd name="connsiteX8" fmla="*/ 1485303 w 1811701"/>
              <a:gd name="connsiteY8" fmla="*/ 127710 h 1898251"/>
              <a:gd name="connsiteX9" fmla="*/ 927674 w 1811701"/>
              <a:gd name="connsiteY9" fmla="*/ 28097 h 1898251"/>
              <a:gd name="connsiteX10" fmla="*/ 288567 w 1811701"/>
              <a:gd name="connsiteY10" fmla="*/ 555674 h 1898251"/>
              <a:gd name="connsiteX0" fmla="*/ 288567 w 1811701"/>
              <a:gd name="connsiteY0" fmla="*/ 479828 h 1822405"/>
              <a:gd name="connsiteX1" fmla="*/ 88590 w 1811701"/>
              <a:gd name="connsiteY1" fmla="*/ 871246 h 1822405"/>
              <a:gd name="connsiteX2" fmla="*/ 10243 w 1811701"/>
              <a:gd name="connsiteY2" fmla="*/ 1668858 h 1822405"/>
              <a:gd name="connsiteX3" fmla="*/ 306327 w 1811701"/>
              <a:gd name="connsiteY3" fmla="*/ 1822405 h 1822405"/>
              <a:gd name="connsiteX4" fmla="*/ 1666327 w 1811701"/>
              <a:gd name="connsiteY4" fmla="*/ 1771683 h 1822405"/>
              <a:gd name="connsiteX5" fmla="*/ 1685455 w 1811701"/>
              <a:gd name="connsiteY5" fmla="*/ 1223401 h 1822405"/>
              <a:gd name="connsiteX6" fmla="*/ 1306672 w 1811701"/>
              <a:gd name="connsiteY6" fmla="*/ 977387 h 1822405"/>
              <a:gd name="connsiteX7" fmla="*/ 1616888 w 1811701"/>
              <a:gd name="connsiteY7" fmla="*/ 457445 h 1822405"/>
              <a:gd name="connsiteX8" fmla="*/ 1485303 w 1811701"/>
              <a:gd name="connsiteY8" fmla="*/ 51864 h 1822405"/>
              <a:gd name="connsiteX9" fmla="*/ 895599 w 1811701"/>
              <a:gd name="connsiteY9" fmla="*/ 79530 h 1822405"/>
              <a:gd name="connsiteX10" fmla="*/ 288567 w 1811701"/>
              <a:gd name="connsiteY10" fmla="*/ 479828 h 1822405"/>
              <a:gd name="connsiteX0" fmla="*/ 288567 w 1811701"/>
              <a:gd name="connsiteY0" fmla="*/ 419258 h 1761835"/>
              <a:gd name="connsiteX1" fmla="*/ 88590 w 1811701"/>
              <a:gd name="connsiteY1" fmla="*/ 810676 h 1761835"/>
              <a:gd name="connsiteX2" fmla="*/ 10243 w 1811701"/>
              <a:gd name="connsiteY2" fmla="*/ 1608288 h 1761835"/>
              <a:gd name="connsiteX3" fmla="*/ 306327 w 1811701"/>
              <a:gd name="connsiteY3" fmla="*/ 1761835 h 1761835"/>
              <a:gd name="connsiteX4" fmla="*/ 1666327 w 1811701"/>
              <a:gd name="connsiteY4" fmla="*/ 1711113 h 1761835"/>
              <a:gd name="connsiteX5" fmla="*/ 1685455 w 1811701"/>
              <a:gd name="connsiteY5" fmla="*/ 1162831 h 1761835"/>
              <a:gd name="connsiteX6" fmla="*/ 1306672 w 1811701"/>
              <a:gd name="connsiteY6" fmla="*/ 916817 h 1761835"/>
              <a:gd name="connsiteX7" fmla="*/ 1616888 w 1811701"/>
              <a:gd name="connsiteY7" fmla="*/ 396875 h 1761835"/>
              <a:gd name="connsiteX8" fmla="*/ 1373040 w 1811701"/>
              <a:gd name="connsiteY8" fmla="*/ 118574 h 1761835"/>
              <a:gd name="connsiteX9" fmla="*/ 895599 w 1811701"/>
              <a:gd name="connsiteY9" fmla="*/ 18960 h 1761835"/>
              <a:gd name="connsiteX10" fmla="*/ 288567 w 1811701"/>
              <a:gd name="connsiteY10" fmla="*/ 419258 h 1761835"/>
              <a:gd name="connsiteX0" fmla="*/ 288567 w 1811701"/>
              <a:gd name="connsiteY0" fmla="*/ 419258 h 1761835"/>
              <a:gd name="connsiteX1" fmla="*/ 88590 w 1811701"/>
              <a:gd name="connsiteY1" fmla="*/ 810676 h 1761835"/>
              <a:gd name="connsiteX2" fmla="*/ 10243 w 1811701"/>
              <a:gd name="connsiteY2" fmla="*/ 1608288 h 1761835"/>
              <a:gd name="connsiteX3" fmla="*/ 306327 w 1811701"/>
              <a:gd name="connsiteY3" fmla="*/ 1761835 h 1761835"/>
              <a:gd name="connsiteX4" fmla="*/ 1666327 w 1811701"/>
              <a:gd name="connsiteY4" fmla="*/ 1711113 h 1761835"/>
              <a:gd name="connsiteX5" fmla="*/ 1685455 w 1811701"/>
              <a:gd name="connsiteY5" fmla="*/ 1162831 h 1761835"/>
              <a:gd name="connsiteX6" fmla="*/ 1306672 w 1811701"/>
              <a:gd name="connsiteY6" fmla="*/ 916817 h 1761835"/>
              <a:gd name="connsiteX7" fmla="*/ 1584814 w 1811701"/>
              <a:gd name="connsiteY7" fmla="*/ 510012 h 1761835"/>
              <a:gd name="connsiteX8" fmla="*/ 1373040 w 1811701"/>
              <a:gd name="connsiteY8" fmla="*/ 118574 h 1761835"/>
              <a:gd name="connsiteX9" fmla="*/ 895599 w 1811701"/>
              <a:gd name="connsiteY9" fmla="*/ 18960 h 1761835"/>
              <a:gd name="connsiteX10" fmla="*/ 288567 w 1811701"/>
              <a:gd name="connsiteY10" fmla="*/ 419258 h 1761835"/>
              <a:gd name="connsiteX0" fmla="*/ 288567 w 1770444"/>
              <a:gd name="connsiteY0" fmla="*/ 419258 h 1761835"/>
              <a:gd name="connsiteX1" fmla="*/ 88590 w 1770444"/>
              <a:gd name="connsiteY1" fmla="*/ 810676 h 1761835"/>
              <a:gd name="connsiteX2" fmla="*/ 10243 w 1770444"/>
              <a:gd name="connsiteY2" fmla="*/ 1608288 h 1761835"/>
              <a:gd name="connsiteX3" fmla="*/ 306327 w 1770444"/>
              <a:gd name="connsiteY3" fmla="*/ 1761835 h 1761835"/>
              <a:gd name="connsiteX4" fmla="*/ 1666327 w 1770444"/>
              <a:gd name="connsiteY4" fmla="*/ 1711113 h 1761835"/>
              <a:gd name="connsiteX5" fmla="*/ 1589229 w 1770444"/>
              <a:gd name="connsiteY5" fmla="*/ 1176973 h 1761835"/>
              <a:gd name="connsiteX6" fmla="*/ 1306672 w 1770444"/>
              <a:gd name="connsiteY6" fmla="*/ 916817 h 1761835"/>
              <a:gd name="connsiteX7" fmla="*/ 1584814 w 1770444"/>
              <a:gd name="connsiteY7" fmla="*/ 510012 h 1761835"/>
              <a:gd name="connsiteX8" fmla="*/ 1373040 w 1770444"/>
              <a:gd name="connsiteY8" fmla="*/ 118574 h 1761835"/>
              <a:gd name="connsiteX9" fmla="*/ 895599 w 1770444"/>
              <a:gd name="connsiteY9" fmla="*/ 18960 h 1761835"/>
              <a:gd name="connsiteX10" fmla="*/ 288567 w 1770444"/>
              <a:gd name="connsiteY10" fmla="*/ 419258 h 1761835"/>
              <a:gd name="connsiteX0" fmla="*/ 288567 w 1592514"/>
              <a:gd name="connsiteY0" fmla="*/ 419258 h 1863058"/>
              <a:gd name="connsiteX1" fmla="*/ 88590 w 1592514"/>
              <a:gd name="connsiteY1" fmla="*/ 810676 h 1863058"/>
              <a:gd name="connsiteX2" fmla="*/ 10243 w 1592514"/>
              <a:gd name="connsiteY2" fmla="*/ 1608288 h 1863058"/>
              <a:gd name="connsiteX3" fmla="*/ 306327 w 1592514"/>
              <a:gd name="connsiteY3" fmla="*/ 1761835 h 1863058"/>
              <a:gd name="connsiteX4" fmla="*/ 1377650 w 1592514"/>
              <a:gd name="connsiteY4" fmla="*/ 1838393 h 1863058"/>
              <a:gd name="connsiteX5" fmla="*/ 1589229 w 1592514"/>
              <a:gd name="connsiteY5" fmla="*/ 1176973 h 1863058"/>
              <a:gd name="connsiteX6" fmla="*/ 1306672 w 1592514"/>
              <a:gd name="connsiteY6" fmla="*/ 916817 h 1863058"/>
              <a:gd name="connsiteX7" fmla="*/ 1584814 w 1592514"/>
              <a:gd name="connsiteY7" fmla="*/ 510012 h 1863058"/>
              <a:gd name="connsiteX8" fmla="*/ 1373040 w 1592514"/>
              <a:gd name="connsiteY8" fmla="*/ 118574 h 1863058"/>
              <a:gd name="connsiteX9" fmla="*/ 895599 w 1592514"/>
              <a:gd name="connsiteY9" fmla="*/ 18960 h 1863058"/>
              <a:gd name="connsiteX10" fmla="*/ 288567 w 1592514"/>
              <a:gd name="connsiteY10" fmla="*/ 419258 h 1863058"/>
              <a:gd name="connsiteX0" fmla="*/ 421322 w 1594935"/>
              <a:gd name="connsiteY0" fmla="*/ 616342 h 1876292"/>
              <a:gd name="connsiteX1" fmla="*/ 91011 w 1594935"/>
              <a:gd name="connsiteY1" fmla="*/ 823910 h 1876292"/>
              <a:gd name="connsiteX2" fmla="*/ 12664 w 1594935"/>
              <a:gd name="connsiteY2" fmla="*/ 1621522 h 1876292"/>
              <a:gd name="connsiteX3" fmla="*/ 308748 w 1594935"/>
              <a:gd name="connsiteY3" fmla="*/ 1775069 h 1876292"/>
              <a:gd name="connsiteX4" fmla="*/ 1380071 w 1594935"/>
              <a:gd name="connsiteY4" fmla="*/ 1851627 h 1876292"/>
              <a:gd name="connsiteX5" fmla="*/ 1591650 w 1594935"/>
              <a:gd name="connsiteY5" fmla="*/ 1190207 h 1876292"/>
              <a:gd name="connsiteX6" fmla="*/ 1309093 w 1594935"/>
              <a:gd name="connsiteY6" fmla="*/ 930051 h 1876292"/>
              <a:gd name="connsiteX7" fmla="*/ 1587235 w 1594935"/>
              <a:gd name="connsiteY7" fmla="*/ 523246 h 1876292"/>
              <a:gd name="connsiteX8" fmla="*/ 1375461 w 1594935"/>
              <a:gd name="connsiteY8" fmla="*/ 131808 h 1876292"/>
              <a:gd name="connsiteX9" fmla="*/ 898020 w 1594935"/>
              <a:gd name="connsiteY9" fmla="*/ 32194 h 1876292"/>
              <a:gd name="connsiteX10" fmla="*/ 421322 w 1594935"/>
              <a:gd name="connsiteY10" fmla="*/ 616342 h 1876292"/>
              <a:gd name="connsiteX0" fmla="*/ 413257 w 1586870"/>
              <a:gd name="connsiteY0" fmla="*/ 616342 h 1876292"/>
              <a:gd name="connsiteX1" fmla="*/ 140873 w 1586870"/>
              <a:gd name="connsiteY1" fmla="*/ 993617 h 1876292"/>
              <a:gd name="connsiteX2" fmla="*/ 4599 w 1586870"/>
              <a:gd name="connsiteY2" fmla="*/ 1621522 h 1876292"/>
              <a:gd name="connsiteX3" fmla="*/ 300683 w 1586870"/>
              <a:gd name="connsiteY3" fmla="*/ 1775069 h 1876292"/>
              <a:gd name="connsiteX4" fmla="*/ 1372006 w 1586870"/>
              <a:gd name="connsiteY4" fmla="*/ 1851627 h 1876292"/>
              <a:gd name="connsiteX5" fmla="*/ 1583585 w 1586870"/>
              <a:gd name="connsiteY5" fmla="*/ 1190207 h 1876292"/>
              <a:gd name="connsiteX6" fmla="*/ 1301028 w 1586870"/>
              <a:gd name="connsiteY6" fmla="*/ 930051 h 1876292"/>
              <a:gd name="connsiteX7" fmla="*/ 1579170 w 1586870"/>
              <a:gd name="connsiteY7" fmla="*/ 523246 h 1876292"/>
              <a:gd name="connsiteX8" fmla="*/ 1367396 w 1586870"/>
              <a:gd name="connsiteY8" fmla="*/ 131808 h 1876292"/>
              <a:gd name="connsiteX9" fmla="*/ 889955 w 1586870"/>
              <a:gd name="connsiteY9" fmla="*/ 32194 h 1876292"/>
              <a:gd name="connsiteX10" fmla="*/ 413257 w 1586870"/>
              <a:gd name="connsiteY10" fmla="*/ 616342 h 1876292"/>
              <a:gd name="connsiteX0" fmla="*/ 284962 w 1458575"/>
              <a:gd name="connsiteY0" fmla="*/ 616342 h 1908017"/>
              <a:gd name="connsiteX1" fmla="*/ 12578 w 1458575"/>
              <a:gd name="connsiteY1" fmla="*/ 993617 h 1908017"/>
              <a:gd name="connsiteX2" fmla="*/ 172388 w 1458575"/>
              <a:gd name="connsiteY2" fmla="*/ 1775069 h 1908017"/>
              <a:gd name="connsiteX3" fmla="*/ 1243711 w 1458575"/>
              <a:gd name="connsiteY3" fmla="*/ 1851627 h 1908017"/>
              <a:gd name="connsiteX4" fmla="*/ 1455290 w 1458575"/>
              <a:gd name="connsiteY4" fmla="*/ 1190207 h 1908017"/>
              <a:gd name="connsiteX5" fmla="*/ 1172733 w 1458575"/>
              <a:gd name="connsiteY5" fmla="*/ 930051 h 1908017"/>
              <a:gd name="connsiteX6" fmla="*/ 1450875 w 1458575"/>
              <a:gd name="connsiteY6" fmla="*/ 523246 h 1908017"/>
              <a:gd name="connsiteX7" fmla="*/ 1239101 w 1458575"/>
              <a:gd name="connsiteY7" fmla="*/ 131808 h 1908017"/>
              <a:gd name="connsiteX8" fmla="*/ 761660 w 1458575"/>
              <a:gd name="connsiteY8" fmla="*/ 32194 h 1908017"/>
              <a:gd name="connsiteX9" fmla="*/ 284962 w 1458575"/>
              <a:gd name="connsiteY9" fmla="*/ 616342 h 1908017"/>
              <a:gd name="connsiteX0" fmla="*/ 343858 w 1519131"/>
              <a:gd name="connsiteY0" fmla="*/ 616342 h 1885036"/>
              <a:gd name="connsiteX1" fmla="*/ 71474 w 1519131"/>
              <a:gd name="connsiteY1" fmla="*/ 993617 h 1885036"/>
              <a:gd name="connsiteX2" fmla="*/ 115432 w 1519131"/>
              <a:gd name="connsiteY2" fmla="*/ 1704358 h 1885036"/>
              <a:gd name="connsiteX3" fmla="*/ 1302607 w 1519131"/>
              <a:gd name="connsiteY3" fmla="*/ 1851627 h 1885036"/>
              <a:gd name="connsiteX4" fmla="*/ 1514186 w 1519131"/>
              <a:gd name="connsiteY4" fmla="*/ 1190207 h 1885036"/>
              <a:gd name="connsiteX5" fmla="*/ 1231629 w 1519131"/>
              <a:gd name="connsiteY5" fmla="*/ 930051 h 1885036"/>
              <a:gd name="connsiteX6" fmla="*/ 1509771 w 1519131"/>
              <a:gd name="connsiteY6" fmla="*/ 523246 h 1885036"/>
              <a:gd name="connsiteX7" fmla="*/ 1297997 w 1519131"/>
              <a:gd name="connsiteY7" fmla="*/ 131808 h 1885036"/>
              <a:gd name="connsiteX8" fmla="*/ 820556 w 1519131"/>
              <a:gd name="connsiteY8" fmla="*/ 32194 h 1885036"/>
              <a:gd name="connsiteX9" fmla="*/ 343858 w 1519131"/>
              <a:gd name="connsiteY9" fmla="*/ 616342 h 1885036"/>
              <a:gd name="connsiteX0" fmla="*/ 343858 w 1549812"/>
              <a:gd name="connsiteY0" fmla="*/ 616342 h 1800235"/>
              <a:gd name="connsiteX1" fmla="*/ 71474 w 1549812"/>
              <a:gd name="connsiteY1" fmla="*/ 993617 h 1800235"/>
              <a:gd name="connsiteX2" fmla="*/ 115432 w 1549812"/>
              <a:gd name="connsiteY2" fmla="*/ 1704358 h 1800235"/>
              <a:gd name="connsiteX3" fmla="*/ 1389496 w 1549812"/>
              <a:gd name="connsiteY3" fmla="*/ 1724347 h 1800235"/>
              <a:gd name="connsiteX4" fmla="*/ 1514186 w 1549812"/>
              <a:gd name="connsiteY4" fmla="*/ 1190207 h 1800235"/>
              <a:gd name="connsiteX5" fmla="*/ 1231629 w 1549812"/>
              <a:gd name="connsiteY5" fmla="*/ 930051 h 1800235"/>
              <a:gd name="connsiteX6" fmla="*/ 1509771 w 1549812"/>
              <a:gd name="connsiteY6" fmla="*/ 523246 h 1800235"/>
              <a:gd name="connsiteX7" fmla="*/ 1297997 w 1549812"/>
              <a:gd name="connsiteY7" fmla="*/ 131808 h 1800235"/>
              <a:gd name="connsiteX8" fmla="*/ 820556 w 1549812"/>
              <a:gd name="connsiteY8" fmla="*/ 32194 h 1800235"/>
              <a:gd name="connsiteX9" fmla="*/ 343858 w 1549812"/>
              <a:gd name="connsiteY9" fmla="*/ 616342 h 180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49812" h="1800235">
                <a:moveTo>
                  <a:pt x="343858" y="616342"/>
                </a:moveTo>
                <a:cubicBezTo>
                  <a:pt x="219011" y="776579"/>
                  <a:pt x="109545" y="812281"/>
                  <a:pt x="71474" y="993617"/>
                </a:cubicBezTo>
                <a:cubicBezTo>
                  <a:pt x="33403" y="1174953"/>
                  <a:pt x="-89757" y="1561356"/>
                  <a:pt x="115432" y="1704358"/>
                </a:cubicBezTo>
                <a:cubicBezTo>
                  <a:pt x="320621" y="1847360"/>
                  <a:pt x="1156371" y="1810039"/>
                  <a:pt x="1389496" y="1724347"/>
                </a:cubicBezTo>
                <a:cubicBezTo>
                  <a:pt x="1622621" y="1638655"/>
                  <a:pt x="1540497" y="1322590"/>
                  <a:pt x="1514186" y="1190207"/>
                </a:cubicBezTo>
                <a:cubicBezTo>
                  <a:pt x="1487875" y="1057824"/>
                  <a:pt x="1240336" y="1148914"/>
                  <a:pt x="1231629" y="930051"/>
                </a:cubicBezTo>
                <a:cubicBezTo>
                  <a:pt x="1248292" y="693847"/>
                  <a:pt x="1498710" y="656286"/>
                  <a:pt x="1509771" y="523246"/>
                </a:cubicBezTo>
                <a:cubicBezTo>
                  <a:pt x="1520832" y="390206"/>
                  <a:pt x="1431655" y="305130"/>
                  <a:pt x="1297997" y="131808"/>
                </a:cubicBezTo>
                <a:cubicBezTo>
                  <a:pt x="1189251" y="36824"/>
                  <a:pt x="979579" y="-48562"/>
                  <a:pt x="820556" y="32194"/>
                </a:cubicBezTo>
                <a:cubicBezTo>
                  <a:pt x="661533" y="112950"/>
                  <a:pt x="468705" y="456105"/>
                  <a:pt x="343858" y="616342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417">
            <a:extLst>
              <a:ext uri="{FF2B5EF4-FFF2-40B4-BE49-F238E27FC236}">
                <a16:creationId xmlns:a16="http://schemas.microsoft.com/office/drawing/2014/main" id="{86D46BE4-B0DC-6447-9B19-4A15963D6107}"/>
              </a:ext>
            </a:extLst>
          </p:cNvPr>
          <p:cNvSpPr>
            <a:spLocks/>
          </p:cNvSpPr>
          <p:nvPr/>
        </p:nvSpPr>
        <p:spPr bwMode="auto">
          <a:xfrm>
            <a:off x="7274076" y="1826035"/>
            <a:ext cx="1736725" cy="1317704"/>
          </a:xfrm>
          <a:custGeom>
            <a:avLst/>
            <a:gdLst>
              <a:gd name="T0" fmla="*/ 2147483646 w 1036"/>
              <a:gd name="T1" fmla="*/ 2147483646 h 675"/>
              <a:gd name="T2" fmla="*/ 2147483646 w 1036"/>
              <a:gd name="T3" fmla="*/ 2147483646 h 675"/>
              <a:gd name="T4" fmla="*/ 2147483646 w 1036"/>
              <a:gd name="T5" fmla="*/ 2147483646 h 675"/>
              <a:gd name="T6" fmla="*/ 2147483646 w 1036"/>
              <a:gd name="T7" fmla="*/ 2147483646 h 675"/>
              <a:gd name="T8" fmla="*/ 2147483646 w 1036"/>
              <a:gd name="T9" fmla="*/ 2147483646 h 675"/>
              <a:gd name="T10" fmla="*/ 2147483646 w 1036"/>
              <a:gd name="T11" fmla="*/ 2147483646 h 675"/>
              <a:gd name="T12" fmla="*/ 2147483646 w 1036"/>
              <a:gd name="T13" fmla="*/ 2147483646 h 675"/>
              <a:gd name="T14" fmla="*/ 2147483646 w 1036"/>
              <a:gd name="T15" fmla="*/ 2147483646 h 675"/>
              <a:gd name="T16" fmla="*/ 2147483646 w 1036"/>
              <a:gd name="T17" fmla="*/ 2147483646 h 675"/>
              <a:gd name="T18" fmla="*/ 2147483646 w 1036"/>
              <a:gd name="T19" fmla="*/ 2147483646 h 675"/>
              <a:gd name="T20" fmla="*/ 2147483646 w 1036"/>
              <a:gd name="T21" fmla="*/ 2147483646 h 675"/>
              <a:gd name="T22" fmla="*/ 2147483646 w 1036"/>
              <a:gd name="T23" fmla="*/ 2147483646 h 675"/>
              <a:gd name="T24" fmla="*/ 2147483646 w 1036"/>
              <a:gd name="T25" fmla="*/ 2147483646 h 675"/>
              <a:gd name="T26" fmla="*/ 2147483646 w 1036"/>
              <a:gd name="T27" fmla="*/ 2147483646 h 675"/>
              <a:gd name="T28" fmla="*/ 2147483646 w 1036"/>
              <a:gd name="T29" fmla="*/ 2147483646 h 675"/>
              <a:gd name="T30" fmla="*/ 2147483646 w 1036"/>
              <a:gd name="T31" fmla="*/ 2147483646 h 675"/>
              <a:gd name="T32" fmla="*/ 2147483646 w 1036"/>
              <a:gd name="T33" fmla="*/ 2147483646 h 675"/>
              <a:gd name="T34" fmla="*/ 2147483646 w 1036"/>
              <a:gd name="T35" fmla="*/ 2147483646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418">
            <a:extLst>
              <a:ext uri="{FF2B5EF4-FFF2-40B4-BE49-F238E27FC236}">
                <a16:creationId xmlns:a16="http://schemas.microsoft.com/office/drawing/2014/main" id="{B6EA0447-3C72-2546-A182-B18B3204742F}"/>
              </a:ext>
            </a:extLst>
          </p:cNvPr>
          <p:cNvGrpSpPr>
            <a:grpSpLocks/>
          </p:cNvGrpSpPr>
          <p:nvPr/>
        </p:nvGrpSpPr>
        <p:grpSpPr bwMode="auto">
          <a:xfrm>
            <a:off x="7205350" y="3289251"/>
            <a:ext cx="1458912" cy="933450"/>
            <a:chOff x="2889" y="1631"/>
            <a:chExt cx="980" cy="743"/>
          </a:xfrm>
        </p:grpSpPr>
        <p:sp>
          <p:nvSpPr>
            <p:cNvPr id="13" name="Rectangle 419">
              <a:extLst>
                <a:ext uri="{FF2B5EF4-FFF2-40B4-BE49-F238E27FC236}">
                  <a16:creationId xmlns:a16="http://schemas.microsoft.com/office/drawing/2014/main" id="{BE021C30-4F59-6844-AF0D-B5AB853A3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9CDF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4" name="AutoShape 420">
              <a:extLst>
                <a:ext uri="{FF2B5EF4-FFF2-40B4-BE49-F238E27FC236}">
                  <a16:creationId xmlns:a16="http://schemas.microsoft.com/office/drawing/2014/main" id="{27AA7BFA-EEE4-4140-B9E6-23FEE52AC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9CDF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15" name="Freeform 427">
            <a:extLst>
              <a:ext uri="{FF2B5EF4-FFF2-40B4-BE49-F238E27FC236}">
                <a16:creationId xmlns:a16="http://schemas.microsoft.com/office/drawing/2014/main" id="{50383F63-A1BE-EE40-9A4A-9521B5B39A87}"/>
              </a:ext>
            </a:extLst>
          </p:cNvPr>
          <p:cNvSpPr>
            <a:spLocks/>
          </p:cNvSpPr>
          <p:nvPr/>
        </p:nvSpPr>
        <p:spPr bwMode="auto">
          <a:xfrm>
            <a:off x="7712401" y="4683134"/>
            <a:ext cx="3079750" cy="1665288"/>
          </a:xfrm>
          <a:custGeom>
            <a:avLst/>
            <a:gdLst>
              <a:gd name="T0" fmla="*/ 2147483646 w 1940"/>
              <a:gd name="T1" fmla="*/ 2147483646 h 1049"/>
              <a:gd name="T2" fmla="*/ 2147483646 w 1940"/>
              <a:gd name="T3" fmla="*/ 2147483646 h 1049"/>
              <a:gd name="T4" fmla="*/ 2147483646 w 1940"/>
              <a:gd name="T5" fmla="*/ 2147483646 h 1049"/>
              <a:gd name="T6" fmla="*/ 2147483646 w 1940"/>
              <a:gd name="T7" fmla="*/ 2147483646 h 1049"/>
              <a:gd name="T8" fmla="*/ 2147483646 w 1940"/>
              <a:gd name="T9" fmla="*/ 2147483646 h 1049"/>
              <a:gd name="T10" fmla="*/ 2147483646 w 1940"/>
              <a:gd name="T11" fmla="*/ 2147483646 h 1049"/>
              <a:gd name="T12" fmla="*/ 2147483646 w 1940"/>
              <a:gd name="T13" fmla="*/ 2147483646 h 1049"/>
              <a:gd name="T14" fmla="*/ 2147483646 w 1940"/>
              <a:gd name="T15" fmla="*/ 2147483646 h 1049"/>
              <a:gd name="T16" fmla="*/ 2147483646 w 1940"/>
              <a:gd name="T17" fmla="*/ 2147483646 h 1049"/>
              <a:gd name="T18" fmla="*/ 2147483646 w 1940"/>
              <a:gd name="T19" fmla="*/ 2147483646 h 1049"/>
              <a:gd name="T20" fmla="*/ 2147483646 w 1940"/>
              <a:gd name="T21" fmla="*/ 2147483646 h 1049"/>
              <a:gd name="T22" fmla="*/ 2147483646 w 1940"/>
              <a:gd name="T23" fmla="*/ 2147483646 h 1049"/>
              <a:gd name="T24" fmla="*/ 2147483646 w 1940"/>
              <a:gd name="T25" fmla="*/ 2147483646 h 1049"/>
              <a:gd name="T26" fmla="*/ 2147483646 w 1940"/>
              <a:gd name="T27" fmla="*/ 2147483646 h 1049"/>
              <a:gd name="T28" fmla="*/ 2147483646 w 1940"/>
              <a:gd name="T29" fmla="*/ 2147483646 h 1049"/>
              <a:gd name="T30" fmla="*/ 2147483646 w 1940"/>
              <a:gd name="T31" fmla="*/ 2147483646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40"/>
              <a:gd name="T49" fmla="*/ 0 h 1049"/>
              <a:gd name="T50" fmla="*/ 1940 w 1940"/>
              <a:gd name="T51" fmla="*/ 1049 h 10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40" h="1049">
                <a:moveTo>
                  <a:pt x="952" y="26"/>
                </a:moveTo>
                <a:cubicBezTo>
                  <a:pt x="867" y="45"/>
                  <a:pt x="832" y="118"/>
                  <a:pt x="755" y="125"/>
                </a:cubicBezTo>
                <a:cubicBezTo>
                  <a:pt x="678" y="132"/>
                  <a:pt x="587" y="72"/>
                  <a:pt x="488" y="68"/>
                </a:cubicBezTo>
                <a:cubicBezTo>
                  <a:pt x="389" y="64"/>
                  <a:pt x="237" y="48"/>
                  <a:pt x="158" y="101"/>
                </a:cubicBezTo>
                <a:cubicBezTo>
                  <a:pt x="79" y="154"/>
                  <a:pt x="28" y="298"/>
                  <a:pt x="14" y="389"/>
                </a:cubicBezTo>
                <a:cubicBezTo>
                  <a:pt x="0" y="480"/>
                  <a:pt x="25" y="595"/>
                  <a:pt x="71" y="648"/>
                </a:cubicBezTo>
                <a:cubicBezTo>
                  <a:pt x="117" y="701"/>
                  <a:pt x="205" y="665"/>
                  <a:pt x="288" y="706"/>
                </a:cubicBezTo>
                <a:cubicBezTo>
                  <a:pt x="371" y="747"/>
                  <a:pt x="450" y="842"/>
                  <a:pt x="568" y="893"/>
                </a:cubicBezTo>
                <a:cubicBezTo>
                  <a:pt x="686" y="944"/>
                  <a:pt x="852" y="991"/>
                  <a:pt x="996" y="1014"/>
                </a:cubicBezTo>
                <a:cubicBezTo>
                  <a:pt x="1140" y="1036"/>
                  <a:pt x="1309" y="1049"/>
                  <a:pt x="1433" y="1031"/>
                </a:cubicBezTo>
                <a:cubicBezTo>
                  <a:pt x="1557" y="1012"/>
                  <a:pt x="1657" y="960"/>
                  <a:pt x="1739" y="907"/>
                </a:cubicBezTo>
                <a:cubicBezTo>
                  <a:pt x="1821" y="855"/>
                  <a:pt x="1906" y="824"/>
                  <a:pt x="1923" y="714"/>
                </a:cubicBezTo>
                <a:cubicBezTo>
                  <a:pt x="1940" y="604"/>
                  <a:pt x="1898" y="350"/>
                  <a:pt x="1839" y="251"/>
                </a:cubicBezTo>
                <a:cubicBezTo>
                  <a:pt x="1780" y="151"/>
                  <a:pt x="1662" y="153"/>
                  <a:pt x="1566" y="114"/>
                </a:cubicBezTo>
                <a:cubicBezTo>
                  <a:pt x="1470" y="76"/>
                  <a:pt x="1365" y="30"/>
                  <a:pt x="1263" y="15"/>
                </a:cubicBezTo>
                <a:cubicBezTo>
                  <a:pt x="1161" y="0"/>
                  <a:pt x="1037" y="8"/>
                  <a:pt x="952" y="26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 Box 580">
            <a:extLst>
              <a:ext uri="{FF2B5EF4-FFF2-40B4-BE49-F238E27FC236}">
                <a16:creationId xmlns:a16="http://schemas.microsoft.com/office/drawing/2014/main" id="{68F39DC6-82AA-494B-BF8C-3328A3504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9274" y="1488461"/>
            <a:ext cx="13394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mobile network</a:t>
            </a:r>
          </a:p>
        </p:txBody>
      </p:sp>
      <p:sp>
        <p:nvSpPr>
          <p:cNvPr id="19" name="Text Box 580">
            <a:extLst>
              <a:ext uri="{FF2B5EF4-FFF2-40B4-BE49-F238E27FC236}">
                <a16:creationId xmlns:a16="http://schemas.microsoft.com/office/drawing/2014/main" id="{18D63BA9-A80C-3C4E-951E-EC3E6277A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6908" y="5779775"/>
            <a:ext cx="1195135" cy="44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enterprise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          network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21C1BA4F-9694-604C-B41C-E527BFD0B4FC}"/>
              </a:ext>
            </a:extLst>
          </p:cNvPr>
          <p:cNvSpPr/>
          <p:nvPr/>
        </p:nvSpPr>
        <p:spPr>
          <a:xfrm>
            <a:off x="10222146" y="3179540"/>
            <a:ext cx="1273167" cy="1935748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60355 w 1534770"/>
              <a:gd name="connsiteY0" fmla="*/ 553225 h 1800672"/>
              <a:gd name="connsiteX1" fmla="*/ 3 w 1534770"/>
              <a:gd name="connsiteY1" fmla="*/ 958784 h 1800672"/>
              <a:gd name="connsiteX2" fmla="*/ 367657 w 1534770"/>
              <a:gd name="connsiteY2" fmla="*/ 1526890 h 1800672"/>
              <a:gd name="connsiteX3" fmla="*/ 1186523 w 1534770"/>
              <a:gd name="connsiteY3" fmla="*/ 1794234 h 1800672"/>
              <a:gd name="connsiteX4" fmla="*/ 1520754 w 1534770"/>
              <a:gd name="connsiteY4" fmla="*/ 1276255 h 1800672"/>
              <a:gd name="connsiteX5" fmla="*/ 1468513 w 1534770"/>
              <a:gd name="connsiteY5" fmla="*/ 691440 h 1800672"/>
              <a:gd name="connsiteX6" fmla="*/ 1435794 w 1534770"/>
              <a:gd name="connsiteY6" fmla="*/ 107761 h 1800672"/>
              <a:gd name="connsiteX7" fmla="*/ 839087 w 1534770"/>
              <a:gd name="connsiteY7" fmla="*/ 39789 h 1800672"/>
              <a:gd name="connsiteX8" fmla="*/ 360355 w 1534770"/>
              <a:gd name="connsiteY8" fmla="*/ 553225 h 1800672"/>
              <a:gd name="connsiteX0" fmla="*/ 360355 w 1580585"/>
              <a:gd name="connsiteY0" fmla="*/ 553225 h 1880420"/>
              <a:gd name="connsiteX1" fmla="*/ 3 w 1580585"/>
              <a:gd name="connsiteY1" fmla="*/ 958784 h 1880420"/>
              <a:gd name="connsiteX2" fmla="*/ 367657 w 1580585"/>
              <a:gd name="connsiteY2" fmla="*/ 1526890 h 1880420"/>
              <a:gd name="connsiteX3" fmla="*/ 1186523 w 1580585"/>
              <a:gd name="connsiteY3" fmla="*/ 1794234 h 1880420"/>
              <a:gd name="connsiteX4" fmla="*/ 1570188 w 1580585"/>
              <a:gd name="connsiteY4" fmla="*/ 1785433 h 1880420"/>
              <a:gd name="connsiteX5" fmla="*/ 1468513 w 1580585"/>
              <a:gd name="connsiteY5" fmla="*/ 691440 h 1880420"/>
              <a:gd name="connsiteX6" fmla="*/ 1435794 w 1580585"/>
              <a:gd name="connsiteY6" fmla="*/ 107761 h 1880420"/>
              <a:gd name="connsiteX7" fmla="*/ 839087 w 1580585"/>
              <a:gd name="connsiteY7" fmla="*/ 39789 h 1880420"/>
              <a:gd name="connsiteX8" fmla="*/ 360355 w 1580585"/>
              <a:gd name="connsiteY8" fmla="*/ 553225 h 1880420"/>
              <a:gd name="connsiteX0" fmla="*/ 316588 w 1580732"/>
              <a:gd name="connsiteY0" fmla="*/ 359285 h 1867156"/>
              <a:gd name="connsiteX1" fmla="*/ 150 w 1580732"/>
              <a:gd name="connsiteY1" fmla="*/ 945520 h 1867156"/>
              <a:gd name="connsiteX2" fmla="*/ 367804 w 1580732"/>
              <a:gd name="connsiteY2" fmla="*/ 1513626 h 1867156"/>
              <a:gd name="connsiteX3" fmla="*/ 1186670 w 1580732"/>
              <a:gd name="connsiteY3" fmla="*/ 1780970 h 1867156"/>
              <a:gd name="connsiteX4" fmla="*/ 1570335 w 1580732"/>
              <a:gd name="connsiteY4" fmla="*/ 1772169 h 1867156"/>
              <a:gd name="connsiteX5" fmla="*/ 1468660 w 1580732"/>
              <a:gd name="connsiteY5" fmla="*/ 678176 h 1867156"/>
              <a:gd name="connsiteX6" fmla="*/ 1435941 w 1580732"/>
              <a:gd name="connsiteY6" fmla="*/ 94497 h 1867156"/>
              <a:gd name="connsiteX7" fmla="*/ 839234 w 1580732"/>
              <a:gd name="connsiteY7" fmla="*/ 26525 h 1867156"/>
              <a:gd name="connsiteX8" fmla="*/ 316588 w 1580732"/>
              <a:gd name="connsiteY8" fmla="*/ 359285 h 1867156"/>
              <a:gd name="connsiteX0" fmla="*/ 163575 w 1427719"/>
              <a:gd name="connsiteY0" fmla="*/ 359285 h 1867156"/>
              <a:gd name="connsiteX1" fmla="*/ 836 w 1427719"/>
              <a:gd name="connsiteY1" fmla="*/ 1076921 h 1867156"/>
              <a:gd name="connsiteX2" fmla="*/ 214791 w 1427719"/>
              <a:gd name="connsiteY2" fmla="*/ 1513626 h 1867156"/>
              <a:gd name="connsiteX3" fmla="*/ 1033657 w 1427719"/>
              <a:gd name="connsiteY3" fmla="*/ 1780970 h 1867156"/>
              <a:gd name="connsiteX4" fmla="*/ 1417322 w 1427719"/>
              <a:gd name="connsiteY4" fmla="*/ 1772169 h 1867156"/>
              <a:gd name="connsiteX5" fmla="*/ 1315647 w 1427719"/>
              <a:gd name="connsiteY5" fmla="*/ 678176 h 1867156"/>
              <a:gd name="connsiteX6" fmla="*/ 1282928 w 1427719"/>
              <a:gd name="connsiteY6" fmla="*/ 94497 h 1867156"/>
              <a:gd name="connsiteX7" fmla="*/ 686221 w 1427719"/>
              <a:gd name="connsiteY7" fmla="*/ 26525 h 1867156"/>
              <a:gd name="connsiteX8" fmla="*/ 163575 w 1427719"/>
              <a:gd name="connsiteY8" fmla="*/ 359285 h 1867156"/>
              <a:gd name="connsiteX0" fmla="*/ 163575 w 1426632"/>
              <a:gd name="connsiteY0" fmla="*/ 394322 h 1902193"/>
              <a:gd name="connsiteX1" fmla="*/ 836 w 1426632"/>
              <a:gd name="connsiteY1" fmla="*/ 1111958 h 1902193"/>
              <a:gd name="connsiteX2" fmla="*/ 214791 w 1426632"/>
              <a:gd name="connsiteY2" fmla="*/ 1548663 h 1902193"/>
              <a:gd name="connsiteX3" fmla="*/ 1033657 w 1426632"/>
              <a:gd name="connsiteY3" fmla="*/ 1816007 h 1902193"/>
              <a:gd name="connsiteX4" fmla="*/ 1417322 w 1426632"/>
              <a:gd name="connsiteY4" fmla="*/ 1807206 h 1902193"/>
              <a:gd name="connsiteX5" fmla="*/ 1315647 w 1426632"/>
              <a:gd name="connsiteY5" fmla="*/ 713213 h 1902193"/>
              <a:gd name="connsiteX6" fmla="*/ 1401843 w 1426632"/>
              <a:gd name="connsiteY6" fmla="*/ 63834 h 1902193"/>
              <a:gd name="connsiteX7" fmla="*/ 686221 w 1426632"/>
              <a:gd name="connsiteY7" fmla="*/ 61562 h 1902193"/>
              <a:gd name="connsiteX8" fmla="*/ 163575 w 1426632"/>
              <a:gd name="connsiteY8" fmla="*/ 394322 h 1902193"/>
              <a:gd name="connsiteX0" fmla="*/ 163575 w 1435249"/>
              <a:gd name="connsiteY0" fmla="*/ 394322 h 1885560"/>
              <a:gd name="connsiteX1" fmla="*/ 836 w 1435249"/>
              <a:gd name="connsiteY1" fmla="*/ 1111958 h 1885560"/>
              <a:gd name="connsiteX2" fmla="*/ 214791 w 1435249"/>
              <a:gd name="connsiteY2" fmla="*/ 1548663 h 1885560"/>
              <a:gd name="connsiteX3" fmla="*/ 1033657 w 1435249"/>
              <a:gd name="connsiteY3" fmla="*/ 1816007 h 1885560"/>
              <a:gd name="connsiteX4" fmla="*/ 1417322 w 1435249"/>
              <a:gd name="connsiteY4" fmla="*/ 1807206 h 1885560"/>
              <a:gd name="connsiteX5" fmla="*/ 1375103 w 1435249"/>
              <a:gd name="connsiteY5" fmla="*/ 943164 h 1885560"/>
              <a:gd name="connsiteX6" fmla="*/ 1401843 w 1435249"/>
              <a:gd name="connsiteY6" fmla="*/ 63834 h 1885560"/>
              <a:gd name="connsiteX7" fmla="*/ 686221 w 1435249"/>
              <a:gd name="connsiteY7" fmla="*/ 61562 h 1885560"/>
              <a:gd name="connsiteX8" fmla="*/ 163575 w 1435249"/>
              <a:gd name="connsiteY8" fmla="*/ 394322 h 1885560"/>
              <a:gd name="connsiteX0" fmla="*/ 128947 w 1438213"/>
              <a:gd name="connsiteY0" fmla="*/ 345176 h 1883146"/>
              <a:gd name="connsiteX1" fmla="*/ 3802 w 1438213"/>
              <a:gd name="connsiteY1" fmla="*/ 1109544 h 1883146"/>
              <a:gd name="connsiteX2" fmla="*/ 217757 w 1438213"/>
              <a:gd name="connsiteY2" fmla="*/ 1546249 h 1883146"/>
              <a:gd name="connsiteX3" fmla="*/ 1036623 w 1438213"/>
              <a:gd name="connsiteY3" fmla="*/ 1813593 h 1883146"/>
              <a:gd name="connsiteX4" fmla="*/ 1420288 w 1438213"/>
              <a:gd name="connsiteY4" fmla="*/ 1804792 h 1883146"/>
              <a:gd name="connsiteX5" fmla="*/ 1378069 w 1438213"/>
              <a:gd name="connsiteY5" fmla="*/ 940750 h 1883146"/>
              <a:gd name="connsiteX6" fmla="*/ 1404809 w 1438213"/>
              <a:gd name="connsiteY6" fmla="*/ 61420 h 1883146"/>
              <a:gd name="connsiteX7" fmla="*/ 689187 w 1438213"/>
              <a:gd name="connsiteY7" fmla="*/ 59148 h 1883146"/>
              <a:gd name="connsiteX8" fmla="*/ 128947 w 1438213"/>
              <a:gd name="connsiteY8" fmla="*/ 345176 h 1883146"/>
              <a:gd name="connsiteX0" fmla="*/ 126587 w 1435854"/>
              <a:gd name="connsiteY0" fmla="*/ 353278 h 1891248"/>
              <a:gd name="connsiteX1" fmla="*/ 1442 w 1435854"/>
              <a:gd name="connsiteY1" fmla="*/ 1117646 h 1891248"/>
              <a:gd name="connsiteX2" fmla="*/ 215397 w 1435854"/>
              <a:gd name="connsiteY2" fmla="*/ 1554351 h 1891248"/>
              <a:gd name="connsiteX3" fmla="*/ 1034263 w 1435854"/>
              <a:gd name="connsiteY3" fmla="*/ 1821695 h 1891248"/>
              <a:gd name="connsiteX4" fmla="*/ 1417928 w 1435854"/>
              <a:gd name="connsiteY4" fmla="*/ 1812894 h 1891248"/>
              <a:gd name="connsiteX5" fmla="*/ 1375709 w 1435854"/>
              <a:gd name="connsiteY5" fmla="*/ 948852 h 1891248"/>
              <a:gd name="connsiteX6" fmla="*/ 1402449 w 1435854"/>
              <a:gd name="connsiteY6" fmla="*/ 69522 h 1891248"/>
              <a:gd name="connsiteX7" fmla="*/ 221605 w 1435854"/>
              <a:gd name="connsiteY7" fmla="*/ 47778 h 1891248"/>
              <a:gd name="connsiteX8" fmla="*/ 126587 w 1435854"/>
              <a:gd name="connsiteY8" fmla="*/ 353278 h 1891248"/>
              <a:gd name="connsiteX0" fmla="*/ 35803 w 1453152"/>
              <a:gd name="connsiteY0" fmla="*/ 439993 h 1896181"/>
              <a:gd name="connsiteX1" fmla="*/ 18740 w 1453152"/>
              <a:gd name="connsiteY1" fmla="*/ 1122579 h 1896181"/>
              <a:gd name="connsiteX2" fmla="*/ 232695 w 1453152"/>
              <a:gd name="connsiteY2" fmla="*/ 1559284 h 1896181"/>
              <a:gd name="connsiteX3" fmla="*/ 1051561 w 1453152"/>
              <a:gd name="connsiteY3" fmla="*/ 1826628 h 1896181"/>
              <a:gd name="connsiteX4" fmla="*/ 1435226 w 1453152"/>
              <a:gd name="connsiteY4" fmla="*/ 1817827 h 1896181"/>
              <a:gd name="connsiteX5" fmla="*/ 1393007 w 1453152"/>
              <a:gd name="connsiteY5" fmla="*/ 953785 h 1896181"/>
              <a:gd name="connsiteX6" fmla="*/ 1419747 w 1453152"/>
              <a:gd name="connsiteY6" fmla="*/ 74455 h 1896181"/>
              <a:gd name="connsiteX7" fmla="*/ 238903 w 1453152"/>
              <a:gd name="connsiteY7" fmla="*/ 52711 h 1896181"/>
              <a:gd name="connsiteX8" fmla="*/ 35803 w 1453152"/>
              <a:gd name="connsiteY8" fmla="*/ 439993 h 1896181"/>
              <a:gd name="connsiteX0" fmla="*/ 35803 w 1447873"/>
              <a:gd name="connsiteY0" fmla="*/ 439993 h 1952840"/>
              <a:gd name="connsiteX1" fmla="*/ 18740 w 1447873"/>
              <a:gd name="connsiteY1" fmla="*/ 1122579 h 1952840"/>
              <a:gd name="connsiteX2" fmla="*/ 232695 w 1447873"/>
              <a:gd name="connsiteY2" fmla="*/ 1559284 h 1952840"/>
              <a:gd name="connsiteX3" fmla="*/ 1130848 w 1447873"/>
              <a:gd name="connsiteY3" fmla="*/ 1925181 h 1952840"/>
              <a:gd name="connsiteX4" fmla="*/ 1435226 w 1447873"/>
              <a:gd name="connsiteY4" fmla="*/ 1817827 h 1952840"/>
              <a:gd name="connsiteX5" fmla="*/ 1393007 w 1447873"/>
              <a:gd name="connsiteY5" fmla="*/ 953785 h 1952840"/>
              <a:gd name="connsiteX6" fmla="*/ 1419747 w 1447873"/>
              <a:gd name="connsiteY6" fmla="*/ 74455 h 1952840"/>
              <a:gd name="connsiteX7" fmla="*/ 238903 w 1447873"/>
              <a:gd name="connsiteY7" fmla="*/ 52711 h 1952840"/>
              <a:gd name="connsiteX8" fmla="*/ 35803 w 1447873"/>
              <a:gd name="connsiteY8" fmla="*/ 439993 h 1952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7873" h="1952840">
                <a:moveTo>
                  <a:pt x="35803" y="439993"/>
                </a:moveTo>
                <a:cubicBezTo>
                  <a:pt x="-891" y="618304"/>
                  <a:pt x="-14075" y="936031"/>
                  <a:pt x="18740" y="1122579"/>
                </a:cubicBezTo>
                <a:cubicBezTo>
                  <a:pt x="51555" y="1309127"/>
                  <a:pt x="47344" y="1425517"/>
                  <a:pt x="232695" y="1559284"/>
                </a:cubicBezTo>
                <a:cubicBezTo>
                  <a:pt x="418046" y="1693051"/>
                  <a:pt x="930426" y="1882091"/>
                  <a:pt x="1130848" y="1925181"/>
                </a:cubicBezTo>
                <a:cubicBezTo>
                  <a:pt x="1331270" y="1968271"/>
                  <a:pt x="1391533" y="1979726"/>
                  <a:pt x="1435226" y="1817827"/>
                </a:cubicBezTo>
                <a:cubicBezTo>
                  <a:pt x="1478919" y="1655928"/>
                  <a:pt x="1395587" y="1244347"/>
                  <a:pt x="1393007" y="953785"/>
                </a:cubicBezTo>
                <a:cubicBezTo>
                  <a:pt x="1390427" y="663223"/>
                  <a:pt x="1458740" y="183063"/>
                  <a:pt x="1419747" y="74455"/>
                </a:cubicBezTo>
                <a:cubicBezTo>
                  <a:pt x="1380754" y="-34153"/>
                  <a:pt x="469560" y="-8212"/>
                  <a:pt x="238903" y="52711"/>
                </a:cubicBezTo>
                <a:cubicBezTo>
                  <a:pt x="8246" y="113634"/>
                  <a:pt x="72497" y="261682"/>
                  <a:pt x="35803" y="439993"/>
                </a:cubicBezTo>
                <a:close/>
              </a:path>
            </a:pathLst>
          </a:custGeom>
          <a:gradFill flip="none" rotWithShape="1">
            <a:gsLst>
              <a:gs pos="0">
                <a:srgbClr val="9CDFF9"/>
              </a:gs>
              <a:gs pos="100000">
                <a:schemeClr val="bg1"/>
              </a:gs>
              <a:gs pos="59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9D929D7-3426-7545-8640-DC8E2ED95FB9}"/>
              </a:ext>
            </a:extLst>
          </p:cNvPr>
          <p:cNvGrpSpPr/>
          <p:nvPr/>
        </p:nvGrpSpPr>
        <p:grpSpPr>
          <a:xfrm>
            <a:off x="10837700" y="3928050"/>
            <a:ext cx="687393" cy="721548"/>
            <a:chOff x="5203089" y="1751190"/>
            <a:chExt cx="858331" cy="662414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32949C6B-70A2-0C41-96B1-4A94F8B7F80B}"/>
                </a:ext>
              </a:extLst>
            </p:cNvPr>
            <p:cNvSpPr/>
            <p:nvPr/>
          </p:nvSpPr>
          <p:spPr>
            <a:xfrm>
              <a:off x="5536769" y="1751190"/>
              <a:ext cx="524651" cy="662124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  <a:gd name="connsiteX0" fmla="*/ 3618 w 651290"/>
                <a:gd name="connsiteY0" fmla="*/ 593378 h 593378"/>
                <a:gd name="connsiteX1" fmla="*/ 0 w 651290"/>
                <a:gd name="connsiteY1" fmla="*/ 242416 h 593378"/>
                <a:gd name="connsiteX2" fmla="*/ 423338 w 651290"/>
                <a:gd name="connsiteY2" fmla="*/ 101308 h 593378"/>
                <a:gd name="connsiteX3" fmla="*/ 647672 w 651290"/>
                <a:gd name="connsiteY3" fmla="*/ 0 h 593378"/>
                <a:gd name="connsiteX4" fmla="*/ 651290 w 651290"/>
                <a:gd name="connsiteY4" fmla="*/ 593378 h 593378"/>
                <a:gd name="connsiteX5" fmla="*/ 3618 w 651290"/>
                <a:gd name="connsiteY5" fmla="*/ 593378 h 593378"/>
                <a:gd name="connsiteX0" fmla="*/ 3618 w 651290"/>
                <a:gd name="connsiteY0" fmla="*/ 662124 h 662124"/>
                <a:gd name="connsiteX1" fmla="*/ 0 w 651290"/>
                <a:gd name="connsiteY1" fmla="*/ 311162 h 662124"/>
                <a:gd name="connsiteX2" fmla="*/ 376300 w 651290"/>
                <a:gd name="connsiteY2" fmla="*/ 0 h 662124"/>
                <a:gd name="connsiteX3" fmla="*/ 647672 w 651290"/>
                <a:gd name="connsiteY3" fmla="*/ 68746 h 662124"/>
                <a:gd name="connsiteX4" fmla="*/ 651290 w 651290"/>
                <a:gd name="connsiteY4" fmla="*/ 662124 h 662124"/>
                <a:gd name="connsiteX5" fmla="*/ 3618 w 651290"/>
                <a:gd name="connsiteY5" fmla="*/ 662124 h 662124"/>
                <a:gd name="connsiteX0" fmla="*/ 0 w 647672"/>
                <a:gd name="connsiteY0" fmla="*/ 662124 h 662124"/>
                <a:gd name="connsiteX1" fmla="*/ 123021 w 647672"/>
                <a:gd name="connsiteY1" fmla="*/ 83217 h 662124"/>
                <a:gd name="connsiteX2" fmla="*/ 372682 w 647672"/>
                <a:gd name="connsiteY2" fmla="*/ 0 h 662124"/>
                <a:gd name="connsiteX3" fmla="*/ 644054 w 647672"/>
                <a:gd name="connsiteY3" fmla="*/ 68746 h 662124"/>
                <a:gd name="connsiteX4" fmla="*/ 647672 w 647672"/>
                <a:gd name="connsiteY4" fmla="*/ 662124 h 662124"/>
                <a:gd name="connsiteX5" fmla="*/ 0 w 647672"/>
                <a:gd name="connsiteY5" fmla="*/ 662124 h 662124"/>
                <a:gd name="connsiteX0" fmla="*/ 7238 w 524651"/>
                <a:gd name="connsiteY0" fmla="*/ 669360 h 669360"/>
                <a:gd name="connsiteX1" fmla="*/ 0 w 524651"/>
                <a:gd name="connsiteY1" fmla="*/ 83217 h 669360"/>
                <a:gd name="connsiteX2" fmla="*/ 249661 w 524651"/>
                <a:gd name="connsiteY2" fmla="*/ 0 h 669360"/>
                <a:gd name="connsiteX3" fmla="*/ 521033 w 524651"/>
                <a:gd name="connsiteY3" fmla="*/ 68746 h 669360"/>
                <a:gd name="connsiteX4" fmla="*/ 524651 w 524651"/>
                <a:gd name="connsiteY4" fmla="*/ 662124 h 669360"/>
                <a:gd name="connsiteX5" fmla="*/ 7238 w 524651"/>
                <a:gd name="connsiteY5" fmla="*/ 669360 h 669360"/>
                <a:gd name="connsiteX0" fmla="*/ 438 w 528706"/>
                <a:gd name="connsiteY0" fmla="*/ 665742 h 665742"/>
                <a:gd name="connsiteX1" fmla="*/ 4055 w 528706"/>
                <a:gd name="connsiteY1" fmla="*/ 83217 h 665742"/>
                <a:gd name="connsiteX2" fmla="*/ 253716 w 528706"/>
                <a:gd name="connsiteY2" fmla="*/ 0 h 665742"/>
                <a:gd name="connsiteX3" fmla="*/ 525088 w 528706"/>
                <a:gd name="connsiteY3" fmla="*/ 68746 h 665742"/>
                <a:gd name="connsiteX4" fmla="*/ 528706 w 528706"/>
                <a:gd name="connsiteY4" fmla="*/ 662124 h 665742"/>
                <a:gd name="connsiteX5" fmla="*/ 438 w 528706"/>
                <a:gd name="connsiteY5" fmla="*/ 665742 h 665742"/>
                <a:gd name="connsiteX0" fmla="*/ 155 w 546514"/>
                <a:gd name="connsiteY0" fmla="*/ 662124 h 662124"/>
                <a:gd name="connsiteX1" fmla="*/ 21863 w 546514"/>
                <a:gd name="connsiteY1" fmla="*/ 83217 h 662124"/>
                <a:gd name="connsiteX2" fmla="*/ 271524 w 546514"/>
                <a:gd name="connsiteY2" fmla="*/ 0 h 662124"/>
                <a:gd name="connsiteX3" fmla="*/ 542896 w 546514"/>
                <a:gd name="connsiteY3" fmla="*/ 68746 h 662124"/>
                <a:gd name="connsiteX4" fmla="*/ 546514 w 546514"/>
                <a:gd name="connsiteY4" fmla="*/ 662124 h 662124"/>
                <a:gd name="connsiteX5" fmla="*/ 155 w 546514"/>
                <a:gd name="connsiteY5" fmla="*/ 662124 h 662124"/>
                <a:gd name="connsiteX0" fmla="*/ 10856 w 524651"/>
                <a:gd name="connsiteY0" fmla="*/ 658506 h 662124"/>
                <a:gd name="connsiteX1" fmla="*/ 0 w 524651"/>
                <a:gd name="connsiteY1" fmla="*/ 83217 h 662124"/>
                <a:gd name="connsiteX2" fmla="*/ 249661 w 524651"/>
                <a:gd name="connsiteY2" fmla="*/ 0 h 662124"/>
                <a:gd name="connsiteX3" fmla="*/ 521033 w 524651"/>
                <a:gd name="connsiteY3" fmla="*/ 68746 h 662124"/>
                <a:gd name="connsiteX4" fmla="*/ 524651 w 524651"/>
                <a:gd name="connsiteY4" fmla="*/ 662124 h 662124"/>
                <a:gd name="connsiteX5" fmla="*/ 10856 w 524651"/>
                <a:gd name="connsiteY5" fmla="*/ 658506 h 6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651" h="662124">
                  <a:moveTo>
                    <a:pt x="10856" y="658506"/>
                  </a:moveTo>
                  <a:cubicBezTo>
                    <a:pt x="8443" y="463125"/>
                    <a:pt x="2413" y="278598"/>
                    <a:pt x="0" y="83217"/>
                  </a:cubicBezTo>
                  <a:lnTo>
                    <a:pt x="249661" y="0"/>
                  </a:lnTo>
                  <a:lnTo>
                    <a:pt x="521033" y="68746"/>
                  </a:lnTo>
                  <a:lnTo>
                    <a:pt x="524651" y="662124"/>
                  </a:lnTo>
                  <a:lnTo>
                    <a:pt x="10856" y="658506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6A42A8C1-0A52-8944-BCD0-7C3E1000F6A9}"/>
                </a:ext>
              </a:extLst>
            </p:cNvPr>
            <p:cNvSpPr/>
            <p:nvPr/>
          </p:nvSpPr>
          <p:spPr>
            <a:xfrm>
              <a:off x="5203089" y="1921244"/>
              <a:ext cx="651290" cy="492070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1290" h="492070">
                  <a:moveTo>
                    <a:pt x="3618" y="492070"/>
                  </a:moveTo>
                  <a:lnTo>
                    <a:pt x="0" y="141108"/>
                  </a:lnTo>
                  <a:lnTo>
                    <a:pt x="423338" y="0"/>
                  </a:lnTo>
                  <a:lnTo>
                    <a:pt x="647672" y="57891"/>
                  </a:lnTo>
                  <a:lnTo>
                    <a:pt x="651290" y="492070"/>
                  </a:lnTo>
                  <a:lnTo>
                    <a:pt x="3618" y="492070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801E422-A8CB-5D4B-8A53-10BB1CC241B4}"/>
                </a:ext>
              </a:extLst>
            </p:cNvPr>
            <p:cNvCxnSpPr/>
            <p:nvPr/>
          </p:nvCxnSpPr>
          <p:spPr>
            <a:xfrm flipV="1">
              <a:off x="5270526" y="2029553"/>
              <a:ext cx="295249" cy="73468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A70776E-060B-774C-AF87-577276BCDEDB}"/>
                </a:ext>
              </a:extLst>
            </p:cNvPr>
            <p:cNvCxnSpPr/>
            <p:nvPr/>
          </p:nvCxnSpPr>
          <p:spPr>
            <a:xfrm flipV="1">
              <a:off x="5275406" y="2261710"/>
              <a:ext cx="290369" cy="1675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4F15741-4E5D-2C40-AA55-B8A92FB5641B}"/>
                </a:ext>
              </a:extLst>
            </p:cNvPr>
            <p:cNvCxnSpPr/>
            <p:nvPr/>
          </p:nvCxnSpPr>
          <p:spPr>
            <a:xfrm flipV="1">
              <a:off x="5275406" y="2151772"/>
              <a:ext cx="290369" cy="4840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C116124-6B0D-0A48-9748-70E0EE10E0B8}"/>
                </a:ext>
              </a:extLst>
            </p:cNvPr>
            <p:cNvCxnSpPr/>
            <p:nvPr/>
          </p:nvCxnSpPr>
          <p:spPr>
            <a:xfrm>
              <a:off x="5270094" y="2354086"/>
              <a:ext cx="295681" cy="0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1A80C21-FB20-4F42-A016-94A2E068D917}"/>
                </a:ext>
              </a:extLst>
            </p:cNvPr>
            <p:cNvCxnSpPr/>
            <p:nvPr/>
          </p:nvCxnSpPr>
          <p:spPr>
            <a:xfrm flipV="1">
              <a:off x="5950242" y="1866900"/>
              <a:ext cx="0" cy="465273"/>
            </a:xfrm>
            <a:prstGeom prst="line">
              <a:avLst/>
            </a:prstGeom>
            <a:ln w="44450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96746B7-2DA8-C14F-A27C-643C5FAB1AF2}"/>
                </a:ext>
              </a:extLst>
            </p:cNvPr>
            <p:cNvCxnSpPr/>
            <p:nvPr/>
          </p:nvCxnSpPr>
          <p:spPr>
            <a:xfrm>
              <a:off x="5628589" y="1936750"/>
              <a:ext cx="0" cy="476854"/>
            </a:xfrm>
            <a:prstGeom prst="line">
              <a:avLst/>
            </a:prstGeom>
            <a:ln w="15875">
              <a:solidFill>
                <a:srgbClr val="0000A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2066780-DE5E-6740-8BBA-01C995D1619B}"/>
              </a:ext>
            </a:extLst>
          </p:cNvPr>
          <p:cNvGrpSpPr/>
          <p:nvPr/>
        </p:nvGrpSpPr>
        <p:grpSpPr>
          <a:xfrm>
            <a:off x="10771171" y="3194171"/>
            <a:ext cx="594613" cy="648336"/>
            <a:chOff x="5203089" y="1751190"/>
            <a:chExt cx="858331" cy="662414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F49A9BF7-5D60-2C4D-AF1F-F5F5F46EB76B}"/>
                </a:ext>
              </a:extLst>
            </p:cNvPr>
            <p:cNvSpPr/>
            <p:nvPr/>
          </p:nvSpPr>
          <p:spPr>
            <a:xfrm>
              <a:off x="5536769" y="1751190"/>
              <a:ext cx="524651" cy="662124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  <a:gd name="connsiteX0" fmla="*/ 3618 w 651290"/>
                <a:gd name="connsiteY0" fmla="*/ 593378 h 593378"/>
                <a:gd name="connsiteX1" fmla="*/ 0 w 651290"/>
                <a:gd name="connsiteY1" fmla="*/ 242416 h 593378"/>
                <a:gd name="connsiteX2" fmla="*/ 423338 w 651290"/>
                <a:gd name="connsiteY2" fmla="*/ 101308 h 593378"/>
                <a:gd name="connsiteX3" fmla="*/ 647672 w 651290"/>
                <a:gd name="connsiteY3" fmla="*/ 0 h 593378"/>
                <a:gd name="connsiteX4" fmla="*/ 651290 w 651290"/>
                <a:gd name="connsiteY4" fmla="*/ 593378 h 593378"/>
                <a:gd name="connsiteX5" fmla="*/ 3618 w 651290"/>
                <a:gd name="connsiteY5" fmla="*/ 593378 h 593378"/>
                <a:gd name="connsiteX0" fmla="*/ 3618 w 651290"/>
                <a:gd name="connsiteY0" fmla="*/ 662124 h 662124"/>
                <a:gd name="connsiteX1" fmla="*/ 0 w 651290"/>
                <a:gd name="connsiteY1" fmla="*/ 311162 h 662124"/>
                <a:gd name="connsiteX2" fmla="*/ 376300 w 651290"/>
                <a:gd name="connsiteY2" fmla="*/ 0 h 662124"/>
                <a:gd name="connsiteX3" fmla="*/ 647672 w 651290"/>
                <a:gd name="connsiteY3" fmla="*/ 68746 h 662124"/>
                <a:gd name="connsiteX4" fmla="*/ 651290 w 651290"/>
                <a:gd name="connsiteY4" fmla="*/ 662124 h 662124"/>
                <a:gd name="connsiteX5" fmla="*/ 3618 w 651290"/>
                <a:gd name="connsiteY5" fmla="*/ 662124 h 662124"/>
                <a:gd name="connsiteX0" fmla="*/ 0 w 647672"/>
                <a:gd name="connsiteY0" fmla="*/ 662124 h 662124"/>
                <a:gd name="connsiteX1" fmla="*/ 123021 w 647672"/>
                <a:gd name="connsiteY1" fmla="*/ 83217 h 662124"/>
                <a:gd name="connsiteX2" fmla="*/ 372682 w 647672"/>
                <a:gd name="connsiteY2" fmla="*/ 0 h 662124"/>
                <a:gd name="connsiteX3" fmla="*/ 644054 w 647672"/>
                <a:gd name="connsiteY3" fmla="*/ 68746 h 662124"/>
                <a:gd name="connsiteX4" fmla="*/ 647672 w 647672"/>
                <a:gd name="connsiteY4" fmla="*/ 662124 h 662124"/>
                <a:gd name="connsiteX5" fmla="*/ 0 w 647672"/>
                <a:gd name="connsiteY5" fmla="*/ 662124 h 662124"/>
                <a:gd name="connsiteX0" fmla="*/ 7238 w 524651"/>
                <a:gd name="connsiteY0" fmla="*/ 669360 h 669360"/>
                <a:gd name="connsiteX1" fmla="*/ 0 w 524651"/>
                <a:gd name="connsiteY1" fmla="*/ 83217 h 669360"/>
                <a:gd name="connsiteX2" fmla="*/ 249661 w 524651"/>
                <a:gd name="connsiteY2" fmla="*/ 0 h 669360"/>
                <a:gd name="connsiteX3" fmla="*/ 521033 w 524651"/>
                <a:gd name="connsiteY3" fmla="*/ 68746 h 669360"/>
                <a:gd name="connsiteX4" fmla="*/ 524651 w 524651"/>
                <a:gd name="connsiteY4" fmla="*/ 662124 h 669360"/>
                <a:gd name="connsiteX5" fmla="*/ 7238 w 524651"/>
                <a:gd name="connsiteY5" fmla="*/ 669360 h 669360"/>
                <a:gd name="connsiteX0" fmla="*/ 438 w 528706"/>
                <a:gd name="connsiteY0" fmla="*/ 665742 h 665742"/>
                <a:gd name="connsiteX1" fmla="*/ 4055 w 528706"/>
                <a:gd name="connsiteY1" fmla="*/ 83217 h 665742"/>
                <a:gd name="connsiteX2" fmla="*/ 253716 w 528706"/>
                <a:gd name="connsiteY2" fmla="*/ 0 h 665742"/>
                <a:gd name="connsiteX3" fmla="*/ 525088 w 528706"/>
                <a:gd name="connsiteY3" fmla="*/ 68746 h 665742"/>
                <a:gd name="connsiteX4" fmla="*/ 528706 w 528706"/>
                <a:gd name="connsiteY4" fmla="*/ 662124 h 665742"/>
                <a:gd name="connsiteX5" fmla="*/ 438 w 528706"/>
                <a:gd name="connsiteY5" fmla="*/ 665742 h 665742"/>
                <a:gd name="connsiteX0" fmla="*/ 155 w 546514"/>
                <a:gd name="connsiteY0" fmla="*/ 662124 h 662124"/>
                <a:gd name="connsiteX1" fmla="*/ 21863 w 546514"/>
                <a:gd name="connsiteY1" fmla="*/ 83217 h 662124"/>
                <a:gd name="connsiteX2" fmla="*/ 271524 w 546514"/>
                <a:gd name="connsiteY2" fmla="*/ 0 h 662124"/>
                <a:gd name="connsiteX3" fmla="*/ 542896 w 546514"/>
                <a:gd name="connsiteY3" fmla="*/ 68746 h 662124"/>
                <a:gd name="connsiteX4" fmla="*/ 546514 w 546514"/>
                <a:gd name="connsiteY4" fmla="*/ 662124 h 662124"/>
                <a:gd name="connsiteX5" fmla="*/ 155 w 546514"/>
                <a:gd name="connsiteY5" fmla="*/ 662124 h 662124"/>
                <a:gd name="connsiteX0" fmla="*/ 10856 w 524651"/>
                <a:gd name="connsiteY0" fmla="*/ 658506 h 662124"/>
                <a:gd name="connsiteX1" fmla="*/ 0 w 524651"/>
                <a:gd name="connsiteY1" fmla="*/ 83217 h 662124"/>
                <a:gd name="connsiteX2" fmla="*/ 249661 w 524651"/>
                <a:gd name="connsiteY2" fmla="*/ 0 h 662124"/>
                <a:gd name="connsiteX3" fmla="*/ 521033 w 524651"/>
                <a:gd name="connsiteY3" fmla="*/ 68746 h 662124"/>
                <a:gd name="connsiteX4" fmla="*/ 524651 w 524651"/>
                <a:gd name="connsiteY4" fmla="*/ 662124 h 662124"/>
                <a:gd name="connsiteX5" fmla="*/ 10856 w 524651"/>
                <a:gd name="connsiteY5" fmla="*/ 658506 h 6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651" h="662124">
                  <a:moveTo>
                    <a:pt x="10856" y="658506"/>
                  </a:moveTo>
                  <a:cubicBezTo>
                    <a:pt x="8443" y="463125"/>
                    <a:pt x="2413" y="278598"/>
                    <a:pt x="0" y="83217"/>
                  </a:cubicBezTo>
                  <a:lnTo>
                    <a:pt x="249661" y="0"/>
                  </a:lnTo>
                  <a:lnTo>
                    <a:pt x="521033" y="68746"/>
                  </a:lnTo>
                  <a:lnTo>
                    <a:pt x="524651" y="662124"/>
                  </a:lnTo>
                  <a:lnTo>
                    <a:pt x="10856" y="658506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8935E55-D83F-F74C-A0C3-358E8FF3E7CE}"/>
                </a:ext>
              </a:extLst>
            </p:cNvPr>
            <p:cNvSpPr/>
            <p:nvPr/>
          </p:nvSpPr>
          <p:spPr>
            <a:xfrm>
              <a:off x="5203089" y="1921244"/>
              <a:ext cx="651290" cy="492070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1290" h="492070">
                  <a:moveTo>
                    <a:pt x="3618" y="492070"/>
                  </a:moveTo>
                  <a:lnTo>
                    <a:pt x="0" y="141108"/>
                  </a:lnTo>
                  <a:lnTo>
                    <a:pt x="423338" y="0"/>
                  </a:lnTo>
                  <a:lnTo>
                    <a:pt x="647672" y="57891"/>
                  </a:lnTo>
                  <a:lnTo>
                    <a:pt x="651290" y="492070"/>
                  </a:lnTo>
                  <a:lnTo>
                    <a:pt x="3618" y="492070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FFB49DC-1122-2D42-9C83-51C0E0469DF6}"/>
                </a:ext>
              </a:extLst>
            </p:cNvPr>
            <p:cNvCxnSpPr/>
            <p:nvPr/>
          </p:nvCxnSpPr>
          <p:spPr>
            <a:xfrm flipV="1">
              <a:off x="5270526" y="2029553"/>
              <a:ext cx="295249" cy="73468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B4DFA1B-BDC0-0547-BA3C-F5988DF09577}"/>
                </a:ext>
              </a:extLst>
            </p:cNvPr>
            <p:cNvCxnSpPr/>
            <p:nvPr/>
          </p:nvCxnSpPr>
          <p:spPr>
            <a:xfrm flipV="1">
              <a:off x="5275406" y="2261710"/>
              <a:ext cx="290369" cy="1675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34898AC-622F-264A-9A7D-E5817715A6AD}"/>
                </a:ext>
              </a:extLst>
            </p:cNvPr>
            <p:cNvCxnSpPr/>
            <p:nvPr/>
          </p:nvCxnSpPr>
          <p:spPr>
            <a:xfrm flipV="1">
              <a:off x="5275406" y="2151772"/>
              <a:ext cx="290369" cy="4840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01C8AF5-125A-4746-96BD-BF09BC7DDE9B}"/>
                </a:ext>
              </a:extLst>
            </p:cNvPr>
            <p:cNvCxnSpPr/>
            <p:nvPr/>
          </p:nvCxnSpPr>
          <p:spPr>
            <a:xfrm>
              <a:off x="5270094" y="2354086"/>
              <a:ext cx="295681" cy="0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3662089-AD1C-A64B-9B48-0369C502239D}"/>
                </a:ext>
              </a:extLst>
            </p:cNvPr>
            <p:cNvCxnSpPr/>
            <p:nvPr/>
          </p:nvCxnSpPr>
          <p:spPr>
            <a:xfrm flipV="1">
              <a:off x="5950242" y="1866900"/>
              <a:ext cx="0" cy="465273"/>
            </a:xfrm>
            <a:prstGeom prst="line">
              <a:avLst/>
            </a:prstGeom>
            <a:ln w="44450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0D9A8F3-9F56-D642-96B2-51A352E9864D}"/>
                </a:ext>
              </a:extLst>
            </p:cNvPr>
            <p:cNvCxnSpPr/>
            <p:nvPr/>
          </p:nvCxnSpPr>
          <p:spPr>
            <a:xfrm>
              <a:off x="5628589" y="1936750"/>
              <a:ext cx="0" cy="476854"/>
            </a:xfrm>
            <a:prstGeom prst="line">
              <a:avLst/>
            </a:prstGeom>
            <a:ln w="15875">
              <a:solidFill>
                <a:srgbClr val="0000A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Freeform 38">
            <a:extLst>
              <a:ext uri="{FF2B5EF4-FFF2-40B4-BE49-F238E27FC236}">
                <a16:creationId xmlns:a16="http://schemas.microsoft.com/office/drawing/2014/main" id="{717B1C14-4D36-EF4F-A926-BBBD98456BEE}"/>
              </a:ext>
            </a:extLst>
          </p:cNvPr>
          <p:cNvSpPr/>
          <p:nvPr/>
        </p:nvSpPr>
        <p:spPr>
          <a:xfrm>
            <a:off x="9540813" y="1782042"/>
            <a:ext cx="1497864" cy="1386455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60355 w 1494463"/>
              <a:gd name="connsiteY0" fmla="*/ 534641 h 1775651"/>
              <a:gd name="connsiteX1" fmla="*/ 3 w 1494463"/>
              <a:gd name="connsiteY1" fmla="*/ 940200 h 1775651"/>
              <a:gd name="connsiteX2" fmla="*/ 367657 w 1494463"/>
              <a:gd name="connsiteY2" fmla="*/ 1508306 h 1775651"/>
              <a:gd name="connsiteX3" fmla="*/ 1186523 w 1494463"/>
              <a:gd name="connsiteY3" fmla="*/ 1775650 h 1775651"/>
              <a:gd name="connsiteX4" fmla="*/ 1467465 w 1494463"/>
              <a:gd name="connsiteY4" fmla="*/ 1510813 h 1775651"/>
              <a:gd name="connsiteX5" fmla="*/ 1468513 w 1494463"/>
              <a:gd name="connsiteY5" fmla="*/ 672856 h 1775651"/>
              <a:gd name="connsiteX6" fmla="*/ 1336927 w 1494463"/>
              <a:gd name="connsiteY6" fmla="*/ 154877 h 1775651"/>
              <a:gd name="connsiteX7" fmla="*/ 839087 w 1494463"/>
              <a:gd name="connsiteY7" fmla="*/ 21205 h 1775651"/>
              <a:gd name="connsiteX8" fmla="*/ 360355 w 1494463"/>
              <a:gd name="connsiteY8" fmla="*/ 534641 h 1775651"/>
              <a:gd name="connsiteX0" fmla="*/ 360355 w 1491064"/>
              <a:gd name="connsiteY0" fmla="*/ 552327 h 1793337"/>
              <a:gd name="connsiteX1" fmla="*/ 3 w 1491064"/>
              <a:gd name="connsiteY1" fmla="*/ 957886 h 1793337"/>
              <a:gd name="connsiteX2" fmla="*/ 367657 w 1491064"/>
              <a:gd name="connsiteY2" fmla="*/ 1525992 h 1793337"/>
              <a:gd name="connsiteX3" fmla="*/ 1186523 w 1491064"/>
              <a:gd name="connsiteY3" fmla="*/ 1793336 h 1793337"/>
              <a:gd name="connsiteX4" fmla="*/ 1467465 w 1491064"/>
              <a:gd name="connsiteY4" fmla="*/ 1528499 h 1793337"/>
              <a:gd name="connsiteX5" fmla="*/ 1468513 w 1491064"/>
              <a:gd name="connsiteY5" fmla="*/ 690542 h 1793337"/>
              <a:gd name="connsiteX6" fmla="*/ 1407977 w 1491064"/>
              <a:gd name="connsiteY6" fmla="*/ 109278 h 1793337"/>
              <a:gd name="connsiteX7" fmla="*/ 839087 w 1491064"/>
              <a:gd name="connsiteY7" fmla="*/ 38891 h 1793337"/>
              <a:gd name="connsiteX8" fmla="*/ 360355 w 1491064"/>
              <a:gd name="connsiteY8" fmla="*/ 552327 h 1793337"/>
              <a:gd name="connsiteX0" fmla="*/ 360355 w 1502818"/>
              <a:gd name="connsiteY0" fmla="*/ 552327 h 1612281"/>
              <a:gd name="connsiteX1" fmla="*/ 3 w 1502818"/>
              <a:gd name="connsiteY1" fmla="*/ 957886 h 1612281"/>
              <a:gd name="connsiteX2" fmla="*/ 367657 w 1502818"/>
              <a:gd name="connsiteY2" fmla="*/ 1525992 h 1612281"/>
              <a:gd name="connsiteX3" fmla="*/ 1026659 w 1502818"/>
              <a:gd name="connsiteY3" fmla="*/ 1582385 h 1612281"/>
              <a:gd name="connsiteX4" fmla="*/ 1467465 w 1502818"/>
              <a:gd name="connsiteY4" fmla="*/ 1528499 h 1612281"/>
              <a:gd name="connsiteX5" fmla="*/ 1468513 w 1502818"/>
              <a:gd name="connsiteY5" fmla="*/ 690542 h 1612281"/>
              <a:gd name="connsiteX6" fmla="*/ 1407977 w 1502818"/>
              <a:gd name="connsiteY6" fmla="*/ 109278 h 1612281"/>
              <a:gd name="connsiteX7" fmla="*/ 839087 w 1502818"/>
              <a:gd name="connsiteY7" fmla="*/ 38891 h 1612281"/>
              <a:gd name="connsiteX8" fmla="*/ 360355 w 1502818"/>
              <a:gd name="connsiteY8" fmla="*/ 552327 h 1612281"/>
              <a:gd name="connsiteX0" fmla="*/ 360384 w 1502847"/>
              <a:gd name="connsiteY0" fmla="*/ 552327 h 1803602"/>
              <a:gd name="connsiteX1" fmla="*/ 32 w 1502847"/>
              <a:gd name="connsiteY1" fmla="*/ 957886 h 1803602"/>
              <a:gd name="connsiteX2" fmla="*/ 385448 w 1502847"/>
              <a:gd name="connsiteY2" fmla="*/ 1779134 h 1803602"/>
              <a:gd name="connsiteX3" fmla="*/ 1026688 w 1502847"/>
              <a:gd name="connsiteY3" fmla="*/ 1582385 h 1803602"/>
              <a:gd name="connsiteX4" fmla="*/ 1467494 w 1502847"/>
              <a:gd name="connsiteY4" fmla="*/ 1528499 h 1803602"/>
              <a:gd name="connsiteX5" fmla="*/ 1468542 w 1502847"/>
              <a:gd name="connsiteY5" fmla="*/ 690542 h 1803602"/>
              <a:gd name="connsiteX6" fmla="*/ 1408006 w 1502847"/>
              <a:gd name="connsiteY6" fmla="*/ 109278 h 1803602"/>
              <a:gd name="connsiteX7" fmla="*/ 839116 w 1502847"/>
              <a:gd name="connsiteY7" fmla="*/ 38891 h 1803602"/>
              <a:gd name="connsiteX8" fmla="*/ 360384 w 1502847"/>
              <a:gd name="connsiteY8" fmla="*/ 552327 h 1803602"/>
              <a:gd name="connsiteX0" fmla="*/ 360384 w 1502847"/>
              <a:gd name="connsiteY0" fmla="*/ 552327 h 1826319"/>
              <a:gd name="connsiteX1" fmla="*/ 32 w 1502847"/>
              <a:gd name="connsiteY1" fmla="*/ 957886 h 1826319"/>
              <a:gd name="connsiteX2" fmla="*/ 385448 w 1502847"/>
              <a:gd name="connsiteY2" fmla="*/ 1779134 h 1826319"/>
              <a:gd name="connsiteX3" fmla="*/ 1026688 w 1502847"/>
              <a:gd name="connsiteY3" fmla="*/ 1582385 h 1826319"/>
              <a:gd name="connsiteX4" fmla="*/ 1467494 w 1502847"/>
              <a:gd name="connsiteY4" fmla="*/ 1528499 h 1826319"/>
              <a:gd name="connsiteX5" fmla="*/ 1468542 w 1502847"/>
              <a:gd name="connsiteY5" fmla="*/ 690542 h 1826319"/>
              <a:gd name="connsiteX6" fmla="*/ 1408006 w 1502847"/>
              <a:gd name="connsiteY6" fmla="*/ 109278 h 1826319"/>
              <a:gd name="connsiteX7" fmla="*/ 839116 w 1502847"/>
              <a:gd name="connsiteY7" fmla="*/ 38891 h 1826319"/>
              <a:gd name="connsiteX8" fmla="*/ 360384 w 1502847"/>
              <a:gd name="connsiteY8" fmla="*/ 552327 h 1826319"/>
              <a:gd name="connsiteX0" fmla="*/ 289852 w 1503366"/>
              <a:gd name="connsiteY0" fmla="*/ 461730 h 1820101"/>
              <a:gd name="connsiteX1" fmla="*/ 551 w 1503366"/>
              <a:gd name="connsiteY1" fmla="*/ 951668 h 1820101"/>
              <a:gd name="connsiteX2" fmla="*/ 385967 w 1503366"/>
              <a:gd name="connsiteY2" fmla="*/ 1772916 h 1820101"/>
              <a:gd name="connsiteX3" fmla="*/ 1027207 w 1503366"/>
              <a:gd name="connsiteY3" fmla="*/ 1576167 h 1820101"/>
              <a:gd name="connsiteX4" fmla="*/ 1468013 w 1503366"/>
              <a:gd name="connsiteY4" fmla="*/ 1522281 h 1820101"/>
              <a:gd name="connsiteX5" fmla="*/ 1469061 w 1503366"/>
              <a:gd name="connsiteY5" fmla="*/ 684324 h 1820101"/>
              <a:gd name="connsiteX6" fmla="*/ 1408525 w 1503366"/>
              <a:gd name="connsiteY6" fmla="*/ 103060 h 1820101"/>
              <a:gd name="connsiteX7" fmla="*/ 839635 w 1503366"/>
              <a:gd name="connsiteY7" fmla="*/ 32673 h 1820101"/>
              <a:gd name="connsiteX8" fmla="*/ 289852 w 1503366"/>
              <a:gd name="connsiteY8" fmla="*/ 461730 h 1820101"/>
              <a:gd name="connsiteX0" fmla="*/ 293376 w 1506890"/>
              <a:gd name="connsiteY0" fmla="*/ 461730 h 1820101"/>
              <a:gd name="connsiteX1" fmla="*/ 4075 w 1506890"/>
              <a:gd name="connsiteY1" fmla="*/ 951668 h 1820101"/>
              <a:gd name="connsiteX2" fmla="*/ 389491 w 1506890"/>
              <a:gd name="connsiteY2" fmla="*/ 1772916 h 1820101"/>
              <a:gd name="connsiteX3" fmla="*/ 1030731 w 1506890"/>
              <a:gd name="connsiteY3" fmla="*/ 1576167 h 1820101"/>
              <a:gd name="connsiteX4" fmla="*/ 1471537 w 1506890"/>
              <a:gd name="connsiteY4" fmla="*/ 1522281 h 1820101"/>
              <a:gd name="connsiteX5" fmla="*/ 1472585 w 1506890"/>
              <a:gd name="connsiteY5" fmla="*/ 684324 h 1820101"/>
              <a:gd name="connsiteX6" fmla="*/ 1412049 w 1506890"/>
              <a:gd name="connsiteY6" fmla="*/ 103060 h 1820101"/>
              <a:gd name="connsiteX7" fmla="*/ 843159 w 1506890"/>
              <a:gd name="connsiteY7" fmla="*/ 32673 h 1820101"/>
              <a:gd name="connsiteX8" fmla="*/ 293376 w 1506890"/>
              <a:gd name="connsiteY8" fmla="*/ 461730 h 1820101"/>
              <a:gd name="connsiteX0" fmla="*/ 203955 w 1545103"/>
              <a:gd name="connsiteY0" fmla="*/ 206126 h 1802639"/>
              <a:gd name="connsiteX1" fmla="*/ 42288 w 1545103"/>
              <a:gd name="connsiteY1" fmla="*/ 934206 h 1802639"/>
              <a:gd name="connsiteX2" fmla="*/ 427704 w 1545103"/>
              <a:gd name="connsiteY2" fmla="*/ 1755454 h 1802639"/>
              <a:gd name="connsiteX3" fmla="*/ 1068944 w 1545103"/>
              <a:gd name="connsiteY3" fmla="*/ 1558705 h 1802639"/>
              <a:gd name="connsiteX4" fmla="*/ 1509750 w 1545103"/>
              <a:gd name="connsiteY4" fmla="*/ 1504819 h 1802639"/>
              <a:gd name="connsiteX5" fmla="*/ 1510798 w 1545103"/>
              <a:gd name="connsiteY5" fmla="*/ 666862 h 1802639"/>
              <a:gd name="connsiteX6" fmla="*/ 1450262 w 1545103"/>
              <a:gd name="connsiteY6" fmla="*/ 85598 h 1802639"/>
              <a:gd name="connsiteX7" fmla="*/ 881372 w 1545103"/>
              <a:gd name="connsiteY7" fmla="*/ 15211 h 1802639"/>
              <a:gd name="connsiteX8" fmla="*/ 203955 w 1545103"/>
              <a:gd name="connsiteY8" fmla="*/ 206126 h 1802639"/>
              <a:gd name="connsiteX0" fmla="*/ 147252 w 1634267"/>
              <a:gd name="connsiteY0" fmla="*/ 113266 h 1796376"/>
              <a:gd name="connsiteX1" fmla="*/ 131452 w 1634267"/>
              <a:gd name="connsiteY1" fmla="*/ 927943 h 1796376"/>
              <a:gd name="connsiteX2" fmla="*/ 516868 w 1634267"/>
              <a:gd name="connsiteY2" fmla="*/ 1749191 h 1796376"/>
              <a:gd name="connsiteX3" fmla="*/ 1158108 w 1634267"/>
              <a:gd name="connsiteY3" fmla="*/ 1552442 h 1796376"/>
              <a:gd name="connsiteX4" fmla="*/ 1598914 w 1634267"/>
              <a:gd name="connsiteY4" fmla="*/ 1498556 h 1796376"/>
              <a:gd name="connsiteX5" fmla="*/ 1599962 w 1634267"/>
              <a:gd name="connsiteY5" fmla="*/ 660599 h 1796376"/>
              <a:gd name="connsiteX6" fmla="*/ 1539426 w 1634267"/>
              <a:gd name="connsiteY6" fmla="*/ 79335 h 1796376"/>
              <a:gd name="connsiteX7" fmla="*/ 970536 w 1634267"/>
              <a:gd name="connsiteY7" fmla="*/ 8948 h 1796376"/>
              <a:gd name="connsiteX8" fmla="*/ 147252 w 1634267"/>
              <a:gd name="connsiteY8" fmla="*/ 113266 h 179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4267" h="1796376">
                <a:moveTo>
                  <a:pt x="147252" y="113266"/>
                </a:moveTo>
                <a:cubicBezTo>
                  <a:pt x="-139307" y="245497"/>
                  <a:pt x="69849" y="655289"/>
                  <a:pt x="131452" y="927943"/>
                </a:cubicBezTo>
                <a:cubicBezTo>
                  <a:pt x="193055" y="1200597"/>
                  <a:pt x="345759" y="1645108"/>
                  <a:pt x="516868" y="1749191"/>
                </a:cubicBezTo>
                <a:cubicBezTo>
                  <a:pt x="687977" y="1853274"/>
                  <a:pt x="1013294" y="1784070"/>
                  <a:pt x="1158108" y="1552442"/>
                </a:cubicBezTo>
                <a:cubicBezTo>
                  <a:pt x="1302922" y="1320814"/>
                  <a:pt x="1525272" y="1647197"/>
                  <a:pt x="1598914" y="1498556"/>
                </a:cubicBezTo>
                <a:cubicBezTo>
                  <a:pt x="1672556" y="1349916"/>
                  <a:pt x="1609877" y="897136"/>
                  <a:pt x="1599962" y="660599"/>
                </a:cubicBezTo>
                <a:cubicBezTo>
                  <a:pt x="1590047" y="424062"/>
                  <a:pt x="1578419" y="187943"/>
                  <a:pt x="1539426" y="79335"/>
                </a:cubicBezTo>
                <a:cubicBezTo>
                  <a:pt x="1500433" y="-29273"/>
                  <a:pt x="1202565" y="3293"/>
                  <a:pt x="970536" y="8948"/>
                </a:cubicBezTo>
                <a:cubicBezTo>
                  <a:pt x="738507" y="14603"/>
                  <a:pt x="433811" y="-18965"/>
                  <a:pt x="147252" y="113266"/>
                </a:cubicBezTo>
                <a:close/>
              </a:path>
            </a:pathLst>
          </a:custGeom>
          <a:gradFill flip="none" rotWithShape="1">
            <a:gsLst>
              <a:gs pos="0">
                <a:srgbClr val="9CDFF9"/>
              </a:gs>
              <a:gs pos="100000">
                <a:schemeClr val="bg1"/>
              </a:gs>
              <a:gs pos="57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13F2107-1C9A-0C41-B24A-0671CC60D47A}"/>
              </a:ext>
            </a:extLst>
          </p:cNvPr>
          <p:cNvSpPr txBox="1"/>
          <p:nvPr/>
        </p:nvSpPr>
        <p:spPr>
          <a:xfrm>
            <a:off x="9427201" y="1851195"/>
            <a:ext cx="1725088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 or global ISP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E6D405D-F88D-A643-A8DA-87BCB5348C5C}"/>
              </a:ext>
            </a:extLst>
          </p:cNvPr>
          <p:cNvSpPr/>
          <p:nvPr/>
        </p:nvSpPr>
        <p:spPr>
          <a:xfrm>
            <a:off x="9279068" y="3677908"/>
            <a:ext cx="305749" cy="197847"/>
          </a:xfrm>
          <a:prstGeom prst="rect">
            <a:avLst/>
          </a:prstGeom>
          <a:solidFill>
            <a:srgbClr val="9C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95F625F-E4CA-A14C-BDB7-680FDFE6EE1F}"/>
              </a:ext>
            </a:extLst>
          </p:cNvPr>
          <p:cNvSpPr txBox="1"/>
          <p:nvPr/>
        </p:nvSpPr>
        <p:spPr>
          <a:xfrm>
            <a:off x="10917767" y="4677937"/>
            <a:ext cx="813043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datacenter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59284F2-2C3E-6B49-83BE-150EADA93824}"/>
              </a:ext>
            </a:extLst>
          </p:cNvPr>
          <p:cNvCxnSpPr>
            <a:cxnSpLocks/>
          </p:cNvCxnSpPr>
          <p:nvPr/>
        </p:nvCxnSpPr>
        <p:spPr>
          <a:xfrm flipH="1" flipV="1">
            <a:off x="10559920" y="3580125"/>
            <a:ext cx="412964" cy="63712"/>
          </a:xfrm>
          <a:prstGeom prst="line">
            <a:avLst/>
          </a:prstGeom>
          <a:ln w="19050">
            <a:solidFill>
              <a:srgbClr val="E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1AEFAB6-4248-8846-A79A-BF9D6164DE76}"/>
              </a:ext>
            </a:extLst>
          </p:cNvPr>
          <p:cNvCxnSpPr>
            <a:cxnSpLocks/>
          </p:cNvCxnSpPr>
          <p:nvPr/>
        </p:nvCxnSpPr>
        <p:spPr>
          <a:xfrm flipH="1" flipV="1">
            <a:off x="10660835" y="3640684"/>
            <a:ext cx="345866" cy="738975"/>
          </a:xfrm>
          <a:prstGeom prst="line">
            <a:avLst/>
          </a:prstGeom>
          <a:ln w="19050">
            <a:solidFill>
              <a:srgbClr val="E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0D3269-0EC2-2640-AC07-B881868275F8}"/>
              </a:ext>
            </a:extLst>
          </p:cNvPr>
          <p:cNvCxnSpPr>
            <a:cxnSpLocks/>
          </p:cNvCxnSpPr>
          <p:nvPr/>
        </p:nvCxnSpPr>
        <p:spPr>
          <a:xfrm flipV="1">
            <a:off x="10636897" y="3633421"/>
            <a:ext cx="335987" cy="395340"/>
          </a:xfrm>
          <a:prstGeom prst="line">
            <a:avLst/>
          </a:prstGeom>
          <a:ln w="19050">
            <a:solidFill>
              <a:srgbClr val="E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63C34A0-4725-C44D-9514-4F74B2157D8C}"/>
              </a:ext>
            </a:extLst>
          </p:cNvPr>
          <p:cNvCxnSpPr>
            <a:cxnSpLocks/>
          </p:cNvCxnSpPr>
          <p:nvPr/>
        </p:nvCxnSpPr>
        <p:spPr>
          <a:xfrm flipH="1" flipV="1">
            <a:off x="10570774" y="3594896"/>
            <a:ext cx="1" cy="4857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D0311E5-76D3-2C44-A6A8-22CB01ADCF02}"/>
              </a:ext>
            </a:extLst>
          </p:cNvPr>
          <p:cNvCxnSpPr>
            <a:cxnSpLocks/>
          </p:cNvCxnSpPr>
          <p:nvPr/>
        </p:nvCxnSpPr>
        <p:spPr>
          <a:xfrm flipH="1" flipV="1">
            <a:off x="10550620" y="4071642"/>
            <a:ext cx="508543" cy="348647"/>
          </a:xfrm>
          <a:prstGeom prst="line">
            <a:avLst/>
          </a:prstGeom>
          <a:ln w="19050">
            <a:solidFill>
              <a:srgbClr val="E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939BF82-EFED-E140-BFC2-23D3688C2CB7}"/>
              </a:ext>
            </a:extLst>
          </p:cNvPr>
          <p:cNvCxnSpPr>
            <a:cxnSpLocks/>
          </p:cNvCxnSpPr>
          <p:nvPr/>
        </p:nvCxnSpPr>
        <p:spPr>
          <a:xfrm flipH="1">
            <a:off x="9895195" y="4087742"/>
            <a:ext cx="655425" cy="0"/>
          </a:xfrm>
          <a:prstGeom prst="line">
            <a:avLst/>
          </a:prstGeom>
          <a:ln w="19050">
            <a:solidFill>
              <a:srgbClr val="E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6E47AF2-94A8-0243-8795-936020048815}"/>
              </a:ext>
            </a:extLst>
          </p:cNvPr>
          <p:cNvCxnSpPr>
            <a:cxnSpLocks/>
          </p:cNvCxnSpPr>
          <p:nvPr/>
        </p:nvCxnSpPr>
        <p:spPr>
          <a:xfrm flipH="1">
            <a:off x="9219616" y="4087742"/>
            <a:ext cx="655425" cy="0"/>
          </a:xfrm>
          <a:prstGeom prst="line">
            <a:avLst/>
          </a:prstGeom>
          <a:ln w="19050">
            <a:solidFill>
              <a:srgbClr val="E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D648A8C-238E-7045-A29E-EDD4DA54C3A4}"/>
              </a:ext>
            </a:extLst>
          </p:cNvPr>
          <p:cNvCxnSpPr>
            <a:cxnSpLocks/>
          </p:cNvCxnSpPr>
          <p:nvPr/>
        </p:nvCxnSpPr>
        <p:spPr>
          <a:xfrm flipH="1">
            <a:off x="9276868" y="3507672"/>
            <a:ext cx="382424" cy="517050"/>
          </a:xfrm>
          <a:prstGeom prst="line">
            <a:avLst/>
          </a:prstGeom>
          <a:ln w="19050">
            <a:solidFill>
              <a:srgbClr val="E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F8AD327-3BC9-7D46-A7E7-D0F90B60A252}"/>
              </a:ext>
            </a:extLst>
          </p:cNvPr>
          <p:cNvCxnSpPr>
            <a:cxnSpLocks/>
          </p:cNvCxnSpPr>
          <p:nvPr/>
        </p:nvCxnSpPr>
        <p:spPr>
          <a:xfrm>
            <a:off x="9733069" y="3507672"/>
            <a:ext cx="0" cy="540294"/>
          </a:xfrm>
          <a:prstGeom prst="line">
            <a:avLst/>
          </a:prstGeom>
          <a:ln w="19050">
            <a:solidFill>
              <a:srgbClr val="E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17C26C3-84F1-C149-AC22-6F1EB6629DA9}"/>
              </a:ext>
            </a:extLst>
          </p:cNvPr>
          <p:cNvCxnSpPr/>
          <p:nvPr/>
        </p:nvCxnSpPr>
        <p:spPr>
          <a:xfrm>
            <a:off x="10137668" y="2754692"/>
            <a:ext cx="488174" cy="839333"/>
          </a:xfrm>
          <a:prstGeom prst="line">
            <a:avLst/>
          </a:prstGeom>
          <a:ln w="19050">
            <a:solidFill>
              <a:srgbClr val="E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0F05EFE-FD3D-3C4D-8F4F-0AC6B112D1A2}"/>
              </a:ext>
            </a:extLst>
          </p:cNvPr>
          <p:cNvCxnSpPr>
            <a:cxnSpLocks/>
          </p:cNvCxnSpPr>
          <p:nvPr/>
        </p:nvCxnSpPr>
        <p:spPr>
          <a:xfrm flipH="1">
            <a:off x="9798719" y="2695013"/>
            <a:ext cx="380432" cy="694807"/>
          </a:xfrm>
          <a:prstGeom prst="line">
            <a:avLst/>
          </a:prstGeom>
          <a:ln w="19050">
            <a:solidFill>
              <a:srgbClr val="E4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Line 428">
            <a:extLst>
              <a:ext uri="{FF2B5EF4-FFF2-40B4-BE49-F238E27FC236}">
                <a16:creationId xmlns:a16="http://schemas.microsoft.com/office/drawing/2014/main" id="{16F1973E-A8F0-6E4E-9510-49D75998F4A8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9789609" y="5251739"/>
            <a:ext cx="388062" cy="7560"/>
          </a:xfrm>
          <a:prstGeom prst="line">
            <a:avLst/>
          </a:prstGeom>
          <a:noFill/>
          <a:ln w="19050">
            <a:solidFill>
              <a:srgbClr val="E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Line 430">
            <a:extLst>
              <a:ext uri="{FF2B5EF4-FFF2-40B4-BE49-F238E27FC236}">
                <a16:creationId xmlns:a16="http://schemas.microsoft.com/office/drawing/2014/main" id="{CAB72423-2D43-1046-869C-9EDAEA5E40C1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0209926" y="5405286"/>
            <a:ext cx="0" cy="114300"/>
          </a:xfrm>
          <a:prstGeom prst="line">
            <a:avLst/>
          </a:prstGeom>
          <a:noFill/>
          <a:ln w="19050">
            <a:solidFill>
              <a:srgbClr val="E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Line 431">
            <a:extLst>
              <a:ext uri="{FF2B5EF4-FFF2-40B4-BE49-F238E27FC236}">
                <a16:creationId xmlns:a16="http://schemas.microsoft.com/office/drawing/2014/main" id="{99BD1088-D56F-3A42-8E44-483A32BEDA49}"/>
              </a:ext>
            </a:extLst>
          </p:cNvPr>
          <p:cNvSpPr>
            <a:spLocks noChangeShapeType="1"/>
          </p:cNvSpPr>
          <p:nvPr/>
        </p:nvSpPr>
        <p:spPr bwMode="auto">
          <a:xfrm>
            <a:off x="9432959" y="4838517"/>
            <a:ext cx="524483" cy="261537"/>
          </a:xfrm>
          <a:prstGeom prst="line">
            <a:avLst/>
          </a:prstGeom>
          <a:noFill/>
          <a:ln w="19050">
            <a:solidFill>
              <a:srgbClr val="E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Line 432">
            <a:extLst>
              <a:ext uri="{FF2B5EF4-FFF2-40B4-BE49-F238E27FC236}">
                <a16:creationId xmlns:a16="http://schemas.microsoft.com/office/drawing/2014/main" id="{8A75CF99-7455-B74F-8BAD-3AD43E03F47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50066" y="4838517"/>
            <a:ext cx="569255" cy="246266"/>
          </a:xfrm>
          <a:prstGeom prst="line">
            <a:avLst/>
          </a:prstGeom>
          <a:noFill/>
          <a:ln w="19050">
            <a:solidFill>
              <a:srgbClr val="E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Line 433">
            <a:extLst>
              <a:ext uri="{FF2B5EF4-FFF2-40B4-BE49-F238E27FC236}">
                <a16:creationId xmlns:a16="http://schemas.microsoft.com/office/drawing/2014/main" id="{FC542B29-675E-3D46-80C8-75565CBAE2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21744" y="5108876"/>
            <a:ext cx="1030502" cy="0"/>
          </a:xfrm>
          <a:prstGeom prst="line">
            <a:avLst/>
          </a:prstGeom>
          <a:noFill/>
          <a:ln w="19050">
            <a:solidFill>
              <a:srgbClr val="E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Line 435">
            <a:extLst>
              <a:ext uri="{FF2B5EF4-FFF2-40B4-BE49-F238E27FC236}">
                <a16:creationId xmlns:a16="http://schemas.microsoft.com/office/drawing/2014/main" id="{2B974C3D-5280-D849-8D04-7FDDEF66CF86}"/>
              </a:ext>
            </a:extLst>
          </p:cNvPr>
          <p:cNvSpPr>
            <a:spLocks noChangeShapeType="1"/>
          </p:cNvSpPr>
          <p:nvPr/>
        </p:nvSpPr>
        <p:spPr bwMode="auto">
          <a:xfrm>
            <a:off x="8210207" y="5117334"/>
            <a:ext cx="226800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Line 436">
            <a:extLst>
              <a:ext uri="{FF2B5EF4-FFF2-40B4-BE49-F238E27FC236}">
                <a16:creationId xmlns:a16="http://schemas.microsoft.com/office/drawing/2014/main" id="{05391238-AE6D-D14C-8C1F-CD07E40328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48367" y="5290470"/>
            <a:ext cx="412750" cy="127000"/>
          </a:xfrm>
          <a:prstGeom prst="line">
            <a:avLst/>
          </a:prstGeom>
          <a:noFill/>
          <a:ln w="19050">
            <a:solidFill>
              <a:srgbClr val="E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Line 439">
            <a:extLst>
              <a:ext uri="{FF2B5EF4-FFF2-40B4-BE49-F238E27FC236}">
                <a16:creationId xmlns:a16="http://schemas.microsoft.com/office/drawing/2014/main" id="{F0B33890-F38E-9948-851E-64C7E965F0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73817" y="5282252"/>
            <a:ext cx="68080" cy="293968"/>
          </a:xfrm>
          <a:prstGeom prst="line">
            <a:avLst/>
          </a:prstGeom>
          <a:noFill/>
          <a:ln w="19050">
            <a:solidFill>
              <a:srgbClr val="E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Line 440">
            <a:extLst>
              <a:ext uri="{FF2B5EF4-FFF2-40B4-BE49-F238E27FC236}">
                <a16:creationId xmlns:a16="http://schemas.microsoft.com/office/drawing/2014/main" id="{A6F6A7F9-E45C-124D-AC6C-F4101DAE4B5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488731" y="5307931"/>
            <a:ext cx="280374" cy="269876"/>
          </a:xfrm>
          <a:prstGeom prst="line">
            <a:avLst/>
          </a:prstGeom>
          <a:noFill/>
          <a:ln w="19050">
            <a:solidFill>
              <a:srgbClr val="E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Line 441">
            <a:extLst>
              <a:ext uri="{FF2B5EF4-FFF2-40B4-BE49-F238E27FC236}">
                <a16:creationId xmlns:a16="http://schemas.microsoft.com/office/drawing/2014/main" id="{AD8346D7-6C40-1348-A196-CC99EDB76C75}"/>
              </a:ext>
            </a:extLst>
          </p:cNvPr>
          <p:cNvSpPr>
            <a:spLocks noChangeShapeType="1"/>
          </p:cNvSpPr>
          <p:nvPr/>
        </p:nvSpPr>
        <p:spPr bwMode="auto">
          <a:xfrm>
            <a:off x="8488731" y="5258048"/>
            <a:ext cx="914184" cy="468622"/>
          </a:xfrm>
          <a:prstGeom prst="line">
            <a:avLst/>
          </a:prstGeom>
          <a:noFill/>
          <a:ln w="19050">
            <a:solidFill>
              <a:srgbClr val="E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Line 443">
            <a:extLst>
              <a:ext uri="{FF2B5EF4-FFF2-40B4-BE49-F238E27FC236}">
                <a16:creationId xmlns:a16="http://schemas.microsoft.com/office/drawing/2014/main" id="{E2DA8AD7-F617-354E-B5AE-47F97541A8FA}"/>
              </a:ext>
            </a:extLst>
          </p:cNvPr>
          <p:cNvSpPr>
            <a:spLocks noChangeShapeType="1"/>
          </p:cNvSpPr>
          <p:nvPr/>
        </p:nvSpPr>
        <p:spPr bwMode="auto">
          <a:xfrm>
            <a:off x="8247778" y="3829970"/>
            <a:ext cx="0" cy="131762"/>
          </a:xfrm>
          <a:prstGeom prst="line">
            <a:avLst/>
          </a:prstGeom>
          <a:noFill/>
          <a:ln w="19050">
            <a:solidFill>
              <a:srgbClr val="E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Line 449">
            <a:extLst>
              <a:ext uri="{FF2B5EF4-FFF2-40B4-BE49-F238E27FC236}">
                <a16:creationId xmlns:a16="http://schemas.microsoft.com/office/drawing/2014/main" id="{E873DD89-2DB7-304C-ADED-170F1F4E1A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96666" y="4041107"/>
            <a:ext cx="168275" cy="3175"/>
          </a:xfrm>
          <a:prstGeom prst="line">
            <a:avLst/>
          </a:prstGeom>
          <a:noFill/>
          <a:ln w="19050">
            <a:solidFill>
              <a:srgbClr val="E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Line 428">
            <a:extLst>
              <a:ext uri="{FF2B5EF4-FFF2-40B4-BE49-F238E27FC236}">
                <a16:creationId xmlns:a16="http://schemas.microsoft.com/office/drawing/2014/main" id="{56AC483A-3972-5540-9E9F-AE1FE256604E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9885545" y="5583471"/>
            <a:ext cx="366793" cy="1482"/>
          </a:xfrm>
          <a:prstGeom prst="line">
            <a:avLst/>
          </a:prstGeom>
          <a:noFill/>
          <a:ln w="19050">
            <a:solidFill>
              <a:srgbClr val="E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Line 440">
            <a:extLst>
              <a:ext uri="{FF2B5EF4-FFF2-40B4-BE49-F238E27FC236}">
                <a16:creationId xmlns:a16="http://schemas.microsoft.com/office/drawing/2014/main" id="{B0224379-0B0C-1343-B0E2-E62DFA482C0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59425" y="5036562"/>
            <a:ext cx="404236" cy="207771"/>
          </a:xfrm>
          <a:prstGeom prst="line">
            <a:avLst/>
          </a:prstGeom>
          <a:noFill/>
          <a:ln w="19050">
            <a:solidFill>
              <a:srgbClr val="E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DFBDA95-16CE-D146-A4C5-C45EDEC8D34E}"/>
              </a:ext>
            </a:extLst>
          </p:cNvPr>
          <p:cNvCxnSpPr/>
          <p:nvPr/>
        </p:nvCxnSpPr>
        <p:spPr>
          <a:xfrm flipH="1">
            <a:off x="10100635" y="2169432"/>
            <a:ext cx="761467" cy="577355"/>
          </a:xfrm>
          <a:prstGeom prst="line">
            <a:avLst/>
          </a:prstGeom>
          <a:ln w="19050">
            <a:solidFill>
              <a:srgbClr val="E4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282E722-916E-234E-AC0B-E2B36A0049E1}"/>
              </a:ext>
            </a:extLst>
          </p:cNvPr>
          <p:cNvCxnSpPr/>
          <p:nvPr/>
        </p:nvCxnSpPr>
        <p:spPr>
          <a:xfrm flipH="1">
            <a:off x="10100635" y="2268313"/>
            <a:ext cx="3970" cy="5184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691F242-AF67-1B42-8D8E-F09C1EB27D39}"/>
              </a:ext>
            </a:extLst>
          </p:cNvPr>
          <p:cNvCxnSpPr/>
          <p:nvPr/>
        </p:nvCxnSpPr>
        <p:spPr>
          <a:xfrm flipH="1">
            <a:off x="10672135" y="2200506"/>
            <a:ext cx="149360" cy="5184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EFE49F46-6C78-A640-A53B-1F2DCAE49B5E}"/>
              </a:ext>
            </a:extLst>
          </p:cNvPr>
          <p:cNvCxnSpPr/>
          <p:nvPr/>
        </p:nvCxnSpPr>
        <p:spPr>
          <a:xfrm flipH="1">
            <a:off x="10142166" y="2718967"/>
            <a:ext cx="574283" cy="27820"/>
          </a:xfrm>
          <a:prstGeom prst="line">
            <a:avLst/>
          </a:prstGeom>
          <a:ln w="19050">
            <a:solidFill>
              <a:srgbClr val="E4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1454C82-BE7E-874F-AA28-09F795395B3E}"/>
              </a:ext>
            </a:extLst>
          </p:cNvPr>
          <p:cNvCxnSpPr/>
          <p:nvPr/>
        </p:nvCxnSpPr>
        <p:spPr>
          <a:xfrm flipH="1">
            <a:off x="10069542" y="2169432"/>
            <a:ext cx="788589" cy="98881"/>
          </a:xfrm>
          <a:prstGeom prst="line">
            <a:avLst/>
          </a:prstGeom>
          <a:ln w="19050">
            <a:solidFill>
              <a:srgbClr val="E4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2F00AE0-2163-514F-B52E-CFE0592CCF07}"/>
              </a:ext>
            </a:extLst>
          </p:cNvPr>
          <p:cNvCxnSpPr/>
          <p:nvPr/>
        </p:nvCxnSpPr>
        <p:spPr>
          <a:xfrm flipH="1">
            <a:off x="10862103" y="2127325"/>
            <a:ext cx="279002" cy="42107"/>
          </a:xfrm>
          <a:prstGeom prst="line">
            <a:avLst/>
          </a:prstGeom>
          <a:ln w="19050">
            <a:solidFill>
              <a:srgbClr val="E4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9E38317B-7455-F04C-9FB3-A47169171585}"/>
              </a:ext>
            </a:extLst>
          </p:cNvPr>
          <p:cNvCxnSpPr/>
          <p:nvPr/>
        </p:nvCxnSpPr>
        <p:spPr>
          <a:xfrm flipH="1" flipV="1">
            <a:off x="10681994" y="2718967"/>
            <a:ext cx="353541" cy="67807"/>
          </a:xfrm>
          <a:prstGeom prst="line">
            <a:avLst/>
          </a:prstGeom>
          <a:ln w="19050">
            <a:solidFill>
              <a:srgbClr val="E4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18CD097C-75DA-B84B-B03E-371F3044C3BB}"/>
              </a:ext>
            </a:extLst>
          </p:cNvPr>
          <p:cNvCxnSpPr/>
          <p:nvPr/>
        </p:nvCxnSpPr>
        <p:spPr>
          <a:xfrm flipH="1">
            <a:off x="8769223" y="2268313"/>
            <a:ext cx="1300319" cy="606622"/>
          </a:xfrm>
          <a:prstGeom prst="line">
            <a:avLst/>
          </a:prstGeom>
          <a:ln w="19050">
            <a:solidFill>
              <a:srgbClr val="E4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Line 541">
            <a:extLst>
              <a:ext uri="{FF2B5EF4-FFF2-40B4-BE49-F238E27FC236}">
                <a16:creationId xmlns:a16="http://schemas.microsoft.com/office/drawing/2014/main" id="{3EE4D6D5-1F58-604E-926E-B12AF198F9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378705" y="4113379"/>
            <a:ext cx="429324" cy="705603"/>
          </a:xfrm>
          <a:prstGeom prst="line">
            <a:avLst/>
          </a:prstGeom>
          <a:noFill/>
          <a:ln w="19050">
            <a:solidFill>
              <a:srgbClr val="E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Line 424">
            <a:extLst>
              <a:ext uri="{FF2B5EF4-FFF2-40B4-BE49-F238E27FC236}">
                <a16:creationId xmlns:a16="http://schemas.microsoft.com/office/drawing/2014/main" id="{69D11C97-9A2A-6F4A-BEC2-192440539B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44554" y="4047456"/>
            <a:ext cx="969051" cy="3175"/>
          </a:xfrm>
          <a:prstGeom prst="line">
            <a:avLst/>
          </a:prstGeom>
          <a:noFill/>
          <a:ln w="19050">
            <a:solidFill>
              <a:srgbClr val="E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8" name="Picture 778" descr="antenna_radiation_stylized">
            <a:extLst>
              <a:ext uri="{FF2B5EF4-FFF2-40B4-BE49-F238E27FC236}">
                <a16:creationId xmlns:a16="http://schemas.microsoft.com/office/drawing/2014/main" id="{AE641E33-5C90-9C48-B6C0-B2DA38E6B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238" y="3813930"/>
            <a:ext cx="506412" cy="106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781" descr="antenna_radiation_stylized">
            <a:extLst>
              <a:ext uri="{FF2B5EF4-FFF2-40B4-BE49-F238E27FC236}">
                <a16:creationId xmlns:a16="http://schemas.microsoft.com/office/drawing/2014/main" id="{58D0D77F-41BF-B141-99CC-744477020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073" y="5480938"/>
            <a:ext cx="452014" cy="9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799" descr="cell_tower_radiation copy">
            <a:extLst>
              <a:ext uri="{FF2B5EF4-FFF2-40B4-BE49-F238E27FC236}">
                <a16:creationId xmlns:a16="http://schemas.microsoft.com/office/drawing/2014/main" id="{B93FCB1A-5588-5743-82CC-8E52ADEAD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866" y="2158167"/>
            <a:ext cx="457200" cy="33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Oval 800">
            <a:extLst>
              <a:ext uri="{FF2B5EF4-FFF2-40B4-BE49-F238E27FC236}">
                <a16:creationId xmlns:a16="http://schemas.microsoft.com/office/drawing/2014/main" id="{029C7FDD-ABE9-EB40-A1C5-64FF9B2F9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4541" y="2292995"/>
            <a:ext cx="52388" cy="4948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6" name="Line 426">
            <a:extLst>
              <a:ext uri="{FF2B5EF4-FFF2-40B4-BE49-F238E27FC236}">
                <a16:creationId xmlns:a16="http://schemas.microsoft.com/office/drawing/2014/main" id="{390C81B6-E64F-6D4C-8D06-8F1804B7F591}"/>
              </a:ext>
            </a:extLst>
          </p:cNvPr>
          <p:cNvSpPr>
            <a:spLocks noChangeShapeType="1"/>
          </p:cNvSpPr>
          <p:nvPr/>
        </p:nvSpPr>
        <p:spPr bwMode="auto">
          <a:xfrm>
            <a:off x="8207860" y="2700359"/>
            <a:ext cx="227964" cy="174352"/>
          </a:xfrm>
          <a:prstGeom prst="line">
            <a:avLst/>
          </a:prstGeom>
          <a:noFill/>
          <a:ln w="19050">
            <a:solidFill>
              <a:srgbClr val="E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" name="Picture 777" descr="access_point_stylized_small">
            <a:extLst>
              <a:ext uri="{FF2B5EF4-FFF2-40B4-BE49-F238E27FC236}">
                <a16:creationId xmlns:a16="http://schemas.microsoft.com/office/drawing/2014/main" id="{B5B19229-5990-4C46-B116-F6E2FC934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882" y="3861899"/>
            <a:ext cx="370169" cy="30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Picture 780" descr="access_point_stylized_small">
            <a:extLst>
              <a:ext uri="{FF2B5EF4-FFF2-40B4-BE49-F238E27FC236}">
                <a16:creationId xmlns:a16="http://schemas.microsoft.com/office/drawing/2014/main" id="{615B9139-7B73-FE46-A7A9-D06CDC313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610" y="5524232"/>
            <a:ext cx="380935" cy="31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1" name="Group 120">
            <a:extLst>
              <a:ext uri="{FF2B5EF4-FFF2-40B4-BE49-F238E27FC236}">
                <a16:creationId xmlns:a16="http://schemas.microsoft.com/office/drawing/2014/main" id="{9932E1A1-9866-4149-B71C-D56584CCE488}"/>
              </a:ext>
            </a:extLst>
          </p:cNvPr>
          <p:cNvGrpSpPr/>
          <p:nvPr/>
        </p:nvGrpSpPr>
        <p:grpSpPr>
          <a:xfrm>
            <a:off x="8676619" y="4967420"/>
            <a:ext cx="393760" cy="218578"/>
            <a:chOff x="7493876" y="2774731"/>
            <a:chExt cx="1481958" cy="894622"/>
          </a:xfrm>
        </p:grpSpPr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A60DF978-36B3-2D47-A16A-0D97C01CAFE0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8656B286-5B4C-0D4F-9AF0-6A6CFC0099D8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CE4349E7-CC12-8D4C-8CFA-829CDA082037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25" name="Freeform 124">
                <a:extLst>
                  <a:ext uri="{FF2B5EF4-FFF2-40B4-BE49-F238E27FC236}">
                    <a16:creationId xmlns:a16="http://schemas.microsoft.com/office/drawing/2014/main" id="{AD86C2F1-D4F0-7948-9E05-62E1C42CC8F0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6" name="Freeform 125">
                <a:extLst>
                  <a:ext uri="{FF2B5EF4-FFF2-40B4-BE49-F238E27FC236}">
                    <a16:creationId xmlns:a16="http://schemas.microsoft.com/office/drawing/2014/main" id="{6224715B-0FC5-9E49-B361-2A29A286F3CE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7" name="Freeform 126">
                <a:extLst>
                  <a:ext uri="{FF2B5EF4-FFF2-40B4-BE49-F238E27FC236}">
                    <a16:creationId xmlns:a16="http://schemas.microsoft.com/office/drawing/2014/main" id="{7CA2DA9C-2B13-214E-ACD2-0EA76BA83013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" name="Freeform 127">
                <a:extLst>
                  <a:ext uri="{FF2B5EF4-FFF2-40B4-BE49-F238E27FC236}">
                    <a16:creationId xmlns:a16="http://schemas.microsoft.com/office/drawing/2014/main" id="{8C4A6B5C-46E6-5E4D-96C8-1C3F87F0387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0E1D7EA0-6DA2-8D43-8279-78C750CFC172}"/>
              </a:ext>
            </a:extLst>
          </p:cNvPr>
          <p:cNvGrpSpPr/>
          <p:nvPr/>
        </p:nvGrpSpPr>
        <p:grpSpPr>
          <a:xfrm>
            <a:off x="8311829" y="5180504"/>
            <a:ext cx="309187" cy="167750"/>
            <a:chOff x="3668110" y="2448910"/>
            <a:chExt cx="3794234" cy="2165130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3632348E-CBF0-8F4E-B1C0-FA5E7B140362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rgbClr val="E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9E6F91D8-1A83-2A42-AC0B-AD8F10B7EF35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941E3EF0-51B2-C349-B41E-2A6C5F46D905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33" name="Freeform 132">
                <a:extLst>
                  <a:ext uri="{FF2B5EF4-FFF2-40B4-BE49-F238E27FC236}">
                    <a16:creationId xmlns:a16="http://schemas.microsoft.com/office/drawing/2014/main" id="{C7403B7C-7FA1-3F40-B91E-B9311B3831C3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" name="Freeform 133">
                <a:extLst>
                  <a:ext uri="{FF2B5EF4-FFF2-40B4-BE49-F238E27FC236}">
                    <a16:creationId xmlns:a16="http://schemas.microsoft.com/office/drawing/2014/main" id="{2456F695-074E-CC4D-8221-531E7EA3A74D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" name="Freeform 134">
                <a:extLst>
                  <a:ext uri="{FF2B5EF4-FFF2-40B4-BE49-F238E27FC236}">
                    <a16:creationId xmlns:a16="http://schemas.microsoft.com/office/drawing/2014/main" id="{224A04C3-C296-1C4B-BBD4-CDE7083CB1D5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6" name="Freeform 135">
                <a:extLst>
                  <a:ext uri="{FF2B5EF4-FFF2-40B4-BE49-F238E27FC236}">
                    <a16:creationId xmlns:a16="http://schemas.microsoft.com/office/drawing/2014/main" id="{5BBAC641-21BF-8B45-BB54-F143F77A1556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EC86A6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93BC347E-C394-3042-B2F7-B3F23FAEAB95}"/>
              </a:ext>
            </a:extLst>
          </p:cNvPr>
          <p:cNvGrpSpPr/>
          <p:nvPr/>
        </p:nvGrpSpPr>
        <p:grpSpPr>
          <a:xfrm>
            <a:off x="8439827" y="2812309"/>
            <a:ext cx="353678" cy="168275"/>
            <a:chOff x="7493876" y="2774731"/>
            <a:chExt cx="1481958" cy="894622"/>
          </a:xfrm>
        </p:grpSpPr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E2A87F28-E662-7843-88D6-0813EE7C9C70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7F5A88D5-7F33-C641-91D0-89A14D0320A3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F27C385B-C23A-9D47-A881-792955281F4B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41" name="Freeform 140">
                <a:extLst>
                  <a:ext uri="{FF2B5EF4-FFF2-40B4-BE49-F238E27FC236}">
                    <a16:creationId xmlns:a16="http://schemas.microsoft.com/office/drawing/2014/main" id="{1AAAA0E5-7CFA-D644-ADAB-E7BF68F3D3B3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2" name="Freeform 141">
                <a:extLst>
                  <a:ext uri="{FF2B5EF4-FFF2-40B4-BE49-F238E27FC236}">
                    <a16:creationId xmlns:a16="http://schemas.microsoft.com/office/drawing/2014/main" id="{751DAA20-67FB-F046-A058-83AEFE0E26C0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3" name="Freeform 142">
                <a:extLst>
                  <a:ext uri="{FF2B5EF4-FFF2-40B4-BE49-F238E27FC236}">
                    <a16:creationId xmlns:a16="http://schemas.microsoft.com/office/drawing/2014/main" id="{0C03FD79-9BD7-DD42-AC59-6C4F96612AC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4" name="Freeform 143">
                <a:extLst>
                  <a:ext uri="{FF2B5EF4-FFF2-40B4-BE49-F238E27FC236}">
                    <a16:creationId xmlns:a16="http://schemas.microsoft.com/office/drawing/2014/main" id="{A4610651-9548-304A-8A63-B930DF62228F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419BFD2C-DE5F-0C45-B636-6597FE43775F}"/>
              </a:ext>
            </a:extLst>
          </p:cNvPr>
          <p:cNvGrpSpPr/>
          <p:nvPr/>
        </p:nvGrpSpPr>
        <p:grpSpPr>
          <a:xfrm>
            <a:off x="10884085" y="3601365"/>
            <a:ext cx="170989" cy="97052"/>
            <a:chOff x="7493876" y="2774731"/>
            <a:chExt cx="1481958" cy="894622"/>
          </a:xfrm>
        </p:grpSpPr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58D0A013-957C-4B4E-8B83-D6592094AC10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F7DC0323-148A-714F-A6FC-9ADB6FB1289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2B6897F2-F6E6-A049-A1D9-17378B713B31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57" name="Freeform 156">
                <a:extLst>
                  <a:ext uri="{FF2B5EF4-FFF2-40B4-BE49-F238E27FC236}">
                    <a16:creationId xmlns:a16="http://schemas.microsoft.com/office/drawing/2014/main" id="{0F6ACC7A-4B31-AF42-A472-F972FEE8139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8" name="Freeform 157">
                <a:extLst>
                  <a:ext uri="{FF2B5EF4-FFF2-40B4-BE49-F238E27FC236}">
                    <a16:creationId xmlns:a16="http://schemas.microsoft.com/office/drawing/2014/main" id="{0CE6B10E-CA3E-D444-AB50-17DAB7CAD2C8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9" name="Freeform 158">
                <a:extLst>
                  <a:ext uri="{FF2B5EF4-FFF2-40B4-BE49-F238E27FC236}">
                    <a16:creationId xmlns:a16="http://schemas.microsoft.com/office/drawing/2014/main" id="{E3B2228D-5BAA-EC47-BEFB-CB31458923DB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0" name="Freeform 159">
                <a:extLst>
                  <a:ext uri="{FF2B5EF4-FFF2-40B4-BE49-F238E27FC236}">
                    <a16:creationId xmlns:a16="http://schemas.microsoft.com/office/drawing/2014/main" id="{B7729E0C-173F-C14A-AEF0-A4EC382A521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0F65CB9E-D1E1-5348-9E59-69DA1CEF2123}"/>
              </a:ext>
            </a:extLst>
          </p:cNvPr>
          <p:cNvGrpSpPr/>
          <p:nvPr/>
        </p:nvGrpSpPr>
        <p:grpSpPr>
          <a:xfrm>
            <a:off x="10410609" y="3496138"/>
            <a:ext cx="353678" cy="198344"/>
            <a:chOff x="7493876" y="2774731"/>
            <a:chExt cx="1481958" cy="894622"/>
          </a:xfrm>
        </p:grpSpPr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21DBEC0A-03A5-5849-AD80-43903CE8F98A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093155A2-B6DA-E04B-931F-EAE90D032943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3931AF15-7062-194D-9D41-4344D0DE6CAC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65" name="Freeform 164">
                <a:extLst>
                  <a:ext uri="{FF2B5EF4-FFF2-40B4-BE49-F238E27FC236}">
                    <a16:creationId xmlns:a16="http://schemas.microsoft.com/office/drawing/2014/main" id="{FDC26AF1-24F2-5D45-AB87-61683E4E2529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6" name="Freeform 165">
                <a:extLst>
                  <a:ext uri="{FF2B5EF4-FFF2-40B4-BE49-F238E27FC236}">
                    <a16:creationId xmlns:a16="http://schemas.microsoft.com/office/drawing/2014/main" id="{4EC90C20-8D53-0646-9F93-F00306B71CA1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7" name="Freeform 166">
                <a:extLst>
                  <a:ext uri="{FF2B5EF4-FFF2-40B4-BE49-F238E27FC236}">
                    <a16:creationId xmlns:a16="http://schemas.microsoft.com/office/drawing/2014/main" id="{49493643-4525-FD45-A56C-AE765396C567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8" name="Freeform 167">
                <a:extLst>
                  <a:ext uri="{FF2B5EF4-FFF2-40B4-BE49-F238E27FC236}">
                    <a16:creationId xmlns:a16="http://schemas.microsoft.com/office/drawing/2014/main" id="{0824CC9D-76C8-2749-A791-F65C4F3ACA43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CFBE87F9-CE91-5943-9D77-D8B9227384AC}"/>
              </a:ext>
            </a:extLst>
          </p:cNvPr>
          <p:cNvGrpSpPr/>
          <p:nvPr/>
        </p:nvGrpSpPr>
        <p:grpSpPr>
          <a:xfrm>
            <a:off x="9948724" y="2202292"/>
            <a:ext cx="353678" cy="198344"/>
            <a:chOff x="7493876" y="2774731"/>
            <a:chExt cx="1481958" cy="894622"/>
          </a:xfrm>
        </p:grpSpPr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4F167397-FDB8-4A4D-A599-63F4111F1811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08DCFDBA-4FB5-AE49-968D-A9F0C84D1CA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185146B5-C4CC-CF42-8938-46F3C689B49E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73" name="Freeform 172">
                <a:extLst>
                  <a:ext uri="{FF2B5EF4-FFF2-40B4-BE49-F238E27FC236}">
                    <a16:creationId xmlns:a16="http://schemas.microsoft.com/office/drawing/2014/main" id="{A7227274-32EF-074A-9791-2B53B212E4BB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4" name="Freeform 173">
                <a:extLst>
                  <a:ext uri="{FF2B5EF4-FFF2-40B4-BE49-F238E27FC236}">
                    <a16:creationId xmlns:a16="http://schemas.microsoft.com/office/drawing/2014/main" id="{201B35B0-4270-0A43-B1CB-1EA6DEBA0A34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5" name="Freeform 174">
                <a:extLst>
                  <a:ext uri="{FF2B5EF4-FFF2-40B4-BE49-F238E27FC236}">
                    <a16:creationId xmlns:a16="http://schemas.microsoft.com/office/drawing/2014/main" id="{F7956E94-C156-C749-894C-3962EFA64DC4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6" name="Freeform 175">
                <a:extLst>
                  <a:ext uri="{FF2B5EF4-FFF2-40B4-BE49-F238E27FC236}">
                    <a16:creationId xmlns:a16="http://schemas.microsoft.com/office/drawing/2014/main" id="{30545111-AB10-544C-A7FB-8905D7E84A0C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6D2B1BF7-15E3-B642-B1ED-14A585EC5A4E}"/>
              </a:ext>
            </a:extLst>
          </p:cNvPr>
          <p:cNvGrpSpPr/>
          <p:nvPr/>
        </p:nvGrpSpPr>
        <p:grpSpPr>
          <a:xfrm>
            <a:off x="10527214" y="2613367"/>
            <a:ext cx="353678" cy="198344"/>
            <a:chOff x="7493876" y="2774731"/>
            <a:chExt cx="1481958" cy="894622"/>
          </a:xfrm>
        </p:grpSpPr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id="{FC3BC896-EAF3-B44C-A223-0B61ADD448AF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A1FDE8F7-458E-F043-99FF-74BB3A94040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FF87486C-C62D-A04E-BD6D-5E7B286D0987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81" name="Freeform 180">
                <a:extLst>
                  <a:ext uri="{FF2B5EF4-FFF2-40B4-BE49-F238E27FC236}">
                    <a16:creationId xmlns:a16="http://schemas.microsoft.com/office/drawing/2014/main" id="{DEDB6C40-CF6A-E547-8BC1-635D2DC438F1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2" name="Freeform 181">
                <a:extLst>
                  <a:ext uri="{FF2B5EF4-FFF2-40B4-BE49-F238E27FC236}">
                    <a16:creationId xmlns:a16="http://schemas.microsoft.com/office/drawing/2014/main" id="{B7776C1D-06CD-5245-AF82-92665409A00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3" name="Freeform 182">
                <a:extLst>
                  <a:ext uri="{FF2B5EF4-FFF2-40B4-BE49-F238E27FC236}">
                    <a16:creationId xmlns:a16="http://schemas.microsoft.com/office/drawing/2014/main" id="{2D893366-435F-C043-8ADD-35A96EC80B1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4" name="Freeform 183">
                <a:extLst>
                  <a:ext uri="{FF2B5EF4-FFF2-40B4-BE49-F238E27FC236}">
                    <a16:creationId xmlns:a16="http://schemas.microsoft.com/office/drawing/2014/main" id="{5246B375-EFFF-874C-BA50-6516A502F0CE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F0711763-C567-4040-ABFB-F5C34597A154}"/>
              </a:ext>
            </a:extLst>
          </p:cNvPr>
          <p:cNvGrpSpPr/>
          <p:nvPr/>
        </p:nvGrpSpPr>
        <p:grpSpPr>
          <a:xfrm>
            <a:off x="10643825" y="2107963"/>
            <a:ext cx="353678" cy="198344"/>
            <a:chOff x="7493876" y="2774731"/>
            <a:chExt cx="1481958" cy="894622"/>
          </a:xfrm>
        </p:grpSpPr>
        <p:sp>
          <p:nvSpPr>
            <p:cNvPr id="186" name="Freeform 185">
              <a:extLst>
                <a:ext uri="{FF2B5EF4-FFF2-40B4-BE49-F238E27FC236}">
                  <a16:creationId xmlns:a16="http://schemas.microsoft.com/office/drawing/2014/main" id="{7F38627D-7A2B-A841-8C69-850F7253A2D4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8FB71122-C2F0-3B40-A94F-7E95B02A39D4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3A5D9C3E-2D7E-A54F-9A93-7708DD147DB1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89" name="Freeform 188">
                <a:extLst>
                  <a:ext uri="{FF2B5EF4-FFF2-40B4-BE49-F238E27FC236}">
                    <a16:creationId xmlns:a16="http://schemas.microsoft.com/office/drawing/2014/main" id="{2B3C3A91-863F-E54F-BCBF-83530898F04D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0" name="Freeform 189">
                <a:extLst>
                  <a:ext uri="{FF2B5EF4-FFF2-40B4-BE49-F238E27FC236}">
                    <a16:creationId xmlns:a16="http://schemas.microsoft.com/office/drawing/2014/main" id="{E03CE2E4-33A0-7443-968B-028BF2FEAFC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1" name="Freeform 190">
                <a:extLst>
                  <a:ext uri="{FF2B5EF4-FFF2-40B4-BE49-F238E27FC236}">
                    <a16:creationId xmlns:a16="http://schemas.microsoft.com/office/drawing/2014/main" id="{92376DD9-E3A6-0B4A-97CB-7FDA6023E448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2" name="Freeform 191">
                <a:extLst>
                  <a:ext uri="{FF2B5EF4-FFF2-40B4-BE49-F238E27FC236}">
                    <a16:creationId xmlns:a16="http://schemas.microsoft.com/office/drawing/2014/main" id="{18E42DD9-0888-4A41-A186-22087D773FCC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F6C05161-17CC-4047-8DD1-B9901ECF6386}"/>
              </a:ext>
            </a:extLst>
          </p:cNvPr>
          <p:cNvGrpSpPr/>
          <p:nvPr/>
        </p:nvGrpSpPr>
        <p:grpSpPr>
          <a:xfrm>
            <a:off x="9980126" y="2661565"/>
            <a:ext cx="353678" cy="198344"/>
            <a:chOff x="7493876" y="2774731"/>
            <a:chExt cx="1481958" cy="894622"/>
          </a:xfrm>
        </p:grpSpPr>
        <p:sp>
          <p:nvSpPr>
            <p:cNvPr id="202" name="Freeform 201">
              <a:extLst>
                <a:ext uri="{FF2B5EF4-FFF2-40B4-BE49-F238E27FC236}">
                  <a16:creationId xmlns:a16="http://schemas.microsoft.com/office/drawing/2014/main" id="{947827F3-EDEA-7A42-9B1D-083327F8DECB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34CC4598-569C-8B40-92BA-1D2FBE3E50FD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FC8B6594-03D2-024C-9EA4-C0C60D628F1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05" name="Freeform 204">
                <a:extLst>
                  <a:ext uri="{FF2B5EF4-FFF2-40B4-BE49-F238E27FC236}">
                    <a16:creationId xmlns:a16="http://schemas.microsoft.com/office/drawing/2014/main" id="{1FDE0324-11E3-5145-88E9-DE61B49F2A38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6" name="Freeform 205">
                <a:extLst>
                  <a:ext uri="{FF2B5EF4-FFF2-40B4-BE49-F238E27FC236}">
                    <a16:creationId xmlns:a16="http://schemas.microsoft.com/office/drawing/2014/main" id="{C131568C-F5A3-DB44-94E2-7B887CDB2644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7" name="Freeform 206">
                <a:extLst>
                  <a:ext uri="{FF2B5EF4-FFF2-40B4-BE49-F238E27FC236}">
                    <a16:creationId xmlns:a16="http://schemas.microsoft.com/office/drawing/2014/main" id="{A7EDAE1E-6998-2048-ADF9-12AD17B25B3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8" name="Freeform 207">
                <a:extLst>
                  <a:ext uri="{FF2B5EF4-FFF2-40B4-BE49-F238E27FC236}">
                    <a16:creationId xmlns:a16="http://schemas.microsoft.com/office/drawing/2014/main" id="{8FC26428-BCB7-1047-B128-BD12A87F81FA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198EE3F8-E7C6-7742-BDAE-10EEB3BA9601}"/>
              </a:ext>
            </a:extLst>
          </p:cNvPr>
          <p:cNvGrpSpPr/>
          <p:nvPr/>
        </p:nvGrpSpPr>
        <p:grpSpPr>
          <a:xfrm>
            <a:off x="9497138" y="3394032"/>
            <a:ext cx="367224" cy="240304"/>
            <a:chOff x="7493876" y="2774731"/>
            <a:chExt cx="1481958" cy="894622"/>
          </a:xfrm>
        </p:grpSpPr>
        <p:sp>
          <p:nvSpPr>
            <p:cNvPr id="210" name="Freeform 209">
              <a:extLst>
                <a:ext uri="{FF2B5EF4-FFF2-40B4-BE49-F238E27FC236}">
                  <a16:creationId xmlns:a16="http://schemas.microsoft.com/office/drawing/2014/main" id="{7A2B8EB1-241A-C04E-9EA1-495DCDBCB17E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0B3245D7-5441-9648-A36A-661C2ACB5721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86F28103-141B-154E-A362-409B3111D184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13" name="Freeform 212">
                <a:extLst>
                  <a:ext uri="{FF2B5EF4-FFF2-40B4-BE49-F238E27FC236}">
                    <a16:creationId xmlns:a16="http://schemas.microsoft.com/office/drawing/2014/main" id="{2F7A2BEC-77A9-6D41-8098-B64A792EA0B9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4" name="Freeform 213">
                <a:extLst>
                  <a:ext uri="{FF2B5EF4-FFF2-40B4-BE49-F238E27FC236}">
                    <a16:creationId xmlns:a16="http://schemas.microsoft.com/office/drawing/2014/main" id="{7DED57CD-47F8-9D45-9600-A0BEEC976821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5" name="Freeform 214">
                <a:extLst>
                  <a:ext uri="{FF2B5EF4-FFF2-40B4-BE49-F238E27FC236}">
                    <a16:creationId xmlns:a16="http://schemas.microsoft.com/office/drawing/2014/main" id="{210D30D1-E5F0-E44B-A795-D0F4E795F9A3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Freeform 215">
                <a:extLst>
                  <a:ext uri="{FF2B5EF4-FFF2-40B4-BE49-F238E27FC236}">
                    <a16:creationId xmlns:a16="http://schemas.microsoft.com/office/drawing/2014/main" id="{AC7488D5-7B56-8944-802F-C2691C362324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9F5D0807-95F5-B242-9940-2134E3CE864D}"/>
              </a:ext>
            </a:extLst>
          </p:cNvPr>
          <p:cNvGrpSpPr/>
          <p:nvPr/>
        </p:nvGrpSpPr>
        <p:grpSpPr>
          <a:xfrm>
            <a:off x="10375259" y="3992325"/>
            <a:ext cx="353678" cy="198344"/>
            <a:chOff x="7493876" y="2774731"/>
            <a:chExt cx="1481958" cy="894622"/>
          </a:xfrm>
        </p:grpSpPr>
        <p:sp>
          <p:nvSpPr>
            <p:cNvPr id="226" name="Freeform 225">
              <a:extLst>
                <a:ext uri="{FF2B5EF4-FFF2-40B4-BE49-F238E27FC236}">
                  <a16:creationId xmlns:a16="http://schemas.microsoft.com/office/drawing/2014/main" id="{65E7C622-0E2D-F247-B71E-DB43805F13C1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E1DDDBA8-9328-FF4B-A036-4A8C314BC34A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FE4053D3-C37C-B247-AABC-ACB5431A332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29" name="Freeform 228">
                <a:extLst>
                  <a:ext uri="{FF2B5EF4-FFF2-40B4-BE49-F238E27FC236}">
                    <a16:creationId xmlns:a16="http://schemas.microsoft.com/office/drawing/2014/main" id="{9B8C5BFF-F366-864D-9DDD-AD0F594855F9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0" name="Freeform 229">
                <a:extLst>
                  <a:ext uri="{FF2B5EF4-FFF2-40B4-BE49-F238E27FC236}">
                    <a16:creationId xmlns:a16="http://schemas.microsoft.com/office/drawing/2014/main" id="{E52E2636-7B29-8B4F-A9E7-0A019FB1233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1" name="Freeform 230">
                <a:extLst>
                  <a:ext uri="{FF2B5EF4-FFF2-40B4-BE49-F238E27FC236}">
                    <a16:creationId xmlns:a16="http://schemas.microsoft.com/office/drawing/2014/main" id="{81B96CBC-D09D-8A44-A7F4-460A6FE268A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2" name="Freeform 231">
                <a:extLst>
                  <a:ext uri="{FF2B5EF4-FFF2-40B4-BE49-F238E27FC236}">
                    <a16:creationId xmlns:a16="http://schemas.microsoft.com/office/drawing/2014/main" id="{AB72586A-2BC3-AD40-8068-98E191DFFEF1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23665DDF-4A56-E24C-9D9B-557EA2031298}"/>
              </a:ext>
            </a:extLst>
          </p:cNvPr>
          <p:cNvGrpSpPr/>
          <p:nvPr/>
        </p:nvGrpSpPr>
        <p:grpSpPr>
          <a:xfrm>
            <a:off x="10925982" y="4369125"/>
            <a:ext cx="228295" cy="120400"/>
            <a:chOff x="7493876" y="2774731"/>
            <a:chExt cx="1481958" cy="894622"/>
          </a:xfrm>
        </p:grpSpPr>
        <p:sp>
          <p:nvSpPr>
            <p:cNvPr id="242" name="Freeform 241">
              <a:extLst>
                <a:ext uri="{FF2B5EF4-FFF2-40B4-BE49-F238E27FC236}">
                  <a16:creationId xmlns:a16="http://schemas.microsoft.com/office/drawing/2014/main" id="{31441261-7107-C940-87CC-EC4FA053449C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5F5B546A-49AB-9042-B43E-5F11C688F25E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id="{E8DF2468-3557-AD4F-8E6A-2FD993E8CF5C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45" name="Freeform 244">
                <a:extLst>
                  <a:ext uri="{FF2B5EF4-FFF2-40B4-BE49-F238E27FC236}">
                    <a16:creationId xmlns:a16="http://schemas.microsoft.com/office/drawing/2014/main" id="{9E3ADAA4-12C2-404E-917C-5A2F54CCDF6B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6" name="Freeform 245">
                <a:extLst>
                  <a:ext uri="{FF2B5EF4-FFF2-40B4-BE49-F238E27FC236}">
                    <a16:creationId xmlns:a16="http://schemas.microsoft.com/office/drawing/2014/main" id="{7A728ED3-C05E-B44A-9C86-A753D22F76A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7" name="Freeform 246">
                <a:extLst>
                  <a:ext uri="{FF2B5EF4-FFF2-40B4-BE49-F238E27FC236}">
                    <a16:creationId xmlns:a16="http://schemas.microsoft.com/office/drawing/2014/main" id="{63D4F443-59AA-0D4F-BA7D-32F6068E7994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8" name="Freeform 247">
                <a:extLst>
                  <a:ext uri="{FF2B5EF4-FFF2-40B4-BE49-F238E27FC236}">
                    <a16:creationId xmlns:a16="http://schemas.microsoft.com/office/drawing/2014/main" id="{205AEAD2-2A18-2D4A-91B3-368B52FA7C58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931C36A9-E761-0148-9032-D81ACCB48A29}"/>
              </a:ext>
            </a:extLst>
          </p:cNvPr>
          <p:cNvGrpSpPr/>
          <p:nvPr/>
        </p:nvGrpSpPr>
        <p:grpSpPr>
          <a:xfrm>
            <a:off x="7439074" y="2356613"/>
            <a:ext cx="534987" cy="407988"/>
            <a:chOff x="7432700" y="2327293"/>
            <a:chExt cx="534987" cy="407988"/>
          </a:xfrm>
        </p:grpSpPr>
        <p:pic>
          <p:nvPicPr>
            <p:cNvPr id="250" name="Picture 1017" descr="antenna_stylized">
              <a:extLst>
                <a:ext uri="{FF2B5EF4-FFF2-40B4-BE49-F238E27FC236}">
                  <a16:creationId xmlns:a16="http://schemas.microsoft.com/office/drawing/2014/main" id="{A1B3AFF0-514E-1142-A2F6-8BE3FF2174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2700" y="2327293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1" name="Picture 1018" descr="laptop_keyboard">
              <a:extLst>
                <a:ext uri="{FF2B5EF4-FFF2-40B4-BE49-F238E27FC236}">
                  <a16:creationId xmlns:a16="http://schemas.microsoft.com/office/drawing/2014/main" id="{F72A8B16-D68A-BE43-A9DC-2099F12881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2" name="Freeform 1019">
              <a:extLst>
                <a:ext uri="{FF2B5EF4-FFF2-40B4-BE49-F238E27FC236}">
                  <a16:creationId xmlns:a16="http://schemas.microsoft.com/office/drawing/2014/main" id="{8BD550C1-DB66-1D43-B0FF-2194D6CE5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3304" y="2420984"/>
              <a:ext cx="351919" cy="208167"/>
            </a:xfrm>
            <a:custGeom>
              <a:avLst/>
              <a:gdLst>
                <a:gd name="T0" fmla="*/ 775798119 w 2982"/>
                <a:gd name="T1" fmla="*/ 0 h 2442"/>
                <a:gd name="T2" fmla="*/ 0 w 2982"/>
                <a:gd name="T3" fmla="*/ 211226083 h 2442"/>
                <a:gd name="T4" fmla="*/ 2147483646 w 2982"/>
                <a:gd name="T5" fmla="*/ 263880059 h 2442"/>
                <a:gd name="T6" fmla="*/ 2147483646 w 2982"/>
                <a:gd name="T7" fmla="*/ 52653891 h 2442"/>
                <a:gd name="T8" fmla="*/ 775798119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53" name="Picture 1020" descr="screen">
              <a:extLst>
                <a:ext uri="{FF2B5EF4-FFF2-40B4-BE49-F238E27FC236}">
                  <a16:creationId xmlns:a16="http://schemas.microsoft.com/office/drawing/2014/main" id="{5B7A4293-9090-2C47-A5F9-1484B3E8E4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4" name="Freeform 1021">
              <a:extLst>
                <a:ext uri="{FF2B5EF4-FFF2-40B4-BE49-F238E27FC236}">
                  <a16:creationId xmlns:a16="http://schemas.microsoft.com/office/drawing/2014/main" id="{66A9E8A3-089D-144F-8C74-780D02523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378" y="2414843"/>
              <a:ext cx="298167" cy="38736"/>
            </a:xfrm>
            <a:custGeom>
              <a:avLst/>
              <a:gdLst>
                <a:gd name="T0" fmla="*/ 193616298 w 2528"/>
                <a:gd name="T1" fmla="*/ 0 h 455"/>
                <a:gd name="T2" fmla="*/ 2147483646 w 2528"/>
                <a:gd name="T3" fmla="*/ 52445139 h 455"/>
                <a:gd name="T4" fmla="*/ 2147483646 w 2528"/>
                <a:gd name="T5" fmla="*/ 52445139 h 455"/>
                <a:gd name="T6" fmla="*/ 0 w 2528"/>
                <a:gd name="T7" fmla="*/ 52445139 h 455"/>
                <a:gd name="T8" fmla="*/ 193616298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" name="Freeform 1022">
              <a:extLst>
                <a:ext uri="{FF2B5EF4-FFF2-40B4-BE49-F238E27FC236}">
                  <a16:creationId xmlns:a16="http://schemas.microsoft.com/office/drawing/2014/main" id="{2DEB5F56-4F04-4A4C-B2A9-7F75D7610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188" y="2414528"/>
              <a:ext cx="82770" cy="161243"/>
            </a:xfrm>
            <a:custGeom>
              <a:avLst/>
              <a:gdLst>
                <a:gd name="T0" fmla="*/ 773664160 w 702"/>
                <a:gd name="T1" fmla="*/ 0 h 1893"/>
                <a:gd name="T2" fmla="*/ 0 w 702"/>
                <a:gd name="T3" fmla="*/ 210739916 h 1893"/>
                <a:gd name="T4" fmla="*/ 193416040 w 702"/>
                <a:gd name="T5" fmla="*/ 210739916 h 1893"/>
                <a:gd name="T6" fmla="*/ 967080200 w 702"/>
                <a:gd name="T7" fmla="*/ 52529017 h 1893"/>
                <a:gd name="T8" fmla="*/ 77366416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" name="Freeform 1023">
              <a:extLst>
                <a:ext uri="{FF2B5EF4-FFF2-40B4-BE49-F238E27FC236}">
                  <a16:creationId xmlns:a16="http://schemas.microsoft.com/office/drawing/2014/main" id="{264AB736-6181-DD49-9CF8-34CDC3C98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205" y="2443344"/>
              <a:ext cx="89197" cy="186122"/>
            </a:xfrm>
            <a:custGeom>
              <a:avLst/>
              <a:gdLst>
                <a:gd name="T0" fmla="*/ 969024527 w 756"/>
                <a:gd name="T1" fmla="*/ 0 h 2184"/>
                <a:gd name="T2" fmla="*/ 193802074 w 756"/>
                <a:gd name="T3" fmla="*/ 263660221 h 2184"/>
                <a:gd name="T4" fmla="*/ 0 w 756"/>
                <a:gd name="T5" fmla="*/ 263660221 h 2184"/>
                <a:gd name="T6" fmla="*/ 775222454 w 756"/>
                <a:gd name="T7" fmla="*/ 52610059 h 2184"/>
                <a:gd name="T8" fmla="*/ 96902452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7" name="Freeform 1024">
              <a:extLst>
                <a:ext uri="{FF2B5EF4-FFF2-40B4-BE49-F238E27FC236}">
                  <a16:creationId xmlns:a16="http://schemas.microsoft.com/office/drawing/2014/main" id="{B30F467B-7CAE-E14D-A3A5-8BE8EC571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214" y="2567582"/>
              <a:ext cx="327185" cy="62828"/>
            </a:xfrm>
            <a:custGeom>
              <a:avLst/>
              <a:gdLst>
                <a:gd name="T0" fmla="*/ 193829444 w 2773"/>
                <a:gd name="T1" fmla="*/ 0 h 738"/>
                <a:gd name="T2" fmla="*/ 0 w 2773"/>
                <a:gd name="T3" fmla="*/ 52443587 h 738"/>
                <a:gd name="T4" fmla="*/ 2147483646 w 2773"/>
                <a:gd name="T5" fmla="*/ 104894411 h 738"/>
                <a:gd name="T6" fmla="*/ 2147483646 w 2773"/>
                <a:gd name="T7" fmla="*/ 52443587 h 738"/>
                <a:gd name="T8" fmla="*/ 193829444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8" name="Freeform 1025">
              <a:extLst>
                <a:ext uri="{FF2B5EF4-FFF2-40B4-BE49-F238E27FC236}">
                  <a16:creationId xmlns:a16="http://schemas.microsoft.com/office/drawing/2014/main" id="{714DEECF-C2B9-3646-8D8C-520B14AFF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4138" y="2444918"/>
              <a:ext cx="83549" cy="186909"/>
            </a:xfrm>
            <a:custGeom>
              <a:avLst/>
              <a:gdLst>
                <a:gd name="T0" fmla="*/ 2147483646 w 637"/>
                <a:gd name="T1" fmla="*/ 0 h 1659"/>
                <a:gd name="T2" fmla="*/ 2147483646 w 637"/>
                <a:gd name="T3" fmla="*/ 0 h 1659"/>
                <a:gd name="T4" fmla="*/ 295581541 w 637"/>
                <a:gd name="T5" fmla="*/ 2147483646 h 1659"/>
                <a:gd name="T6" fmla="*/ 0 w 637"/>
                <a:gd name="T7" fmla="*/ 2147483646 h 1659"/>
                <a:gd name="T8" fmla="*/ 214748364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9" name="Freeform 1026">
              <a:extLst>
                <a:ext uri="{FF2B5EF4-FFF2-40B4-BE49-F238E27FC236}">
                  <a16:creationId xmlns:a16="http://schemas.microsoft.com/office/drawing/2014/main" id="{434760BE-7A82-7348-8C26-8BB88B73F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603" y="2575928"/>
              <a:ext cx="290961" cy="62041"/>
            </a:xfrm>
            <a:custGeom>
              <a:avLst/>
              <a:gdLst>
                <a:gd name="T0" fmla="*/ 0 w 2216"/>
                <a:gd name="T1" fmla="*/ 0 h 550"/>
                <a:gd name="T2" fmla="*/ 296523134 w 2216"/>
                <a:gd name="T3" fmla="*/ 324379338 h 550"/>
                <a:gd name="T4" fmla="*/ 2147483646 w 2216"/>
                <a:gd name="T5" fmla="*/ 2147483646 h 550"/>
                <a:gd name="T6" fmla="*/ 2147483646 w 2216"/>
                <a:gd name="T7" fmla="*/ 214748364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60" name="Group 1027">
              <a:extLst>
                <a:ext uri="{FF2B5EF4-FFF2-40B4-BE49-F238E27FC236}">
                  <a16:creationId xmlns:a16="http://schemas.microsoft.com/office/drawing/2014/main" id="{A3D737A2-33B2-B843-993D-3954163D2F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267" name="Freeform 1028">
                <a:extLst>
                  <a:ext uri="{FF2B5EF4-FFF2-40B4-BE49-F238E27FC236}">
                    <a16:creationId xmlns:a16="http://schemas.microsoft.com/office/drawing/2014/main" id="{2B8D95DD-AA07-CA46-8938-5982463E0F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8" name="Freeform 1029">
                <a:extLst>
                  <a:ext uri="{FF2B5EF4-FFF2-40B4-BE49-F238E27FC236}">
                    <a16:creationId xmlns:a16="http://schemas.microsoft.com/office/drawing/2014/main" id="{F36872DC-490B-E041-B789-63AE7E7ACD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9" name="Freeform 1030">
                <a:extLst>
                  <a:ext uri="{FF2B5EF4-FFF2-40B4-BE49-F238E27FC236}">
                    <a16:creationId xmlns:a16="http://schemas.microsoft.com/office/drawing/2014/main" id="{97C01B49-8BEB-1A42-A62D-556A20AEDC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0" name="Freeform 1031">
                <a:extLst>
                  <a:ext uri="{FF2B5EF4-FFF2-40B4-BE49-F238E27FC236}">
                    <a16:creationId xmlns:a16="http://schemas.microsoft.com/office/drawing/2014/main" id="{FDC4BA15-39D3-CD4E-97DA-6107F8C4DF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1" name="Freeform 1032">
                <a:extLst>
                  <a:ext uri="{FF2B5EF4-FFF2-40B4-BE49-F238E27FC236}">
                    <a16:creationId xmlns:a16="http://schemas.microsoft.com/office/drawing/2014/main" id="{B4ED9D93-7953-574C-B8DB-E31647E538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2" name="Freeform 1033">
                <a:extLst>
                  <a:ext uri="{FF2B5EF4-FFF2-40B4-BE49-F238E27FC236}">
                    <a16:creationId xmlns:a16="http://schemas.microsoft.com/office/drawing/2014/main" id="{9040F4DE-59D9-0446-9953-D7CF4E6052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61" name="Freeform 1034">
              <a:extLst>
                <a:ext uri="{FF2B5EF4-FFF2-40B4-BE49-F238E27FC236}">
                  <a16:creationId xmlns:a16="http://schemas.microsoft.com/office/drawing/2014/main" id="{2C7F706E-3A83-E04B-96B6-0DFA0DD19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780" y="2647731"/>
              <a:ext cx="119578" cy="80936"/>
            </a:xfrm>
            <a:custGeom>
              <a:avLst/>
              <a:gdLst>
                <a:gd name="T0" fmla="*/ 213221464 w 990"/>
                <a:gd name="T1" fmla="*/ 1090686587 h 792"/>
                <a:gd name="T2" fmla="*/ 1915477586 w 990"/>
                <a:gd name="T3" fmla="*/ 0 h 792"/>
                <a:gd name="T4" fmla="*/ 1915477586 w 990"/>
                <a:gd name="T5" fmla="*/ 108859840 h 792"/>
                <a:gd name="T6" fmla="*/ 0 w 990"/>
                <a:gd name="T7" fmla="*/ 1090686587 h 792"/>
                <a:gd name="T8" fmla="*/ 213221464 w 990"/>
                <a:gd name="T9" fmla="*/ 109068658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" name="Freeform 1035">
              <a:extLst>
                <a:ext uri="{FF2B5EF4-FFF2-40B4-BE49-F238E27FC236}">
                  <a16:creationId xmlns:a16="http://schemas.microsoft.com/office/drawing/2014/main" id="{60E14294-2508-FB4A-AE0F-000AF5BCF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602" y="2654187"/>
              <a:ext cx="305957" cy="73850"/>
            </a:xfrm>
            <a:custGeom>
              <a:avLst/>
              <a:gdLst>
                <a:gd name="T0" fmla="*/ 213486572 w 2532"/>
                <a:gd name="T1" fmla="*/ 0 h 723"/>
                <a:gd name="T2" fmla="*/ 213486572 w 2532"/>
                <a:gd name="T3" fmla="*/ 0 h 723"/>
                <a:gd name="T4" fmla="*/ 2147483646 w 2532"/>
                <a:gd name="T5" fmla="*/ 979380008 h 723"/>
                <a:gd name="T6" fmla="*/ 2147483646 w 2532"/>
                <a:gd name="T7" fmla="*/ 1088085165 h 723"/>
                <a:gd name="T8" fmla="*/ 0 w 2532"/>
                <a:gd name="T9" fmla="*/ 108705259 h 723"/>
                <a:gd name="T10" fmla="*/ 21348657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" name="Freeform 1036">
              <a:extLst>
                <a:ext uri="{FF2B5EF4-FFF2-40B4-BE49-F238E27FC236}">
                  <a16:creationId xmlns:a16="http://schemas.microsoft.com/office/drawing/2014/main" id="{6816A6AE-0883-4D48-8DF3-05A4914E7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797" y="2640645"/>
              <a:ext cx="3311" cy="14959"/>
            </a:xfrm>
            <a:custGeom>
              <a:avLst/>
              <a:gdLst>
                <a:gd name="T0" fmla="*/ 262278191 w 26"/>
                <a:gd name="T1" fmla="*/ 107489981 h 147"/>
                <a:gd name="T2" fmla="*/ 262278191 w 26"/>
                <a:gd name="T3" fmla="*/ 214969480 h 147"/>
                <a:gd name="T4" fmla="*/ 0 w 26"/>
                <a:gd name="T5" fmla="*/ 214969480 h 147"/>
                <a:gd name="T6" fmla="*/ 262278191 w 26"/>
                <a:gd name="T7" fmla="*/ 0 h 147"/>
                <a:gd name="T8" fmla="*/ 262278191 w 26"/>
                <a:gd name="T9" fmla="*/ 10748998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" name="Freeform 1037">
              <a:extLst>
                <a:ext uri="{FF2B5EF4-FFF2-40B4-BE49-F238E27FC236}">
                  <a16:creationId xmlns:a16="http://schemas.microsoft.com/office/drawing/2014/main" id="{0C4F2B5B-D9EF-F242-A282-CB6CB4D90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992" y="2579707"/>
              <a:ext cx="142170" cy="61883"/>
            </a:xfrm>
            <a:custGeom>
              <a:avLst/>
              <a:gdLst>
                <a:gd name="T0" fmla="*/ 2136125890 w 1176"/>
                <a:gd name="T1" fmla="*/ 0 h 606"/>
                <a:gd name="T2" fmla="*/ 0 w 1176"/>
                <a:gd name="T3" fmla="*/ 870000945 h 606"/>
                <a:gd name="T4" fmla="*/ 213789467 w 1176"/>
                <a:gd name="T5" fmla="*/ 870000945 h 606"/>
                <a:gd name="T6" fmla="*/ 2136125890 w 1176"/>
                <a:gd name="T7" fmla="*/ 108617123 h 606"/>
                <a:gd name="T8" fmla="*/ 213612589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" name="Freeform 1038">
              <a:extLst>
                <a:ext uri="{FF2B5EF4-FFF2-40B4-BE49-F238E27FC236}">
                  <a16:creationId xmlns:a16="http://schemas.microsoft.com/office/drawing/2014/main" id="{CA94116C-A643-F041-BE08-F16F1FF3E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535" y="2643795"/>
              <a:ext cx="290182" cy="71016"/>
            </a:xfrm>
            <a:custGeom>
              <a:avLst/>
              <a:gdLst>
                <a:gd name="T0" fmla="*/ 173112702 w 2532"/>
                <a:gd name="T1" fmla="*/ 0 h 723"/>
                <a:gd name="T2" fmla="*/ 173112702 w 2532"/>
                <a:gd name="T3" fmla="*/ 0 h 723"/>
                <a:gd name="T4" fmla="*/ 2069773885 w 2532"/>
                <a:gd name="T5" fmla="*/ 558173482 h 723"/>
                <a:gd name="T6" fmla="*/ 2069773885 w 2532"/>
                <a:gd name="T7" fmla="*/ 558173482 h 723"/>
                <a:gd name="T8" fmla="*/ 0 w 2532"/>
                <a:gd name="T9" fmla="*/ 92871346 h 723"/>
                <a:gd name="T10" fmla="*/ 17311270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" name="Freeform 1039">
              <a:extLst>
                <a:ext uri="{FF2B5EF4-FFF2-40B4-BE49-F238E27FC236}">
                  <a16:creationId xmlns:a16="http://schemas.microsoft.com/office/drawing/2014/main" id="{EBBEB869-CEFF-3B4D-8790-DF10B6E9EDC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58327" y="2638756"/>
              <a:ext cx="118410" cy="7353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62694895 h 723"/>
                <a:gd name="T6" fmla="*/ 0 w 2532"/>
                <a:gd name="T7" fmla="*/ 962694895 h 723"/>
                <a:gd name="T8" fmla="*/ 0 w 2532"/>
                <a:gd name="T9" fmla="*/ 107314314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7BE84195-0460-B24A-9BFA-64009B70F0D4}"/>
              </a:ext>
            </a:extLst>
          </p:cNvPr>
          <p:cNvGrpSpPr/>
          <p:nvPr/>
        </p:nvGrpSpPr>
        <p:grpSpPr>
          <a:xfrm>
            <a:off x="8637781" y="2319727"/>
            <a:ext cx="530702" cy="478009"/>
            <a:chOff x="8631407" y="2290407"/>
            <a:chExt cx="530702" cy="478009"/>
          </a:xfrm>
        </p:grpSpPr>
        <p:pic>
          <p:nvPicPr>
            <p:cNvPr id="274" name="Picture 568" descr="light2.png">
              <a:extLst>
                <a:ext uri="{FF2B5EF4-FFF2-40B4-BE49-F238E27FC236}">
                  <a16:creationId xmlns:a16="http://schemas.microsoft.com/office/drawing/2014/main" id="{9C2ABCA4-2AB6-604A-BAF1-3DCCB40F3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825293" y="2362969"/>
              <a:ext cx="92772" cy="405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5" name="Picture 1017" descr="antenna_stylized">
              <a:extLst>
                <a:ext uri="{FF2B5EF4-FFF2-40B4-BE49-F238E27FC236}">
                  <a16:creationId xmlns:a16="http://schemas.microsoft.com/office/drawing/2014/main" id="{650AA1D1-0ECD-3E4A-81DB-CC97A96B57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1407" y="2290407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EFF79B51-BA03-584F-A0CE-2E5C3CDBD9C8}"/>
              </a:ext>
            </a:extLst>
          </p:cNvPr>
          <p:cNvGrpSpPr/>
          <p:nvPr/>
        </p:nvGrpSpPr>
        <p:grpSpPr>
          <a:xfrm>
            <a:off x="8499539" y="2059124"/>
            <a:ext cx="849312" cy="226109"/>
            <a:chOff x="8493165" y="2029804"/>
            <a:chExt cx="849312" cy="226109"/>
          </a:xfrm>
        </p:grpSpPr>
        <p:pic>
          <p:nvPicPr>
            <p:cNvPr id="277" name="Picture 603" descr="car_icon_small">
              <a:extLst>
                <a:ext uri="{FF2B5EF4-FFF2-40B4-BE49-F238E27FC236}">
                  <a16:creationId xmlns:a16="http://schemas.microsoft.com/office/drawing/2014/main" id="{A16178BF-CE10-DF42-8C1F-E2AAFB94BB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3165" y="2087638"/>
              <a:ext cx="849312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8" name="Picture 1017" descr="antenna_stylized">
              <a:extLst>
                <a:ext uri="{FF2B5EF4-FFF2-40B4-BE49-F238E27FC236}">
                  <a16:creationId xmlns:a16="http://schemas.microsoft.com/office/drawing/2014/main" id="{BF73CD36-5E1A-D143-A3EA-8721982417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4645" y="2029804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053CF7AA-EEE7-E849-8975-45A554C35F5B}"/>
              </a:ext>
            </a:extLst>
          </p:cNvPr>
          <p:cNvGrpSpPr/>
          <p:nvPr/>
        </p:nvGrpSpPr>
        <p:grpSpPr>
          <a:xfrm>
            <a:off x="7493518" y="3325424"/>
            <a:ext cx="857739" cy="583764"/>
            <a:chOff x="7487144" y="3296104"/>
            <a:chExt cx="857739" cy="583764"/>
          </a:xfrm>
        </p:grpSpPr>
        <p:grpSp>
          <p:nvGrpSpPr>
            <p:cNvPr id="280" name="Group 279">
              <a:extLst>
                <a:ext uri="{FF2B5EF4-FFF2-40B4-BE49-F238E27FC236}">
                  <a16:creationId xmlns:a16="http://schemas.microsoft.com/office/drawing/2014/main" id="{90508AE9-865D-844C-B2E1-CAED9E70CF88}"/>
                </a:ext>
              </a:extLst>
            </p:cNvPr>
            <p:cNvGrpSpPr/>
            <p:nvPr/>
          </p:nvGrpSpPr>
          <p:grpSpPr>
            <a:xfrm>
              <a:off x="7487144" y="3389820"/>
              <a:ext cx="350807" cy="305517"/>
              <a:chOff x="7487144" y="3389820"/>
              <a:chExt cx="350807" cy="305517"/>
            </a:xfrm>
          </p:grpSpPr>
          <p:pic>
            <p:nvPicPr>
              <p:cNvPr id="287" name="Picture 1115" descr="antenna_stylized">
                <a:extLst>
                  <a:ext uri="{FF2B5EF4-FFF2-40B4-BE49-F238E27FC236}">
                    <a16:creationId xmlns:a16="http://schemas.microsoft.com/office/drawing/2014/main" id="{AD910864-C9F4-C94B-9B97-60E50CF30A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87144" y="3389820"/>
                <a:ext cx="347997" cy="167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8" name="Picture 1116" descr="laptop_keyboard">
                <a:extLst>
                  <a:ext uri="{FF2B5EF4-FFF2-40B4-BE49-F238E27FC236}">
                    <a16:creationId xmlns:a16="http://schemas.microsoft.com/office/drawing/2014/main" id="{89C482D5-7199-3040-A39E-C983C7E76C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7504001" y="3575889"/>
                <a:ext cx="286699" cy="119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9" name="Freeform 1117">
                <a:extLst>
                  <a:ext uri="{FF2B5EF4-FFF2-40B4-BE49-F238E27FC236}">
                    <a16:creationId xmlns:a16="http://schemas.microsoft.com/office/drawing/2014/main" id="{0D17FA05-6DB9-CE4E-8353-3DB3EF64CE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9014" y="3459979"/>
                <a:ext cx="230764" cy="155883"/>
              </a:xfrm>
              <a:custGeom>
                <a:avLst/>
                <a:gdLst>
                  <a:gd name="T0" fmla="*/ 143665061 w 2982"/>
                  <a:gd name="T1" fmla="*/ 0 h 2442"/>
                  <a:gd name="T2" fmla="*/ 0 w 2982"/>
                  <a:gd name="T3" fmla="*/ 66329557 h 2442"/>
                  <a:gd name="T4" fmla="*/ 573719931 w 2982"/>
                  <a:gd name="T5" fmla="*/ 82975142 h 2442"/>
                  <a:gd name="T6" fmla="*/ 717384993 w 2982"/>
                  <a:gd name="T7" fmla="*/ 16645585 h 2442"/>
                  <a:gd name="T8" fmla="*/ 14366506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90" name="Picture 1118" descr="screen">
                <a:extLst>
                  <a:ext uri="{FF2B5EF4-FFF2-40B4-BE49-F238E27FC236}">
                    <a16:creationId xmlns:a16="http://schemas.microsoft.com/office/drawing/2014/main" id="{4A4B2A13-447B-ED4B-A13F-5489BEAC9B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10380" y="3463988"/>
                <a:ext cx="209692" cy="1418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1" name="Freeform 1119">
                <a:extLst>
                  <a:ext uri="{FF2B5EF4-FFF2-40B4-BE49-F238E27FC236}">
                    <a16:creationId xmlns:a16="http://schemas.microsoft.com/office/drawing/2014/main" id="{02BC84AC-7149-BD45-BC93-E0DD4ADF91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1029" y="3455381"/>
                <a:ext cx="195517" cy="29007"/>
              </a:xfrm>
              <a:custGeom>
                <a:avLst/>
                <a:gdLst>
                  <a:gd name="T0" fmla="*/ 35620212 w 2528"/>
                  <a:gd name="T1" fmla="*/ 0 h 455"/>
                  <a:gd name="T2" fmla="*/ 608343257 w 2528"/>
                  <a:gd name="T3" fmla="*/ 16582250 h 455"/>
                  <a:gd name="T4" fmla="*/ 572256449 w 2528"/>
                  <a:gd name="T5" fmla="*/ 16582250 h 455"/>
                  <a:gd name="T6" fmla="*/ 0 w 2528"/>
                  <a:gd name="T7" fmla="*/ 16582250 h 455"/>
                  <a:gd name="T8" fmla="*/ 35620212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2" name="Freeform 1120">
                <a:extLst>
                  <a:ext uri="{FF2B5EF4-FFF2-40B4-BE49-F238E27FC236}">
                    <a16:creationId xmlns:a16="http://schemas.microsoft.com/office/drawing/2014/main" id="{43377E2E-A43C-E048-A432-F337E7B5EE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6971" y="3455145"/>
                <a:ext cx="54275" cy="120745"/>
              </a:xfrm>
              <a:custGeom>
                <a:avLst/>
                <a:gdLst>
                  <a:gd name="T0" fmla="*/ 142804406 w 702"/>
                  <a:gd name="T1" fmla="*/ 0 h 1893"/>
                  <a:gd name="T2" fmla="*/ 0 w 702"/>
                  <a:gd name="T3" fmla="*/ 66174575 h 1893"/>
                  <a:gd name="T4" fmla="*/ 35584530 w 702"/>
                  <a:gd name="T5" fmla="*/ 66174575 h 1893"/>
                  <a:gd name="T6" fmla="*/ 178855222 w 702"/>
                  <a:gd name="T7" fmla="*/ 16607700 h 1893"/>
                  <a:gd name="T8" fmla="*/ 142804406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3" name="Freeform 1121">
                <a:extLst>
                  <a:ext uri="{FF2B5EF4-FFF2-40B4-BE49-F238E27FC236}">
                    <a16:creationId xmlns:a16="http://schemas.microsoft.com/office/drawing/2014/main" id="{268349DA-55F4-ED45-92D9-0389907B3C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6652" y="3476723"/>
                <a:ext cx="58489" cy="139375"/>
              </a:xfrm>
              <a:custGeom>
                <a:avLst/>
                <a:gdLst>
                  <a:gd name="T0" fmla="*/ 179213623 w 756"/>
                  <a:gd name="T1" fmla="*/ 0 h 2184"/>
                  <a:gd name="T2" fmla="*/ 35656008 w 756"/>
                  <a:gd name="T3" fmla="*/ 82904513 h 2184"/>
                  <a:gd name="T4" fmla="*/ 0 w 756"/>
                  <a:gd name="T5" fmla="*/ 82904513 h 2184"/>
                  <a:gd name="T6" fmla="*/ 143090785 w 756"/>
                  <a:gd name="T7" fmla="*/ 16632211 h 2184"/>
                  <a:gd name="T8" fmla="*/ 179213623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4" name="Freeform 1122">
                <a:extLst>
                  <a:ext uri="{FF2B5EF4-FFF2-40B4-BE49-F238E27FC236}">
                    <a16:creationId xmlns:a16="http://schemas.microsoft.com/office/drawing/2014/main" id="{EB4B31C8-34A6-6D47-B6E1-260958CFBD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6332" y="3569758"/>
                <a:ext cx="214545" cy="47048"/>
              </a:xfrm>
              <a:custGeom>
                <a:avLst/>
                <a:gdLst>
                  <a:gd name="T0" fmla="*/ 35658648 w 2773"/>
                  <a:gd name="T1" fmla="*/ 0 h 738"/>
                  <a:gd name="T2" fmla="*/ 0 w 2773"/>
                  <a:gd name="T3" fmla="*/ 16581742 h 738"/>
                  <a:gd name="T4" fmla="*/ 573357470 w 2773"/>
                  <a:gd name="T5" fmla="*/ 33163485 h 738"/>
                  <a:gd name="T6" fmla="*/ 573357470 w 2773"/>
                  <a:gd name="T7" fmla="*/ 16581742 h 738"/>
                  <a:gd name="T8" fmla="*/ 35658648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5" name="Freeform 1123">
                <a:extLst>
                  <a:ext uri="{FF2B5EF4-FFF2-40B4-BE49-F238E27FC236}">
                    <a16:creationId xmlns:a16="http://schemas.microsoft.com/office/drawing/2014/main" id="{91DE791A-C87B-7849-8B6A-CB3B398F11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83165" y="3477902"/>
                <a:ext cx="54786" cy="139965"/>
              </a:xfrm>
              <a:custGeom>
                <a:avLst/>
                <a:gdLst>
                  <a:gd name="T0" fmla="*/ 656550006 w 637"/>
                  <a:gd name="T1" fmla="*/ 0 h 1659"/>
                  <a:gd name="T2" fmla="*/ 656550006 w 637"/>
                  <a:gd name="T3" fmla="*/ 0 h 1659"/>
                  <a:gd name="T4" fmla="*/ 54716163 w 637"/>
                  <a:gd name="T5" fmla="*/ 2147483646 h 1659"/>
                  <a:gd name="T6" fmla="*/ 0 w 637"/>
                  <a:gd name="T7" fmla="*/ 2147483646 h 1659"/>
                  <a:gd name="T8" fmla="*/ 656550006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6" name="Freeform 1124">
                <a:extLst>
                  <a:ext uri="{FF2B5EF4-FFF2-40B4-BE49-F238E27FC236}">
                    <a16:creationId xmlns:a16="http://schemas.microsoft.com/office/drawing/2014/main" id="{A02AA6E2-5FD6-D14F-9923-83771333B1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6588" y="3576007"/>
                <a:ext cx="190792" cy="46458"/>
              </a:xfrm>
              <a:custGeom>
                <a:avLst/>
                <a:gdLst>
                  <a:gd name="T0" fmla="*/ 0 w 2216"/>
                  <a:gd name="T1" fmla="*/ 0 h 550"/>
                  <a:gd name="T2" fmla="*/ 54884212 w 2216"/>
                  <a:gd name="T3" fmla="*/ 101852492 h 550"/>
                  <a:gd name="T4" fmla="*/ 2147483646 w 2216"/>
                  <a:gd name="T5" fmla="*/ 1017940055 h 550"/>
                  <a:gd name="T6" fmla="*/ 2147483646 w 2216"/>
                  <a:gd name="T7" fmla="*/ 865464562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97" name="Group 1125">
                <a:extLst>
                  <a:ext uri="{FF2B5EF4-FFF2-40B4-BE49-F238E27FC236}">
                    <a16:creationId xmlns:a16="http://schemas.microsoft.com/office/drawing/2014/main" id="{7117A071-F66A-A547-B2A3-FDEC234746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93395" y="3625649"/>
                <a:ext cx="64747" cy="27592"/>
                <a:chOff x="1740" y="2642"/>
                <a:chExt cx="752" cy="327"/>
              </a:xfrm>
            </p:grpSpPr>
            <p:sp>
              <p:nvSpPr>
                <p:cNvPr id="304" name="Freeform 1126">
                  <a:extLst>
                    <a:ext uri="{FF2B5EF4-FFF2-40B4-BE49-F238E27FC236}">
                      <a16:creationId xmlns:a16="http://schemas.microsoft.com/office/drawing/2014/main" id="{C6A05ABF-09D5-204F-A863-798CDA488A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5" name="Freeform 1127">
                  <a:extLst>
                    <a:ext uri="{FF2B5EF4-FFF2-40B4-BE49-F238E27FC236}">
                      <a16:creationId xmlns:a16="http://schemas.microsoft.com/office/drawing/2014/main" id="{5CAC6B94-A95D-C842-8436-C6DF872191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6" name="Freeform 1128">
                  <a:extLst>
                    <a:ext uri="{FF2B5EF4-FFF2-40B4-BE49-F238E27FC236}">
                      <a16:creationId xmlns:a16="http://schemas.microsoft.com/office/drawing/2014/main" id="{A944E62C-7CE5-5840-927D-ABB2F8B5C2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7" name="Freeform 1129">
                  <a:extLst>
                    <a:ext uri="{FF2B5EF4-FFF2-40B4-BE49-F238E27FC236}">
                      <a16:creationId xmlns:a16="http://schemas.microsoft.com/office/drawing/2014/main" id="{5E333F33-6B42-F449-BD09-5F8DBBA551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8" name="Freeform 1130">
                  <a:extLst>
                    <a:ext uri="{FF2B5EF4-FFF2-40B4-BE49-F238E27FC236}">
                      <a16:creationId xmlns:a16="http://schemas.microsoft.com/office/drawing/2014/main" id="{A3DB0786-C2BD-4E43-9012-01938AED5F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9" name="Freeform 1131">
                  <a:extLst>
                    <a:ext uri="{FF2B5EF4-FFF2-40B4-BE49-F238E27FC236}">
                      <a16:creationId xmlns:a16="http://schemas.microsoft.com/office/drawing/2014/main" id="{36DD7204-13F9-8C4B-ADCB-9CEF387EE7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98" name="Freeform 1132">
                <a:extLst>
                  <a:ext uri="{FF2B5EF4-FFF2-40B4-BE49-F238E27FC236}">
                    <a16:creationId xmlns:a16="http://schemas.microsoft.com/office/drawing/2014/main" id="{8DD637FC-2617-F14C-8226-2FC83A2DC1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4243" y="3629776"/>
                <a:ext cx="78411" cy="60608"/>
              </a:xfrm>
              <a:custGeom>
                <a:avLst/>
                <a:gdLst>
                  <a:gd name="T0" fmla="*/ 39250883 w 990"/>
                  <a:gd name="T1" fmla="*/ 342828616 h 792"/>
                  <a:gd name="T2" fmla="*/ 354255671 w 990"/>
                  <a:gd name="T3" fmla="*/ 0 h 792"/>
                  <a:gd name="T4" fmla="*/ 354255671 w 990"/>
                  <a:gd name="T5" fmla="*/ 34504242 h 792"/>
                  <a:gd name="T6" fmla="*/ 0 w 990"/>
                  <a:gd name="T7" fmla="*/ 342828616 h 792"/>
                  <a:gd name="T8" fmla="*/ 39250883 w 990"/>
                  <a:gd name="T9" fmla="*/ 342828616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9" name="Freeform 1133">
                <a:extLst>
                  <a:ext uri="{FF2B5EF4-FFF2-40B4-BE49-F238E27FC236}">
                    <a16:creationId xmlns:a16="http://schemas.microsoft.com/office/drawing/2014/main" id="{DD3D6FA8-3859-DC44-8888-8CB70CFB17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129" y="3634611"/>
                <a:ext cx="200625" cy="55302"/>
              </a:xfrm>
              <a:custGeom>
                <a:avLst/>
                <a:gdLst>
                  <a:gd name="T0" fmla="*/ 39302216 w 2532"/>
                  <a:gd name="T1" fmla="*/ 0 h 723"/>
                  <a:gd name="T2" fmla="*/ 39302216 w 2532"/>
                  <a:gd name="T3" fmla="*/ 0 h 723"/>
                  <a:gd name="T4" fmla="*/ 867084690 w 2532"/>
                  <a:gd name="T5" fmla="*/ 307891170 h 723"/>
                  <a:gd name="T6" fmla="*/ 867084690 w 2532"/>
                  <a:gd name="T7" fmla="*/ 342351506 h 723"/>
                  <a:gd name="T8" fmla="*/ 0 w 2532"/>
                  <a:gd name="T9" fmla="*/ 34009889 h 723"/>
                  <a:gd name="T10" fmla="*/ 39302216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0" name="Freeform 1134">
                <a:extLst>
                  <a:ext uri="{FF2B5EF4-FFF2-40B4-BE49-F238E27FC236}">
                    <a16:creationId xmlns:a16="http://schemas.microsoft.com/office/drawing/2014/main" id="{C236FB39-37F7-B848-9AD5-F22CFFE062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257" y="3624470"/>
                <a:ext cx="2171" cy="11202"/>
              </a:xfrm>
              <a:custGeom>
                <a:avLst/>
                <a:gdLst>
                  <a:gd name="T0" fmla="*/ 48903362 w 26"/>
                  <a:gd name="T1" fmla="*/ 33634500 h 147"/>
                  <a:gd name="T2" fmla="*/ 48903362 w 26"/>
                  <a:gd name="T3" fmla="*/ 67263209 h 147"/>
                  <a:gd name="T4" fmla="*/ 0 w 26"/>
                  <a:gd name="T5" fmla="*/ 67263209 h 147"/>
                  <a:gd name="T6" fmla="*/ 48903362 w 26"/>
                  <a:gd name="T7" fmla="*/ 0 h 147"/>
                  <a:gd name="T8" fmla="*/ 48903362 w 26"/>
                  <a:gd name="T9" fmla="*/ 3363450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1" name="Freeform 1135">
                <a:extLst>
                  <a:ext uri="{FF2B5EF4-FFF2-40B4-BE49-F238E27FC236}">
                    <a16:creationId xmlns:a16="http://schemas.microsoft.com/office/drawing/2014/main" id="{0FC27225-99A5-B741-A309-ECBEFBCA7E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384" y="3578837"/>
                <a:ext cx="93225" cy="46340"/>
              </a:xfrm>
              <a:custGeom>
                <a:avLst/>
                <a:gdLst>
                  <a:gd name="T0" fmla="*/ 395043791 w 1176"/>
                  <a:gd name="T1" fmla="*/ 0 h 606"/>
                  <a:gd name="T2" fmla="*/ 0 w 1176"/>
                  <a:gd name="T3" fmla="*/ 273654982 h 606"/>
                  <a:gd name="T4" fmla="*/ 39357994 w 1176"/>
                  <a:gd name="T5" fmla="*/ 273654982 h 606"/>
                  <a:gd name="T6" fmla="*/ 395043791 w 1176"/>
                  <a:gd name="T7" fmla="*/ 33985420 h 606"/>
                  <a:gd name="T8" fmla="*/ 395043791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2" name="Freeform 1136">
                <a:extLst>
                  <a:ext uri="{FF2B5EF4-FFF2-40B4-BE49-F238E27FC236}">
                    <a16:creationId xmlns:a16="http://schemas.microsoft.com/office/drawing/2014/main" id="{E2FC0D41-6288-E741-A785-A83E6CED2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0642" y="3626829"/>
                <a:ext cx="190281" cy="53180"/>
              </a:xfrm>
              <a:custGeom>
                <a:avLst/>
                <a:gdLst>
                  <a:gd name="T0" fmla="*/ 31829833 w 2532"/>
                  <a:gd name="T1" fmla="*/ 0 h 723"/>
                  <a:gd name="T2" fmla="*/ 31829833 w 2532"/>
                  <a:gd name="T3" fmla="*/ 0 h 723"/>
                  <a:gd name="T4" fmla="*/ 382827787 w 2532"/>
                  <a:gd name="T5" fmla="*/ 175498781 h 723"/>
                  <a:gd name="T6" fmla="*/ 382827787 w 2532"/>
                  <a:gd name="T7" fmla="*/ 175498781 h 723"/>
                  <a:gd name="T8" fmla="*/ 0 w 2532"/>
                  <a:gd name="T9" fmla="*/ 29448186 h 723"/>
                  <a:gd name="T10" fmla="*/ 31829833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3" name="Freeform 1137">
                <a:extLst>
                  <a:ext uri="{FF2B5EF4-FFF2-40B4-BE49-F238E27FC236}">
                    <a16:creationId xmlns:a16="http://schemas.microsoft.com/office/drawing/2014/main" id="{CA6DB5BC-B521-B849-B156-91FAF531CEC8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7700668" y="3623055"/>
                <a:ext cx="77645" cy="55066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302641137 h 723"/>
                  <a:gd name="T6" fmla="*/ 0 w 2532"/>
                  <a:gd name="T7" fmla="*/ 302641137 h 723"/>
                  <a:gd name="T8" fmla="*/ 0 w 2532"/>
                  <a:gd name="T9" fmla="*/ 33575256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81" name="Group 1139">
              <a:extLst>
                <a:ext uri="{FF2B5EF4-FFF2-40B4-BE49-F238E27FC236}">
                  <a16:creationId xmlns:a16="http://schemas.microsoft.com/office/drawing/2014/main" id="{88F41A8A-CF3F-494E-9A2F-B26D7CA1643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985622" y="3537823"/>
              <a:ext cx="359261" cy="342045"/>
              <a:chOff x="2839" y="3501"/>
              <a:chExt cx="755" cy="803"/>
            </a:xfrm>
          </p:grpSpPr>
          <p:pic>
            <p:nvPicPr>
              <p:cNvPr id="285" name="Picture 1140" descr="desktop_computer_stylized_medium">
                <a:extLst>
                  <a:ext uri="{FF2B5EF4-FFF2-40B4-BE49-F238E27FC236}">
                    <a16:creationId xmlns:a16="http://schemas.microsoft.com/office/drawing/2014/main" id="{DF6CF23B-627F-354F-9A8F-4AC37674F0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6" name="Freeform 1141">
                <a:extLst>
                  <a:ext uri="{FF2B5EF4-FFF2-40B4-BE49-F238E27FC236}">
                    <a16:creationId xmlns:a16="http://schemas.microsoft.com/office/drawing/2014/main" id="{5B53917A-96FB-2B49-82B9-6BB3BB16C4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85FF657-B3CE-E945-BB86-D18EC9B7226A}"/>
                </a:ext>
              </a:extLst>
            </p:cNvPr>
            <p:cNvGrpSpPr/>
            <p:nvPr/>
          </p:nvGrpSpPr>
          <p:grpSpPr>
            <a:xfrm>
              <a:off x="7797061" y="3296104"/>
              <a:ext cx="347997" cy="396620"/>
              <a:chOff x="7797061" y="3296104"/>
              <a:chExt cx="347997" cy="396620"/>
            </a:xfrm>
          </p:grpSpPr>
          <p:pic>
            <p:nvPicPr>
              <p:cNvPr id="283" name="Picture 571" descr="fridge2.png">
                <a:extLst>
                  <a:ext uri="{FF2B5EF4-FFF2-40B4-BE49-F238E27FC236}">
                    <a16:creationId xmlns:a16="http://schemas.microsoft.com/office/drawing/2014/main" id="{52D49911-07F8-3343-8A41-1B2AC79DBF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96825" y="3355697"/>
                <a:ext cx="189578" cy="3370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4" name="Picture 1115" descr="antenna_stylized">
                <a:extLst>
                  <a:ext uri="{FF2B5EF4-FFF2-40B4-BE49-F238E27FC236}">
                    <a16:creationId xmlns:a16="http://schemas.microsoft.com/office/drawing/2014/main" id="{E5CB4C1D-6CCE-AD42-A805-75067034C0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97061" y="3296104"/>
                <a:ext cx="347997" cy="167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09017FE0-34A3-FC43-92EF-C44FBDE65EF6}"/>
              </a:ext>
            </a:extLst>
          </p:cNvPr>
          <p:cNvGrpSpPr/>
          <p:nvPr/>
        </p:nvGrpSpPr>
        <p:grpSpPr>
          <a:xfrm>
            <a:off x="11064947" y="3428485"/>
            <a:ext cx="518448" cy="1212242"/>
            <a:chOff x="11058573" y="3399165"/>
            <a:chExt cx="518448" cy="1212242"/>
          </a:xfrm>
        </p:grpSpPr>
        <p:grpSp>
          <p:nvGrpSpPr>
            <p:cNvPr id="311" name="Group 310">
              <a:extLst>
                <a:ext uri="{FF2B5EF4-FFF2-40B4-BE49-F238E27FC236}">
                  <a16:creationId xmlns:a16="http://schemas.microsoft.com/office/drawing/2014/main" id="{1D2297AB-8C1D-774F-89FF-8EBF734EB162}"/>
                </a:ext>
              </a:extLst>
            </p:cNvPr>
            <p:cNvGrpSpPr/>
            <p:nvPr/>
          </p:nvGrpSpPr>
          <p:grpSpPr>
            <a:xfrm>
              <a:off x="11150622" y="4159591"/>
              <a:ext cx="426399" cy="451816"/>
              <a:chOff x="5182936" y="2693365"/>
              <a:chExt cx="532434" cy="414788"/>
            </a:xfrm>
          </p:grpSpPr>
          <p:cxnSp>
            <p:nvCxnSpPr>
              <p:cNvPr id="318" name="Straight Connector 317">
                <a:extLst>
                  <a:ext uri="{FF2B5EF4-FFF2-40B4-BE49-F238E27FC236}">
                    <a16:creationId xmlns:a16="http://schemas.microsoft.com/office/drawing/2014/main" id="{8983DA81-C479-F849-AB06-EDCD924EF8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82936" y="2914214"/>
                <a:ext cx="153344" cy="0"/>
              </a:xfrm>
              <a:prstGeom prst="line">
                <a:avLst/>
              </a:prstGeom>
              <a:ln w="12700">
                <a:solidFill>
                  <a:srgbClr val="E4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9" name="Group 318">
                <a:extLst>
                  <a:ext uri="{FF2B5EF4-FFF2-40B4-BE49-F238E27FC236}">
                    <a16:creationId xmlns:a16="http://schemas.microsoft.com/office/drawing/2014/main" id="{B934C059-B2C0-5D4F-95BD-4B77D403B522}"/>
                  </a:ext>
                </a:extLst>
              </p:cNvPr>
              <p:cNvGrpSpPr/>
              <p:nvPr/>
            </p:nvGrpSpPr>
            <p:grpSpPr>
              <a:xfrm>
                <a:off x="5275406" y="2693365"/>
                <a:ext cx="439964" cy="414788"/>
                <a:chOff x="5275406" y="2711455"/>
                <a:chExt cx="452949" cy="405518"/>
              </a:xfrm>
            </p:grpSpPr>
            <p:pic>
              <p:nvPicPr>
                <p:cNvPr id="320" name="Picture 319" descr="server_rack.png">
                  <a:extLst>
                    <a:ext uri="{FF2B5EF4-FFF2-40B4-BE49-F238E27FC236}">
                      <a16:creationId xmlns:a16="http://schemas.microsoft.com/office/drawing/2014/main" id="{764A46D5-D344-3246-B4CA-E1BF2CFDEE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37367" y="2770786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21" name="Picture 320" descr="server_rack.png">
                  <a:extLst>
                    <a:ext uri="{FF2B5EF4-FFF2-40B4-BE49-F238E27FC236}">
                      <a16:creationId xmlns:a16="http://schemas.microsoft.com/office/drawing/2014/main" id="{90C1BE08-C428-E74E-B929-C6D1271BFE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75406" y="2764002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22" name="Picture 321" descr="server_rack.png">
                  <a:extLst>
                    <a:ext uri="{FF2B5EF4-FFF2-40B4-BE49-F238E27FC236}">
                      <a16:creationId xmlns:a16="http://schemas.microsoft.com/office/drawing/2014/main" id="{35FFED4D-9863-0F4E-8222-4355646934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85676" y="2711455"/>
                  <a:ext cx="247152" cy="40551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12" name="Group 311">
              <a:extLst>
                <a:ext uri="{FF2B5EF4-FFF2-40B4-BE49-F238E27FC236}">
                  <a16:creationId xmlns:a16="http://schemas.microsoft.com/office/drawing/2014/main" id="{57017C35-5A73-C341-95B3-2D62C8998FD7}"/>
                </a:ext>
              </a:extLst>
            </p:cNvPr>
            <p:cNvGrpSpPr/>
            <p:nvPr/>
          </p:nvGrpSpPr>
          <p:grpSpPr>
            <a:xfrm>
              <a:off x="11058573" y="3399165"/>
              <a:ext cx="423724" cy="405973"/>
              <a:chOff x="5103720" y="2693365"/>
              <a:chExt cx="611650" cy="414788"/>
            </a:xfrm>
          </p:grpSpPr>
          <p:cxnSp>
            <p:nvCxnSpPr>
              <p:cNvPr id="313" name="Straight Connector 312">
                <a:extLst>
                  <a:ext uri="{FF2B5EF4-FFF2-40B4-BE49-F238E27FC236}">
                    <a16:creationId xmlns:a16="http://schemas.microsoft.com/office/drawing/2014/main" id="{0B18831A-9F50-FF4A-B278-F70615A9BC25}"/>
                  </a:ext>
                </a:extLst>
              </p:cNvPr>
              <p:cNvCxnSpPr/>
              <p:nvPr/>
            </p:nvCxnSpPr>
            <p:spPr>
              <a:xfrm>
                <a:off x="5103720" y="2914214"/>
                <a:ext cx="232559" cy="0"/>
              </a:xfrm>
              <a:prstGeom prst="line">
                <a:avLst/>
              </a:prstGeom>
              <a:ln w="12700">
                <a:solidFill>
                  <a:srgbClr val="E4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4" name="Group 313">
                <a:extLst>
                  <a:ext uri="{FF2B5EF4-FFF2-40B4-BE49-F238E27FC236}">
                    <a16:creationId xmlns:a16="http://schemas.microsoft.com/office/drawing/2014/main" id="{DFC7A0EC-A9C9-974E-928E-28DD6455D09A}"/>
                  </a:ext>
                </a:extLst>
              </p:cNvPr>
              <p:cNvGrpSpPr/>
              <p:nvPr/>
            </p:nvGrpSpPr>
            <p:grpSpPr>
              <a:xfrm>
                <a:off x="5275406" y="2693365"/>
                <a:ext cx="439964" cy="414788"/>
                <a:chOff x="5275406" y="2711455"/>
                <a:chExt cx="452949" cy="405518"/>
              </a:xfrm>
            </p:grpSpPr>
            <p:pic>
              <p:nvPicPr>
                <p:cNvPr id="315" name="Picture 314" descr="server_rack.png">
                  <a:extLst>
                    <a:ext uri="{FF2B5EF4-FFF2-40B4-BE49-F238E27FC236}">
                      <a16:creationId xmlns:a16="http://schemas.microsoft.com/office/drawing/2014/main" id="{E480D9A5-8FB7-3647-AB54-42D9700E64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37367" y="2770786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16" name="Picture 315" descr="server_rack.png">
                  <a:extLst>
                    <a:ext uri="{FF2B5EF4-FFF2-40B4-BE49-F238E27FC236}">
                      <a16:creationId xmlns:a16="http://schemas.microsoft.com/office/drawing/2014/main" id="{C17EE074-02D0-4143-8ED9-E4D2205689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75406" y="2764002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17" name="Picture 316" descr="server_rack.png">
                  <a:extLst>
                    <a:ext uri="{FF2B5EF4-FFF2-40B4-BE49-F238E27FC236}">
                      <a16:creationId xmlns:a16="http://schemas.microsoft.com/office/drawing/2014/main" id="{589F8E4F-69B9-FA46-8D10-90FC7573C7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85676" y="2711455"/>
                  <a:ext cx="247152" cy="405518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356" name="Group 590">
            <a:extLst>
              <a:ext uri="{FF2B5EF4-FFF2-40B4-BE49-F238E27FC236}">
                <a16:creationId xmlns:a16="http://schemas.microsoft.com/office/drawing/2014/main" id="{002C44D5-1F60-7447-A1D2-6EE5F802021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980855" y="4900161"/>
            <a:ext cx="345630" cy="320302"/>
            <a:chOff x="2839" y="3501"/>
            <a:chExt cx="755" cy="803"/>
          </a:xfrm>
        </p:grpSpPr>
        <p:pic>
          <p:nvPicPr>
            <p:cNvPr id="357" name="Picture 591" descr="desktop_computer_stylized_medium">
              <a:extLst>
                <a:ext uri="{FF2B5EF4-FFF2-40B4-BE49-F238E27FC236}">
                  <a16:creationId xmlns:a16="http://schemas.microsoft.com/office/drawing/2014/main" id="{7F433925-7699-B34E-88C0-C818C4963B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" name="Freeform 592">
              <a:extLst>
                <a:ext uri="{FF2B5EF4-FFF2-40B4-BE49-F238E27FC236}">
                  <a16:creationId xmlns:a16="http://schemas.microsoft.com/office/drawing/2014/main" id="{0D0F51BD-6356-DE48-89F6-A645151C0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59" name="Group 1064">
            <a:extLst>
              <a:ext uri="{FF2B5EF4-FFF2-40B4-BE49-F238E27FC236}">
                <a16:creationId xmlns:a16="http://schemas.microsoft.com/office/drawing/2014/main" id="{CF2DB679-9CD3-5148-94F7-225CE8489122}"/>
              </a:ext>
            </a:extLst>
          </p:cNvPr>
          <p:cNvGrpSpPr>
            <a:grpSpLocks/>
          </p:cNvGrpSpPr>
          <p:nvPr/>
        </p:nvGrpSpPr>
        <p:grpSpPr bwMode="auto">
          <a:xfrm>
            <a:off x="9201681" y="5852809"/>
            <a:ext cx="310186" cy="307808"/>
            <a:chOff x="877" y="1008"/>
            <a:chExt cx="2747" cy="2591"/>
          </a:xfrm>
        </p:grpSpPr>
        <p:pic>
          <p:nvPicPr>
            <p:cNvPr id="360" name="Picture 1065" descr="antenna_stylized">
              <a:extLst>
                <a:ext uri="{FF2B5EF4-FFF2-40B4-BE49-F238E27FC236}">
                  <a16:creationId xmlns:a16="http://schemas.microsoft.com/office/drawing/2014/main" id="{9C0613C0-FBB7-284C-AA40-5548C7D21D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1" name="Picture 1066" descr="laptop_keyboard">
              <a:extLst>
                <a:ext uri="{FF2B5EF4-FFF2-40B4-BE49-F238E27FC236}">
                  <a16:creationId xmlns:a16="http://schemas.microsoft.com/office/drawing/2014/main" id="{4AC7E45E-9572-044A-9C56-FC7ECFA555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2" name="Freeform 1067">
              <a:extLst>
                <a:ext uri="{FF2B5EF4-FFF2-40B4-BE49-F238E27FC236}">
                  <a16:creationId xmlns:a16="http://schemas.microsoft.com/office/drawing/2014/main" id="{F03C1D3B-84C4-D14D-85A1-78A65057D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63" name="Picture 1068" descr="screen">
              <a:extLst>
                <a:ext uri="{FF2B5EF4-FFF2-40B4-BE49-F238E27FC236}">
                  <a16:creationId xmlns:a16="http://schemas.microsoft.com/office/drawing/2014/main" id="{F1045CBD-A537-1447-9CC0-AA3BBA3EFD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4" name="Freeform 1069">
              <a:extLst>
                <a:ext uri="{FF2B5EF4-FFF2-40B4-BE49-F238E27FC236}">
                  <a16:creationId xmlns:a16="http://schemas.microsoft.com/office/drawing/2014/main" id="{76BB7C6D-EEEF-2649-B828-0A9E5351A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5" name="Freeform 1070">
              <a:extLst>
                <a:ext uri="{FF2B5EF4-FFF2-40B4-BE49-F238E27FC236}">
                  <a16:creationId xmlns:a16="http://schemas.microsoft.com/office/drawing/2014/main" id="{3EACCABC-F6A7-9342-BDAE-E9A2DF204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6" name="Freeform 1071">
              <a:extLst>
                <a:ext uri="{FF2B5EF4-FFF2-40B4-BE49-F238E27FC236}">
                  <a16:creationId xmlns:a16="http://schemas.microsoft.com/office/drawing/2014/main" id="{D720BF6A-08AA-AD41-9F98-FEEAF38FA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7" name="Freeform 1072">
              <a:extLst>
                <a:ext uri="{FF2B5EF4-FFF2-40B4-BE49-F238E27FC236}">
                  <a16:creationId xmlns:a16="http://schemas.microsoft.com/office/drawing/2014/main" id="{EBF545D7-85F7-654E-89B4-82A30829C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8" name="Freeform 1073">
              <a:extLst>
                <a:ext uri="{FF2B5EF4-FFF2-40B4-BE49-F238E27FC236}">
                  <a16:creationId xmlns:a16="http://schemas.microsoft.com/office/drawing/2014/main" id="{6EF35D5A-3DBA-4D49-BA09-E93CEA361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9" name="Freeform 1074">
              <a:extLst>
                <a:ext uri="{FF2B5EF4-FFF2-40B4-BE49-F238E27FC236}">
                  <a16:creationId xmlns:a16="http://schemas.microsoft.com/office/drawing/2014/main" id="{B6F9A7A1-3455-6E4B-9C84-C9854E64B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70" name="Group 1075">
              <a:extLst>
                <a:ext uri="{FF2B5EF4-FFF2-40B4-BE49-F238E27FC236}">
                  <a16:creationId xmlns:a16="http://schemas.microsoft.com/office/drawing/2014/main" id="{EE846B91-FBCE-4D4F-98BC-92FA6506F5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377" name="Freeform 1076">
                <a:extLst>
                  <a:ext uri="{FF2B5EF4-FFF2-40B4-BE49-F238E27FC236}">
                    <a16:creationId xmlns:a16="http://schemas.microsoft.com/office/drawing/2014/main" id="{446AF9FA-9A2B-6646-8305-E78C2A20B6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8" name="Freeform 1077">
                <a:extLst>
                  <a:ext uri="{FF2B5EF4-FFF2-40B4-BE49-F238E27FC236}">
                    <a16:creationId xmlns:a16="http://schemas.microsoft.com/office/drawing/2014/main" id="{032C23DF-A006-EC41-8986-D3A29EAAEE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9" name="Freeform 1078">
                <a:extLst>
                  <a:ext uri="{FF2B5EF4-FFF2-40B4-BE49-F238E27FC236}">
                    <a16:creationId xmlns:a16="http://schemas.microsoft.com/office/drawing/2014/main" id="{12058F0B-8516-DB42-97C6-166A9AB8DD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0" name="Freeform 1079">
                <a:extLst>
                  <a:ext uri="{FF2B5EF4-FFF2-40B4-BE49-F238E27FC236}">
                    <a16:creationId xmlns:a16="http://schemas.microsoft.com/office/drawing/2014/main" id="{E56484E4-7DE8-5D40-A604-ADBF9CAC6C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1" name="Freeform 1080">
                <a:extLst>
                  <a:ext uri="{FF2B5EF4-FFF2-40B4-BE49-F238E27FC236}">
                    <a16:creationId xmlns:a16="http://schemas.microsoft.com/office/drawing/2014/main" id="{F26D0989-3D25-C44A-99EB-C0C43C9CAD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2" name="Freeform 1081">
                <a:extLst>
                  <a:ext uri="{FF2B5EF4-FFF2-40B4-BE49-F238E27FC236}">
                    <a16:creationId xmlns:a16="http://schemas.microsoft.com/office/drawing/2014/main" id="{F72E0F31-1D88-144B-BBDB-07D0278D19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71" name="Freeform 1082">
              <a:extLst>
                <a:ext uri="{FF2B5EF4-FFF2-40B4-BE49-F238E27FC236}">
                  <a16:creationId xmlns:a16="http://schemas.microsoft.com/office/drawing/2014/main" id="{ACBC1450-C521-8449-9515-C8DD92D56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2" name="Freeform 1083">
              <a:extLst>
                <a:ext uri="{FF2B5EF4-FFF2-40B4-BE49-F238E27FC236}">
                  <a16:creationId xmlns:a16="http://schemas.microsoft.com/office/drawing/2014/main" id="{FF494D13-5944-0E4F-BD7D-0B76A1DAD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3" name="Freeform 1084">
              <a:extLst>
                <a:ext uri="{FF2B5EF4-FFF2-40B4-BE49-F238E27FC236}">
                  <a16:creationId xmlns:a16="http://schemas.microsoft.com/office/drawing/2014/main" id="{9558A80C-37DE-F248-8BD6-AB3D92B29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4" name="Freeform 1085">
              <a:extLst>
                <a:ext uri="{FF2B5EF4-FFF2-40B4-BE49-F238E27FC236}">
                  <a16:creationId xmlns:a16="http://schemas.microsoft.com/office/drawing/2014/main" id="{B4C7A048-5EFA-F841-8C13-E26E13A6AE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5" name="Freeform 1086">
              <a:extLst>
                <a:ext uri="{FF2B5EF4-FFF2-40B4-BE49-F238E27FC236}">
                  <a16:creationId xmlns:a16="http://schemas.microsoft.com/office/drawing/2014/main" id="{AEB574AA-8683-A443-B9F7-0D254045C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6" name="Freeform 1087">
              <a:extLst>
                <a:ext uri="{FF2B5EF4-FFF2-40B4-BE49-F238E27FC236}">
                  <a16:creationId xmlns:a16="http://schemas.microsoft.com/office/drawing/2014/main" id="{F9C1D164-EACB-FA4C-A7B6-9E26AB4B776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83" name="Group 590">
            <a:extLst>
              <a:ext uri="{FF2B5EF4-FFF2-40B4-BE49-F238E27FC236}">
                <a16:creationId xmlns:a16="http://schemas.microsoft.com/office/drawing/2014/main" id="{0E70B6A3-FE5E-A44E-9290-B5AD07E8CD4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153909" y="5504657"/>
            <a:ext cx="345630" cy="320302"/>
            <a:chOff x="2839" y="3501"/>
            <a:chExt cx="755" cy="803"/>
          </a:xfrm>
        </p:grpSpPr>
        <p:pic>
          <p:nvPicPr>
            <p:cNvPr id="384" name="Picture 591" descr="desktop_computer_stylized_medium">
              <a:extLst>
                <a:ext uri="{FF2B5EF4-FFF2-40B4-BE49-F238E27FC236}">
                  <a16:creationId xmlns:a16="http://schemas.microsoft.com/office/drawing/2014/main" id="{F2BC7D5E-BF7D-1249-AFC8-B8B0E8165A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5" name="Freeform 592">
              <a:extLst>
                <a:ext uri="{FF2B5EF4-FFF2-40B4-BE49-F238E27FC236}">
                  <a16:creationId xmlns:a16="http://schemas.microsoft.com/office/drawing/2014/main" id="{5BDC8880-AD2D-4C4E-B14E-AAED9CDF1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86" name="Group 590">
            <a:extLst>
              <a:ext uri="{FF2B5EF4-FFF2-40B4-BE49-F238E27FC236}">
                <a16:creationId xmlns:a16="http://schemas.microsoft.com/office/drawing/2014/main" id="{F4D03415-B38F-5B44-9B13-ABF6FE4BB199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552134" y="5526130"/>
            <a:ext cx="345630" cy="320302"/>
            <a:chOff x="2839" y="3501"/>
            <a:chExt cx="755" cy="803"/>
          </a:xfrm>
        </p:grpSpPr>
        <p:pic>
          <p:nvPicPr>
            <p:cNvPr id="387" name="Picture 591" descr="desktop_computer_stylized_medium">
              <a:extLst>
                <a:ext uri="{FF2B5EF4-FFF2-40B4-BE49-F238E27FC236}">
                  <a16:creationId xmlns:a16="http://schemas.microsoft.com/office/drawing/2014/main" id="{32EA6117-AAC5-C94D-B49B-C43DF16E60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8" name="Freeform 592">
              <a:extLst>
                <a:ext uri="{FF2B5EF4-FFF2-40B4-BE49-F238E27FC236}">
                  <a16:creationId xmlns:a16="http://schemas.microsoft.com/office/drawing/2014/main" id="{3508017E-8AA9-D647-891A-276887DA9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89" name="Group 1064">
            <a:extLst>
              <a:ext uri="{FF2B5EF4-FFF2-40B4-BE49-F238E27FC236}">
                <a16:creationId xmlns:a16="http://schemas.microsoft.com/office/drawing/2014/main" id="{8D491387-EBC3-2D40-9285-1F06C1D72E08}"/>
              </a:ext>
            </a:extLst>
          </p:cNvPr>
          <p:cNvGrpSpPr>
            <a:grpSpLocks/>
          </p:cNvGrpSpPr>
          <p:nvPr/>
        </p:nvGrpSpPr>
        <p:grpSpPr bwMode="auto">
          <a:xfrm>
            <a:off x="9534746" y="5795138"/>
            <a:ext cx="319264" cy="253379"/>
            <a:chOff x="877" y="1008"/>
            <a:chExt cx="2747" cy="2591"/>
          </a:xfrm>
        </p:grpSpPr>
        <p:pic>
          <p:nvPicPr>
            <p:cNvPr id="390" name="Picture 1065" descr="antenna_stylized">
              <a:extLst>
                <a:ext uri="{FF2B5EF4-FFF2-40B4-BE49-F238E27FC236}">
                  <a16:creationId xmlns:a16="http://schemas.microsoft.com/office/drawing/2014/main" id="{E1605A46-E7E7-DA4D-A7B1-3F2BF5D0E0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1" name="Picture 1066" descr="laptop_keyboard">
              <a:extLst>
                <a:ext uri="{FF2B5EF4-FFF2-40B4-BE49-F238E27FC236}">
                  <a16:creationId xmlns:a16="http://schemas.microsoft.com/office/drawing/2014/main" id="{E538A48B-7DCF-524B-8A59-631429692C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2" name="Freeform 1067">
              <a:extLst>
                <a:ext uri="{FF2B5EF4-FFF2-40B4-BE49-F238E27FC236}">
                  <a16:creationId xmlns:a16="http://schemas.microsoft.com/office/drawing/2014/main" id="{0DF72841-010E-EF4C-BF8A-912117577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93" name="Picture 1068" descr="screen">
              <a:extLst>
                <a:ext uri="{FF2B5EF4-FFF2-40B4-BE49-F238E27FC236}">
                  <a16:creationId xmlns:a16="http://schemas.microsoft.com/office/drawing/2014/main" id="{05FB75E6-02C0-C749-B8C1-6EE94751EF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4" name="Freeform 1069">
              <a:extLst>
                <a:ext uri="{FF2B5EF4-FFF2-40B4-BE49-F238E27FC236}">
                  <a16:creationId xmlns:a16="http://schemas.microsoft.com/office/drawing/2014/main" id="{2C42E210-EA7A-7243-97B1-C77EE2476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5" name="Freeform 1070">
              <a:extLst>
                <a:ext uri="{FF2B5EF4-FFF2-40B4-BE49-F238E27FC236}">
                  <a16:creationId xmlns:a16="http://schemas.microsoft.com/office/drawing/2014/main" id="{020C16FB-B47C-5A40-8613-E3DA0F013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6" name="Freeform 1071">
              <a:extLst>
                <a:ext uri="{FF2B5EF4-FFF2-40B4-BE49-F238E27FC236}">
                  <a16:creationId xmlns:a16="http://schemas.microsoft.com/office/drawing/2014/main" id="{B6AF1532-CB13-784D-8AF3-B5F865952B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7" name="Freeform 1072">
              <a:extLst>
                <a:ext uri="{FF2B5EF4-FFF2-40B4-BE49-F238E27FC236}">
                  <a16:creationId xmlns:a16="http://schemas.microsoft.com/office/drawing/2014/main" id="{A71AE470-9F14-D044-93DB-3DCB5DBEB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8" name="Freeform 1073">
              <a:extLst>
                <a:ext uri="{FF2B5EF4-FFF2-40B4-BE49-F238E27FC236}">
                  <a16:creationId xmlns:a16="http://schemas.microsoft.com/office/drawing/2014/main" id="{7753045D-9842-CC41-9B0D-EB58149EA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9" name="Freeform 1074">
              <a:extLst>
                <a:ext uri="{FF2B5EF4-FFF2-40B4-BE49-F238E27FC236}">
                  <a16:creationId xmlns:a16="http://schemas.microsoft.com/office/drawing/2014/main" id="{FB62560B-8A1D-1D4A-9C7F-3D1ED4E8C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00" name="Group 1075">
              <a:extLst>
                <a:ext uri="{FF2B5EF4-FFF2-40B4-BE49-F238E27FC236}">
                  <a16:creationId xmlns:a16="http://schemas.microsoft.com/office/drawing/2014/main" id="{954A64CB-1C45-324C-8CBE-16624C1A0B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407" name="Freeform 1076">
                <a:extLst>
                  <a:ext uri="{FF2B5EF4-FFF2-40B4-BE49-F238E27FC236}">
                    <a16:creationId xmlns:a16="http://schemas.microsoft.com/office/drawing/2014/main" id="{69DEB18E-BA65-9043-A426-C13F767151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8" name="Freeform 1077">
                <a:extLst>
                  <a:ext uri="{FF2B5EF4-FFF2-40B4-BE49-F238E27FC236}">
                    <a16:creationId xmlns:a16="http://schemas.microsoft.com/office/drawing/2014/main" id="{4DE24D51-7581-B14D-B3B6-84A6870832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9" name="Freeform 1078">
                <a:extLst>
                  <a:ext uri="{FF2B5EF4-FFF2-40B4-BE49-F238E27FC236}">
                    <a16:creationId xmlns:a16="http://schemas.microsoft.com/office/drawing/2014/main" id="{EFD736A0-861B-7C41-B7C6-101FA03763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0" name="Freeform 1079">
                <a:extLst>
                  <a:ext uri="{FF2B5EF4-FFF2-40B4-BE49-F238E27FC236}">
                    <a16:creationId xmlns:a16="http://schemas.microsoft.com/office/drawing/2014/main" id="{8BD7163E-D90B-7647-AEF5-5CECAFA59C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1" name="Freeform 1080">
                <a:extLst>
                  <a:ext uri="{FF2B5EF4-FFF2-40B4-BE49-F238E27FC236}">
                    <a16:creationId xmlns:a16="http://schemas.microsoft.com/office/drawing/2014/main" id="{FC877D4D-D065-104D-8CA3-E0607A9B3F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2" name="Freeform 1081">
                <a:extLst>
                  <a:ext uri="{FF2B5EF4-FFF2-40B4-BE49-F238E27FC236}">
                    <a16:creationId xmlns:a16="http://schemas.microsoft.com/office/drawing/2014/main" id="{BA9728F5-6BD1-104C-9953-C37CCA79F5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01" name="Freeform 1082">
              <a:extLst>
                <a:ext uri="{FF2B5EF4-FFF2-40B4-BE49-F238E27FC236}">
                  <a16:creationId xmlns:a16="http://schemas.microsoft.com/office/drawing/2014/main" id="{D3A627E4-20E1-094F-91E7-9E62C1D73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2" name="Freeform 1083">
              <a:extLst>
                <a:ext uri="{FF2B5EF4-FFF2-40B4-BE49-F238E27FC236}">
                  <a16:creationId xmlns:a16="http://schemas.microsoft.com/office/drawing/2014/main" id="{DE5062C9-C70B-B74E-90B7-8B999FB49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3" name="Freeform 1084">
              <a:extLst>
                <a:ext uri="{FF2B5EF4-FFF2-40B4-BE49-F238E27FC236}">
                  <a16:creationId xmlns:a16="http://schemas.microsoft.com/office/drawing/2014/main" id="{60A19E6B-9711-D44A-9A86-785318845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4" name="Freeform 1085">
              <a:extLst>
                <a:ext uri="{FF2B5EF4-FFF2-40B4-BE49-F238E27FC236}">
                  <a16:creationId xmlns:a16="http://schemas.microsoft.com/office/drawing/2014/main" id="{DABF2084-7101-4A42-808E-031698218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5" name="Freeform 1086">
              <a:extLst>
                <a:ext uri="{FF2B5EF4-FFF2-40B4-BE49-F238E27FC236}">
                  <a16:creationId xmlns:a16="http://schemas.microsoft.com/office/drawing/2014/main" id="{3BECAB59-402D-C44C-8F0A-AC630F6F2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6" name="Freeform 1087">
              <a:extLst>
                <a:ext uri="{FF2B5EF4-FFF2-40B4-BE49-F238E27FC236}">
                  <a16:creationId xmlns:a16="http://schemas.microsoft.com/office/drawing/2014/main" id="{C431D1EA-39CA-5549-B407-D7CBF12DC37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13" name="Freeform 984">
            <a:extLst>
              <a:ext uri="{FF2B5EF4-FFF2-40B4-BE49-F238E27FC236}">
                <a16:creationId xmlns:a16="http://schemas.microsoft.com/office/drawing/2014/main" id="{EF28E360-D52F-294F-97A4-5B43A7D60CE3}"/>
              </a:ext>
            </a:extLst>
          </p:cNvPr>
          <p:cNvSpPr>
            <a:spLocks/>
          </p:cNvSpPr>
          <p:nvPr/>
        </p:nvSpPr>
        <p:spPr bwMode="auto">
          <a:xfrm>
            <a:off x="10153593" y="5636971"/>
            <a:ext cx="34049" cy="332924"/>
          </a:xfrm>
          <a:custGeom>
            <a:avLst/>
            <a:gdLst>
              <a:gd name="T0" fmla="*/ 3 w 354"/>
              <a:gd name="T1" fmla="*/ 0 h 2742"/>
              <a:gd name="T2" fmla="*/ 15 w 354"/>
              <a:gd name="T3" fmla="*/ 27 h 2742"/>
              <a:gd name="T4" fmla="*/ 15 w 354"/>
              <a:gd name="T5" fmla="*/ 205 h 2742"/>
              <a:gd name="T6" fmla="*/ 0 w 354"/>
              <a:gd name="T7" fmla="*/ 215 h 2742"/>
              <a:gd name="T8" fmla="*/ 3 w 354"/>
              <a:gd name="T9" fmla="*/ 0 h 27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4"/>
              <a:gd name="T16" fmla="*/ 0 h 2742"/>
              <a:gd name="T17" fmla="*/ 354 w 354"/>
              <a:gd name="T18" fmla="*/ 2742 h 27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4" h="2742">
                <a:moveTo>
                  <a:pt x="63" y="0"/>
                </a:moveTo>
                <a:lnTo>
                  <a:pt x="354" y="339"/>
                </a:lnTo>
                <a:lnTo>
                  <a:pt x="346" y="2624"/>
                </a:lnTo>
                <a:lnTo>
                  <a:pt x="0" y="2742"/>
                </a:lnTo>
                <a:lnTo>
                  <a:pt x="63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4" name="Freeform 986">
            <a:extLst>
              <a:ext uri="{FF2B5EF4-FFF2-40B4-BE49-F238E27FC236}">
                <a16:creationId xmlns:a16="http://schemas.microsoft.com/office/drawing/2014/main" id="{9D5E80B1-F637-9E4D-BFD5-5F5ADB827A42}"/>
              </a:ext>
            </a:extLst>
          </p:cNvPr>
          <p:cNvSpPr>
            <a:spLocks/>
          </p:cNvSpPr>
          <p:nvPr/>
        </p:nvSpPr>
        <p:spPr bwMode="auto">
          <a:xfrm>
            <a:off x="10159970" y="5656923"/>
            <a:ext cx="20333" cy="308020"/>
          </a:xfrm>
          <a:custGeom>
            <a:avLst/>
            <a:gdLst>
              <a:gd name="T0" fmla="*/ 2 w 211"/>
              <a:gd name="T1" fmla="*/ 0 h 2537"/>
              <a:gd name="T2" fmla="*/ 9 w 211"/>
              <a:gd name="T3" fmla="*/ 18 h 2537"/>
              <a:gd name="T4" fmla="*/ 2 w 211"/>
              <a:gd name="T5" fmla="*/ 196 h 2537"/>
              <a:gd name="T6" fmla="*/ 2 w 211"/>
              <a:gd name="T7" fmla="*/ 0 h 2537"/>
              <a:gd name="T8" fmla="*/ 0 60000 65536"/>
              <a:gd name="T9" fmla="*/ 0 60000 65536"/>
              <a:gd name="T10" fmla="*/ 0 60000 65536"/>
              <a:gd name="T11" fmla="*/ 0 60000 65536"/>
              <a:gd name="T12" fmla="*/ 0 w 211"/>
              <a:gd name="T13" fmla="*/ 0 h 2537"/>
              <a:gd name="T14" fmla="*/ 211 w 211"/>
              <a:gd name="T15" fmla="*/ 2537 h 25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1" h="2537">
                <a:moveTo>
                  <a:pt x="7" y="0"/>
                </a:moveTo>
                <a:cubicBezTo>
                  <a:pt x="7" y="0"/>
                  <a:pt x="57" y="28"/>
                  <a:pt x="211" y="218"/>
                </a:cubicBezTo>
                <a:cubicBezTo>
                  <a:pt x="0" y="1229"/>
                  <a:pt x="41" y="2537"/>
                  <a:pt x="7" y="2501"/>
                </a:cubicBezTo>
                <a:lnTo>
                  <a:pt x="7" y="0"/>
                </a:lnTo>
                <a:close/>
              </a:path>
            </a:pathLst>
          </a:custGeom>
          <a:gradFill rotWithShape="1">
            <a:gsLst>
              <a:gs pos="0">
                <a:srgbClr val="808080"/>
              </a:gs>
              <a:gs pos="100000">
                <a:srgbClr val="F8F8F8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5" name="Freeform 987">
            <a:extLst>
              <a:ext uri="{FF2B5EF4-FFF2-40B4-BE49-F238E27FC236}">
                <a16:creationId xmlns:a16="http://schemas.microsoft.com/office/drawing/2014/main" id="{F21D56DB-F5E9-8D44-92D9-C4770361B950}"/>
              </a:ext>
            </a:extLst>
          </p:cNvPr>
          <p:cNvSpPr>
            <a:spLocks/>
          </p:cNvSpPr>
          <p:nvPr/>
        </p:nvSpPr>
        <p:spPr bwMode="auto">
          <a:xfrm>
            <a:off x="10155518" y="5812753"/>
            <a:ext cx="31643" cy="27525"/>
          </a:xfrm>
          <a:custGeom>
            <a:avLst/>
            <a:gdLst>
              <a:gd name="T0" fmla="*/ 2 w 328"/>
              <a:gd name="T1" fmla="*/ 0 h 226"/>
              <a:gd name="T2" fmla="*/ 14 w 328"/>
              <a:gd name="T3" fmla="*/ 11 h 226"/>
              <a:gd name="T4" fmla="*/ 14 w 328"/>
              <a:gd name="T5" fmla="*/ 19 h 226"/>
              <a:gd name="T6" fmla="*/ 0 w 328"/>
              <a:gd name="T7" fmla="*/ 8 h 226"/>
              <a:gd name="T8" fmla="*/ 2 w 328"/>
              <a:gd name="T9" fmla="*/ 0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8"/>
              <a:gd name="T16" fmla="*/ 0 h 226"/>
              <a:gd name="T17" fmla="*/ 328 w 328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8" h="226">
                <a:moveTo>
                  <a:pt x="4" y="0"/>
                </a:moveTo>
                <a:cubicBezTo>
                  <a:pt x="60" y="10"/>
                  <a:pt x="182" y="74"/>
                  <a:pt x="328" y="128"/>
                </a:cubicBezTo>
                <a:cubicBezTo>
                  <a:pt x="326" y="162"/>
                  <a:pt x="326" y="158"/>
                  <a:pt x="326" y="226"/>
                </a:cubicBezTo>
                <a:cubicBezTo>
                  <a:pt x="326" y="226"/>
                  <a:pt x="169" y="155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6" name="Rectangle 988">
            <a:extLst>
              <a:ext uri="{FF2B5EF4-FFF2-40B4-BE49-F238E27FC236}">
                <a16:creationId xmlns:a16="http://schemas.microsoft.com/office/drawing/2014/main" id="{0447DE90-707A-1F42-8981-9A87D22C1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6299" y="5674399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417" name="Group 989">
            <a:extLst>
              <a:ext uri="{FF2B5EF4-FFF2-40B4-BE49-F238E27FC236}">
                <a16:creationId xmlns:a16="http://schemas.microsoft.com/office/drawing/2014/main" id="{A6C8AE16-7445-9845-8F83-A3F851D4F042}"/>
              </a:ext>
            </a:extLst>
          </p:cNvPr>
          <p:cNvGrpSpPr>
            <a:grpSpLocks/>
          </p:cNvGrpSpPr>
          <p:nvPr/>
        </p:nvGrpSpPr>
        <p:grpSpPr bwMode="auto">
          <a:xfrm>
            <a:off x="10091149" y="5671195"/>
            <a:ext cx="69903" cy="21117"/>
            <a:chOff x="614" y="2568"/>
            <a:chExt cx="725" cy="139"/>
          </a:xfrm>
        </p:grpSpPr>
        <p:sp>
          <p:nvSpPr>
            <p:cNvPr id="418" name="AutoShape 990">
              <a:extLst>
                <a:ext uri="{FF2B5EF4-FFF2-40B4-BE49-F238E27FC236}">
                  <a16:creationId xmlns:a16="http://schemas.microsoft.com/office/drawing/2014/main" id="{5E1B1032-2F46-EF4A-B472-E7BC9E83CB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" y="2566"/>
              <a:ext cx="721" cy="14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19" name="AutoShape 991">
              <a:extLst>
                <a:ext uri="{FF2B5EF4-FFF2-40B4-BE49-F238E27FC236}">
                  <a16:creationId xmlns:a16="http://schemas.microsoft.com/office/drawing/2014/main" id="{F24B042A-2483-8545-A723-0074F55A1D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" y="2581"/>
              <a:ext cx="696" cy="11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420" name="Rectangle 992">
            <a:extLst>
              <a:ext uri="{FF2B5EF4-FFF2-40B4-BE49-F238E27FC236}">
                <a16:creationId xmlns:a16="http://schemas.microsoft.com/office/drawing/2014/main" id="{E881C066-69A3-D649-893B-A3C4CB9FA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7502" y="5722750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421" name="Group 993">
            <a:extLst>
              <a:ext uri="{FF2B5EF4-FFF2-40B4-BE49-F238E27FC236}">
                <a16:creationId xmlns:a16="http://schemas.microsoft.com/office/drawing/2014/main" id="{2B8081F4-DBFC-C442-BDEE-DF67BF3817BC}"/>
              </a:ext>
            </a:extLst>
          </p:cNvPr>
          <p:cNvGrpSpPr>
            <a:grpSpLocks/>
          </p:cNvGrpSpPr>
          <p:nvPr/>
        </p:nvGrpSpPr>
        <p:grpSpPr bwMode="auto">
          <a:xfrm>
            <a:off x="10090909" y="5718672"/>
            <a:ext cx="69903" cy="19515"/>
            <a:chOff x="614" y="2568"/>
            <a:chExt cx="725" cy="139"/>
          </a:xfrm>
        </p:grpSpPr>
        <p:sp>
          <p:nvSpPr>
            <p:cNvPr id="422" name="AutoShape 994">
              <a:extLst>
                <a:ext uri="{FF2B5EF4-FFF2-40B4-BE49-F238E27FC236}">
                  <a16:creationId xmlns:a16="http://schemas.microsoft.com/office/drawing/2014/main" id="{B9A9624E-B9DF-9A46-B31E-DD7EFD0F2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" y="2564"/>
              <a:ext cx="721" cy="139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23" name="AutoShape 995">
              <a:extLst>
                <a:ext uri="{FF2B5EF4-FFF2-40B4-BE49-F238E27FC236}">
                  <a16:creationId xmlns:a16="http://schemas.microsoft.com/office/drawing/2014/main" id="{642F554B-5A88-A44B-AAB6-61F7D5A17F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" y="2581"/>
              <a:ext cx="696" cy="10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424" name="Rectangle 996">
            <a:extLst>
              <a:ext uri="{FF2B5EF4-FFF2-40B4-BE49-F238E27FC236}">
                <a16:creationId xmlns:a16="http://schemas.microsoft.com/office/drawing/2014/main" id="{2F7E8752-11E5-3642-90E6-5285D40EA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7502" y="5771101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25" name="Rectangle 997">
            <a:extLst>
              <a:ext uri="{FF2B5EF4-FFF2-40B4-BE49-F238E27FC236}">
                <a16:creationId xmlns:a16="http://schemas.microsoft.com/office/drawing/2014/main" id="{C884D5C3-FF18-F04A-B4E2-7E02117C0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8705" y="5814938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426" name="Group 998">
            <a:extLst>
              <a:ext uri="{FF2B5EF4-FFF2-40B4-BE49-F238E27FC236}">
                <a16:creationId xmlns:a16="http://schemas.microsoft.com/office/drawing/2014/main" id="{D321F228-396F-C44B-AA64-15D0F1B6CEFB}"/>
              </a:ext>
            </a:extLst>
          </p:cNvPr>
          <p:cNvGrpSpPr>
            <a:grpSpLocks/>
          </p:cNvGrpSpPr>
          <p:nvPr/>
        </p:nvGrpSpPr>
        <p:grpSpPr bwMode="auto">
          <a:xfrm>
            <a:off x="10089465" y="5810860"/>
            <a:ext cx="70024" cy="21991"/>
            <a:chOff x="614" y="2568"/>
            <a:chExt cx="725" cy="139"/>
          </a:xfrm>
        </p:grpSpPr>
        <p:sp>
          <p:nvSpPr>
            <p:cNvPr id="427" name="AutoShape 999">
              <a:extLst>
                <a:ext uri="{FF2B5EF4-FFF2-40B4-BE49-F238E27FC236}">
                  <a16:creationId xmlns:a16="http://schemas.microsoft.com/office/drawing/2014/main" id="{849EBD72-C779-B442-B144-4C92B9E79F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" y="2586"/>
              <a:ext cx="720" cy="12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28" name="AutoShape 1000">
              <a:extLst>
                <a:ext uri="{FF2B5EF4-FFF2-40B4-BE49-F238E27FC236}">
                  <a16:creationId xmlns:a16="http://schemas.microsoft.com/office/drawing/2014/main" id="{D93FB61F-FF29-F24D-8788-4165F50831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" y="2586"/>
              <a:ext cx="695" cy="10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429" name="Freeform 1001">
            <a:extLst>
              <a:ext uri="{FF2B5EF4-FFF2-40B4-BE49-F238E27FC236}">
                <a16:creationId xmlns:a16="http://schemas.microsoft.com/office/drawing/2014/main" id="{A40EEA2E-A801-414B-8FBC-BBC009ECE19B}"/>
              </a:ext>
            </a:extLst>
          </p:cNvPr>
          <p:cNvSpPr>
            <a:spLocks/>
          </p:cNvSpPr>
          <p:nvPr/>
        </p:nvSpPr>
        <p:spPr bwMode="auto">
          <a:xfrm>
            <a:off x="10156000" y="5771101"/>
            <a:ext cx="31643" cy="27380"/>
          </a:xfrm>
          <a:custGeom>
            <a:avLst/>
            <a:gdLst>
              <a:gd name="T0" fmla="*/ 2 w 328"/>
              <a:gd name="T1" fmla="*/ 0 h 226"/>
              <a:gd name="T2" fmla="*/ 14 w 328"/>
              <a:gd name="T3" fmla="*/ 10 h 226"/>
              <a:gd name="T4" fmla="*/ 14 w 328"/>
              <a:gd name="T5" fmla="*/ 17 h 226"/>
              <a:gd name="T6" fmla="*/ 0 w 328"/>
              <a:gd name="T7" fmla="*/ 7 h 226"/>
              <a:gd name="T8" fmla="*/ 2 w 328"/>
              <a:gd name="T9" fmla="*/ 0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8"/>
              <a:gd name="T16" fmla="*/ 0 h 226"/>
              <a:gd name="T17" fmla="*/ 328 w 328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8" h="226">
                <a:moveTo>
                  <a:pt x="4" y="0"/>
                </a:moveTo>
                <a:cubicBezTo>
                  <a:pt x="60" y="10"/>
                  <a:pt x="182" y="74"/>
                  <a:pt x="328" y="128"/>
                </a:cubicBezTo>
                <a:cubicBezTo>
                  <a:pt x="326" y="162"/>
                  <a:pt x="326" y="158"/>
                  <a:pt x="326" y="226"/>
                </a:cubicBezTo>
                <a:cubicBezTo>
                  <a:pt x="326" y="226"/>
                  <a:pt x="169" y="155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30" name="Group 1002">
            <a:extLst>
              <a:ext uri="{FF2B5EF4-FFF2-40B4-BE49-F238E27FC236}">
                <a16:creationId xmlns:a16="http://schemas.microsoft.com/office/drawing/2014/main" id="{F068EC4B-78B0-B24C-99A7-F96D6C86A2B9}"/>
              </a:ext>
            </a:extLst>
          </p:cNvPr>
          <p:cNvGrpSpPr>
            <a:grpSpLocks/>
          </p:cNvGrpSpPr>
          <p:nvPr/>
        </p:nvGrpSpPr>
        <p:grpSpPr bwMode="auto">
          <a:xfrm>
            <a:off x="10089946" y="5767169"/>
            <a:ext cx="70024" cy="20243"/>
            <a:chOff x="614" y="2568"/>
            <a:chExt cx="725" cy="139"/>
          </a:xfrm>
        </p:grpSpPr>
        <p:sp>
          <p:nvSpPr>
            <p:cNvPr id="431" name="AutoShape 1003">
              <a:extLst>
                <a:ext uri="{FF2B5EF4-FFF2-40B4-BE49-F238E27FC236}">
                  <a16:creationId xmlns:a16="http://schemas.microsoft.com/office/drawing/2014/main" id="{76307DFD-7DBD-DD4D-8615-A8A8D15D82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" y="2571"/>
              <a:ext cx="732" cy="13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32" name="AutoShape 1004">
              <a:extLst>
                <a:ext uri="{FF2B5EF4-FFF2-40B4-BE49-F238E27FC236}">
                  <a16:creationId xmlns:a16="http://schemas.microsoft.com/office/drawing/2014/main" id="{B5EA7410-FCB5-3C42-A74F-F566ABFAD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" y="2587"/>
              <a:ext cx="720" cy="1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433" name="Rectangle 1005">
            <a:extLst>
              <a:ext uri="{FF2B5EF4-FFF2-40B4-BE49-F238E27FC236}">
                <a16:creationId xmlns:a16="http://schemas.microsoft.com/office/drawing/2014/main" id="{10238275-C02A-F74A-A765-B593C055F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0946" y="5636388"/>
            <a:ext cx="8422" cy="332778"/>
          </a:xfrm>
          <a:prstGeom prst="rect">
            <a:avLst/>
          </a:prstGeom>
          <a:gradFill rotWithShape="1">
            <a:gsLst>
              <a:gs pos="0">
                <a:srgbClr val="333333"/>
              </a:gs>
              <a:gs pos="50000">
                <a:srgbClr val="DDDDDD"/>
              </a:gs>
              <a:gs pos="100000">
                <a:srgbClr val="333333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34" name="Freeform 1006">
            <a:extLst>
              <a:ext uri="{FF2B5EF4-FFF2-40B4-BE49-F238E27FC236}">
                <a16:creationId xmlns:a16="http://schemas.microsoft.com/office/drawing/2014/main" id="{81D6D301-6C77-C64B-B2D0-382D840AA7FC}"/>
              </a:ext>
            </a:extLst>
          </p:cNvPr>
          <p:cNvSpPr>
            <a:spLocks/>
          </p:cNvSpPr>
          <p:nvPr/>
        </p:nvSpPr>
        <p:spPr bwMode="auto">
          <a:xfrm>
            <a:off x="10158887" y="5720566"/>
            <a:ext cx="28515" cy="31020"/>
          </a:xfrm>
          <a:custGeom>
            <a:avLst/>
            <a:gdLst>
              <a:gd name="T0" fmla="*/ 2 w 296"/>
              <a:gd name="T1" fmla="*/ 0 h 256"/>
              <a:gd name="T2" fmla="*/ 14 w 296"/>
              <a:gd name="T3" fmla="*/ 10 h 256"/>
              <a:gd name="T4" fmla="*/ 14 w 296"/>
              <a:gd name="T5" fmla="*/ 19 h 256"/>
              <a:gd name="T6" fmla="*/ 0 w 296"/>
              <a:gd name="T7" fmla="*/ 7 h 256"/>
              <a:gd name="T8" fmla="*/ 2 w 296"/>
              <a:gd name="T9" fmla="*/ 0 h 2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6"/>
              <a:gd name="T16" fmla="*/ 0 h 256"/>
              <a:gd name="T17" fmla="*/ 296 w 296"/>
              <a:gd name="T18" fmla="*/ 256 h 2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6" h="256">
                <a:moveTo>
                  <a:pt x="4" y="0"/>
                </a:moveTo>
                <a:cubicBezTo>
                  <a:pt x="55" y="10"/>
                  <a:pt x="144" y="68"/>
                  <a:pt x="292" y="144"/>
                </a:cubicBezTo>
                <a:cubicBezTo>
                  <a:pt x="290" y="178"/>
                  <a:pt x="296" y="188"/>
                  <a:pt x="296" y="256"/>
                </a:cubicBezTo>
                <a:cubicBezTo>
                  <a:pt x="296" y="256"/>
                  <a:pt x="160" y="176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5" name="Freeform 1007">
            <a:extLst>
              <a:ext uri="{FF2B5EF4-FFF2-40B4-BE49-F238E27FC236}">
                <a16:creationId xmlns:a16="http://schemas.microsoft.com/office/drawing/2014/main" id="{6966CA35-6F7B-6C4F-AEE3-078FED56DF20}"/>
              </a:ext>
            </a:extLst>
          </p:cNvPr>
          <p:cNvSpPr>
            <a:spLocks/>
          </p:cNvSpPr>
          <p:nvPr/>
        </p:nvSpPr>
        <p:spPr bwMode="auto">
          <a:xfrm>
            <a:off x="10159248" y="5672943"/>
            <a:ext cx="29357" cy="34953"/>
          </a:xfrm>
          <a:custGeom>
            <a:avLst/>
            <a:gdLst>
              <a:gd name="T0" fmla="*/ 0 w 304"/>
              <a:gd name="T1" fmla="*/ 0 h 288"/>
              <a:gd name="T2" fmla="*/ 14 w 304"/>
              <a:gd name="T3" fmla="*/ 13 h 288"/>
              <a:gd name="T4" fmla="*/ 13 w 304"/>
              <a:gd name="T5" fmla="*/ 23 h 288"/>
              <a:gd name="T6" fmla="*/ 2 w 304"/>
              <a:gd name="T7" fmla="*/ 10 h 288"/>
              <a:gd name="T8" fmla="*/ 0 w 304"/>
              <a:gd name="T9" fmla="*/ 0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"/>
              <a:gd name="T16" fmla="*/ 0 h 288"/>
              <a:gd name="T17" fmla="*/ 304 w 304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" h="288">
                <a:moveTo>
                  <a:pt x="0" y="0"/>
                </a:moveTo>
                <a:cubicBezTo>
                  <a:pt x="51" y="10"/>
                  <a:pt x="148" y="76"/>
                  <a:pt x="304" y="164"/>
                </a:cubicBezTo>
                <a:cubicBezTo>
                  <a:pt x="302" y="198"/>
                  <a:pt x="284" y="220"/>
                  <a:pt x="284" y="288"/>
                </a:cubicBezTo>
                <a:cubicBezTo>
                  <a:pt x="284" y="288"/>
                  <a:pt x="163" y="179"/>
                  <a:pt x="8" y="124"/>
                </a:cubicBezTo>
                <a:cubicBezTo>
                  <a:pt x="8" y="72"/>
                  <a:pt x="0" y="17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6" name="Oval 1008">
            <a:extLst>
              <a:ext uri="{FF2B5EF4-FFF2-40B4-BE49-F238E27FC236}">
                <a16:creationId xmlns:a16="http://schemas.microsoft.com/office/drawing/2014/main" id="{2CFA9381-C4F6-8A4A-BCBB-312388656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3311" y="5954166"/>
            <a:ext cx="6016" cy="13835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37" name="Freeform 1009">
            <a:extLst>
              <a:ext uri="{FF2B5EF4-FFF2-40B4-BE49-F238E27FC236}">
                <a16:creationId xmlns:a16="http://schemas.microsoft.com/office/drawing/2014/main" id="{B30AEBEB-78E1-754E-BA64-FEE706BFF392}"/>
              </a:ext>
            </a:extLst>
          </p:cNvPr>
          <p:cNvSpPr>
            <a:spLocks/>
          </p:cNvSpPr>
          <p:nvPr/>
        </p:nvSpPr>
        <p:spPr bwMode="auto">
          <a:xfrm>
            <a:off x="10157684" y="5954603"/>
            <a:ext cx="29477" cy="29127"/>
          </a:xfrm>
          <a:custGeom>
            <a:avLst/>
            <a:gdLst>
              <a:gd name="T0" fmla="*/ 0 w 306"/>
              <a:gd name="T1" fmla="*/ 9 h 240"/>
              <a:gd name="T2" fmla="*/ 2 w 306"/>
              <a:gd name="T3" fmla="*/ 19 h 240"/>
              <a:gd name="T4" fmla="*/ 14 w 306"/>
              <a:gd name="T5" fmla="*/ 9 h 240"/>
              <a:gd name="T6" fmla="*/ 14 w 306"/>
              <a:gd name="T7" fmla="*/ 0 h 240"/>
              <a:gd name="T8" fmla="*/ 0 w 306"/>
              <a:gd name="T9" fmla="*/ 9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"/>
              <a:gd name="T16" fmla="*/ 0 h 240"/>
              <a:gd name="T17" fmla="*/ 306 w 306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" h="240">
                <a:moveTo>
                  <a:pt x="0" y="106"/>
                </a:moveTo>
                <a:lnTo>
                  <a:pt x="2" y="240"/>
                </a:lnTo>
                <a:lnTo>
                  <a:pt x="306" y="110"/>
                </a:lnTo>
                <a:lnTo>
                  <a:pt x="300" y="0"/>
                </a:lnTo>
                <a:lnTo>
                  <a:pt x="0" y="106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8" name="AutoShape 1010">
            <a:extLst>
              <a:ext uri="{FF2B5EF4-FFF2-40B4-BE49-F238E27FC236}">
                <a16:creationId xmlns:a16="http://schemas.microsoft.com/office/drawing/2014/main" id="{F2779901-7D8F-784A-8E8D-397036700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7877" y="5963487"/>
            <a:ext cx="143898" cy="21845"/>
          </a:xfrm>
          <a:prstGeom prst="roundRect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39" name="AutoShape 1011">
            <a:extLst>
              <a:ext uri="{FF2B5EF4-FFF2-40B4-BE49-F238E27FC236}">
                <a16:creationId xmlns:a16="http://schemas.microsoft.com/office/drawing/2014/main" id="{87A8BD55-4166-4643-A7DA-52B9D36F3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6299" y="5969166"/>
            <a:ext cx="128257" cy="1150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40" name="Oval 1012">
            <a:extLst>
              <a:ext uri="{FF2B5EF4-FFF2-40B4-BE49-F238E27FC236}">
                <a16:creationId xmlns:a16="http://schemas.microsoft.com/office/drawing/2014/main" id="{0F991E83-25F4-2549-B34F-7A9847201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8210" y="5920815"/>
            <a:ext cx="19130" cy="20680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41" name="Oval 1013">
            <a:extLst>
              <a:ext uri="{FF2B5EF4-FFF2-40B4-BE49-F238E27FC236}">
                <a16:creationId xmlns:a16="http://schemas.microsoft.com/office/drawing/2014/main" id="{01F6513A-F015-D94A-929C-75D48673F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9867" y="5920815"/>
            <a:ext cx="19130" cy="2068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42" name="Oval 1014">
            <a:extLst>
              <a:ext uri="{FF2B5EF4-FFF2-40B4-BE49-F238E27FC236}">
                <a16:creationId xmlns:a16="http://schemas.microsoft.com/office/drawing/2014/main" id="{DF2F1710-E7DF-7E48-A534-44E42CD00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0201" y="5920815"/>
            <a:ext cx="19130" cy="20680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43" name="Rectangle 1015">
            <a:extLst>
              <a:ext uri="{FF2B5EF4-FFF2-40B4-BE49-F238E27FC236}">
                <a16:creationId xmlns:a16="http://schemas.microsoft.com/office/drawing/2014/main" id="{328DCBC9-32E9-FD44-B2CF-3BC801D59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9410" y="5841444"/>
            <a:ext cx="9625" cy="110538"/>
          </a:xfrm>
          <a:prstGeom prst="rect">
            <a:avLst/>
          </a:prstGeom>
          <a:solidFill>
            <a:srgbClr val="29292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447" name="Group 590">
            <a:extLst>
              <a:ext uri="{FF2B5EF4-FFF2-40B4-BE49-F238E27FC236}">
                <a16:creationId xmlns:a16="http://schemas.microsoft.com/office/drawing/2014/main" id="{CCAB7625-FEE3-BB4A-97C1-EF1CC267990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773981" y="5281060"/>
            <a:ext cx="345630" cy="320302"/>
            <a:chOff x="2839" y="3501"/>
            <a:chExt cx="755" cy="803"/>
          </a:xfrm>
        </p:grpSpPr>
        <p:pic>
          <p:nvPicPr>
            <p:cNvPr id="451" name="Picture 591" descr="desktop_computer_stylized_medium">
              <a:extLst>
                <a:ext uri="{FF2B5EF4-FFF2-40B4-BE49-F238E27FC236}">
                  <a16:creationId xmlns:a16="http://schemas.microsoft.com/office/drawing/2014/main" id="{FC71EB74-5BE7-7A48-B637-5058D84946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2" name="Freeform 592">
              <a:extLst>
                <a:ext uri="{FF2B5EF4-FFF2-40B4-BE49-F238E27FC236}">
                  <a16:creationId xmlns:a16="http://schemas.microsoft.com/office/drawing/2014/main" id="{B9007CC0-7362-AE4E-9B5B-742E3046F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46" name="Group 652">
            <a:extLst>
              <a:ext uri="{FF2B5EF4-FFF2-40B4-BE49-F238E27FC236}">
                <a16:creationId xmlns:a16="http://schemas.microsoft.com/office/drawing/2014/main" id="{84B474B2-2AC4-EC40-9EA0-B5E48CE68CBD}"/>
              </a:ext>
            </a:extLst>
          </p:cNvPr>
          <p:cNvGrpSpPr>
            <a:grpSpLocks/>
          </p:cNvGrpSpPr>
          <p:nvPr/>
        </p:nvGrpSpPr>
        <p:grpSpPr bwMode="auto">
          <a:xfrm>
            <a:off x="7750224" y="1859725"/>
            <a:ext cx="415925" cy="385763"/>
            <a:chOff x="2751" y="1851"/>
            <a:chExt cx="462" cy="478"/>
          </a:xfrm>
        </p:grpSpPr>
        <p:pic>
          <p:nvPicPr>
            <p:cNvPr id="453" name="Picture 653" descr="iphone_stylized_small">
              <a:extLst>
                <a:ext uri="{FF2B5EF4-FFF2-40B4-BE49-F238E27FC236}">
                  <a16:creationId xmlns:a16="http://schemas.microsoft.com/office/drawing/2014/main" id="{34A94CEC-DE5F-E64D-A5B4-F04DB32319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4" name="Picture 654" descr="antenna_radiation_stylized">
              <a:extLst>
                <a:ext uri="{FF2B5EF4-FFF2-40B4-BE49-F238E27FC236}">
                  <a16:creationId xmlns:a16="http://schemas.microsoft.com/office/drawing/2014/main" id="{67C4AABE-F80E-F846-A0E8-D555DE64EB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3" name="Group 950">
            <a:extLst>
              <a:ext uri="{FF2B5EF4-FFF2-40B4-BE49-F238E27FC236}">
                <a16:creationId xmlns:a16="http://schemas.microsoft.com/office/drawing/2014/main" id="{BF16D25A-05F2-BD48-8851-FCCC3771B7E8}"/>
              </a:ext>
            </a:extLst>
          </p:cNvPr>
          <p:cNvGrpSpPr>
            <a:grpSpLocks/>
          </p:cNvGrpSpPr>
          <p:nvPr/>
        </p:nvGrpSpPr>
        <p:grpSpPr bwMode="auto">
          <a:xfrm>
            <a:off x="10253990" y="5273951"/>
            <a:ext cx="177192" cy="330833"/>
            <a:chOff x="4140" y="429"/>
            <a:chExt cx="1425" cy="2396"/>
          </a:xfrm>
        </p:grpSpPr>
        <p:sp>
          <p:nvSpPr>
            <p:cNvPr id="324" name="Freeform 951">
              <a:extLst>
                <a:ext uri="{FF2B5EF4-FFF2-40B4-BE49-F238E27FC236}">
                  <a16:creationId xmlns:a16="http://schemas.microsoft.com/office/drawing/2014/main" id="{72C50429-8235-E440-B0F8-ADCFAC748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5" name="Rectangle 952">
              <a:extLst>
                <a:ext uri="{FF2B5EF4-FFF2-40B4-BE49-F238E27FC236}">
                  <a16:creationId xmlns:a16="http://schemas.microsoft.com/office/drawing/2014/main" id="{C8289D20-20EF-CE4A-B82D-CC6F98B220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26" name="Freeform 953">
              <a:extLst>
                <a:ext uri="{FF2B5EF4-FFF2-40B4-BE49-F238E27FC236}">
                  <a16:creationId xmlns:a16="http://schemas.microsoft.com/office/drawing/2014/main" id="{512EE24C-2BC1-5A45-B541-28FAD5522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" name="Freeform 954">
              <a:extLst>
                <a:ext uri="{FF2B5EF4-FFF2-40B4-BE49-F238E27FC236}">
                  <a16:creationId xmlns:a16="http://schemas.microsoft.com/office/drawing/2014/main" id="{CC26DF50-FD02-994D-80F7-4CD21CC31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8" name="Rectangle 955">
              <a:extLst>
                <a:ext uri="{FF2B5EF4-FFF2-40B4-BE49-F238E27FC236}">
                  <a16:creationId xmlns:a16="http://schemas.microsoft.com/office/drawing/2014/main" id="{12D5F885-EEB6-EA49-8F16-8E65F7B56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329" name="Group 956">
              <a:extLst>
                <a:ext uri="{FF2B5EF4-FFF2-40B4-BE49-F238E27FC236}">
                  <a16:creationId xmlns:a16="http://schemas.microsoft.com/office/drawing/2014/main" id="{4819CF1A-CAA2-2445-BACA-6333C67700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54" name="AutoShape 957">
                <a:extLst>
                  <a:ext uri="{FF2B5EF4-FFF2-40B4-BE49-F238E27FC236}">
                    <a16:creationId xmlns:a16="http://schemas.microsoft.com/office/drawing/2014/main" id="{F403CAA7-7575-5B45-9B26-74060E67ED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55" name="AutoShape 958">
                <a:extLst>
                  <a:ext uri="{FF2B5EF4-FFF2-40B4-BE49-F238E27FC236}">
                    <a16:creationId xmlns:a16="http://schemas.microsoft.com/office/drawing/2014/main" id="{E7C03107-B3D4-E74B-8026-51FC5FB4C9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30" name="Rectangle 959">
              <a:extLst>
                <a:ext uri="{FF2B5EF4-FFF2-40B4-BE49-F238E27FC236}">
                  <a16:creationId xmlns:a16="http://schemas.microsoft.com/office/drawing/2014/main" id="{8C82FD14-8B3E-4C45-BA2F-1D536922B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331" name="Group 960">
              <a:extLst>
                <a:ext uri="{FF2B5EF4-FFF2-40B4-BE49-F238E27FC236}">
                  <a16:creationId xmlns:a16="http://schemas.microsoft.com/office/drawing/2014/main" id="{848EC42A-6B0F-D74E-99AF-9287D4319D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52" name="AutoShape 961">
                <a:extLst>
                  <a:ext uri="{FF2B5EF4-FFF2-40B4-BE49-F238E27FC236}">
                    <a16:creationId xmlns:a16="http://schemas.microsoft.com/office/drawing/2014/main" id="{5837F05C-C8FD-5D48-B46A-FAF46F8F6D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53" name="AutoShape 962">
                <a:extLst>
                  <a:ext uri="{FF2B5EF4-FFF2-40B4-BE49-F238E27FC236}">
                    <a16:creationId xmlns:a16="http://schemas.microsoft.com/office/drawing/2014/main" id="{85884ACD-1556-C049-9208-BBD38D4BCB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32" name="Rectangle 963">
              <a:extLst>
                <a:ext uri="{FF2B5EF4-FFF2-40B4-BE49-F238E27FC236}">
                  <a16:creationId xmlns:a16="http://schemas.microsoft.com/office/drawing/2014/main" id="{BB3BDCEC-6ABC-7E44-B9C4-70680B6560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33" name="Rectangle 964">
              <a:extLst>
                <a:ext uri="{FF2B5EF4-FFF2-40B4-BE49-F238E27FC236}">
                  <a16:creationId xmlns:a16="http://schemas.microsoft.com/office/drawing/2014/main" id="{BF659529-BF75-D64D-A398-3F5F02E8D6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334" name="Group 965">
              <a:extLst>
                <a:ext uri="{FF2B5EF4-FFF2-40B4-BE49-F238E27FC236}">
                  <a16:creationId xmlns:a16="http://schemas.microsoft.com/office/drawing/2014/main" id="{08EED94E-296E-6944-AB01-4E0F74CF60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50" name="AutoShape 966">
                <a:extLst>
                  <a:ext uri="{FF2B5EF4-FFF2-40B4-BE49-F238E27FC236}">
                    <a16:creationId xmlns:a16="http://schemas.microsoft.com/office/drawing/2014/main" id="{E45BC691-EDAB-5043-B974-6931BF4A1A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51" name="AutoShape 967">
                <a:extLst>
                  <a:ext uri="{FF2B5EF4-FFF2-40B4-BE49-F238E27FC236}">
                    <a16:creationId xmlns:a16="http://schemas.microsoft.com/office/drawing/2014/main" id="{BC4BCC73-0226-7344-A90F-A319311EB0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35" name="Freeform 968">
              <a:extLst>
                <a:ext uri="{FF2B5EF4-FFF2-40B4-BE49-F238E27FC236}">
                  <a16:creationId xmlns:a16="http://schemas.microsoft.com/office/drawing/2014/main" id="{4D3CB3E6-04E9-DD42-A1E2-B9CFDE5F4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36" name="Group 969">
              <a:extLst>
                <a:ext uri="{FF2B5EF4-FFF2-40B4-BE49-F238E27FC236}">
                  <a16:creationId xmlns:a16="http://schemas.microsoft.com/office/drawing/2014/main" id="{D3A85C8F-5C9D-004C-BED1-826FD6B753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48" name="AutoShape 970">
                <a:extLst>
                  <a:ext uri="{FF2B5EF4-FFF2-40B4-BE49-F238E27FC236}">
                    <a16:creationId xmlns:a16="http://schemas.microsoft.com/office/drawing/2014/main" id="{61DC189F-D857-CE49-9706-A99AFD0741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49" name="AutoShape 971">
                <a:extLst>
                  <a:ext uri="{FF2B5EF4-FFF2-40B4-BE49-F238E27FC236}">
                    <a16:creationId xmlns:a16="http://schemas.microsoft.com/office/drawing/2014/main" id="{8FED6611-7057-CD45-9474-CA215533CF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37" name="Rectangle 972">
              <a:extLst>
                <a:ext uri="{FF2B5EF4-FFF2-40B4-BE49-F238E27FC236}">
                  <a16:creationId xmlns:a16="http://schemas.microsoft.com/office/drawing/2014/main" id="{043E3E2C-723D-CA49-8604-B8FA4FD29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38" name="Freeform 973">
              <a:extLst>
                <a:ext uri="{FF2B5EF4-FFF2-40B4-BE49-F238E27FC236}">
                  <a16:creationId xmlns:a16="http://schemas.microsoft.com/office/drawing/2014/main" id="{A7D59DBF-B240-2743-8F05-CD6652179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9" name="Freeform 974">
              <a:extLst>
                <a:ext uri="{FF2B5EF4-FFF2-40B4-BE49-F238E27FC236}">
                  <a16:creationId xmlns:a16="http://schemas.microsoft.com/office/drawing/2014/main" id="{782758E0-5FA1-2541-8957-4820DA264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0" name="Oval 975">
              <a:extLst>
                <a:ext uri="{FF2B5EF4-FFF2-40B4-BE49-F238E27FC236}">
                  <a16:creationId xmlns:a16="http://schemas.microsoft.com/office/drawing/2014/main" id="{E43434A9-1771-1841-B10D-00C68B13F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41" name="Freeform 976">
              <a:extLst>
                <a:ext uri="{FF2B5EF4-FFF2-40B4-BE49-F238E27FC236}">
                  <a16:creationId xmlns:a16="http://schemas.microsoft.com/office/drawing/2014/main" id="{7F3BC29B-77D4-0345-BC99-5EBDE5178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2" name="AutoShape 977">
              <a:extLst>
                <a:ext uri="{FF2B5EF4-FFF2-40B4-BE49-F238E27FC236}">
                  <a16:creationId xmlns:a16="http://schemas.microsoft.com/office/drawing/2014/main" id="{AB8C4D5D-D558-0E48-B735-10A1700F94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43" name="AutoShape 978">
              <a:extLst>
                <a:ext uri="{FF2B5EF4-FFF2-40B4-BE49-F238E27FC236}">
                  <a16:creationId xmlns:a16="http://schemas.microsoft.com/office/drawing/2014/main" id="{A52E34C3-2A4E-6E43-AEAD-80E9029E9F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44" name="Oval 979">
              <a:extLst>
                <a:ext uri="{FF2B5EF4-FFF2-40B4-BE49-F238E27FC236}">
                  <a16:creationId xmlns:a16="http://schemas.microsoft.com/office/drawing/2014/main" id="{CF996EB8-B8AF-1645-81FB-5C4480FC1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45" name="Oval 980">
              <a:extLst>
                <a:ext uri="{FF2B5EF4-FFF2-40B4-BE49-F238E27FC236}">
                  <a16:creationId xmlns:a16="http://schemas.microsoft.com/office/drawing/2014/main" id="{6ABBF416-3D25-A54A-B9CB-9BC7B8D8B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46" name="Oval 981">
              <a:extLst>
                <a:ext uri="{FF2B5EF4-FFF2-40B4-BE49-F238E27FC236}">
                  <a16:creationId xmlns:a16="http://schemas.microsoft.com/office/drawing/2014/main" id="{BEBFB614-43B9-5A4B-8E5D-794244BE12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47" name="Rectangle 982">
              <a:extLst>
                <a:ext uri="{FF2B5EF4-FFF2-40B4-BE49-F238E27FC236}">
                  <a16:creationId xmlns:a16="http://schemas.microsoft.com/office/drawing/2014/main" id="{C5CE1C8E-4047-8540-B7FB-EBAB3DBC6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484" name="Group 950">
            <a:extLst>
              <a:ext uri="{FF2B5EF4-FFF2-40B4-BE49-F238E27FC236}">
                <a16:creationId xmlns:a16="http://schemas.microsoft.com/office/drawing/2014/main" id="{7CEBBAF6-579E-3943-B1EB-BB883618D6D9}"/>
              </a:ext>
            </a:extLst>
          </p:cNvPr>
          <p:cNvGrpSpPr>
            <a:grpSpLocks/>
          </p:cNvGrpSpPr>
          <p:nvPr/>
        </p:nvGrpSpPr>
        <p:grpSpPr bwMode="auto">
          <a:xfrm>
            <a:off x="10002508" y="5616400"/>
            <a:ext cx="214974" cy="403920"/>
            <a:chOff x="4140" y="429"/>
            <a:chExt cx="1425" cy="2396"/>
          </a:xfrm>
        </p:grpSpPr>
        <p:sp>
          <p:nvSpPr>
            <p:cNvPr id="485" name="Freeform 951">
              <a:extLst>
                <a:ext uri="{FF2B5EF4-FFF2-40B4-BE49-F238E27FC236}">
                  <a16:creationId xmlns:a16="http://schemas.microsoft.com/office/drawing/2014/main" id="{984581C6-7CED-A042-809F-11066F04B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6" name="Rectangle 952">
              <a:extLst>
                <a:ext uri="{FF2B5EF4-FFF2-40B4-BE49-F238E27FC236}">
                  <a16:creationId xmlns:a16="http://schemas.microsoft.com/office/drawing/2014/main" id="{0E0A78D4-7C3B-2143-AE69-FA504AD75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87" name="Freeform 953">
              <a:extLst>
                <a:ext uri="{FF2B5EF4-FFF2-40B4-BE49-F238E27FC236}">
                  <a16:creationId xmlns:a16="http://schemas.microsoft.com/office/drawing/2014/main" id="{B0C7F238-A8B7-7443-8BA5-8939FF6B55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8" name="Freeform 954">
              <a:extLst>
                <a:ext uri="{FF2B5EF4-FFF2-40B4-BE49-F238E27FC236}">
                  <a16:creationId xmlns:a16="http://schemas.microsoft.com/office/drawing/2014/main" id="{6F90FD17-11E4-EE4F-AF2F-7122C053E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9" name="Rectangle 955">
              <a:extLst>
                <a:ext uri="{FF2B5EF4-FFF2-40B4-BE49-F238E27FC236}">
                  <a16:creationId xmlns:a16="http://schemas.microsoft.com/office/drawing/2014/main" id="{53A75298-B138-094F-9787-1B231F4806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490" name="Group 956">
              <a:extLst>
                <a:ext uri="{FF2B5EF4-FFF2-40B4-BE49-F238E27FC236}">
                  <a16:creationId xmlns:a16="http://schemas.microsoft.com/office/drawing/2014/main" id="{AD456B50-CD82-6F4C-9CF1-09ABBC571C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15" name="AutoShape 957">
                <a:extLst>
                  <a:ext uri="{FF2B5EF4-FFF2-40B4-BE49-F238E27FC236}">
                    <a16:creationId xmlns:a16="http://schemas.microsoft.com/office/drawing/2014/main" id="{4C074F81-A723-5F4E-9479-CE1CDCFBCB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16" name="AutoShape 958">
                <a:extLst>
                  <a:ext uri="{FF2B5EF4-FFF2-40B4-BE49-F238E27FC236}">
                    <a16:creationId xmlns:a16="http://schemas.microsoft.com/office/drawing/2014/main" id="{4DE71513-1E1D-B644-992C-AE6AB0DB11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91" name="Rectangle 959">
              <a:extLst>
                <a:ext uri="{FF2B5EF4-FFF2-40B4-BE49-F238E27FC236}">
                  <a16:creationId xmlns:a16="http://schemas.microsoft.com/office/drawing/2014/main" id="{05D448DB-B3CB-C64D-8C4B-72D790DFFD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492" name="Group 960">
              <a:extLst>
                <a:ext uri="{FF2B5EF4-FFF2-40B4-BE49-F238E27FC236}">
                  <a16:creationId xmlns:a16="http://schemas.microsoft.com/office/drawing/2014/main" id="{9CDEBDA5-A066-D749-B9E9-47DB05253D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13" name="AutoShape 961">
                <a:extLst>
                  <a:ext uri="{FF2B5EF4-FFF2-40B4-BE49-F238E27FC236}">
                    <a16:creationId xmlns:a16="http://schemas.microsoft.com/office/drawing/2014/main" id="{8E73CA32-EF58-EA45-A4FE-37E560EBE8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14" name="AutoShape 962">
                <a:extLst>
                  <a:ext uri="{FF2B5EF4-FFF2-40B4-BE49-F238E27FC236}">
                    <a16:creationId xmlns:a16="http://schemas.microsoft.com/office/drawing/2014/main" id="{2E2C05F9-1F42-CF46-83F8-339E874CF6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93" name="Rectangle 963">
              <a:extLst>
                <a:ext uri="{FF2B5EF4-FFF2-40B4-BE49-F238E27FC236}">
                  <a16:creationId xmlns:a16="http://schemas.microsoft.com/office/drawing/2014/main" id="{D2B5715C-9E55-D04D-BD32-A700B9DCC1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94" name="Rectangle 964">
              <a:extLst>
                <a:ext uri="{FF2B5EF4-FFF2-40B4-BE49-F238E27FC236}">
                  <a16:creationId xmlns:a16="http://schemas.microsoft.com/office/drawing/2014/main" id="{3A8FF8A7-C248-1B42-80FA-051974D95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495" name="Group 965">
              <a:extLst>
                <a:ext uri="{FF2B5EF4-FFF2-40B4-BE49-F238E27FC236}">
                  <a16:creationId xmlns:a16="http://schemas.microsoft.com/office/drawing/2014/main" id="{8E71E5B0-A3F5-D344-B255-99112EB195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11" name="AutoShape 966">
                <a:extLst>
                  <a:ext uri="{FF2B5EF4-FFF2-40B4-BE49-F238E27FC236}">
                    <a16:creationId xmlns:a16="http://schemas.microsoft.com/office/drawing/2014/main" id="{A2F22898-EA39-FB4D-B255-ABCB1B7C16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12" name="AutoShape 967">
                <a:extLst>
                  <a:ext uri="{FF2B5EF4-FFF2-40B4-BE49-F238E27FC236}">
                    <a16:creationId xmlns:a16="http://schemas.microsoft.com/office/drawing/2014/main" id="{FBF034BA-270B-6F40-B57B-8A19ABF281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96" name="Freeform 968">
              <a:extLst>
                <a:ext uri="{FF2B5EF4-FFF2-40B4-BE49-F238E27FC236}">
                  <a16:creationId xmlns:a16="http://schemas.microsoft.com/office/drawing/2014/main" id="{C6616798-D999-124B-8365-0FF6B1AC6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97" name="Group 969">
              <a:extLst>
                <a:ext uri="{FF2B5EF4-FFF2-40B4-BE49-F238E27FC236}">
                  <a16:creationId xmlns:a16="http://schemas.microsoft.com/office/drawing/2014/main" id="{0D2B7299-399C-9748-80B1-8B82EA5708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09" name="AutoShape 970">
                <a:extLst>
                  <a:ext uri="{FF2B5EF4-FFF2-40B4-BE49-F238E27FC236}">
                    <a16:creationId xmlns:a16="http://schemas.microsoft.com/office/drawing/2014/main" id="{791F8FFE-36CE-5D47-899C-7B6F5471D9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10" name="AutoShape 971">
                <a:extLst>
                  <a:ext uri="{FF2B5EF4-FFF2-40B4-BE49-F238E27FC236}">
                    <a16:creationId xmlns:a16="http://schemas.microsoft.com/office/drawing/2014/main" id="{96614370-C84C-644E-AF93-94853FD47A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98" name="Rectangle 972">
              <a:extLst>
                <a:ext uri="{FF2B5EF4-FFF2-40B4-BE49-F238E27FC236}">
                  <a16:creationId xmlns:a16="http://schemas.microsoft.com/office/drawing/2014/main" id="{3024E21F-4580-974D-A923-DBF7106EF1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99" name="Freeform 973">
              <a:extLst>
                <a:ext uri="{FF2B5EF4-FFF2-40B4-BE49-F238E27FC236}">
                  <a16:creationId xmlns:a16="http://schemas.microsoft.com/office/drawing/2014/main" id="{355CC750-A436-114A-B13D-15B18BE00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0" name="Freeform 974">
              <a:extLst>
                <a:ext uri="{FF2B5EF4-FFF2-40B4-BE49-F238E27FC236}">
                  <a16:creationId xmlns:a16="http://schemas.microsoft.com/office/drawing/2014/main" id="{D88AEB08-419C-994D-B9AF-2D260494D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1" name="Oval 975">
              <a:extLst>
                <a:ext uri="{FF2B5EF4-FFF2-40B4-BE49-F238E27FC236}">
                  <a16:creationId xmlns:a16="http://schemas.microsoft.com/office/drawing/2014/main" id="{A70DC3D0-7F41-FB4E-BF25-4A8051E0D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02" name="Freeform 976">
              <a:extLst>
                <a:ext uri="{FF2B5EF4-FFF2-40B4-BE49-F238E27FC236}">
                  <a16:creationId xmlns:a16="http://schemas.microsoft.com/office/drawing/2014/main" id="{00011472-61BE-7D4E-BF36-C4C4F0A5D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3" name="AutoShape 977">
              <a:extLst>
                <a:ext uri="{FF2B5EF4-FFF2-40B4-BE49-F238E27FC236}">
                  <a16:creationId xmlns:a16="http://schemas.microsoft.com/office/drawing/2014/main" id="{369D2889-1BFC-A340-B67F-54F258D6F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04" name="AutoShape 978">
              <a:extLst>
                <a:ext uri="{FF2B5EF4-FFF2-40B4-BE49-F238E27FC236}">
                  <a16:creationId xmlns:a16="http://schemas.microsoft.com/office/drawing/2014/main" id="{CEFA09E5-3186-4445-AD94-60C0E15196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05" name="Oval 979">
              <a:extLst>
                <a:ext uri="{FF2B5EF4-FFF2-40B4-BE49-F238E27FC236}">
                  <a16:creationId xmlns:a16="http://schemas.microsoft.com/office/drawing/2014/main" id="{9AFADA62-C3CB-594F-8048-8871064276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06" name="Oval 980">
              <a:extLst>
                <a:ext uri="{FF2B5EF4-FFF2-40B4-BE49-F238E27FC236}">
                  <a16:creationId xmlns:a16="http://schemas.microsoft.com/office/drawing/2014/main" id="{C82FFABC-4C4C-6243-9D2D-3C99FBC518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07" name="Oval 981">
              <a:extLst>
                <a:ext uri="{FF2B5EF4-FFF2-40B4-BE49-F238E27FC236}">
                  <a16:creationId xmlns:a16="http://schemas.microsoft.com/office/drawing/2014/main" id="{C0EFDD4D-FB5A-6D4E-97DD-CFA89D4A96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08" name="Rectangle 982">
              <a:extLst>
                <a:ext uri="{FF2B5EF4-FFF2-40B4-BE49-F238E27FC236}">
                  <a16:creationId xmlns:a16="http://schemas.microsoft.com/office/drawing/2014/main" id="{99A1B872-581F-BE49-AADF-3A6775C166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E38FF4C3-D0A2-D548-89C0-C35D3E53032F}"/>
              </a:ext>
            </a:extLst>
          </p:cNvPr>
          <p:cNvGrpSpPr/>
          <p:nvPr/>
        </p:nvGrpSpPr>
        <p:grpSpPr>
          <a:xfrm>
            <a:off x="9098788" y="3956624"/>
            <a:ext cx="367224" cy="240304"/>
            <a:chOff x="7493876" y="2774731"/>
            <a:chExt cx="1481958" cy="894622"/>
          </a:xfrm>
        </p:grpSpPr>
        <p:sp>
          <p:nvSpPr>
            <p:cNvPr id="194" name="Freeform 193">
              <a:extLst>
                <a:ext uri="{FF2B5EF4-FFF2-40B4-BE49-F238E27FC236}">
                  <a16:creationId xmlns:a16="http://schemas.microsoft.com/office/drawing/2014/main" id="{027716F5-6A2D-404B-ADB2-50CDACB02062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C3297389-072E-FE41-B64F-4D54440AB368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36323224-311B-EE47-BE36-F2BE4EA6BC7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97" name="Freeform 196">
                <a:extLst>
                  <a:ext uri="{FF2B5EF4-FFF2-40B4-BE49-F238E27FC236}">
                    <a16:creationId xmlns:a16="http://schemas.microsoft.com/office/drawing/2014/main" id="{BD802D6F-DAFD-DC41-83D1-DF0F4A2A7948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8" name="Freeform 197">
                <a:extLst>
                  <a:ext uri="{FF2B5EF4-FFF2-40B4-BE49-F238E27FC236}">
                    <a16:creationId xmlns:a16="http://schemas.microsoft.com/office/drawing/2014/main" id="{2CE211BA-1FF8-2548-A6C8-5CD1E12C3E1A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9" name="Freeform 198">
                <a:extLst>
                  <a:ext uri="{FF2B5EF4-FFF2-40B4-BE49-F238E27FC236}">
                    <a16:creationId xmlns:a16="http://schemas.microsoft.com/office/drawing/2014/main" id="{D363DDD6-C621-F146-B8DA-4A9DDE186BE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0" name="Freeform 199">
                <a:extLst>
                  <a:ext uri="{FF2B5EF4-FFF2-40B4-BE49-F238E27FC236}">
                    <a16:creationId xmlns:a16="http://schemas.microsoft.com/office/drawing/2014/main" id="{BB3402A2-EE9C-A240-899D-8BDF14CF4322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5123C752-3FFB-E84D-9E48-DBC9A9F48F37}"/>
              </a:ext>
            </a:extLst>
          </p:cNvPr>
          <p:cNvGrpSpPr/>
          <p:nvPr/>
        </p:nvGrpSpPr>
        <p:grpSpPr>
          <a:xfrm>
            <a:off x="9601554" y="3999763"/>
            <a:ext cx="367224" cy="240304"/>
            <a:chOff x="7493876" y="2774731"/>
            <a:chExt cx="1481958" cy="894622"/>
          </a:xfrm>
        </p:grpSpPr>
        <p:sp>
          <p:nvSpPr>
            <p:cNvPr id="218" name="Freeform 217">
              <a:extLst>
                <a:ext uri="{FF2B5EF4-FFF2-40B4-BE49-F238E27FC236}">
                  <a16:creationId xmlns:a16="http://schemas.microsoft.com/office/drawing/2014/main" id="{D524F684-301C-7542-A0A4-37573182739D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9BF20040-D9C8-B74E-BC0D-F15797752EA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79553B03-2EF0-1445-BD4E-875D98E58492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21" name="Freeform 220">
                <a:extLst>
                  <a:ext uri="{FF2B5EF4-FFF2-40B4-BE49-F238E27FC236}">
                    <a16:creationId xmlns:a16="http://schemas.microsoft.com/office/drawing/2014/main" id="{DAB927EA-DECF-FE4A-BE5D-802F016FB194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3" name="Freeform 222">
                <a:extLst>
                  <a:ext uri="{FF2B5EF4-FFF2-40B4-BE49-F238E27FC236}">
                    <a16:creationId xmlns:a16="http://schemas.microsoft.com/office/drawing/2014/main" id="{2414339B-8AC7-2444-AC70-285A203D116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4" name="Freeform 223">
                <a:extLst>
                  <a:ext uri="{FF2B5EF4-FFF2-40B4-BE49-F238E27FC236}">
                    <a16:creationId xmlns:a16="http://schemas.microsoft.com/office/drawing/2014/main" id="{AEF6DCDC-2F65-B349-B551-DC3FACF6D577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2" name="Freeform 221">
                <a:extLst>
                  <a:ext uri="{FF2B5EF4-FFF2-40B4-BE49-F238E27FC236}">
                    <a16:creationId xmlns:a16="http://schemas.microsoft.com/office/drawing/2014/main" id="{8F1EA0F6-ACA7-C443-A514-F770A3836883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8ECEC947-F5C8-414B-A56E-EBE5DFFEDB1C}"/>
              </a:ext>
            </a:extLst>
          </p:cNvPr>
          <p:cNvGrpSpPr/>
          <p:nvPr/>
        </p:nvGrpSpPr>
        <p:grpSpPr>
          <a:xfrm>
            <a:off x="8050070" y="3965994"/>
            <a:ext cx="354986" cy="175668"/>
            <a:chOff x="7493876" y="2774731"/>
            <a:chExt cx="1481958" cy="894622"/>
          </a:xfrm>
        </p:grpSpPr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86294923-1C02-5240-95DE-EA2186392E22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2AB3674D-1CCE-274D-BF8E-CEFECF766B32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86166535-C584-C14C-9137-7498CC96E8F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49" name="Freeform 148">
                <a:extLst>
                  <a:ext uri="{FF2B5EF4-FFF2-40B4-BE49-F238E27FC236}">
                    <a16:creationId xmlns:a16="http://schemas.microsoft.com/office/drawing/2014/main" id="{17514CA1-86B8-BA44-B4A0-0CEB1F62C26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" name="Freeform 149">
                <a:extLst>
                  <a:ext uri="{FF2B5EF4-FFF2-40B4-BE49-F238E27FC236}">
                    <a16:creationId xmlns:a16="http://schemas.microsoft.com/office/drawing/2014/main" id="{8D28E726-BB5D-5644-9E9D-DEEB2E0B1FFC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1" name="Freeform 150">
                <a:extLst>
                  <a:ext uri="{FF2B5EF4-FFF2-40B4-BE49-F238E27FC236}">
                    <a16:creationId xmlns:a16="http://schemas.microsoft.com/office/drawing/2014/main" id="{BDE8E149-5BA9-CB4C-9AC6-1EED7308D871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" name="Freeform 151">
                <a:extLst>
                  <a:ext uri="{FF2B5EF4-FFF2-40B4-BE49-F238E27FC236}">
                    <a16:creationId xmlns:a16="http://schemas.microsoft.com/office/drawing/2014/main" id="{BAF1B228-D777-8846-8B1B-6476F6C2AA6C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A8973B1E-A991-8E45-9FF7-7AF7F179E328}"/>
              </a:ext>
            </a:extLst>
          </p:cNvPr>
          <p:cNvGrpSpPr/>
          <p:nvPr/>
        </p:nvGrpSpPr>
        <p:grpSpPr>
          <a:xfrm>
            <a:off x="9247893" y="4775686"/>
            <a:ext cx="393760" cy="218578"/>
            <a:chOff x="7493876" y="2774731"/>
            <a:chExt cx="1481958" cy="894622"/>
          </a:xfrm>
        </p:grpSpPr>
        <p:sp>
          <p:nvSpPr>
            <p:cNvPr id="234" name="Freeform 233">
              <a:extLst>
                <a:ext uri="{FF2B5EF4-FFF2-40B4-BE49-F238E27FC236}">
                  <a16:creationId xmlns:a16="http://schemas.microsoft.com/office/drawing/2014/main" id="{5A098E30-A66F-FA4D-9EE8-C0C83DE6D506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051367D4-C1D9-AF45-9A24-031126A62943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8C4167F2-26A6-0A41-9F23-581BB1D6E53B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37" name="Freeform 236">
                <a:extLst>
                  <a:ext uri="{FF2B5EF4-FFF2-40B4-BE49-F238E27FC236}">
                    <a16:creationId xmlns:a16="http://schemas.microsoft.com/office/drawing/2014/main" id="{8AABD328-91C1-C94D-8CB5-66F9CC0DC001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8" name="Freeform 237">
                <a:extLst>
                  <a:ext uri="{FF2B5EF4-FFF2-40B4-BE49-F238E27FC236}">
                    <a16:creationId xmlns:a16="http://schemas.microsoft.com/office/drawing/2014/main" id="{23CBCA43-9398-E043-A20B-00567B73DB89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9" name="Freeform 238">
                <a:extLst>
                  <a:ext uri="{FF2B5EF4-FFF2-40B4-BE49-F238E27FC236}">
                    <a16:creationId xmlns:a16="http://schemas.microsoft.com/office/drawing/2014/main" id="{06C3D6EF-A0CB-F34C-9C57-9FA040350289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0" name="Freeform 239">
                <a:extLst>
                  <a:ext uri="{FF2B5EF4-FFF2-40B4-BE49-F238E27FC236}">
                    <a16:creationId xmlns:a16="http://schemas.microsoft.com/office/drawing/2014/main" id="{66D08B47-1DCF-994C-84EE-6C7E588A1D24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EEFE641A-589B-7942-BC31-34CA4265ECA8}"/>
              </a:ext>
            </a:extLst>
          </p:cNvPr>
          <p:cNvGrpSpPr/>
          <p:nvPr/>
        </p:nvGrpSpPr>
        <p:grpSpPr>
          <a:xfrm>
            <a:off x="9783558" y="4989983"/>
            <a:ext cx="393760" cy="218578"/>
            <a:chOff x="7493876" y="2774731"/>
            <a:chExt cx="1481958" cy="894622"/>
          </a:xfrm>
        </p:grpSpPr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236DE3EE-811C-674F-9142-302E5E9C5593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1800B155-CF25-D24C-9B92-B08AAAB8313B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B0AEF1A2-025A-BC41-A84F-2DC3E058332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09" name="Freeform 108">
                <a:extLst>
                  <a:ext uri="{FF2B5EF4-FFF2-40B4-BE49-F238E27FC236}">
                    <a16:creationId xmlns:a16="http://schemas.microsoft.com/office/drawing/2014/main" id="{8D3F6F1A-FE14-8948-A78A-73AA88A44A7B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B90EE21A-C2A8-0D42-B6A5-6C7D12BEBF0A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1" name="Freeform 110">
                <a:extLst>
                  <a:ext uri="{FF2B5EF4-FFF2-40B4-BE49-F238E27FC236}">
                    <a16:creationId xmlns:a16="http://schemas.microsoft.com/office/drawing/2014/main" id="{8A5097ED-FFBF-4544-860B-3817BA811B2C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" name="Freeform 111">
                <a:extLst>
                  <a:ext uri="{FF2B5EF4-FFF2-40B4-BE49-F238E27FC236}">
                    <a16:creationId xmlns:a16="http://schemas.microsoft.com/office/drawing/2014/main" id="{6DF62723-77FE-9247-98F5-987E793C56FB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47" name="Group 850">
            <a:extLst>
              <a:ext uri="{FF2B5EF4-FFF2-40B4-BE49-F238E27FC236}">
                <a16:creationId xmlns:a16="http://schemas.microsoft.com/office/drawing/2014/main" id="{4F552D9E-30F7-A14F-B4D6-B51A5A66BDB8}"/>
              </a:ext>
            </a:extLst>
          </p:cNvPr>
          <p:cNvGrpSpPr>
            <a:grpSpLocks/>
          </p:cNvGrpSpPr>
          <p:nvPr/>
        </p:nvGrpSpPr>
        <p:grpSpPr bwMode="auto">
          <a:xfrm>
            <a:off x="7566349" y="3812814"/>
            <a:ext cx="496588" cy="96676"/>
            <a:chOff x="2199" y="955"/>
            <a:chExt cx="2547" cy="506"/>
          </a:xfrm>
        </p:grpSpPr>
        <p:sp>
          <p:nvSpPr>
            <p:cNvPr id="548" name="Freeform 851">
              <a:extLst>
                <a:ext uri="{FF2B5EF4-FFF2-40B4-BE49-F238E27FC236}">
                  <a16:creationId xmlns:a16="http://schemas.microsoft.com/office/drawing/2014/main" id="{47E21BF6-929B-3A47-8266-F43071DB4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27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9" name="Freeform 852">
              <a:extLst>
                <a:ext uri="{FF2B5EF4-FFF2-40B4-BE49-F238E27FC236}">
                  <a16:creationId xmlns:a16="http://schemas.microsoft.com/office/drawing/2014/main" id="{977E0CCA-A1C1-F142-8BCA-8B6415F00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27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0" name="Freeform 853">
              <a:extLst>
                <a:ext uri="{FF2B5EF4-FFF2-40B4-BE49-F238E27FC236}">
                  <a16:creationId xmlns:a16="http://schemas.microsoft.com/office/drawing/2014/main" id="{AFEC8E43-9448-CC47-A12E-E3D3988EA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27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1" name="Freeform 854">
              <a:extLst>
                <a:ext uri="{FF2B5EF4-FFF2-40B4-BE49-F238E27FC236}">
                  <a16:creationId xmlns:a16="http://schemas.microsoft.com/office/drawing/2014/main" id="{9974E21E-DE2A-F14B-9EEA-8E995ACB2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27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2" name="Freeform 855">
              <a:extLst>
                <a:ext uri="{FF2B5EF4-FFF2-40B4-BE49-F238E27FC236}">
                  <a16:creationId xmlns:a16="http://schemas.microsoft.com/office/drawing/2014/main" id="{526B7E0C-0C34-C149-980C-9D4078DFB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27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3" name="Freeform 856">
              <a:extLst>
                <a:ext uri="{FF2B5EF4-FFF2-40B4-BE49-F238E27FC236}">
                  <a16:creationId xmlns:a16="http://schemas.microsoft.com/office/drawing/2014/main" id="{8F99464E-957F-4E48-BA20-3C5D8011E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27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88" name="Group 850">
            <a:extLst>
              <a:ext uri="{FF2B5EF4-FFF2-40B4-BE49-F238E27FC236}">
                <a16:creationId xmlns:a16="http://schemas.microsoft.com/office/drawing/2014/main" id="{29210D43-18C8-0641-B681-3446080C3F9A}"/>
              </a:ext>
            </a:extLst>
          </p:cNvPr>
          <p:cNvGrpSpPr>
            <a:grpSpLocks/>
          </p:cNvGrpSpPr>
          <p:nvPr/>
        </p:nvGrpSpPr>
        <p:grpSpPr bwMode="auto">
          <a:xfrm>
            <a:off x="7801777" y="3327400"/>
            <a:ext cx="269073" cy="46492"/>
            <a:chOff x="2199" y="955"/>
            <a:chExt cx="2547" cy="506"/>
          </a:xfrm>
        </p:grpSpPr>
        <p:sp>
          <p:nvSpPr>
            <p:cNvPr id="597" name="Freeform 851">
              <a:extLst>
                <a:ext uri="{FF2B5EF4-FFF2-40B4-BE49-F238E27FC236}">
                  <a16:creationId xmlns:a16="http://schemas.microsoft.com/office/drawing/2014/main" id="{36DCC3D2-0891-2541-A191-1251BBEF99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8" name="Freeform 852">
              <a:extLst>
                <a:ext uri="{FF2B5EF4-FFF2-40B4-BE49-F238E27FC236}">
                  <a16:creationId xmlns:a16="http://schemas.microsoft.com/office/drawing/2014/main" id="{D5277460-B4E3-524F-9433-384917AEC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9" name="Freeform 853">
              <a:extLst>
                <a:ext uri="{FF2B5EF4-FFF2-40B4-BE49-F238E27FC236}">
                  <a16:creationId xmlns:a16="http://schemas.microsoft.com/office/drawing/2014/main" id="{B805595D-4D0C-7944-A9AD-4D3ADF561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0" name="Freeform 854">
              <a:extLst>
                <a:ext uri="{FF2B5EF4-FFF2-40B4-BE49-F238E27FC236}">
                  <a16:creationId xmlns:a16="http://schemas.microsoft.com/office/drawing/2014/main" id="{E00F00F5-C22C-9E4F-AD64-60E1AB2F4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1" name="Freeform 855">
              <a:extLst>
                <a:ext uri="{FF2B5EF4-FFF2-40B4-BE49-F238E27FC236}">
                  <a16:creationId xmlns:a16="http://schemas.microsoft.com/office/drawing/2014/main" id="{91BD7366-39AE-8B41-B7C8-842550369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2" name="Freeform 856">
              <a:extLst>
                <a:ext uri="{FF2B5EF4-FFF2-40B4-BE49-F238E27FC236}">
                  <a16:creationId xmlns:a16="http://schemas.microsoft.com/office/drawing/2014/main" id="{7FC3F21F-3A7A-BD48-A40A-00C122D98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03" name="Group 850">
            <a:extLst>
              <a:ext uri="{FF2B5EF4-FFF2-40B4-BE49-F238E27FC236}">
                <a16:creationId xmlns:a16="http://schemas.microsoft.com/office/drawing/2014/main" id="{BE7F245F-72C2-A043-82DE-6C0AE3E66523}"/>
              </a:ext>
            </a:extLst>
          </p:cNvPr>
          <p:cNvGrpSpPr>
            <a:grpSpLocks/>
          </p:cNvGrpSpPr>
          <p:nvPr/>
        </p:nvGrpSpPr>
        <p:grpSpPr bwMode="auto">
          <a:xfrm>
            <a:off x="7493802" y="3422650"/>
            <a:ext cx="269073" cy="46492"/>
            <a:chOff x="2199" y="955"/>
            <a:chExt cx="2547" cy="506"/>
          </a:xfrm>
        </p:grpSpPr>
        <p:sp>
          <p:nvSpPr>
            <p:cNvPr id="604" name="Freeform 851">
              <a:extLst>
                <a:ext uri="{FF2B5EF4-FFF2-40B4-BE49-F238E27FC236}">
                  <a16:creationId xmlns:a16="http://schemas.microsoft.com/office/drawing/2014/main" id="{B712963A-1E2A-3643-B5C3-4E552B192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5" name="Freeform 852">
              <a:extLst>
                <a:ext uri="{FF2B5EF4-FFF2-40B4-BE49-F238E27FC236}">
                  <a16:creationId xmlns:a16="http://schemas.microsoft.com/office/drawing/2014/main" id="{470DE5CF-9167-9246-A722-9E8442274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6" name="Freeform 853">
              <a:extLst>
                <a:ext uri="{FF2B5EF4-FFF2-40B4-BE49-F238E27FC236}">
                  <a16:creationId xmlns:a16="http://schemas.microsoft.com/office/drawing/2014/main" id="{BD37A15B-27DE-5640-BDCC-45492602C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7" name="Freeform 854">
              <a:extLst>
                <a:ext uri="{FF2B5EF4-FFF2-40B4-BE49-F238E27FC236}">
                  <a16:creationId xmlns:a16="http://schemas.microsoft.com/office/drawing/2014/main" id="{8F353A5D-F3B9-A24E-A816-361069C5BD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8" name="Freeform 855">
              <a:extLst>
                <a:ext uri="{FF2B5EF4-FFF2-40B4-BE49-F238E27FC236}">
                  <a16:creationId xmlns:a16="http://schemas.microsoft.com/office/drawing/2014/main" id="{2A37387A-9AD7-7347-9B59-5E3423DC0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9" name="Freeform 856">
              <a:extLst>
                <a:ext uri="{FF2B5EF4-FFF2-40B4-BE49-F238E27FC236}">
                  <a16:creationId xmlns:a16="http://schemas.microsoft.com/office/drawing/2014/main" id="{EE58E058-DE5E-E74A-88A3-CEE247A6F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10" name="Group 850">
            <a:extLst>
              <a:ext uri="{FF2B5EF4-FFF2-40B4-BE49-F238E27FC236}">
                <a16:creationId xmlns:a16="http://schemas.microsoft.com/office/drawing/2014/main" id="{E3F84402-6524-194E-A94B-4A0A73FB3611}"/>
              </a:ext>
            </a:extLst>
          </p:cNvPr>
          <p:cNvGrpSpPr>
            <a:grpSpLocks/>
          </p:cNvGrpSpPr>
          <p:nvPr/>
        </p:nvGrpSpPr>
        <p:grpSpPr bwMode="auto">
          <a:xfrm>
            <a:off x="7439349" y="2355850"/>
            <a:ext cx="399726" cy="74090"/>
            <a:chOff x="2199" y="955"/>
            <a:chExt cx="2547" cy="506"/>
          </a:xfrm>
        </p:grpSpPr>
        <p:sp>
          <p:nvSpPr>
            <p:cNvPr id="611" name="Freeform 851">
              <a:extLst>
                <a:ext uri="{FF2B5EF4-FFF2-40B4-BE49-F238E27FC236}">
                  <a16:creationId xmlns:a16="http://schemas.microsoft.com/office/drawing/2014/main" id="{1E84A0F2-859D-ED43-B462-FB6DCAD4E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2" name="Freeform 852">
              <a:extLst>
                <a:ext uri="{FF2B5EF4-FFF2-40B4-BE49-F238E27FC236}">
                  <a16:creationId xmlns:a16="http://schemas.microsoft.com/office/drawing/2014/main" id="{F5ACD2B7-2AE4-D246-A087-5ECDBCFE3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3" name="Freeform 853">
              <a:extLst>
                <a:ext uri="{FF2B5EF4-FFF2-40B4-BE49-F238E27FC236}">
                  <a16:creationId xmlns:a16="http://schemas.microsoft.com/office/drawing/2014/main" id="{759F9135-879C-BF4F-AFC5-818266E32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4" name="Freeform 854">
              <a:extLst>
                <a:ext uri="{FF2B5EF4-FFF2-40B4-BE49-F238E27FC236}">
                  <a16:creationId xmlns:a16="http://schemas.microsoft.com/office/drawing/2014/main" id="{6CCBF41C-B507-F94D-948A-DE3FCE8B0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5" name="Freeform 855">
              <a:extLst>
                <a:ext uri="{FF2B5EF4-FFF2-40B4-BE49-F238E27FC236}">
                  <a16:creationId xmlns:a16="http://schemas.microsoft.com/office/drawing/2014/main" id="{F49FB24E-6FA4-654E-852C-85E4BB855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6" name="Freeform 856">
              <a:extLst>
                <a:ext uri="{FF2B5EF4-FFF2-40B4-BE49-F238E27FC236}">
                  <a16:creationId xmlns:a16="http://schemas.microsoft.com/office/drawing/2014/main" id="{BC5E9B76-5823-534D-A665-5761962C2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24" name="Group 850">
            <a:extLst>
              <a:ext uri="{FF2B5EF4-FFF2-40B4-BE49-F238E27FC236}">
                <a16:creationId xmlns:a16="http://schemas.microsoft.com/office/drawing/2014/main" id="{D967DD69-1C1F-4942-88FF-DBC278423524}"/>
              </a:ext>
            </a:extLst>
          </p:cNvPr>
          <p:cNvGrpSpPr>
            <a:grpSpLocks/>
          </p:cNvGrpSpPr>
          <p:nvPr/>
        </p:nvGrpSpPr>
        <p:grpSpPr bwMode="auto">
          <a:xfrm>
            <a:off x="7756849" y="1863725"/>
            <a:ext cx="399726" cy="74090"/>
            <a:chOff x="2199" y="955"/>
            <a:chExt cx="2547" cy="506"/>
          </a:xfrm>
        </p:grpSpPr>
        <p:sp>
          <p:nvSpPr>
            <p:cNvPr id="625" name="Freeform 851">
              <a:extLst>
                <a:ext uri="{FF2B5EF4-FFF2-40B4-BE49-F238E27FC236}">
                  <a16:creationId xmlns:a16="http://schemas.microsoft.com/office/drawing/2014/main" id="{C0A1A462-018A-7347-8CBD-7006888DF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6" name="Freeform 852">
              <a:extLst>
                <a:ext uri="{FF2B5EF4-FFF2-40B4-BE49-F238E27FC236}">
                  <a16:creationId xmlns:a16="http://schemas.microsoft.com/office/drawing/2014/main" id="{22F09480-8DE6-5D4E-A19F-5BA801D7A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7" name="Freeform 853">
              <a:extLst>
                <a:ext uri="{FF2B5EF4-FFF2-40B4-BE49-F238E27FC236}">
                  <a16:creationId xmlns:a16="http://schemas.microsoft.com/office/drawing/2014/main" id="{53F1DF53-28BC-264A-BBA0-4D802EB02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8" name="Freeform 854">
              <a:extLst>
                <a:ext uri="{FF2B5EF4-FFF2-40B4-BE49-F238E27FC236}">
                  <a16:creationId xmlns:a16="http://schemas.microsoft.com/office/drawing/2014/main" id="{61608420-02E2-254C-ACD1-27ABB5ED1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9" name="Freeform 855">
              <a:extLst>
                <a:ext uri="{FF2B5EF4-FFF2-40B4-BE49-F238E27FC236}">
                  <a16:creationId xmlns:a16="http://schemas.microsoft.com/office/drawing/2014/main" id="{0670B0D6-0581-E44E-ADBE-91BB69BB5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0" name="Freeform 856">
              <a:extLst>
                <a:ext uri="{FF2B5EF4-FFF2-40B4-BE49-F238E27FC236}">
                  <a16:creationId xmlns:a16="http://schemas.microsoft.com/office/drawing/2014/main" id="{AD6F69E6-2C1F-CC46-A5B9-D1AC96F68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31" name="Group 850">
            <a:extLst>
              <a:ext uri="{FF2B5EF4-FFF2-40B4-BE49-F238E27FC236}">
                <a16:creationId xmlns:a16="http://schemas.microsoft.com/office/drawing/2014/main" id="{62F6DC99-EDA6-6948-A435-6A965BBBDC7F}"/>
              </a:ext>
            </a:extLst>
          </p:cNvPr>
          <p:cNvGrpSpPr>
            <a:grpSpLocks/>
          </p:cNvGrpSpPr>
          <p:nvPr/>
        </p:nvGrpSpPr>
        <p:grpSpPr bwMode="auto">
          <a:xfrm>
            <a:off x="8709349" y="2057400"/>
            <a:ext cx="399726" cy="74090"/>
            <a:chOff x="2199" y="955"/>
            <a:chExt cx="2547" cy="506"/>
          </a:xfrm>
        </p:grpSpPr>
        <p:sp>
          <p:nvSpPr>
            <p:cNvPr id="632" name="Freeform 851">
              <a:extLst>
                <a:ext uri="{FF2B5EF4-FFF2-40B4-BE49-F238E27FC236}">
                  <a16:creationId xmlns:a16="http://schemas.microsoft.com/office/drawing/2014/main" id="{9E06E7BD-A2EF-5A4E-A34B-606CF63859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3" name="Freeform 852">
              <a:extLst>
                <a:ext uri="{FF2B5EF4-FFF2-40B4-BE49-F238E27FC236}">
                  <a16:creationId xmlns:a16="http://schemas.microsoft.com/office/drawing/2014/main" id="{A8B52BE3-CB73-904C-84C5-EB4ED3470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4" name="Freeform 853">
              <a:extLst>
                <a:ext uri="{FF2B5EF4-FFF2-40B4-BE49-F238E27FC236}">
                  <a16:creationId xmlns:a16="http://schemas.microsoft.com/office/drawing/2014/main" id="{13C0497F-B26E-6347-8A3D-7B1091C04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5" name="Freeform 854">
              <a:extLst>
                <a:ext uri="{FF2B5EF4-FFF2-40B4-BE49-F238E27FC236}">
                  <a16:creationId xmlns:a16="http://schemas.microsoft.com/office/drawing/2014/main" id="{D5A7D90C-8586-EC4C-B8AE-53ADC2C0E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6" name="Freeform 855">
              <a:extLst>
                <a:ext uri="{FF2B5EF4-FFF2-40B4-BE49-F238E27FC236}">
                  <a16:creationId xmlns:a16="http://schemas.microsoft.com/office/drawing/2014/main" id="{C7871F0A-571C-A942-9C96-20D90FBDB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7" name="Freeform 856">
              <a:extLst>
                <a:ext uri="{FF2B5EF4-FFF2-40B4-BE49-F238E27FC236}">
                  <a16:creationId xmlns:a16="http://schemas.microsoft.com/office/drawing/2014/main" id="{A1A01D86-638D-3644-B20B-066BDFC41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38" name="Group 850">
            <a:extLst>
              <a:ext uri="{FF2B5EF4-FFF2-40B4-BE49-F238E27FC236}">
                <a16:creationId xmlns:a16="http://schemas.microsoft.com/office/drawing/2014/main" id="{C59EF036-7544-CD4B-98C5-190F592891A5}"/>
              </a:ext>
            </a:extLst>
          </p:cNvPr>
          <p:cNvGrpSpPr>
            <a:grpSpLocks/>
          </p:cNvGrpSpPr>
          <p:nvPr/>
        </p:nvGrpSpPr>
        <p:grpSpPr bwMode="auto">
          <a:xfrm>
            <a:off x="8639499" y="2320925"/>
            <a:ext cx="399726" cy="74090"/>
            <a:chOff x="2199" y="955"/>
            <a:chExt cx="2547" cy="506"/>
          </a:xfrm>
        </p:grpSpPr>
        <p:sp>
          <p:nvSpPr>
            <p:cNvPr id="639" name="Freeform 851">
              <a:extLst>
                <a:ext uri="{FF2B5EF4-FFF2-40B4-BE49-F238E27FC236}">
                  <a16:creationId xmlns:a16="http://schemas.microsoft.com/office/drawing/2014/main" id="{F5A6E6AF-D117-5E41-8785-04B0EC2CA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0" name="Freeform 852">
              <a:extLst>
                <a:ext uri="{FF2B5EF4-FFF2-40B4-BE49-F238E27FC236}">
                  <a16:creationId xmlns:a16="http://schemas.microsoft.com/office/drawing/2014/main" id="{8595B388-6685-8E4F-BDEB-FA923F291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1" name="Freeform 853">
              <a:extLst>
                <a:ext uri="{FF2B5EF4-FFF2-40B4-BE49-F238E27FC236}">
                  <a16:creationId xmlns:a16="http://schemas.microsoft.com/office/drawing/2014/main" id="{C4382DCB-82DC-E84A-BABC-A28B22D16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2" name="Freeform 854">
              <a:extLst>
                <a:ext uri="{FF2B5EF4-FFF2-40B4-BE49-F238E27FC236}">
                  <a16:creationId xmlns:a16="http://schemas.microsoft.com/office/drawing/2014/main" id="{8582F608-341E-2B44-81DA-A22C72A0D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3" name="Freeform 855">
              <a:extLst>
                <a:ext uri="{FF2B5EF4-FFF2-40B4-BE49-F238E27FC236}">
                  <a16:creationId xmlns:a16="http://schemas.microsoft.com/office/drawing/2014/main" id="{E9219FD5-AC73-0E49-9022-036371064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4" name="Freeform 856">
              <a:extLst>
                <a:ext uri="{FF2B5EF4-FFF2-40B4-BE49-F238E27FC236}">
                  <a16:creationId xmlns:a16="http://schemas.microsoft.com/office/drawing/2014/main" id="{FF2B6185-8996-9D4A-95D8-B325E76BC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45" name="Group 850">
            <a:extLst>
              <a:ext uri="{FF2B5EF4-FFF2-40B4-BE49-F238E27FC236}">
                <a16:creationId xmlns:a16="http://schemas.microsoft.com/office/drawing/2014/main" id="{C8198E09-7653-3F45-A431-F592CB853548}"/>
              </a:ext>
            </a:extLst>
          </p:cNvPr>
          <p:cNvGrpSpPr>
            <a:grpSpLocks/>
          </p:cNvGrpSpPr>
          <p:nvPr/>
        </p:nvGrpSpPr>
        <p:grpSpPr bwMode="auto">
          <a:xfrm>
            <a:off x="9245924" y="5476874"/>
            <a:ext cx="450526" cy="96315"/>
            <a:chOff x="2199" y="955"/>
            <a:chExt cx="2547" cy="506"/>
          </a:xfrm>
        </p:grpSpPr>
        <p:sp>
          <p:nvSpPr>
            <p:cNvPr id="646" name="Freeform 851">
              <a:extLst>
                <a:ext uri="{FF2B5EF4-FFF2-40B4-BE49-F238E27FC236}">
                  <a16:creationId xmlns:a16="http://schemas.microsoft.com/office/drawing/2014/main" id="{6E92E888-DA5C-8D45-96AD-D6A2E1164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27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7" name="Freeform 852">
              <a:extLst>
                <a:ext uri="{FF2B5EF4-FFF2-40B4-BE49-F238E27FC236}">
                  <a16:creationId xmlns:a16="http://schemas.microsoft.com/office/drawing/2014/main" id="{2754A16A-D74F-2C40-93DA-A9EAC7806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27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8" name="Freeform 853">
              <a:extLst>
                <a:ext uri="{FF2B5EF4-FFF2-40B4-BE49-F238E27FC236}">
                  <a16:creationId xmlns:a16="http://schemas.microsoft.com/office/drawing/2014/main" id="{B78947A0-D91C-E742-8A54-40B58A0EA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27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9" name="Freeform 854">
              <a:extLst>
                <a:ext uri="{FF2B5EF4-FFF2-40B4-BE49-F238E27FC236}">
                  <a16:creationId xmlns:a16="http://schemas.microsoft.com/office/drawing/2014/main" id="{A3BC268E-C50E-F64F-A6DD-882908504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27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0" name="Freeform 855">
              <a:extLst>
                <a:ext uri="{FF2B5EF4-FFF2-40B4-BE49-F238E27FC236}">
                  <a16:creationId xmlns:a16="http://schemas.microsoft.com/office/drawing/2014/main" id="{C609CF41-4A74-014E-A94A-F5C707D31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27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1" name="Freeform 856">
              <a:extLst>
                <a:ext uri="{FF2B5EF4-FFF2-40B4-BE49-F238E27FC236}">
                  <a16:creationId xmlns:a16="http://schemas.microsoft.com/office/drawing/2014/main" id="{6E8FDB88-4766-E44A-8E83-FA0CEA828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27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52" name="Group 850">
            <a:extLst>
              <a:ext uri="{FF2B5EF4-FFF2-40B4-BE49-F238E27FC236}">
                <a16:creationId xmlns:a16="http://schemas.microsoft.com/office/drawing/2014/main" id="{D8195E5E-B336-324B-8B0B-ACC4CA2C6E80}"/>
              </a:ext>
            </a:extLst>
          </p:cNvPr>
          <p:cNvGrpSpPr>
            <a:grpSpLocks/>
          </p:cNvGrpSpPr>
          <p:nvPr/>
        </p:nvGrpSpPr>
        <p:grpSpPr bwMode="auto">
          <a:xfrm>
            <a:off x="9195602" y="5857875"/>
            <a:ext cx="230973" cy="45719"/>
            <a:chOff x="2199" y="955"/>
            <a:chExt cx="2547" cy="506"/>
          </a:xfrm>
        </p:grpSpPr>
        <p:sp>
          <p:nvSpPr>
            <p:cNvPr id="653" name="Freeform 851">
              <a:extLst>
                <a:ext uri="{FF2B5EF4-FFF2-40B4-BE49-F238E27FC236}">
                  <a16:creationId xmlns:a16="http://schemas.microsoft.com/office/drawing/2014/main" id="{D70C4FD5-7449-EB41-AE91-674A29E48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63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4" name="Freeform 852">
              <a:extLst>
                <a:ext uri="{FF2B5EF4-FFF2-40B4-BE49-F238E27FC236}">
                  <a16:creationId xmlns:a16="http://schemas.microsoft.com/office/drawing/2014/main" id="{A43D749A-E763-1A49-ABFC-3F8866DC1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63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5" name="Freeform 853">
              <a:extLst>
                <a:ext uri="{FF2B5EF4-FFF2-40B4-BE49-F238E27FC236}">
                  <a16:creationId xmlns:a16="http://schemas.microsoft.com/office/drawing/2014/main" id="{1984E37F-68A6-AE44-9F93-DD410B4FB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63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6" name="Freeform 854">
              <a:extLst>
                <a:ext uri="{FF2B5EF4-FFF2-40B4-BE49-F238E27FC236}">
                  <a16:creationId xmlns:a16="http://schemas.microsoft.com/office/drawing/2014/main" id="{F1E5C680-79A8-FE44-84E3-2153EA200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63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7" name="Freeform 855">
              <a:extLst>
                <a:ext uri="{FF2B5EF4-FFF2-40B4-BE49-F238E27FC236}">
                  <a16:creationId xmlns:a16="http://schemas.microsoft.com/office/drawing/2014/main" id="{10AB1C0F-439F-734D-9512-EB095894F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63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8" name="Freeform 856">
              <a:extLst>
                <a:ext uri="{FF2B5EF4-FFF2-40B4-BE49-F238E27FC236}">
                  <a16:creationId xmlns:a16="http://schemas.microsoft.com/office/drawing/2014/main" id="{E674261C-9C74-1045-A006-34903B78C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63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59" name="Group 850">
            <a:extLst>
              <a:ext uri="{FF2B5EF4-FFF2-40B4-BE49-F238E27FC236}">
                <a16:creationId xmlns:a16="http://schemas.microsoft.com/office/drawing/2014/main" id="{085C02C9-1A7F-0642-B79C-6EDB2FE9C908}"/>
              </a:ext>
            </a:extLst>
          </p:cNvPr>
          <p:cNvGrpSpPr>
            <a:grpSpLocks/>
          </p:cNvGrpSpPr>
          <p:nvPr/>
        </p:nvGrpSpPr>
        <p:grpSpPr bwMode="auto">
          <a:xfrm>
            <a:off x="9538502" y="5794375"/>
            <a:ext cx="230973" cy="45719"/>
            <a:chOff x="2199" y="955"/>
            <a:chExt cx="2547" cy="506"/>
          </a:xfrm>
        </p:grpSpPr>
        <p:sp>
          <p:nvSpPr>
            <p:cNvPr id="660" name="Freeform 851">
              <a:extLst>
                <a:ext uri="{FF2B5EF4-FFF2-40B4-BE49-F238E27FC236}">
                  <a16:creationId xmlns:a16="http://schemas.microsoft.com/office/drawing/2014/main" id="{9C005DC5-E020-664D-90A8-D62468BEA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63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1" name="Freeform 852">
              <a:extLst>
                <a:ext uri="{FF2B5EF4-FFF2-40B4-BE49-F238E27FC236}">
                  <a16:creationId xmlns:a16="http://schemas.microsoft.com/office/drawing/2014/main" id="{51687CFF-3135-3B4D-B333-BB62A87BF9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63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2" name="Freeform 853">
              <a:extLst>
                <a:ext uri="{FF2B5EF4-FFF2-40B4-BE49-F238E27FC236}">
                  <a16:creationId xmlns:a16="http://schemas.microsoft.com/office/drawing/2014/main" id="{C7F3B199-2EBF-AE46-B38B-543EED8CF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63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3" name="Freeform 854">
              <a:extLst>
                <a:ext uri="{FF2B5EF4-FFF2-40B4-BE49-F238E27FC236}">
                  <a16:creationId xmlns:a16="http://schemas.microsoft.com/office/drawing/2014/main" id="{1A13A5D2-6717-724F-9FA9-7AE0BB5F6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63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4" name="Freeform 855">
              <a:extLst>
                <a:ext uri="{FF2B5EF4-FFF2-40B4-BE49-F238E27FC236}">
                  <a16:creationId xmlns:a16="http://schemas.microsoft.com/office/drawing/2014/main" id="{4E9B1CE6-94BA-CB4A-BAA3-20583CDAE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63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5" name="Freeform 856">
              <a:extLst>
                <a:ext uri="{FF2B5EF4-FFF2-40B4-BE49-F238E27FC236}">
                  <a16:creationId xmlns:a16="http://schemas.microsoft.com/office/drawing/2014/main" id="{F15D2A24-844D-7345-AF84-FEA40BD35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63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66" name="Group 817">
            <a:extLst>
              <a:ext uri="{FF2B5EF4-FFF2-40B4-BE49-F238E27FC236}">
                <a16:creationId xmlns:a16="http://schemas.microsoft.com/office/drawing/2014/main" id="{5B996586-264C-3643-9E41-3632345BFB87}"/>
              </a:ext>
            </a:extLst>
          </p:cNvPr>
          <p:cNvGrpSpPr>
            <a:grpSpLocks/>
          </p:cNvGrpSpPr>
          <p:nvPr/>
        </p:nvGrpSpPr>
        <p:grpSpPr bwMode="auto">
          <a:xfrm>
            <a:off x="7975063" y="2094561"/>
            <a:ext cx="466245" cy="434369"/>
            <a:chOff x="2920" y="1424"/>
            <a:chExt cx="326" cy="320"/>
          </a:xfrm>
        </p:grpSpPr>
        <p:sp>
          <p:nvSpPr>
            <p:cNvPr id="667" name="Oval 818">
              <a:extLst>
                <a:ext uri="{FF2B5EF4-FFF2-40B4-BE49-F238E27FC236}">
                  <a16:creationId xmlns:a16="http://schemas.microsoft.com/office/drawing/2014/main" id="{AA4661F1-54B8-A146-BC66-9B5A3CD272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0" y="1445"/>
              <a:ext cx="326" cy="28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68" name="Group 819">
              <a:extLst>
                <a:ext uri="{FF2B5EF4-FFF2-40B4-BE49-F238E27FC236}">
                  <a16:creationId xmlns:a16="http://schemas.microsoft.com/office/drawing/2014/main" id="{1686DBB0-11C0-D34B-972B-2CCF69324C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9" y="1424"/>
              <a:ext cx="265" cy="280"/>
              <a:chOff x="2949" y="1424"/>
              <a:chExt cx="265" cy="280"/>
            </a:xfrm>
          </p:grpSpPr>
          <p:sp>
            <p:nvSpPr>
              <p:cNvPr id="670" name="Oval 820">
                <a:extLst>
                  <a:ext uri="{FF2B5EF4-FFF2-40B4-BE49-F238E27FC236}">
                    <a16:creationId xmlns:a16="http://schemas.microsoft.com/office/drawing/2014/main" id="{65562299-A7B0-E748-8DA9-F125E00B96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0" y="1545"/>
                <a:ext cx="107" cy="92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1" name="Oval 821">
                <a:extLst>
                  <a:ext uri="{FF2B5EF4-FFF2-40B4-BE49-F238E27FC236}">
                    <a16:creationId xmlns:a16="http://schemas.microsoft.com/office/drawing/2014/main" id="{4C2D7ED2-03EA-DD40-B7CA-8CF81250D4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6" y="1525"/>
                <a:ext cx="154" cy="131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2" name="Oval 822">
                <a:extLst>
                  <a:ext uri="{FF2B5EF4-FFF2-40B4-BE49-F238E27FC236}">
                    <a16:creationId xmlns:a16="http://schemas.microsoft.com/office/drawing/2014/main" id="{52DEB089-EF3D-7E47-9DFD-BCE7FFF4F5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3" y="1501"/>
                <a:ext cx="203" cy="179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3" name="Oval 823">
                <a:extLst>
                  <a:ext uri="{FF2B5EF4-FFF2-40B4-BE49-F238E27FC236}">
                    <a16:creationId xmlns:a16="http://schemas.microsoft.com/office/drawing/2014/main" id="{27812B4C-C2A3-A34E-8C48-C8022BA5CC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9" y="1476"/>
                <a:ext cx="265" cy="228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4" name="Freeform 824">
                <a:extLst>
                  <a:ext uri="{FF2B5EF4-FFF2-40B4-BE49-F238E27FC236}">
                    <a16:creationId xmlns:a16="http://schemas.microsoft.com/office/drawing/2014/main" id="{A83A4BD2-C0FC-0243-9444-4BE1DEF5443B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987" y="1424"/>
                <a:ext cx="205" cy="143"/>
              </a:xfrm>
              <a:custGeom>
                <a:avLst/>
                <a:gdLst>
                  <a:gd name="T0" fmla="*/ 0 w 1180"/>
                  <a:gd name="T1" fmla="*/ 0 h 956"/>
                  <a:gd name="T2" fmla="*/ 0 w 1180"/>
                  <a:gd name="T3" fmla="*/ 0 h 956"/>
                  <a:gd name="T4" fmla="*/ 0 w 1180"/>
                  <a:gd name="T5" fmla="*/ 0 h 956"/>
                  <a:gd name="T6" fmla="*/ 0 w 1180"/>
                  <a:gd name="T7" fmla="*/ 0 h 956"/>
                  <a:gd name="T8" fmla="*/ 0 w 1180"/>
                  <a:gd name="T9" fmla="*/ 0 h 956"/>
                  <a:gd name="T10" fmla="*/ 0 w 1180"/>
                  <a:gd name="T11" fmla="*/ 0 h 956"/>
                  <a:gd name="T12" fmla="*/ 0 w 1180"/>
                  <a:gd name="T13" fmla="*/ 0 h 956"/>
                  <a:gd name="T14" fmla="*/ 0 w 1180"/>
                  <a:gd name="T15" fmla="*/ 0 h 956"/>
                  <a:gd name="T16" fmla="*/ 0 w 1180"/>
                  <a:gd name="T17" fmla="*/ 0 h 956"/>
                  <a:gd name="T18" fmla="*/ 0 w 1180"/>
                  <a:gd name="T19" fmla="*/ 0 h 9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80" h="956">
                    <a:moveTo>
                      <a:pt x="499" y="7"/>
                    </a:moveTo>
                    <a:lnTo>
                      <a:pt x="0" y="780"/>
                    </a:lnTo>
                    <a:lnTo>
                      <a:pt x="134" y="885"/>
                    </a:lnTo>
                    <a:lnTo>
                      <a:pt x="366" y="920"/>
                    </a:lnTo>
                    <a:lnTo>
                      <a:pt x="534" y="956"/>
                    </a:lnTo>
                    <a:lnTo>
                      <a:pt x="829" y="949"/>
                    </a:lnTo>
                    <a:lnTo>
                      <a:pt x="1096" y="850"/>
                    </a:lnTo>
                    <a:lnTo>
                      <a:pt x="1180" y="801"/>
                    </a:lnTo>
                    <a:lnTo>
                      <a:pt x="668" y="0"/>
                    </a:lnTo>
                    <a:lnTo>
                      <a:pt x="499" y="7"/>
                    </a:lnTo>
                    <a:close/>
                  </a:path>
                </a:pathLst>
              </a:custGeom>
              <a:solidFill>
                <a:srgbClr val="9CE0F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9050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69" name="Freeform 825">
              <a:extLst>
                <a:ext uri="{FF2B5EF4-FFF2-40B4-BE49-F238E27FC236}">
                  <a16:creationId xmlns:a16="http://schemas.microsoft.com/office/drawing/2014/main" id="{88940FE6-2121-E047-B5D1-709EEEA5D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5" y="1615"/>
              <a:ext cx="178" cy="129"/>
            </a:xfrm>
            <a:custGeom>
              <a:avLst/>
              <a:gdLst>
                <a:gd name="T0" fmla="*/ 0 w 1180"/>
                <a:gd name="T1" fmla="*/ 0 h 956"/>
                <a:gd name="T2" fmla="*/ 0 w 1180"/>
                <a:gd name="T3" fmla="*/ 0 h 956"/>
                <a:gd name="T4" fmla="*/ 0 w 1180"/>
                <a:gd name="T5" fmla="*/ 0 h 956"/>
                <a:gd name="T6" fmla="*/ 0 w 1180"/>
                <a:gd name="T7" fmla="*/ 0 h 956"/>
                <a:gd name="T8" fmla="*/ 0 w 1180"/>
                <a:gd name="T9" fmla="*/ 0 h 956"/>
                <a:gd name="T10" fmla="*/ 0 w 1180"/>
                <a:gd name="T11" fmla="*/ 0 h 956"/>
                <a:gd name="T12" fmla="*/ 0 w 1180"/>
                <a:gd name="T13" fmla="*/ 0 h 956"/>
                <a:gd name="T14" fmla="*/ 0 w 1180"/>
                <a:gd name="T15" fmla="*/ 0 h 956"/>
                <a:gd name="T16" fmla="*/ 0 w 1180"/>
                <a:gd name="T17" fmla="*/ 0 h 956"/>
                <a:gd name="T18" fmla="*/ 0 w 1180"/>
                <a:gd name="T19" fmla="*/ 0 h 9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80" h="956">
                  <a:moveTo>
                    <a:pt x="499" y="7"/>
                  </a:moveTo>
                  <a:lnTo>
                    <a:pt x="0" y="780"/>
                  </a:lnTo>
                  <a:lnTo>
                    <a:pt x="134" y="885"/>
                  </a:lnTo>
                  <a:lnTo>
                    <a:pt x="366" y="920"/>
                  </a:lnTo>
                  <a:lnTo>
                    <a:pt x="534" y="956"/>
                  </a:lnTo>
                  <a:lnTo>
                    <a:pt x="829" y="949"/>
                  </a:lnTo>
                  <a:lnTo>
                    <a:pt x="1096" y="850"/>
                  </a:lnTo>
                  <a:lnTo>
                    <a:pt x="1180" y="801"/>
                  </a:lnTo>
                  <a:lnTo>
                    <a:pt x="668" y="0"/>
                  </a:lnTo>
                  <a:lnTo>
                    <a:pt x="499" y="7"/>
                  </a:lnTo>
                  <a:close/>
                </a:path>
              </a:pathLst>
            </a:custGeom>
            <a:solidFill>
              <a:srgbClr val="9CE0FA"/>
            </a:solidFill>
            <a:ln w="19050" cmpd="sng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7" name="Group 783">
            <a:extLst>
              <a:ext uri="{FF2B5EF4-FFF2-40B4-BE49-F238E27FC236}">
                <a16:creationId xmlns:a16="http://schemas.microsoft.com/office/drawing/2014/main" id="{D14ED3CD-0929-5445-B9CD-FC1AEB08F0F0}"/>
              </a:ext>
            </a:extLst>
          </p:cNvPr>
          <p:cNvGrpSpPr>
            <a:grpSpLocks/>
          </p:cNvGrpSpPr>
          <p:nvPr/>
        </p:nvGrpSpPr>
        <p:grpSpPr bwMode="auto">
          <a:xfrm>
            <a:off x="8050698" y="2309376"/>
            <a:ext cx="298450" cy="464008"/>
            <a:chOff x="3130" y="3288"/>
            <a:chExt cx="410" cy="742"/>
          </a:xfrm>
        </p:grpSpPr>
        <p:sp>
          <p:nvSpPr>
            <p:cNvPr id="88" name="Line 270">
              <a:extLst>
                <a:ext uri="{FF2B5EF4-FFF2-40B4-BE49-F238E27FC236}">
                  <a16:creationId xmlns:a16="http://schemas.microsoft.com/office/drawing/2014/main" id="{7ABD4004-114C-724F-BAC3-6F9DA6DE1F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30" y="3288"/>
              <a:ext cx="205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Line 271">
              <a:extLst>
                <a:ext uri="{FF2B5EF4-FFF2-40B4-BE49-F238E27FC236}">
                  <a16:creationId xmlns:a16="http://schemas.microsoft.com/office/drawing/2014/main" id="{1A244344-E514-B64F-9963-6369BD9BE1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5" y="3288"/>
              <a:ext cx="205" cy="6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Line 272">
              <a:extLst>
                <a:ext uri="{FF2B5EF4-FFF2-40B4-BE49-F238E27FC236}">
                  <a16:creationId xmlns:a16="http://schemas.microsoft.com/office/drawing/2014/main" id="{EB3A4111-A6F1-154E-9274-6BFFCDBAB6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0" y="3957"/>
              <a:ext cx="205" cy="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Line 273">
              <a:extLst>
                <a:ext uri="{FF2B5EF4-FFF2-40B4-BE49-F238E27FC236}">
                  <a16:creationId xmlns:a16="http://schemas.microsoft.com/office/drawing/2014/main" id="{714583CC-4366-B448-8BCD-BEB3688ECA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35" y="3957"/>
              <a:ext cx="205" cy="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Line 274">
              <a:extLst>
                <a:ext uri="{FF2B5EF4-FFF2-40B4-BE49-F238E27FC236}">
                  <a16:creationId xmlns:a16="http://schemas.microsoft.com/office/drawing/2014/main" id="{06696B02-1354-964A-892D-7D1A072DD3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5" y="3303"/>
              <a:ext cx="0" cy="7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Line 275">
              <a:extLst>
                <a:ext uri="{FF2B5EF4-FFF2-40B4-BE49-F238E27FC236}">
                  <a16:creationId xmlns:a16="http://schemas.microsoft.com/office/drawing/2014/main" id="{C744D6E3-66B2-4349-A4C7-A96CCC7272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0" y="3888"/>
              <a:ext cx="205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Line 276">
              <a:extLst>
                <a:ext uri="{FF2B5EF4-FFF2-40B4-BE49-F238E27FC236}">
                  <a16:creationId xmlns:a16="http://schemas.microsoft.com/office/drawing/2014/main" id="{9AD49573-21B8-594C-A124-75FF6787F5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35" y="3888"/>
              <a:ext cx="205" cy="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Line 277">
              <a:extLst>
                <a:ext uri="{FF2B5EF4-FFF2-40B4-BE49-F238E27FC236}">
                  <a16:creationId xmlns:a16="http://schemas.microsoft.com/office/drawing/2014/main" id="{F5B9977B-7FCA-934E-8672-B6E02820BA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7" y="3668"/>
              <a:ext cx="118" cy="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Line 278">
              <a:extLst>
                <a:ext uri="{FF2B5EF4-FFF2-40B4-BE49-F238E27FC236}">
                  <a16:creationId xmlns:a16="http://schemas.microsoft.com/office/drawing/2014/main" id="{90BBE456-8113-E140-9697-13DE1099C4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668"/>
              <a:ext cx="124" cy="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Line 279">
              <a:extLst>
                <a:ext uri="{FF2B5EF4-FFF2-40B4-BE49-F238E27FC236}">
                  <a16:creationId xmlns:a16="http://schemas.microsoft.com/office/drawing/2014/main" id="{8B179862-B59B-0340-81D5-D6460EDA62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8" y="3766"/>
              <a:ext cx="152" cy="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Line 280">
              <a:extLst>
                <a:ext uri="{FF2B5EF4-FFF2-40B4-BE49-F238E27FC236}">
                  <a16:creationId xmlns:a16="http://schemas.microsoft.com/office/drawing/2014/main" id="{5E3E4AF0-3A1E-634F-B106-0E1BAE9326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781"/>
              <a:ext cx="153" cy="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Line 281">
              <a:extLst>
                <a:ext uri="{FF2B5EF4-FFF2-40B4-BE49-F238E27FC236}">
                  <a16:creationId xmlns:a16="http://schemas.microsoft.com/office/drawing/2014/main" id="{51EBD3A2-D943-F443-A868-FD6059B0D7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567"/>
              <a:ext cx="78" cy="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Line 282">
              <a:extLst>
                <a:ext uri="{FF2B5EF4-FFF2-40B4-BE49-F238E27FC236}">
                  <a16:creationId xmlns:a16="http://schemas.microsoft.com/office/drawing/2014/main" id="{CE35DACD-3834-3A4F-BF5D-05FD16494C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428"/>
              <a:ext cx="49" cy="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Line 283">
              <a:extLst>
                <a:ext uri="{FF2B5EF4-FFF2-40B4-BE49-F238E27FC236}">
                  <a16:creationId xmlns:a16="http://schemas.microsoft.com/office/drawing/2014/main" id="{F225C514-F00F-374D-A3A6-0E00BBF2AB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7" y="3558"/>
              <a:ext cx="95" cy="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Line 284">
              <a:extLst>
                <a:ext uri="{FF2B5EF4-FFF2-40B4-BE49-F238E27FC236}">
                  <a16:creationId xmlns:a16="http://schemas.microsoft.com/office/drawing/2014/main" id="{5AB5EE34-E853-4349-982D-7BA8A0223A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9" y="3422"/>
              <a:ext cx="55" cy="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75" name="Group 674">
            <a:extLst>
              <a:ext uri="{FF2B5EF4-FFF2-40B4-BE49-F238E27FC236}">
                <a16:creationId xmlns:a16="http://schemas.microsoft.com/office/drawing/2014/main" id="{CAA0DAAC-D388-5E4E-8B1F-AA359B358F91}"/>
              </a:ext>
            </a:extLst>
          </p:cNvPr>
          <p:cNvGrpSpPr/>
          <p:nvPr/>
        </p:nvGrpSpPr>
        <p:grpSpPr>
          <a:xfrm>
            <a:off x="9885167" y="5352639"/>
            <a:ext cx="309187" cy="167750"/>
            <a:chOff x="3668110" y="2448910"/>
            <a:chExt cx="3794234" cy="2165130"/>
          </a:xfrm>
        </p:grpSpPr>
        <p:sp>
          <p:nvSpPr>
            <p:cNvPr id="676" name="Rectangle 675">
              <a:extLst>
                <a:ext uri="{FF2B5EF4-FFF2-40B4-BE49-F238E27FC236}">
                  <a16:creationId xmlns:a16="http://schemas.microsoft.com/office/drawing/2014/main" id="{46F75940-BD62-504A-8C73-FDDA0A3399AF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rgbClr val="E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7" name="Freeform 676">
              <a:extLst>
                <a:ext uri="{FF2B5EF4-FFF2-40B4-BE49-F238E27FC236}">
                  <a16:creationId xmlns:a16="http://schemas.microsoft.com/office/drawing/2014/main" id="{B68551CE-211F-A242-AF0E-8E6622E334DD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78" name="Group 677">
              <a:extLst>
                <a:ext uri="{FF2B5EF4-FFF2-40B4-BE49-F238E27FC236}">
                  <a16:creationId xmlns:a16="http://schemas.microsoft.com/office/drawing/2014/main" id="{074BFC43-A3A5-964D-8135-081414E76B2E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679" name="Freeform 678">
                <a:extLst>
                  <a:ext uri="{FF2B5EF4-FFF2-40B4-BE49-F238E27FC236}">
                    <a16:creationId xmlns:a16="http://schemas.microsoft.com/office/drawing/2014/main" id="{1EEBCE37-5065-464B-A991-2B6D4416248C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0" name="Freeform 679">
                <a:extLst>
                  <a:ext uri="{FF2B5EF4-FFF2-40B4-BE49-F238E27FC236}">
                    <a16:creationId xmlns:a16="http://schemas.microsoft.com/office/drawing/2014/main" id="{1119C91B-532D-914D-A174-D49B02868A27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1" name="Freeform 680">
                <a:extLst>
                  <a:ext uri="{FF2B5EF4-FFF2-40B4-BE49-F238E27FC236}">
                    <a16:creationId xmlns:a16="http://schemas.microsoft.com/office/drawing/2014/main" id="{201345D5-2C2E-D144-AAB9-B54FD240A64A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2" name="Freeform 681">
                <a:extLst>
                  <a:ext uri="{FF2B5EF4-FFF2-40B4-BE49-F238E27FC236}">
                    <a16:creationId xmlns:a16="http://schemas.microsoft.com/office/drawing/2014/main" id="{6040CCAF-188D-9140-80B6-CA6A424D689D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EC86A6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683" name="Text Box 467">
            <a:extLst>
              <a:ext uri="{FF2B5EF4-FFF2-40B4-BE49-F238E27FC236}">
                <a16:creationId xmlns:a16="http://schemas.microsoft.com/office/drawing/2014/main" id="{1E3B9681-8FF1-EC4D-B168-3EC992789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8030" y="5368348"/>
            <a:ext cx="4933787" cy="10368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link layer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has responsibility of </a:t>
            </a: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transferring datagram from one node </a:t>
            </a: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to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physically adjacent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node over a li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nk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D408BE-7166-1A47-AA93-D02ED37AA439}"/>
              </a:ext>
            </a:extLst>
          </p:cNvPr>
          <p:cNvSpPr/>
          <p:nvPr/>
        </p:nvSpPr>
        <p:spPr>
          <a:xfrm>
            <a:off x="1104900" y="5320145"/>
            <a:ext cx="5226627" cy="123305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4" name="Slide Number Placeholder 4">
            <a:extLst>
              <a:ext uri="{FF2B5EF4-FFF2-40B4-BE49-F238E27FC236}">
                <a16:creationId xmlns:a16="http://schemas.microsoft.com/office/drawing/2014/main" id="{B8D7466E-52C9-2747-A341-DA3B16D5D0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Layer: 6-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34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Line 19">
            <a:extLst>
              <a:ext uri="{FF2B5EF4-FFF2-40B4-BE49-F238E27FC236}">
                <a16:creationId xmlns:a16="http://schemas.microsoft.com/office/drawing/2014/main" id="{F64820FD-43AE-524F-92B3-2C996E99E03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8734" y="4271477"/>
            <a:ext cx="9017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9" name="Line 20">
            <a:extLst>
              <a:ext uri="{FF2B5EF4-FFF2-40B4-BE49-F238E27FC236}">
                <a16:creationId xmlns:a16="http://schemas.microsoft.com/office/drawing/2014/main" id="{671BEEC6-B648-BD41-8A64-91771D85E6AF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3225" y="3351624"/>
            <a:ext cx="0" cy="6556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1" name="Line 22">
            <a:extLst>
              <a:ext uri="{FF2B5EF4-FFF2-40B4-BE49-F238E27FC236}">
                <a16:creationId xmlns:a16="http://schemas.microsoft.com/office/drawing/2014/main" id="{4BD049D1-92B4-8841-8329-453013A739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59594" y="5298866"/>
            <a:ext cx="0" cy="438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MAC addresses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5" name="Text Box 4">
            <a:extLst>
              <a:ext uri="{FF2B5EF4-FFF2-40B4-BE49-F238E27FC236}">
                <a16:creationId xmlns:a16="http://schemas.microsoft.com/office/drawing/2014/main" id="{639A8D23-CDBF-2646-8186-B37431299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216922"/>
            <a:ext cx="833125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i="0" dirty="0">
                <a:solidFill>
                  <a:srgbClr val="000000"/>
                </a:solidFill>
                <a:latin typeface="+mn-lt"/>
              </a:rPr>
              <a:t>each interface on LAN </a:t>
            </a:r>
          </a:p>
          <a:p>
            <a:pPr marL="457200" indent="-2746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A8"/>
              </a:buClr>
              <a:buFont typeface="Wingdings" pitchFamily="2" charset="2"/>
              <a:buChar char="§"/>
              <a:defRPr/>
            </a:pPr>
            <a:r>
              <a:rPr lang="en-US" sz="2800" i="0" dirty="0">
                <a:solidFill>
                  <a:srgbClr val="000000"/>
                </a:solidFill>
                <a:latin typeface="+mn-lt"/>
              </a:rPr>
              <a:t>has unique 48-bit </a:t>
            </a:r>
            <a:r>
              <a:rPr lang="en-US" sz="2800" i="0" dirty="0">
                <a:solidFill>
                  <a:srgbClr val="0000A8"/>
                </a:solidFill>
                <a:latin typeface="+mn-lt"/>
              </a:rPr>
              <a:t>MAC</a:t>
            </a:r>
            <a:r>
              <a:rPr lang="en-US" sz="2800" i="0" dirty="0">
                <a:solidFill>
                  <a:srgbClr val="000000"/>
                </a:solidFill>
                <a:latin typeface="+mn-lt"/>
              </a:rPr>
              <a:t> address</a:t>
            </a:r>
          </a:p>
          <a:p>
            <a:pPr marL="457200" indent="-2746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A8"/>
              </a:buClr>
              <a:buFont typeface="Wingdings" pitchFamily="2" charset="2"/>
              <a:buChar char="§"/>
              <a:defRPr/>
            </a:pPr>
            <a:r>
              <a:rPr lang="en-US" sz="2800" i="0" dirty="0">
                <a:solidFill>
                  <a:srgbClr val="000000"/>
                </a:solidFill>
                <a:latin typeface="+mn-lt"/>
              </a:rPr>
              <a:t>has a locally unique 32-bit IP address (as we’ve seen)</a:t>
            </a:r>
          </a:p>
        </p:txBody>
      </p:sp>
      <p:sp>
        <p:nvSpPr>
          <p:cNvPr id="47" name="Freeform 8">
            <a:extLst>
              <a:ext uri="{FF2B5EF4-FFF2-40B4-BE49-F238E27FC236}">
                <a16:creationId xmlns:a16="http://schemas.microsoft.com/office/drawing/2014/main" id="{F57007A4-9929-8C47-B54D-D1B70F2B48AD}"/>
              </a:ext>
            </a:extLst>
          </p:cNvPr>
          <p:cNvSpPr>
            <a:spLocks/>
          </p:cNvSpPr>
          <p:nvPr/>
        </p:nvSpPr>
        <p:spPr bwMode="auto">
          <a:xfrm>
            <a:off x="5425937" y="3593615"/>
            <a:ext cx="2046288" cy="204946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0" name="Line 21">
            <a:extLst>
              <a:ext uri="{FF2B5EF4-FFF2-40B4-BE49-F238E27FC236}">
                <a16:creationId xmlns:a16="http://schemas.microsoft.com/office/drawing/2014/main" id="{8EE12B75-B162-D046-8610-F469FA2F14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46825" y="4320484"/>
            <a:ext cx="796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2" name="Text Box 24">
            <a:extLst>
              <a:ext uri="{FF2B5EF4-FFF2-40B4-BE49-F238E27FC236}">
                <a16:creationId xmlns:a16="http://schemas.microsoft.com/office/drawing/2014/main" id="{0B96A29F-FA92-4046-A8C4-553BE3BB4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0648" y="3308137"/>
            <a:ext cx="1781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</a:rPr>
              <a:t>1A-2F-BB-76-09-AD</a:t>
            </a:r>
          </a:p>
        </p:txBody>
      </p:sp>
      <p:sp>
        <p:nvSpPr>
          <p:cNvPr id="54" name="Line 26">
            <a:extLst>
              <a:ext uri="{FF2B5EF4-FFF2-40B4-BE49-F238E27FC236}">
                <a16:creationId xmlns:a16="http://schemas.microsoft.com/office/drawing/2014/main" id="{D34196EA-878C-BD4B-B367-A871F347D7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05327" y="4436502"/>
            <a:ext cx="0" cy="373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5" name="Text Box 27">
            <a:extLst>
              <a:ext uri="{FF2B5EF4-FFF2-40B4-BE49-F238E27FC236}">
                <a16:creationId xmlns:a16="http://schemas.microsoft.com/office/drawing/2014/main" id="{9E6E8FDA-5A5E-0F42-B9A3-C2819201F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9197" y="4779066"/>
            <a:ext cx="173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</a:rPr>
              <a:t>58-23-D7-FA-20-B0</a:t>
            </a:r>
          </a:p>
        </p:txBody>
      </p:sp>
      <p:sp>
        <p:nvSpPr>
          <p:cNvPr id="56" name="Line 28">
            <a:extLst>
              <a:ext uri="{FF2B5EF4-FFF2-40B4-BE49-F238E27FC236}">
                <a16:creationId xmlns:a16="http://schemas.microsoft.com/office/drawing/2014/main" id="{75320AB1-33FB-E441-96FA-8A3695961F8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62781" y="5733635"/>
            <a:ext cx="3603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7" name="Text Box 29">
            <a:extLst>
              <a:ext uri="{FF2B5EF4-FFF2-40B4-BE49-F238E27FC236}">
                <a16:creationId xmlns:a16="http://schemas.microsoft.com/office/drawing/2014/main" id="{5200AA6C-1F84-3F41-9A67-F6A4557B0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5122" y="5577774"/>
            <a:ext cx="174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</a:rPr>
              <a:t>0C-C4-11-6F-E3-98</a:t>
            </a:r>
          </a:p>
        </p:txBody>
      </p:sp>
      <p:sp>
        <p:nvSpPr>
          <p:cNvPr id="58" name="Line 30">
            <a:extLst>
              <a:ext uri="{FF2B5EF4-FFF2-40B4-BE49-F238E27FC236}">
                <a16:creationId xmlns:a16="http://schemas.microsoft.com/office/drawing/2014/main" id="{A3219F56-0BCF-1141-92E9-42AADFF292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35234" y="4427052"/>
            <a:ext cx="0" cy="373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9" name="Text Box 31">
            <a:extLst>
              <a:ext uri="{FF2B5EF4-FFF2-40B4-BE49-F238E27FC236}">
                <a16:creationId xmlns:a16="http://schemas.microsoft.com/office/drawing/2014/main" id="{2EFE11A4-7F50-BB42-A3B3-7827175F3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7659" y="4801702"/>
            <a:ext cx="1689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</a:rPr>
              <a:t>71-65-F7-2B-08-53</a:t>
            </a:r>
          </a:p>
        </p:txBody>
      </p:sp>
      <p:sp>
        <p:nvSpPr>
          <p:cNvPr id="60" name="Text Box 32">
            <a:extLst>
              <a:ext uri="{FF2B5EF4-FFF2-40B4-BE49-F238E27FC236}">
                <a16:creationId xmlns:a16="http://schemas.microsoft.com/office/drawing/2014/main" id="{4D80277F-6853-7C4B-8A3B-77BAE9A5A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7374" y="3992146"/>
            <a:ext cx="2173357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</a:rPr>
              <a:t>   </a:t>
            </a:r>
            <a:r>
              <a:rPr lang="en-US" i="0" dirty="0">
                <a:solidFill>
                  <a:srgbClr val="000000"/>
                </a:solidFill>
                <a:latin typeface="+mn-lt"/>
              </a:rPr>
              <a:t>LAN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i="0" dirty="0">
                <a:solidFill>
                  <a:srgbClr val="000000"/>
                </a:solidFill>
                <a:latin typeface="+mn-lt"/>
              </a:rPr>
              <a:t>(wired or wireless)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i="0" dirty="0">
                <a:solidFill>
                  <a:srgbClr val="000000"/>
                </a:solidFill>
                <a:latin typeface="+mn-lt"/>
              </a:rPr>
              <a:t>137.196.7/24</a:t>
            </a:r>
            <a:endParaRPr lang="en-US" i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1" name="Rectangle 37">
            <a:extLst>
              <a:ext uri="{FF2B5EF4-FFF2-40B4-BE49-F238E27FC236}">
                <a16:creationId xmlns:a16="http://schemas.microsoft.com/office/drawing/2014/main" id="{BD959ED9-514E-BB43-A03D-9610B0A43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8853" y="3353446"/>
            <a:ext cx="16033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74" name="Group 44">
            <a:extLst>
              <a:ext uri="{FF2B5EF4-FFF2-40B4-BE49-F238E27FC236}">
                <a16:creationId xmlns:a16="http://schemas.microsoft.com/office/drawing/2014/main" id="{F28A69E5-B425-D84E-A92A-1BF2AE27083E}"/>
              </a:ext>
            </a:extLst>
          </p:cNvPr>
          <p:cNvGrpSpPr>
            <a:grpSpLocks/>
          </p:cNvGrpSpPr>
          <p:nvPr/>
        </p:nvGrpSpPr>
        <p:grpSpPr bwMode="auto">
          <a:xfrm>
            <a:off x="6030223" y="2820774"/>
            <a:ext cx="812800" cy="658813"/>
            <a:chOff x="-44" y="1473"/>
            <a:chExt cx="981" cy="1105"/>
          </a:xfrm>
        </p:grpSpPr>
        <p:pic>
          <p:nvPicPr>
            <p:cNvPr id="75" name="Picture 45" descr="desktop_computer_stylized_medium">
              <a:extLst>
                <a:ext uri="{FF2B5EF4-FFF2-40B4-BE49-F238E27FC236}">
                  <a16:creationId xmlns:a16="http://schemas.microsoft.com/office/drawing/2014/main" id="{28306720-28D9-9C4C-8C6D-B304BB9A44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" name="Freeform 46">
              <a:extLst>
                <a:ext uri="{FF2B5EF4-FFF2-40B4-BE49-F238E27FC236}">
                  <a16:creationId xmlns:a16="http://schemas.microsoft.com/office/drawing/2014/main" id="{12165CA3-A696-A94F-A6BA-D9ECFB265D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83" name="Rectangle 37">
            <a:extLst>
              <a:ext uri="{FF2B5EF4-FFF2-40B4-BE49-F238E27FC236}">
                <a16:creationId xmlns:a16="http://schemas.microsoft.com/office/drawing/2014/main" id="{CD202D37-460B-D748-8210-605E1AE082D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597155" y="4139781"/>
            <a:ext cx="16033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sp>
        <p:nvSpPr>
          <p:cNvPr id="84" name="Rectangle 37">
            <a:extLst>
              <a:ext uri="{FF2B5EF4-FFF2-40B4-BE49-F238E27FC236}">
                <a16:creationId xmlns:a16="http://schemas.microsoft.com/office/drawing/2014/main" id="{820D05A1-5D97-6B44-A956-45C339CD6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7678" y="5606756"/>
            <a:ext cx="16033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sp>
        <p:nvSpPr>
          <p:cNvPr id="85" name="Rectangle 37">
            <a:extLst>
              <a:ext uri="{FF2B5EF4-FFF2-40B4-BE49-F238E27FC236}">
                <a16:creationId xmlns:a16="http://schemas.microsoft.com/office/drawing/2014/main" id="{95FE12BC-DAAC-5848-8DA7-F4CB324AD8A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031860" y="4201701"/>
            <a:ext cx="16033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64" name="Group 38">
            <a:extLst>
              <a:ext uri="{FF2B5EF4-FFF2-40B4-BE49-F238E27FC236}">
                <a16:creationId xmlns:a16="http://schemas.microsoft.com/office/drawing/2014/main" id="{90CD0E16-8B92-9A4D-9A85-FA76287C25CA}"/>
              </a:ext>
            </a:extLst>
          </p:cNvPr>
          <p:cNvGrpSpPr>
            <a:grpSpLocks/>
          </p:cNvGrpSpPr>
          <p:nvPr/>
        </p:nvGrpSpPr>
        <p:grpSpPr bwMode="auto">
          <a:xfrm>
            <a:off x="3922434" y="3893652"/>
            <a:ext cx="812800" cy="658813"/>
            <a:chOff x="-44" y="1473"/>
            <a:chExt cx="981" cy="1105"/>
          </a:xfrm>
        </p:grpSpPr>
        <p:pic>
          <p:nvPicPr>
            <p:cNvPr id="65" name="Picture 39" descr="desktop_computer_stylized_medium">
              <a:extLst>
                <a:ext uri="{FF2B5EF4-FFF2-40B4-BE49-F238E27FC236}">
                  <a16:creationId xmlns:a16="http://schemas.microsoft.com/office/drawing/2014/main" id="{8751C04C-5F67-E747-BB72-C6A175F351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Freeform 40">
              <a:extLst>
                <a:ext uri="{FF2B5EF4-FFF2-40B4-BE49-F238E27FC236}">
                  <a16:creationId xmlns:a16="http://schemas.microsoft.com/office/drawing/2014/main" id="{42DD46F7-3C85-0143-8A1D-B7410F2B0D0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79" name="Group 47">
            <a:extLst>
              <a:ext uri="{FF2B5EF4-FFF2-40B4-BE49-F238E27FC236}">
                <a16:creationId xmlns:a16="http://schemas.microsoft.com/office/drawing/2014/main" id="{44746C07-410E-1F4F-91B6-1B430F3CFA31}"/>
              </a:ext>
            </a:extLst>
          </p:cNvPr>
          <p:cNvGrpSpPr>
            <a:grpSpLocks/>
          </p:cNvGrpSpPr>
          <p:nvPr/>
        </p:nvGrpSpPr>
        <p:grpSpPr bwMode="auto">
          <a:xfrm>
            <a:off x="7880069" y="4049022"/>
            <a:ext cx="812800" cy="658812"/>
            <a:chOff x="-26" y="1473"/>
            <a:chExt cx="981" cy="1105"/>
          </a:xfrm>
        </p:grpSpPr>
        <p:pic>
          <p:nvPicPr>
            <p:cNvPr id="80" name="Picture 48" descr="desktop_computer_stylized_medium">
              <a:extLst>
                <a:ext uri="{FF2B5EF4-FFF2-40B4-BE49-F238E27FC236}">
                  <a16:creationId xmlns:a16="http://schemas.microsoft.com/office/drawing/2014/main" id="{3B33B5E2-E8CC-3C46-9F6A-AA84F47194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26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" name="Freeform 49">
              <a:extLst>
                <a:ext uri="{FF2B5EF4-FFF2-40B4-BE49-F238E27FC236}">
                  <a16:creationId xmlns:a16="http://schemas.microsoft.com/office/drawing/2014/main" id="{7DA23775-D4E8-F544-B835-C7A71FAB6CE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04DD163-DABA-C240-A6C6-E33234DB2F4D}"/>
              </a:ext>
            </a:extLst>
          </p:cNvPr>
          <p:cNvCxnSpPr/>
          <p:nvPr/>
        </p:nvCxnSpPr>
        <p:spPr>
          <a:xfrm flipH="1">
            <a:off x="6719722" y="3486836"/>
            <a:ext cx="254833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41">
            <a:extLst>
              <a:ext uri="{FF2B5EF4-FFF2-40B4-BE49-F238E27FC236}">
                <a16:creationId xmlns:a16="http://schemas.microsoft.com/office/drawing/2014/main" id="{27B89BCB-87CA-7640-BC2D-65A05B519E96}"/>
              </a:ext>
            </a:extLst>
          </p:cNvPr>
          <p:cNvGrpSpPr>
            <a:grpSpLocks/>
          </p:cNvGrpSpPr>
          <p:nvPr/>
        </p:nvGrpSpPr>
        <p:grpSpPr bwMode="auto">
          <a:xfrm>
            <a:off x="5832544" y="5800310"/>
            <a:ext cx="812800" cy="658813"/>
            <a:chOff x="-44" y="1473"/>
            <a:chExt cx="981" cy="1105"/>
          </a:xfrm>
        </p:grpSpPr>
        <p:pic>
          <p:nvPicPr>
            <p:cNvPr id="70" name="Picture 42" descr="desktop_computer_stylized_medium">
              <a:extLst>
                <a:ext uri="{FF2B5EF4-FFF2-40B4-BE49-F238E27FC236}">
                  <a16:creationId xmlns:a16="http://schemas.microsoft.com/office/drawing/2014/main" id="{0C82CFB4-3428-8647-99DD-3B6C59F3E2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Freeform 43">
              <a:extLst>
                <a:ext uri="{FF2B5EF4-FFF2-40B4-BE49-F238E27FC236}">
                  <a16:creationId xmlns:a16="http://schemas.microsoft.com/office/drawing/2014/main" id="{04A0D4C8-54E1-0E46-B711-36765520B5F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87" name="Text Box 33">
            <a:extLst>
              <a:ext uri="{FF2B5EF4-FFF2-40B4-BE49-F238E27FC236}">
                <a16:creationId xmlns:a16="http://schemas.microsoft.com/office/drawing/2014/main" id="{4D60F09C-EEAE-8949-89C9-70CE657C8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7458" y="3093691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137.196.7.78</a:t>
            </a:r>
          </a:p>
        </p:txBody>
      </p:sp>
      <p:sp>
        <p:nvSpPr>
          <p:cNvPr id="88" name="Text Box 36">
            <a:extLst>
              <a:ext uri="{FF2B5EF4-FFF2-40B4-BE49-F238E27FC236}">
                <a16:creationId xmlns:a16="http://schemas.microsoft.com/office/drawing/2014/main" id="{DD4B55F8-6951-BB48-93B1-8A8C712F3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3609" y="4977848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137.196.7.14</a:t>
            </a:r>
          </a:p>
        </p:txBody>
      </p:sp>
      <p:sp>
        <p:nvSpPr>
          <p:cNvPr id="89" name="Text Box 39">
            <a:extLst>
              <a:ext uri="{FF2B5EF4-FFF2-40B4-BE49-F238E27FC236}">
                <a16:creationId xmlns:a16="http://schemas.microsoft.com/office/drawing/2014/main" id="{2D84C91A-F7A7-644A-9323-5E12ED7E9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6875" y="5795342"/>
            <a:ext cx="1217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137.196.7.88</a:t>
            </a:r>
          </a:p>
        </p:txBody>
      </p:sp>
      <p:sp>
        <p:nvSpPr>
          <p:cNvPr id="90" name="Text Box 31">
            <a:extLst>
              <a:ext uri="{FF2B5EF4-FFF2-40B4-BE49-F238E27FC236}">
                <a16:creationId xmlns:a16="http://schemas.microsoft.com/office/drawing/2014/main" id="{CD5A8CEC-3E57-A944-A0C6-256AED094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2352" y="5017604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137.196.7.23</a:t>
            </a:r>
          </a:p>
        </p:txBody>
      </p:sp>
    </p:spTree>
    <p:extLst>
      <p:ext uri="{BB962C8B-B14F-4D97-AF65-F5344CB8AC3E}">
        <p14:creationId xmlns:p14="http://schemas.microsoft.com/office/powerpoint/2010/main" val="56090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ARP: address resolution protocol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D1271A-DBC6-204B-8B80-84096104E623}"/>
              </a:ext>
            </a:extLst>
          </p:cNvPr>
          <p:cNvSpPr txBox="1">
            <a:spLocks noChangeArrowheads="1"/>
          </p:cNvSpPr>
          <p:nvPr/>
        </p:nvSpPr>
        <p:spPr>
          <a:xfrm>
            <a:off x="6082748" y="2344599"/>
            <a:ext cx="5193195" cy="953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US" dirty="0">
                <a:solidFill>
                  <a:srgbClr val="0000A8"/>
                </a:solidFill>
              </a:rPr>
              <a:t>ARP table: </a:t>
            </a:r>
            <a:r>
              <a:rPr lang="en-US" dirty="0"/>
              <a:t>each IP node (host, router) on LAN has table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8DB7D2E6-BC71-6342-8A7E-D3134900B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592" y="1314450"/>
            <a:ext cx="1103434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dirty="0">
                <a:solidFill>
                  <a:srgbClr val="0000A8"/>
                </a:solidFill>
                <a:latin typeface="+mn-lt"/>
                <a:cs typeface="+mn-cs"/>
              </a:rPr>
              <a:t>Question:</a:t>
            </a:r>
            <a:r>
              <a:rPr lang="en-US" sz="2800" i="0" dirty="0">
                <a:solidFill>
                  <a:srgbClr val="0000A8"/>
                </a:solidFill>
                <a:latin typeface="+mn-lt"/>
                <a:cs typeface="+mn-cs"/>
              </a:rPr>
              <a:t> </a:t>
            </a:r>
            <a:r>
              <a:rPr lang="en-US" sz="2800" i="0" dirty="0">
                <a:latin typeface="+mn-lt"/>
                <a:cs typeface="+mn-cs"/>
              </a:rPr>
              <a:t>how to determine interface’s MAC address, knowing its IP address?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6F90A8E-A97F-4B47-8617-1E0B801A3FBF}"/>
              </a:ext>
            </a:extLst>
          </p:cNvPr>
          <p:cNvGrpSpPr/>
          <p:nvPr/>
        </p:nvGrpSpPr>
        <p:grpSpPr>
          <a:xfrm>
            <a:off x="948563" y="2990022"/>
            <a:ext cx="4847955" cy="2799867"/>
            <a:chOff x="3970059" y="2973174"/>
            <a:chExt cx="6053187" cy="3638349"/>
          </a:xfrm>
        </p:grpSpPr>
        <p:sp>
          <p:nvSpPr>
            <p:cNvPr id="51" name="Line 19">
              <a:extLst>
                <a:ext uri="{FF2B5EF4-FFF2-40B4-BE49-F238E27FC236}">
                  <a16:creationId xmlns:a16="http://schemas.microsoft.com/office/drawing/2014/main" id="{EFCCF237-D462-A848-A2F9-0B5DDED1EC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1134" y="4423877"/>
              <a:ext cx="9017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52" name="Line 20">
              <a:extLst>
                <a:ext uri="{FF2B5EF4-FFF2-40B4-BE49-F238E27FC236}">
                  <a16:creationId xmlns:a16="http://schemas.microsoft.com/office/drawing/2014/main" id="{26F73C0C-F34D-EB41-919F-BDF66A1E55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35625" y="3504024"/>
              <a:ext cx="0" cy="6556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53" name="Line 22">
              <a:extLst>
                <a:ext uri="{FF2B5EF4-FFF2-40B4-BE49-F238E27FC236}">
                  <a16:creationId xmlns:a16="http://schemas.microsoft.com/office/drawing/2014/main" id="{F5CD6898-8663-6D43-BAA6-A8946A48AD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11994" y="5451266"/>
              <a:ext cx="0" cy="438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BC091F0C-CFB4-544C-B235-9FB23A12B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8337" y="3746015"/>
              <a:ext cx="2046288" cy="2049462"/>
            </a:xfrm>
            <a:custGeom>
              <a:avLst/>
              <a:gdLst>
                <a:gd name="T0" fmla="*/ 2147483647 w 1292"/>
                <a:gd name="T1" fmla="*/ 2147483647 h 1255"/>
                <a:gd name="T2" fmla="*/ 2147483647 w 1292"/>
                <a:gd name="T3" fmla="*/ 2147483647 h 1255"/>
                <a:gd name="T4" fmla="*/ 2147483647 w 1292"/>
                <a:gd name="T5" fmla="*/ 2147483647 h 1255"/>
                <a:gd name="T6" fmla="*/ 2147483647 w 1292"/>
                <a:gd name="T7" fmla="*/ 2147483647 h 1255"/>
                <a:gd name="T8" fmla="*/ 2147483647 w 1292"/>
                <a:gd name="T9" fmla="*/ 2147483647 h 1255"/>
                <a:gd name="T10" fmla="*/ 2147483647 w 1292"/>
                <a:gd name="T11" fmla="*/ 2147483647 h 1255"/>
                <a:gd name="T12" fmla="*/ 2147483647 w 1292"/>
                <a:gd name="T13" fmla="*/ 2147483647 h 1255"/>
                <a:gd name="T14" fmla="*/ 2147483647 w 1292"/>
                <a:gd name="T15" fmla="*/ 2147483647 h 1255"/>
                <a:gd name="T16" fmla="*/ 2147483647 w 1292"/>
                <a:gd name="T17" fmla="*/ 2147483647 h 1255"/>
                <a:gd name="T18" fmla="*/ 2147483647 w 1292"/>
                <a:gd name="T19" fmla="*/ 2147483647 h 1255"/>
                <a:gd name="T20" fmla="*/ 2147483647 w 1292"/>
                <a:gd name="T21" fmla="*/ 2147483647 h 1255"/>
                <a:gd name="T22" fmla="*/ 2147483647 w 1292"/>
                <a:gd name="T23" fmla="*/ 2147483647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55" name="Line 21">
              <a:extLst>
                <a:ext uri="{FF2B5EF4-FFF2-40B4-BE49-F238E27FC236}">
                  <a16:creationId xmlns:a16="http://schemas.microsoft.com/office/drawing/2014/main" id="{1F2D744C-309E-1748-8CEF-A191DA9375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99225" y="4472884"/>
              <a:ext cx="7969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56" name="Text Box 24">
              <a:extLst>
                <a:ext uri="{FF2B5EF4-FFF2-40B4-BE49-F238E27FC236}">
                  <a16:creationId xmlns:a16="http://schemas.microsoft.com/office/drawing/2014/main" id="{CBB39874-5BD1-5D4B-8E31-25BEBA2920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43047" y="3460537"/>
              <a:ext cx="1998238" cy="3999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i="0" dirty="0">
                  <a:solidFill>
                    <a:srgbClr val="000000"/>
                  </a:solidFill>
                  <a:latin typeface="+mn-lt"/>
                </a:rPr>
                <a:t>1A-2F-BB-76-09-AD</a:t>
              </a:r>
            </a:p>
          </p:txBody>
        </p:sp>
        <p:sp>
          <p:nvSpPr>
            <p:cNvPr id="57" name="Line 26">
              <a:extLst>
                <a:ext uri="{FF2B5EF4-FFF2-40B4-BE49-F238E27FC236}">
                  <a16:creationId xmlns:a16="http://schemas.microsoft.com/office/drawing/2014/main" id="{7C2882E3-6473-EB4E-9538-2CCE1D1E68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57727" y="4588902"/>
              <a:ext cx="0" cy="3730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58" name="Text Box 27">
              <a:extLst>
                <a:ext uri="{FF2B5EF4-FFF2-40B4-BE49-F238E27FC236}">
                  <a16:creationId xmlns:a16="http://schemas.microsoft.com/office/drawing/2014/main" id="{5C7845EB-10F3-1149-A9A1-1A0A55753B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61597" y="4931465"/>
              <a:ext cx="1961649" cy="3999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i="0" dirty="0">
                  <a:solidFill>
                    <a:srgbClr val="000000"/>
                  </a:solidFill>
                  <a:latin typeface="+mn-lt"/>
                </a:rPr>
                <a:t>58-23-D7-FA-20-B0</a:t>
              </a:r>
            </a:p>
          </p:txBody>
        </p:sp>
        <p:sp>
          <p:nvSpPr>
            <p:cNvPr id="59" name="Line 28">
              <a:extLst>
                <a:ext uri="{FF2B5EF4-FFF2-40B4-BE49-F238E27FC236}">
                  <a16:creationId xmlns:a16="http://schemas.microsoft.com/office/drawing/2014/main" id="{8915AAD7-DFE8-3C4C-854D-2C0B5A2460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615181" y="5886035"/>
              <a:ext cx="3603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60" name="Text Box 29">
              <a:extLst>
                <a:ext uri="{FF2B5EF4-FFF2-40B4-BE49-F238E27FC236}">
                  <a16:creationId xmlns:a16="http://schemas.microsoft.com/office/drawing/2014/main" id="{07636FFE-5FCF-0A44-960C-F51BD2EC91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7522" y="5730174"/>
              <a:ext cx="1935869" cy="3999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i="0" dirty="0">
                  <a:solidFill>
                    <a:srgbClr val="000000"/>
                  </a:solidFill>
                  <a:latin typeface="+mn-lt"/>
                </a:rPr>
                <a:t>0C-C4-11-6F-E3-98</a:t>
              </a:r>
            </a:p>
          </p:txBody>
        </p:sp>
        <p:sp>
          <p:nvSpPr>
            <p:cNvPr id="61" name="Line 30">
              <a:extLst>
                <a:ext uri="{FF2B5EF4-FFF2-40B4-BE49-F238E27FC236}">
                  <a16:creationId xmlns:a16="http://schemas.microsoft.com/office/drawing/2014/main" id="{65842429-83E8-C843-8F18-759730DAB2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87634" y="4579452"/>
              <a:ext cx="0" cy="3730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62" name="Text Box 31">
              <a:extLst>
                <a:ext uri="{FF2B5EF4-FFF2-40B4-BE49-F238E27FC236}">
                  <a16:creationId xmlns:a16="http://schemas.microsoft.com/office/drawing/2014/main" id="{7472F3E3-B59C-CE45-A51F-F369BE06C2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0059" y="4954102"/>
              <a:ext cx="1935869" cy="3999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i="0" dirty="0">
                  <a:solidFill>
                    <a:srgbClr val="000000"/>
                  </a:solidFill>
                  <a:latin typeface="+mn-lt"/>
                </a:rPr>
                <a:t>71-65-F7-2B-08-53</a:t>
              </a:r>
            </a:p>
          </p:txBody>
        </p:sp>
        <p:sp>
          <p:nvSpPr>
            <p:cNvPr id="63" name="Text Box 32">
              <a:extLst>
                <a:ext uri="{FF2B5EF4-FFF2-40B4-BE49-F238E27FC236}">
                  <a16:creationId xmlns:a16="http://schemas.microsoft.com/office/drawing/2014/main" id="{76E01186-F965-E044-8ADB-FE380CAFCF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3947" y="4420079"/>
              <a:ext cx="2173356" cy="479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i="0" dirty="0">
                  <a:solidFill>
                    <a:srgbClr val="000000"/>
                  </a:solidFill>
                  <a:latin typeface="+mn-lt"/>
                </a:rPr>
                <a:t>   LAN</a:t>
              </a:r>
            </a:p>
          </p:txBody>
        </p:sp>
        <p:sp>
          <p:nvSpPr>
            <p:cNvPr id="64" name="Rectangle 37">
              <a:extLst>
                <a:ext uri="{FF2B5EF4-FFF2-40B4-BE49-F238E27FC236}">
                  <a16:creationId xmlns:a16="http://schemas.microsoft.com/office/drawing/2014/main" id="{54AF773F-51B4-F84F-A15B-941A3EE374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1253" y="3505846"/>
              <a:ext cx="160338" cy="255587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grpSp>
          <p:nvGrpSpPr>
            <p:cNvPr id="65" name="Group 44">
              <a:extLst>
                <a:ext uri="{FF2B5EF4-FFF2-40B4-BE49-F238E27FC236}">
                  <a16:creationId xmlns:a16="http://schemas.microsoft.com/office/drawing/2014/main" id="{85EE06A5-9204-7B4E-B07F-32BA1B5EDB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82623" y="2973174"/>
              <a:ext cx="812800" cy="658813"/>
              <a:chOff x="-44" y="1473"/>
              <a:chExt cx="981" cy="1105"/>
            </a:xfrm>
          </p:grpSpPr>
          <p:pic>
            <p:nvPicPr>
              <p:cNvPr id="83" name="Picture 45" descr="desktop_computer_stylized_medium">
                <a:extLst>
                  <a:ext uri="{FF2B5EF4-FFF2-40B4-BE49-F238E27FC236}">
                    <a16:creationId xmlns:a16="http://schemas.microsoft.com/office/drawing/2014/main" id="{23C296A6-6B32-A64A-9411-85507BE075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4" name="Freeform 46">
                <a:extLst>
                  <a:ext uri="{FF2B5EF4-FFF2-40B4-BE49-F238E27FC236}">
                    <a16:creationId xmlns:a16="http://schemas.microsoft.com/office/drawing/2014/main" id="{42ECB958-418E-FB44-BE70-E256C588C7AD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  <p:sp>
          <p:nvSpPr>
            <p:cNvPr id="66" name="Rectangle 37">
              <a:extLst>
                <a:ext uri="{FF2B5EF4-FFF2-40B4-BE49-F238E27FC236}">
                  <a16:creationId xmlns:a16="http://schemas.microsoft.com/office/drawing/2014/main" id="{BAB24AC1-02B1-BF40-BED4-B66E7B0C5E8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749555" y="4292181"/>
              <a:ext cx="160338" cy="255587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67" name="Rectangle 37">
              <a:extLst>
                <a:ext uri="{FF2B5EF4-FFF2-40B4-BE49-F238E27FC236}">
                  <a16:creationId xmlns:a16="http://schemas.microsoft.com/office/drawing/2014/main" id="{6A5793AF-4220-9B4D-8408-5F7BDDF467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0078" y="5759156"/>
              <a:ext cx="160338" cy="255587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68" name="Rectangle 37">
              <a:extLst>
                <a:ext uri="{FF2B5EF4-FFF2-40B4-BE49-F238E27FC236}">
                  <a16:creationId xmlns:a16="http://schemas.microsoft.com/office/drawing/2014/main" id="{6D089618-C037-1B4F-A97C-2B85FEFFE19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184260" y="4354101"/>
              <a:ext cx="160338" cy="255587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grpSp>
          <p:nvGrpSpPr>
            <p:cNvPr id="69" name="Group 38">
              <a:extLst>
                <a:ext uri="{FF2B5EF4-FFF2-40B4-BE49-F238E27FC236}">
                  <a16:creationId xmlns:a16="http://schemas.microsoft.com/office/drawing/2014/main" id="{4EFC04DC-8B24-2C45-BBD0-44DC6D0A36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74834" y="4046052"/>
              <a:ext cx="812800" cy="658813"/>
              <a:chOff x="-44" y="1473"/>
              <a:chExt cx="981" cy="1105"/>
            </a:xfrm>
          </p:grpSpPr>
          <p:pic>
            <p:nvPicPr>
              <p:cNvPr id="81" name="Picture 39" descr="desktop_computer_stylized_medium">
                <a:extLst>
                  <a:ext uri="{FF2B5EF4-FFF2-40B4-BE49-F238E27FC236}">
                    <a16:creationId xmlns:a16="http://schemas.microsoft.com/office/drawing/2014/main" id="{39121052-FCC5-AA42-AFDF-F25E678CE1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" name="Freeform 40">
                <a:extLst>
                  <a:ext uri="{FF2B5EF4-FFF2-40B4-BE49-F238E27FC236}">
                    <a16:creationId xmlns:a16="http://schemas.microsoft.com/office/drawing/2014/main" id="{24F752F7-3499-2C4B-A0BA-F2D78B11424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  <p:grpSp>
          <p:nvGrpSpPr>
            <p:cNvPr id="70" name="Group 47">
              <a:extLst>
                <a:ext uri="{FF2B5EF4-FFF2-40B4-BE49-F238E27FC236}">
                  <a16:creationId xmlns:a16="http://schemas.microsoft.com/office/drawing/2014/main" id="{5EBEAAB9-CDB4-CE49-8310-6B2AA6304E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32469" y="4201422"/>
              <a:ext cx="812800" cy="658812"/>
              <a:chOff x="-26" y="1473"/>
              <a:chExt cx="981" cy="1105"/>
            </a:xfrm>
          </p:grpSpPr>
          <p:pic>
            <p:nvPicPr>
              <p:cNvPr id="79" name="Picture 48" descr="desktop_computer_stylized_medium">
                <a:extLst>
                  <a:ext uri="{FF2B5EF4-FFF2-40B4-BE49-F238E27FC236}">
                    <a16:creationId xmlns:a16="http://schemas.microsoft.com/office/drawing/2014/main" id="{A09AFECC-5A0F-0A4B-892C-44745CBEA3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26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0" name="Freeform 49">
                <a:extLst>
                  <a:ext uri="{FF2B5EF4-FFF2-40B4-BE49-F238E27FC236}">
                    <a16:creationId xmlns:a16="http://schemas.microsoft.com/office/drawing/2014/main" id="{787BFF11-9679-4D43-96E9-7D4B1E9F39C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AF83B3ED-014E-C54B-8E5B-330331DC8FB4}"/>
                </a:ext>
              </a:extLst>
            </p:cNvPr>
            <p:cNvCxnSpPr/>
            <p:nvPr/>
          </p:nvCxnSpPr>
          <p:spPr>
            <a:xfrm flipH="1">
              <a:off x="6872122" y="3639236"/>
              <a:ext cx="254833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Group 41">
              <a:extLst>
                <a:ext uri="{FF2B5EF4-FFF2-40B4-BE49-F238E27FC236}">
                  <a16:creationId xmlns:a16="http://schemas.microsoft.com/office/drawing/2014/main" id="{D892522E-B65A-3B4E-B03F-858DF69A79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84944" y="5952710"/>
              <a:ext cx="812800" cy="658813"/>
              <a:chOff x="-44" y="1473"/>
              <a:chExt cx="981" cy="1105"/>
            </a:xfrm>
          </p:grpSpPr>
          <p:pic>
            <p:nvPicPr>
              <p:cNvPr id="77" name="Picture 42" descr="desktop_computer_stylized_medium">
                <a:extLst>
                  <a:ext uri="{FF2B5EF4-FFF2-40B4-BE49-F238E27FC236}">
                    <a16:creationId xmlns:a16="http://schemas.microsoft.com/office/drawing/2014/main" id="{87EA0D93-21F4-2F41-BC21-3244E9F9EF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8" name="Freeform 43">
                <a:extLst>
                  <a:ext uri="{FF2B5EF4-FFF2-40B4-BE49-F238E27FC236}">
                    <a16:creationId xmlns:a16="http://schemas.microsoft.com/office/drawing/2014/main" id="{AC4ED98E-24ED-7845-948B-F37EC77BBA3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  <p:sp>
          <p:nvSpPr>
            <p:cNvPr id="73" name="Text Box 33">
              <a:extLst>
                <a:ext uri="{FF2B5EF4-FFF2-40B4-BE49-F238E27FC236}">
                  <a16:creationId xmlns:a16="http://schemas.microsoft.com/office/drawing/2014/main" id="{AD56C76B-D256-BA45-B5C6-9C69CF3125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19858" y="3246090"/>
              <a:ext cx="1425483" cy="3999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137.196.7.78</a:t>
              </a:r>
            </a:p>
          </p:txBody>
        </p:sp>
        <p:sp>
          <p:nvSpPr>
            <p:cNvPr id="74" name="Text Box 36">
              <a:extLst>
                <a:ext uri="{FF2B5EF4-FFF2-40B4-BE49-F238E27FC236}">
                  <a16:creationId xmlns:a16="http://schemas.microsoft.com/office/drawing/2014/main" id="{9FE2DD02-437B-BD40-B8BC-D8F1E3FD10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56009" y="5130248"/>
              <a:ext cx="1425483" cy="3999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137.196.7.14</a:t>
              </a:r>
            </a:p>
          </p:txBody>
        </p:sp>
        <p:sp>
          <p:nvSpPr>
            <p:cNvPr id="75" name="Text Box 39">
              <a:extLst>
                <a:ext uri="{FF2B5EF4-FFF2-40B4-BE49-F238E27FC236}">
                  <a16:creationId xmlns:a16="http://schemas.microsoft.com/office/drawing/2014/main" id="{EC007CEB-B2AD-9C40-859B-963764C166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99276" y="5947742"/>
              <a:ext cx="1425483" cy="3999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137.196.7.88</a:t>
              </a:r>
            </a:p>
          </p:txBody>
        </p:sp>
        <p:sp>
          <p:nvSpPr>
            <p:cNvPr id="76" name="Text Box 31">
              <a:extLst>
                <a:ext uri="{FF2B5EF4-FFF2-40B4-BE49-F238E27FC236}">
                  <a16:creationId xmlns:a16="http://schemas.microsoft.com/office/drawing/2014/main" id="{BAA1C6E0-33E8-604C-BF4C-E7F8EED04B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4753" y="5170004"/>
              <a:ext cx="1425483" cy="3999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137.196.7.23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546546A-4C05-6448-B20D-C122FF754D91}"/>
              </a:ext>
            </a:extLst>
          </p:cNvPr>
          <p:cNvGrpSpPr/>
          <p:nvPr/>
        </p:nvGrpSpPr>
        <p:grpSpPr>
          <a:xfrm>
            <a:off x="1446381" y="2663687"/>
            <a:ext cx="3653512" cy="2923999"/>
            <a:chOff x="1446381" y="2663687"/>
            <a:chExt cx="3653512" cy="2923999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1BA5E9CA-3EEB-3D4C-94D2-116047F3B04D}"/>
                </a:ext>
              </a:extLst>
            </p:cNvPr>
            <p:cNvGrpSpPr/>
            <p:nvPr/>
          </p:nvGrpSpPr>
          <p:grpSpPr>
            <a:xfrm>
              <a:off x="2754559" y="2663687"/>
              <a:ext cx="479618" cy="437323"/>
              <a:chOff x="2317237" y="2601212"/>
              <a:chExt cx="479618" cy="437323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33F027A-1BC4-FF42-ABAF-326F9EBCDE7B}"/>
                  </a:ext>
                </a:extLst>
              </p:cNvPr>
              <p:cNvSpPr/>
              <p:nvPr/>
            </p:nvSpPr>
            <p:spPr>
              <a:xfrm>
                <a:off x="2381605" y="2654222"/>
                <a:ext cx="344557" cy="38431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8CF5883-3135-F546-978F-2F1DF5A5FEDF}"/>
                  </a:ext>
                </a:extLst>
              </p:cNvPr>
              <p:cNvSpPr txBox="1"/>
              <p:nvPr/>
            </p:nvSpPr>
            <p:spPr>
              <a:xfrm>
                <a:off x="2317237" y="2601212"/>
                <a:ext cx="4796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ARP</a:t>
                </a:r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49241A8B-79A4-9A44-84FC-DDD5D1C7E66D}"/>
                </a:ext>
              </a:extLst>
            </p:cNvPr>
            <p:cNvGrpSpPr/>
            <p:nvPr/>
          </p:nvGrpSpPr>
          <p:grpSpPr>
            <a:xfrm>
              <a:off x="2463958" y="5150363"/>
              <a:ext cx="479618" cy="437323"/>
              <a:chOff x="2317237" y="2601212"/>
              <a:chExt cx="479618" cy="437323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1AA52BDC-E20B-CD42-92BD-D934D34CDE0F}"/>
                  </a:ext>
                </a:extLst>
              </p:cNvPr>
              <p:cNvSpPr/>
              <p:nvPr/>
            </p:nvSpPr>
            <p:spPr>
              <a:xfrm>
                <a:off x="2381605" y="2654222"/>
                <a:ext cx="344557" cy="38431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004BA43-DD92-2D48-A37B-B5AB88E8275D}"/>
                  </a:ext>
                </a:extLst>
              </p:cNvPr>
              <p:cNvSpPr txBox="1"/>
              <p:nvPr/>
            </p:nvSpPr>
            <p:spPr>
              <a:xfrm>
                <a:off x="2317237" y="2601212"/>
                <a:ext cx="4796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ARP</a:t>
                </a:r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80B40655-D207-4B43-BDBC-5A8A359EB4BE}"/>
                </a:ext>
              </a:extLst>
            </p:cNvPr>
            <p:cNvGrpSpPr/>
            <p:nvPr/>
          </p:nvGrpSpPr>
          <p:grpSpPr>
            <a:xfrm>
              <a:off x="1446381" y="3530757"/>
              <a:ext cx="479618" cy="437323"/>
              <a:chOff x="2317237" y="2601212"/>
              <a:chExt cx="479618" cy="437323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B09CB092-EC49-C748-9C60-C6C7BE5D230F}"/>
                  </a:ext>
                </a:extLst>
              </p:cNvPr>
              <p:cNvSpPr/>
              <p:nvPr/>
            </p:nvSpPr>
            <p:spPr>
              <a:xfrm>
                <a:off x="2381605" y="2654222"/>
                <a:ext cx="344557" cy="38431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9310B648-0A48-B341-982E-67DBE3BC8F8C}"/>
                  </a:ext>
                </a:extLst>
              </p:cNvPr>
              <p:cNvSpPr txBox="1"/>
              <p:nvPr/>
            </p:nvSpPr>
            <p:spPr>
              <a:xfrm>
                <a:off x="2317237" y="2601212"/>
                <a:ext cx="4796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ARP</a:t>
                </a:r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391EF928-0B96-E94A-9865-02E6EC100722}"/>
                </a:ext>
              </a:extLst>
            </p:cNvPr>
            <p:cNvGrpSpPr/>
            <p:nvPr/>
          </p:nvGrpSpPr>
          <p:grpSpPr>
            <a:xfrm>
              <a:off x="4620275" y="3785389"/>
              <a:ext cx="479618" cy="437323"/>
              <a:chOff x="2317237" y="2601212"/>
              <a:chExt cx="479618" cy="437323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C271BF07-D4F0-984E-AF46-10383E6D9CCD}"/>
                  </a:ext>
                </a:extLst>
              </p:cNvPr>
              <p:cNvSpPr/>
              <p:nvPr/>
            </p:nvSpPr>
            <p:spPr>
              <a:xfrm>
                <a:off x="2381605" y="2654222"/>
                <a:ext cx="344557" cy="38431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8023F87F-F1C6-B24D-8EDA-F5FC3A9ACD24}"/>
                  </a:ext>
                </a:extLst>
              </p:cNvPr>
              <p:cNvSpPr txBox="1"/>
              <p:nvPr/>
            </p:nvSpPr>
            <p:spPr>
              <a:xfrm>
                <a:off x="2317237" y="2601212"/>
                <a:ext cx="4796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ARP</a:t>
                </a:r>
              </a:p>
            </p:txBody>
          </p:sp>
        </p:grpSp>
      </p:grpSp>
      <p:sp>
        <p:nvSpPr>
          <p:cNvPr id="97" name="Rectangle 4">
            <a:extLst>
              <a:ext uri="{FF2B5EF4-FFF2-40B4-BE49-F238E27FC236}">
                <a16:creationId xmlns:a16="http://schemas.microsoft.com/office/drawing/2014/main" id="{4A83C14A-4461-9346-A5E9-676E90D4631D}"/>
              </a:ext>
            </a:extLst>
          </p:cNvPr>
          <p:cNvSpPr txBox="1">
            <a:spLocks noChangeArrowheads="1"/>
          </p:cNvSpPr>
          <p:nvPr/>
        </p:nvSpPr>
        <p:spPr>
          <a:xfrm>
            <a:off x="5785443" y="3298343"/>
            <a:ext cx="5472170" cy="2907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en-US" sz="2800" dirty="0"/>
              <a:t>IP/MAC address mappings for some LAN nodes:</a:t>
            </a:r>
          </a:p>
          <a:p>
            <a:pPr>
              <a:buFont typeface="Wingdings" charset="0"/>
              <a:buNone/>
              <a:defRPr/>
            </a:pPr>
            <a:r>
              <a:rPr lang="en-US" sz="2000" dirty="0"/>
              <a:t>          </a:t>
            </a:r>
            <a:r>
              <a:rPr lang="en-US" sz="2000" dirty="0">
                <a:solidFill>
                  <a:srgbClr val="0000A8"/>
                </a:solidFill>
              </a:rPr>
              <a:t>&lt; IP address; MAC address; TTL&gt;</a:t>
            </a:r>
          </a:p>
          <a:p>
            <a:pPr lvl="1">
              <a:defRPr/>
            </a:pPr>
            <a:r>
              <a:rPr lang="en-US" sz="2800" dirty="0"/>
              <a:t>TTL (Time To Live): time after which address mapping will be forgotten (typically 20 min)</a:t>
            </a:r>
          </a:p>
        </p:txBody>
      </p:sp>
    </p:spTree>
    <p:extLst>
      <p:ext uri="{BB962C8B-B14F-4D97-AF65-F5344CB8AC3E}">
        <p14:creationId xmlns:p14="http://schemas.microsoft.com/office/powerpoint/2010/main" val="51138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Line 19">
            <a:extLst>
              <a:ext uri="{FF2B5EF4-FFF2-40B4-BE49-F238E27FC236}">
                <a16:creationId xmlns:a16="http://schemas.microsoft.com/office/drawing/2014/main" id="{F64820FD-43AE-524F-92B3-2C996E99E03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3533" y="4310144"/>
            <a:ext cx="9017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9" name="Line 20">
            <a:extLst>
              <a:ext uri="{FF2B5EF4-FFF2-40B4-BE49-F238E27FC236}">
                <a16:creationId xmlns:a16="http://schemas.microsoft.com/office/drawing/2014/main" id="{671BEEC6-B648-BD41-8A64-91771D85E6AF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8024" y="3390291"/>
            <a:ext cx="0" cy="6556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1" name="Line 22">
            <a:extLst>
              <a:ext uri="{FF2B5EF4-FFF2-40B4-BE49-F238E27FC236}">
                <a16:creationId xmlns:a16="http://schemas.microsoft.com/office/drawing/2014/main" id="{4BD049D1-92B4-8841-8329-453013A739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64393" y="5337533"/>
            <a:ext cx="0" cy="438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ARP protocol in action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7" name="Freeform 8">
            <a:extLst>
              <a:ext uri="{FF2B5EF4-FFF2-40B4-BE49-F238E27FC236}">
                <a16:creationId xmlns:a16="http://schemas.microsoft.com/office/drawing/2014/main" id="{F57007A4-9929-8C47-B54D-D1B70F2B48AD}"/>
              </a:ext>
            </a:extLst>
          </p:cNvPr>
          <p:cNvSpPr>
            <a:spLocks/>
          </p:cNvSpPr>
          <p:nvPr/>
        </p:nvSpPr>
        <p:spPr bwMode="auto">
          <a:xfrm>
            <a:off x="5730736" y="3632282"/>
            <a:ext cx="2046288" cy="204946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0" name="Line 21">
            <a:extLst>
              <a:ext uri="{FF2B5EF4-FFF2-40B4-BE49-F238E27FC236}">
                <a16:creationId xmlns:a16="http://schemas.microsoft.com/office/drawing/2014/main" id="{8EE12B75-B162-D046-8610-F469FA2F14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51624" y="4359151"/>
            <a:ext cx="796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4" name="Line 26">
            <a:extLst>
              <a:ext uri="{FF2B5EF4-FFF2-40B4-BE49-F238E27FC236}">
                <a16:creationId xmlns:a16="http://schemas.microsoft.com/office/drawing/2014/main" id="{D34196EA-878C-BD4B-B367-A871F347D7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10126" y="4475169"/>
            <a:ext cx="0" cy="373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5" name="Text Box 27">
            <a:extLst>
              <a:ext uri="{FF2B5EF4-FFF2-40B4-BE49-F238E27FC236}">
                <a16:creationId xmlns:a16="http://schemas.microsoft.com/office/drawing/2014/main" id="{9E6E8FDA-5A5E-0F42-B9A3-C2819201F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3996" y="4817733"/>
            <a:ext cx="173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</a:rPr>
              <a:t>58-23-D7-FA-20-B0</a:t>
            </a:r>
          </a:p>
        </p:txBody>
      </p:sp>
      <p:sp>
        <p:nvSpPr>
          <p:cNvPr id="61" name="Rectangle 37">
            <a:extLst>
              <a:ext uri="{FF2B5EF4-FFF2-40B4-BE49-F238E27FC236}">
                <a16:creationId xmlns:a16="http://schemas.microsoft.com/office/drawing/2014/main" id="{BD959ED9-514E-BB43-A03D-9610B0A43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3652" y="3392113"/>
            <a:ext cx="16033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74" name="Group 44">
            <a:extLst>
              <a:ext uri="{FF2B5EF4-FFF2-40B4-BE49-F238E27FC236}">
                <a16:creationId xmlns:a16="http://schemas.microsoft.com/office/drawing/2014/main" id="{F28A69E5-B425-D84E-A92A-1BF2AE27083E}"/>
              </a:ext>
            </a:extLst>
          </p:cNvPr>
          <p:cNvGrpSpPr>
            <a:grpSpLocks/>
          </p:cNvGrpSpPr>
          <p:nvPr/>
        </p:nvGrpSpPr>
        <p:grpSpPr bwMode="auto">
          <a:xfrm>
            <a:off x="6335022" y="2859441"/>
            <a:ext cx="812800" cy="658813"/>
            <a:chOff x="-44" y="1473"/>
            <a:chExt cx="981" cy="1105"/>
          </a:xfrm>
        </p:grpSpPr>
        <p:pic>
          <p:nvPicPr>
            <p:cNvPr id="75" name="Picture 45" descr="desktop_computer_stylized_medium">
              <a:extLst>
                <a:ext uri="{FF2B5EF4-FFF2-40B4-BE49-F238E27FC236}">
                  <a16:creationId xmlns:a16="http://schemas.microsoft.com/office/drawing/2014/main" id="{28306720-28D9-9C4C-8C6D-B304BB9A44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" name="Freeform 46">
              <a:extLst>
                <a:ext uri="{FF2B5EF4-FFF2-40B4-BE49-F238E27FC236}">
                  <a16:creationId xmlns:a16="http://schemas.microsoft.com/office/drawing/2014/main" id="{12165CA3-A696-A94F-A6BA-D9ECFB265D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84" name="Rectangle 37">
            <a:extLst>
              <a:ext uri="{FF2B5EF4-FFF2-40B4-BE49-F238E27FC236}">
                <a16:creationId xmlns:a16="http://schemas.microsoft.com/office/drawing/2014/main" id="{820D05A1-5D97-6B44-A956-45C339CD6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2477" y="5645423"/>
            <a:ext cx="16033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sp>
        <p:nvSpPr>
          <p:cNvPr id="85" name="Rectangle 37">
            <a:extLst>
              <a:ext uri="{FF2B5EF4-FFF2-40B4-BE49-F238E27FC236}">
                <a16:creationId xmlns:a16="http://schemas.microsoft.com/office/drawing/2014/main" id="{95FE12BC-DAAC-5848-8DA7-F4CB324AD8A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336659" y="4240368"/>
            <a:ext cx="16033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79" name="Group 47">
            <a:extLst>
              <a:ext uri="{FF2B5EF4-FFF2-40B4-BE49-F238E27FC236}">
                <a16:creationId xmlns:a16="http://schemas.microsoft.com/office/drawing/2014/main" id="{44746C07-410E-1F4F-91B6-1B430F3CFA31}"/>
              </a:ext>
            </a:extLst>
          </p:cNvPr>
          <p:cNvGrpSpPr>
            <a:grpSpLocks/>
          </p:cNvGrpSpPr>
          <p:nvPr/>
        </p:nvGrpSpPr>
        <p:grpSpPr bwMode="auto">
          <a:xfrm>
            <a:off x="8184868" y="4087689"/>
            <a:ext cx="812800" cy="658812"/>
            <a:chOff x="-26" y="1473"/>
            <a:chExt cx="981" cy="1105"/>
          </a:xfrm>
        </p:grpSpPr>
        <p:pic>
          <p:nvPicPr>
            <p:cNvPr id="80" name="Picture 48" descr="desktop_computer_stylized_medium">
              <a:extLst>
                <a:ext uri="{FF2B5EF4-FFF2-40B4-BE49-F238E27FC236}">
                  <a16:creationId xmlns:a16="http://schemas.microsoft.com/office/drawing/2014/main" id="{3B33B5E2-E8CC-3C46-9F6A-AA84F47194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26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" name="Freeform 49">
              <a:extLst>
                <a:ext uri="{FF2B5EF4-FFF2-40B4-BE49-F238E27FC236}">
                  <a16:creationId xmlns:a16="http://schemas.microsoft.com/office/drawing/2014/main" id="{7DA23775-D4E8-F544-B835-C7A71FAB6CE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9" name="Group 41">
            <a:extLst>
              <a:ext uri="{FF2B5EF4-FFF2-40B4-BE49-F238E27FC236}">
                <a16:creationId xmlns:a16="http://schemas.microsoft.com/office/drawing/2014/main" id="{27B89BCB-87CA-7640-BC2D-65A05B519E96}"/>
              </a:ext>
            </a:extLst>
          </p:cNvPr>
          <p:cNvGrpSpPr>
            <a:grpSpLocks/>
          </p:cNvGrpSpPr>
          <p:nvPr/>
        </p:nvGrpSpPr>
        <p:grpSpPr bwMode="auto">
          <a:xfrm>
            <a:off x="6137343" y="5838977"/>
            <a:ext cx="812800" cy="658813"/>
            <a:chOff x="-44" y="1473"/>
            <a:chExt cx="981" cy="1105"/>
          </a:xfrm>
        </p:grpSpPr>
        <p:pic>
          <p:nvPicPr>
            <p:cNvPr id="70" name="Picture 42" descr="desktop_computer_stylized_medium">
              <a:extLst>
                <a:ext uri="{FF2B5EF4-FFF2-40B4-BE49-F238E27FC236}">
                  <a16:creationId xmlns:a16="http://schemas.microsoft.com/office/drawing/2014/main" id="{0C82CFB4-3428-8647-99DD-3B6C59F3E2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Freeform 43">
              <a:extLst>
                <a:ext uri="{FF2B5EF4-FFF2-40B4-BE49-F238E27FC236}">
                  <a16:creationId xmlns:a16="http://schemas.microsoft.com/office/drawing/2014/main" id="{04A0D4C8-54E1-0E46-B711-36765520B5F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88" name="Text Box 36">
            <a:extLst>
              <a:ext uri="{FF2B5EF4-FFF2-40B4-BE49-F238E27FC236}">
                <a16:creationId xmlns:a16="http://schemas.microsoft.com/office/drawing/2014/main" id="{DD4B55F8-6951-BB48-93B1-8A8C712F3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8408" y="5016515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137.196.7.14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3975A74-FFE9-0245-9159-E13D4A71F8FF}"/>
              </a:ext>
            </a:extLst>
          </p:cNvPr>
          <p:cNvSpPr txBox="1"/>
          <p:nvPr/>
        </p:nvSpPr>
        <p:spPr>
          <a:xfrm>
            <a:off x="8196469" y="3835414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A8"/>
                </a:solidFill>
              </a:rPr>
              <a:t>B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4B0E3B9-F445-2E4A-B8D9-5F1BEA2D72DF}"/>
              </a:ext>
            </a:extLst>
          </p:cNvPr>
          <p:cNvSpPr txBox="1"/>
          <p:nvPr/>
        </p:nvSpPr>
        <p:spPr>
          <a:xfrm>
            <a:off x="7116417" y="2702353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A8"/>
                </a:solidFill>
              </a:rPr>
              <a:t>C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84875AD-DADA-E849-ABCB-F9455A5A60CE}"/>
              </a:ext>
            </a:extLst>
          </p:cNvPr>
          <p:cNvSpPr txBox="1"/>
          <p:nvPr/>
        </p:nvSpPr>
        <p:spPr>
          <a:xfrm>
            <a:off x="6871252" y="6088283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A8"/>
                </a:solidFill>
              </a:rPr>
              <a:t>D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E9B16A5-AC1C-0A48-BE4F-A199BCB6FFA7}"/>
              </a:ext>
            </a:extLst>
          </p:cNvPr>
          <p:cNvSpPr txBox="1"/>
          <p:nvPr/>
        </p:nvSpPr>
        <p:spPr>
          <a:xfrm>
            <a:off x="3664223" y="3615962"/>
            <a:ext cx="1166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TTL</a:t>
            </a:r>
          </a:p>
        </p:txBody>
      </p:sp>
      <p:sp>
        <p:nvSpPr>
          <p:cNvPr id="58" name="Line 30">
            <a:extLst>
              <a:ext uri="{FF2B5EF4-FFF2-40B4-BE49-F238E27FC236}">
                <a16:creationId xmlns:a16="http://schemas.microsoft.com/office/drawing/2014/main" id="{A3219F56-0BCF-1141-92E9-42AADFF292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05073" y="4465719"/>
            <a:ext cx="0" cy="373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9" name="Text Box 31">
            <a:extLst>
              <a:ext uri="{FF2B5EF4-FFF2-40B4-BE49-F238E27FC236}">
                <a16:creationId xmlns:a16="http://schemas.microsoft.com/office/drawing/2014/main" id="{2EFE11A4-7F50-BB42-A3B3-7827175F3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7498" y="4840369"/>
            <a:ext cx="1689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</a:rPr>
              <a:t>71-65-F7-2B-08-53</a:t>
            </a:r>
          </a:p>
        </p:txBody>
      </p:sp>
      <p:sp>
        <p:nvSpPr>
          <p:cNvPr id="83" name="Rectangle 37">
            <a:extLst>
              <a:ext uri="{FF2B5EF4-FFF2-40B4-BE49-F238E27FC236}">
                <a16:creationId xmlns:a16="http://schemas.microsoft.com/office/drawing/2014/main" id="{CD202D37-460B-D748-8210-605E1AE082D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166994" y="4178448"/>
            <a:ext cx="16033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64" name="Group 38">
            <a:extLst>
              <a:ext uri="{FF2B5EF4-FFF2-40B4-BE49-F238E27FC236}">
                <a16:creationId xmlns:a16="http://schemas.microsoft.com/office/drawing/2014/main" id="{90CD0E16-8B92-9A4D-9A85-FA76287C25CA}"/>
              </a:ext>
            </a:extLst>
          </p:cNvPr>
          <p:cNvGrpSpPr>
            <a:grpSpLocks/>
          </p:cNvGrpSpPr>
          <p:nvPr/>
        </p:nvGrpSpPr>
        <p:grpSpPr bwMode="auto">
          <a:xfrm>
            <a:off x="4479021" y="3932319"/>
            <a:ext cx="812800" cy="658813"/>
            <a:chOff x="-44" y="1473"/>
            <a:chExt cx="981" cy="1105"/>
          </a:xfrm>
        </p:grpSpPr>
        <p:pic>
          <p:nvPicPr>
            <p:cNvPr id="65" name="Picture 39" descr="desktop_computer_stylized_medium">
              <a:extLst>
                <a:ext uri="{FF2B5EF4-FFF2-40B4-BE49-F238E27FC236}">
                  <a16:creationId xmlns:a16="http://schemas.microsoft.com/office/drawing/2014/main" id="{8751C04C-5F67-E747-BB72-C6A175F351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Freeform 40">
              <a:extLst>
                <a:ext uri="{FF2B5EF4-FFF2-40B4-BE49-F238E27FC236}">
                  <a16:creationId xmlns:a16="http://schemas.microsoft.com/office/drawing/2014/main" id="{42DD46F7-3C85-0143-8A1D-B7410F2B0D0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90" name="Text Box 31">
            <a:extLst>
              <a:ext uri="{FF2B5EF4-FFF2-40B4-BE49-F238E27FC236}">
                <a16:creationId xmlns:a16="http://schemas.microsoft.com/office/drawing/2014/main" id="{CD5A8CEC-3E57-A944-A0C6-256AED094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2191" y="5056271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137.196.7.23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490856-D387-9F4E-92DD-613E16C75F36}"/>
              </a:ext>
            </a:extLst>
          </p:cNvPr>
          <p:cNvSpPr txBox="1"/>
          <p:nvPr/>
        </p:nvSpPr>
        <p:spPr>
          <a:xfrm>
            <a:off x="5274361" y="3775779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A8"/>
                </a:solidFill>
              </a:rPr>
              <a:t>A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C4CA1B8-D7B0-FE45-9DAE-1BE097F0A873}"/>
              </a:ext>
            </a:extLst>
          </p:cNvPr>
          <p:cNvGrpSpPr/>
          <p:nvPr/>
        </p:nvGrpSpPr>
        <p:grpSpPr>
          <a:xfrm>
            <a:off x="1186072" y="3311953"/>
            <a:ext cx="3690728" cy="1373671"/>
            <a:chOff x="404194" y="2544417"/>
            <a:chExt cx="3690728" cy="1373671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DA69A91A-6B5A-764F-8871-0FBCD21B5E20}"/>
                </a:ext>
              </a:extLst>
            </p:cNvPr>
            <p:cNvSpPr/>
            <p:nvPr/>
          </p:nvSpPr>
          <p:spPr>
            <a:xfrm>
              <a:off x="3617843" y="2842867"/>
              <a:ext cx="477079" cy="1075221"/>
            </a:xfrm>
            <a:custGeom>
              <a:avLst/>
              <a:gdLst>
                <a:gd name="connsiteX0" fmla="*/ 477079 w 477079"/>
                <a:gd name="connsiteY0" fmla="*/ 357808 h 1166191"/>
                <a:gd name="connsiteX1" fmla="*/ 0 w 477079"/>
                <a:gd name="connsiteY1" fmla="*/ 0 h 1166191"/>
                <a:gd name="connsiteX2" fmla="*/ 13253 w 477079"/>
                <a:gd name="connsiteY2" fmla="*/ 1166191 h 1166191"/>
                <a:gd name="connsiteX3" fmla="*/ 384314 w 477079"/>
                <a:gd name="connsiteY3" fmla="*/ 649356 h 1166191"/>
                <a:gd name="connsiteX0" fmla="*/ 477079 w 477079"/>
                <a:gd name="connsiteY0" fmla="*/ 357808 h 1051327"/>
                <a:gd name="connsiteX1" fmla="*/ 0 w 477079"/>
                <a:gd name="connsiteY1" fmla="*/ 0 h 1051327"/>
                <a:gd name="connsiteX2" fmla="*/ 13253 w 477079"/>
                <a:gd name="connsiteY2" fmla="*/ 1051327 h 1051327"/>
                <a:gd name="connsiteX3" fmla="*/ 384314 w 477079"/>
                <a:gd name="connsiteY3" fmla="*/ 649356 h 105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7079" h="1051327">
                  <a:moveTo>
                    <a:pt x="477079" y="357808"/>
                  </a:moveTo>
                  <a:lnTo>
                    <a:pt x="0" y="0"/>
                  </a:lnTo>
                  <a:lnTo>
                    <a:pt x="13253" y="1051327"/>
                  </a:lnTo>
                  <a:lnTo>
                    <a:pt x="384314" y="649356"/>
                  </a:lnTo>
                </a:path>
              </a:pathLst>
            </a:custGeom>
            <a:gradFill>
              <a:gsLst>
                <a:gs pos="0">
                  <a:schemeClr val="bg1"/>
                </a:gs>
                <a:gs pos="99000">
                  <a:schemeClr val="bg1">
                    <a:lumMod val="75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F6BEDD3-2381-F342-8772-EF22B2DD6391}"/>
                </a:ext>
              </a:extLst>
            </p:cNvPr>
            <p:cNvGrpSpPr/>
            <p:nvPr/>
          </p:nvGrpSpPr>
          <p:grpSpPr>
            <a:xfrm>
              <a:off x="404194" y="2544417"/>
              <a:ext cx="3379301" cy="1368152"/>
              <a:chOff x="404194" y="2544417"/>
              <a:chExt cx="3379301" cy="1368152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F0EA35A-16E9-6647-B826-0BDF18B31CE6}"/>
                  </a:ext>
                </a:extLst>
              </p:cNvPr>
              <p:cNvSpPr/>
              <p:nvPr/>
            </p:nvSpPr>
            <p:spPr>
              <a:xfrm>
                <a:off x="450575" y="2849217"/>
                <a:ext cx="3180521" cy="106017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3A6087-C978-A74F-82FC-80BB9BB4CE42}"/>
                  </a:ext>
                </a:extLst>
              </p:cNvPr>
              <p:cNvSpPr txBox="1"/>
              <p:nvPr/>
            </p:nvSpPr>
            <p:spPr>
              <a:xfrm>
                <a:off x="530088" y="2544417"/>
                <a:ext cx="27962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ARP table in </a:t>
                </a:r>
                <a:r>
                  <a:rPr lang="en-US" dirty="0">
                    <a:solidFill>
                      <a:srgbClr val="0000A8"/>
                    </a:solidFill>
                  </a:rPr>
                  <a:t>A</a:t>
                </a: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97ADA725-CF65-9446-A6E5-99769F3E85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7324" y="3173896"/>
                <a:ext cx="318052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D1A36C2-C660-CC48-A801-8B13046993C8}"/>
                  </a:ext>
                </a:extLst>
              </p:cNvPr>
              <p:cNvSpPr txBox="1"/>
              <p:nvPr/>
            </p:nvSpPr>
            <p:spPr>
              <a:xfrm>
                <a:off x="404194" y="2829339"/>
                <a:ext cx="9342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IP </a:t>
                </a:r>
                <a:r>
                  <a:rPr lang="en-US" dirty="0" err="1"/>
                  <a:t>addr</a:t>
                </a:r>
                <a:endParaRPr lang="en-US" dirty="0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9275495-9FB2-BE4E-99AA-073302DC06EF}"/>
                  </a:ext>
                </a:extLst>
              </p:cNvPr>
              <p:cNvSpPr txBox="1"/>
              <p:nvPr/>
            </p:nvSpPr>
            <p:spPr>
              <a:xfrm>
                <a:off x="1616766" y="2849217"/>
                <a:ext cx="11661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MAC </a:t>
                </a:r>
                <a:r>
                  <a:rPr lang="en-US" dirty="0" err="1"/>
                  <a:t>addr</a:t>
                </a:r>
                <a:endParaRPr lang="en-US" dirty="0"/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C873D52-0E3A-984E-872F-2E5F1E49C4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25218" y="2849218"/>
                <a:ext cx="0" cy="10633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0F3D9DE6-1B37-F249-9BD4-104B41CEFD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40152" y="2848944"/>
                <a:ext cx="0" cy="106045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971A2F5-ACB5-294E-8846-0F74DE6EB747}"/>
                  </a:ext>
                </a:extLst>
              </p:cNvPr>
              <p:cNvSpPr txBox="1"/>
              <p:nvPr/>
            </p:nvSpPr>
            <p:spPr>
              <a:xfrm>
                <a:off x="3074505" y="2855842"/>
                <a:ext cx="7089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TTL</a:t>
                </a:r>
              </a:p>
            </p:txBody>
          </p:sp>
        </p:grpSp>
      </p:grpSp>
      <p:sp>
        <p:nvSpPr>
          <p:cNvPr id="68" name="Rectangle 3">
            <a:extLst>
              <a:ext uri="{FF2B5EF4-FFF2-40B4-BE49-F238E27FC236}">
                <a16:creationId xmlns:a16="http://schemas.microsoft.com/office/drawing/2014/main" id="{3E190205-EEDA-4A4B-922E-882CB0024C81}"/>
              </a:ext>
            </a:extLst>
          </p:cNvPr>
          <p:cNvSpPr txBox="1">
            <a:spLocks noChangeArrowheads="1"/>
          </p:cNvSpPr>
          <p:nvPr/>
        </p:nvSpPr>
        <p:spPr>
          <a:xfrm>
            <a:off x="1049752" y="1211677"/>
            <a:ext cx="10068822" cy="886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dirty="0"/>
              <a:t>example: A wants to send datagram to B</a:t>
            </a:r>
          </a:p>
          <a:p>
            <a:pPr marL="352425" lvl="1" indent="-234950">
              <a:defRPr/>
            </a:pPr>
            <a:r>
              <a:rPr lang="en-US" sz="2000" dirty="0"/>
              <a:t>B</a:t>
            </a:r>
            <a:r>
              <a:rPr lang="ja-JP" altLang="en-US" sz="2000"/>
              <a:t>’</a:t>
            </a:r>
            <a:r>
              <a:rPr lang="en-US" sz="2000" dirty="0"/>
              <a:t>s MAC address not in A</a:t>
            </a:r>
            <a:r>
              <a:rPr lang="en-US" altLang="ja-JP" sz="2000" dirty="0"/>
              <a:t>’</a:t>
            </a:r>
            <a:r>
              <a:rPr lang="en-US" sz="2000" dirty="0"/>
              <a:t>s ARP table, so A uses ARP to find B’s MAC address</a:t>
            </a:r>
            <a:endParaRPr lang="en-US" sz="24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3DE118-29AE-1147-9673-7A7F3BEC6EF7}"/>
              </a:ext>
            </a:extLst>
          </p:cNvPr>
          <p:cNvGrpSpPr/>
          <p:nvPr/>
        </p:nvGrpSpPr>
        <p:grpSpPr>
          <a:xfrm>
            <a:off x="689113" y="2175367"/>
            <a:ext cx="5579166" cy="1015663"/>
            <a:chOff x="689113" y="2070437"/>
            <a:chExt cx="5579166" cy="101566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230726C-A09E-6C44-A2D0-4B4AC64FB4B2}"/>
                </a:ext>
              </a:extLst>
            </p:cNvPr>
            <p:cNvSpPr txBox="1"/>
            <p:nvPr/>
          </p:nvSpPr>
          <p:spPr>
            <a:xfrm>
              <a:off x="993914" y="2070437"/>
              <a:ext cx="527436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1775" indent="-231775">
                <a:defRPr/>
              </a:pPr>
              <a:r>
                <a:rPr lang="en-US" sz="2400" dirty="0">
                  <a:solidFill>
                    <a:srgbClr val="0000A8"/>
                  </a:solidFill>
                </a:rPr>
                <a:t>A</a:t>
              </a:r>
              <a:r>
                <a:rPr lang="en-US" sz="2000" dirty="0"/>
                <a:t> broadcasts ARP query, containing B's IP </a:t>
              </a:r>
              <a:r>
                <a:rPr lang="en-US" sz="2000" dirty="0" err="1"/>
                <a:t>addr</a:t>
              </a:r>
              <a:endParaRPr lang="en-US" sz="2000" dirty="0"/>
            </a:p>
            <a:p>
              <a:pPr marL="404813" lvl="1" indent="-234950">
                <a:lnSpc>
                  <a:spcPct val="90000"/>
                </a:lnSpc>
                <a:buFont typeface="Arial" panose="020B0604020202020204" pitchFamily="34" charset="0"/>
                <a:buChar char="•"/>
                <a:defRPr/>
              </a:pPr>
              <a:r>
                <a:rPr lang="en-US" sz="2000" dirty="0"/>
                <a:t>destination MAC address = FF-FF-FF-FF-FF-FF</a:t>
              </a:r>
            </a:p>
            <a:p>
              <a:pPr marL="404813" lvl="1" indent="-234950">
                <a:lnSpc>
                  <a:spcPct val="90000"/>
                </a:lnSpc>
                <a:buFont typeface="Arial" panose="020B0604020202020204" pitchFamily="34" charset="0"/>
                <a:buChar char="•"/>
                <a:defRPr/>
              </a:pPr>
              <a:r>
                <a:rPr lang="en-US" sz="2000" dirty="0"/>
                <a:t>all nodes on LAN receive ARP query 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4C3EBDD-DD28-4A4F-803C-BE09994DBBCE}"/>
                </a:ext>
              </a:extLst>
            </p:cNvPr>
            <p:cNvGrpSpPr/>
            <p:nvPr/>
          </p:nvGrpSpPr>
          <p:grpSpPr>
            <a:xfrm>
              <a:off x="689113" y="2438399"/>
              <a:ext cx="410817" cy="461665"/>
              <a:chOff x="2292626" y="5618921"/>
              <a:chExt cx="410817" cy="461665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081A63FD-6640-2C4D-94F4-10E452F85558}"/>
                  </a:ext>
                </a:extLst>
              </p:cNvPr>
              <p:cNvSpPr/>
              <p:nvPr/>
            </p:nvSpPr>
            <p:spPr>
              <a:xfrm>
                <a:off x="2292626" y="5645426"/>
                <a:ext cx="410817" cy="410817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87B0C99-1512-F84B-A71F-D0B8F31B18C6}"/>
                  </a:ext>
                </a:extLst>
              </p:cNvPr>
              <p:cNvSpPr txBox="1"/>
              <p:nvPr/>
            </p:nvSpPr>
            <p:spPr>
              <a:xfrm>
                <a:off x="2319130" y="5618921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1</a:t>
                </a:r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F779ACC-F55E-B048-8458-7327E343FDD1}"/>
              </a:ext>
            </a:extLst>
          </p:cNvPr>
          <p:cNvGrpSpPr/>
          <p:nvPr/>
        </p:nvGrpSpPr>
        <p:grpSpPr>
          <a:xfrm>
            <a:off x="6633558" y="2781868"/>
            <a:ext cx="4272980" cy="1554072"/>
            <a:chOff x="7269663" y="106017"/>
            <a:chExt cx="4272980" cy="1554072"/>
          </a:xfrm>
        </p:grpSpPr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CD86198F-C5C2-D246-A036-CEC67763694B}"/>
                </a:ext>
              </a:extLst>
            </p:cNvPr>
            <p:cNvSpPr/>
            <p:nvPr/>
          </p:nvSpPr>
          <p:spPr>
            <a:xfrm>
              <a:off x="7269663" y="168712"/>
              <a:ext cx="3357443" cy="1491377"/>
            </a:xfrm>
            <a:custGeom>
              <a:avLst/>
              <a:gdLst>
                <a:gd name="connsiteX0" fmla="*/ 0 w 1615044"/>
                <a:gd name="connsiteY0" fmla="*/ 64126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641268 h 890650"/>
                <a:gd name="connsiteX0" fmla="*/ 0 w 1615044"/>
                <a:gd name="connsiteY0" fmla="*/ 64126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641268 h 890650"/>
                <a:gd name="connsiteX0" fmla="*/ 0 w 1615044"/>
                <a:gd name="connsiteY0" fmla="*/ 64126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641268 h 890650"/>
                <a:gd name="connsiteX0" fmla="*/ 0 w 1615044"/>
                <a:gd name="connsiteY0" fmla="*/ 64126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641268 h 890650"/>
                <a:gd name="connsiteX0" fmla="*/ 0 w 1615044"/>
                <a:gd name="connsiteY0" fmla="*/ 64126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641268 h 890650"/>
                <a:gd name="connsiteX0" fmla="*/ 0 w 1615044"/>
                <a:gd name="connsiteY0" fmla="*/ 46313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463138 h 890650"/>
                <a:gd name="connsiteX0" fmla="*/ 0 w 1615044"/>
                <a:gd name="connsiteY0" fmla="*/ 46313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463138 h 890650"/>
                <a:gd name="connsiteX0" fmla="*/ 59377 w 1674421"/>
                <a:gd name="connsiteY0" fmla="*/ 463138 h 700645"/>
                <a:gd name="connsiteX1" fmla="*/ 344384 w 1674421"/>
                <a:gd name="connsiteY1" fmla="*/ 0 h 700645"/>
                <a:gd name="connsiteX2" fmla="*/ 1674421 w 1674421"/>
                <a:gd name="connsiteY2" fmla="*/ 83128 h 700645"/>
                <a:gd name="connsiteX3" fmla="*/ 0 w 1674421"/>
                <a:gd name="connsiteY3" fmla="*/ 700645 h 700645"/>
                <a:gd name="connsiteX4" fmla="*/ 59377 w 1674421"/>
                <a:gd name="connsiteY4" fmla="*/ 463138 h 700645"/>
                <a:gd name="connsiteX0" fmla="*/ 59377 w 1674421"/>
                <a:gd name="connsiteY0" fmla="*/ 463138 h 700645"/>
                <a:gd name="connsiteX1" fmla="*/ 344384 w 1674421"/>
                <a:gd name="connsiteY1" fmla="*/ 0 h 700645"/>
                <a:gd name="connsiteX2" fmla="*/ 1674421 w 1674421"/>
                <a:gd name="connsiteY2" fmla="*/ 83128 h 700645"/>
                <a:gd name="connsiteX3" fmla="*/ 0 w 1674421"/>
                <a:gd name="connsiteY3" fmla="*/ 700645 h 700645"/>
                <a:gd name="connsiteX4" fmla="*/ 59377 w 1674421"/>
                <a:gd name="connsiteY4" fmla="*/ 463138 h 700645"/>
                <a:gd name="connsiteX0" fmla="*/ 59377 w 1294411"/>
                <a:gd name="connsiteY0" fmla="*/ 463138 h 700645"/>
                <a:gd name="connsiteX1" fmla="*/ 344384 w 1294411"/>
                <a:gd name="connsiteY1" fmla="*/ 0 h 700645"/>
                <a:gd name="connsiteX2" fmla="*/ 1294411 w 1294411"/>
                <a:gd name="connsiteY2" fmla="*/ 296884 h 700645"/>
                <a:gd name="connsiteX3" fmla="*/ 0 w 1294411"/>
                <a:gd name="connsiteY3" fmla="*/ 700645 h 700645"/>
                <a:gd name="connsiteX4" fmla="*/ 59377 w 1294411"/>
                <a:gd name="connsiteY4" fmla="*/ 463138 h 700645"/>
                <a:gd name="connsiteX0" fmla="*/ 59377 w 1294411"/>
                <a:gd name="connsiteY0" fmla="*/ 463138 h 700645"/>
                <a:gd name="connsiteX1" fmla="*/ 344384 w 1294411"/>
                <a:gd name="connsiteY1" fmla="*/ 0 h 700645"/>
                <a:gd name="connsiteX2" fmla="*/ 1294411 w 1294411"/>
                <a:gd name="connsiteY2" fmla="*/ 296884 h 700645"/>
                <a:gd name="connsiteX3" fmla="*/ 0 w 1294411"/>
                <a:gd name="connsiteY3" fmla="*/ 700645 h 700645"/>
                <a:gd name="connsiteX4" fmla="*/ 59377 w 1294411"/>
                <a:gd name="connsiteY4" fmla="*/ 463138 h 700645"/>
                <a:gd name="connsiteX0" fmla="*/ 59377 w 1389414"/>
                <a:gd name="connsiteY0" fmla="*/ 463138 h 700645"/>
                <a:gd name="connsiteX1" fmla="*/ 344384 w 1389414"/>
                <a:gd name="connsiteY1" fmla="*/ 0 h 700645"/>
                <a:gd name="connsiteX2" fmla="*/ 1389414 w 1389414"/>
                <a:gd name="connsiteY2" fmla="*/ 439388 h 700645"/>
                <a:gd name="connsiteX3" fmla="*/ 0 w 1389414"/>
                <a:gd name="connsiteY3" fmla="*/ 700645 h 700645"/>
                <a:gd name="connsiteX4" fmla="*/ 59377 w 1389414"/>
                <a:gd name="connsiteY4" fmla="*/ 463138 h 700645"/>
                <a:gd name="connsiteX0" fmla="*/ 59377 w 1389414"/>
                <a:gd name="connsiteY0" fmla="*/ 463138 h 700645"/>
                <a:gd name="connsiteX1" fmla="*/ 344384 w 1389414"/>
                <a:gd name="connsiteY1" fmla="*/ 0 h 700645"/>
                <a:gd name="connsiteX2" fmla="*/ 1389414 w 1389414"/>
                <a:gd name="connsiteY2" fmla="*/ 439388 h 700645"/>
                <a:gd name="connsiteX3" fmla="*/ 0 w 1389414"/>
                <a:gd name="connsiteY3" fmla="*/ 700645 h 700645"/>
                <a:gd name="connsiteX4" fmla="*/ 59377 w 1389414"/>
                <a:gd name="connsiteY4" fmla="*/ 463138 h 700645"/>
                <a:gd name="connsiteX0" fmla="*/ 59377 w 1389414"/>
                <a:gd name="connsiteY0" fmla="*/ 415637 h 653144"/>
                <a:gd name="connsiteX1" fmla="*/ 605641 w 1389414"/>
                <a:gd name="connsiteY1" fmla="*/ 0 h 653144"/>
                <a:gd name="connsiteX2" fmla="*/ 1389414 w 1389414"/>
                <a:gd name="connsiteY2" fmla="*/ 391887 h 653144"/>
                <a:gd name="connsiteX3" fmla="*/ 0 w 1389414"/>
                <a:gd name="connsiteY3" fmla="*/ 653144 h 653144"/>
                <a:gd name="connsiteX4" fmla="*/ 59377 w 1389414"/>
                <a:gd name="connsiteY4" fmla="*/ 415637 h 653144"/>
                <a:gd name="connsiteX0" fmla="*/ 59377 w 1389414"/>
                <a:gd name="connsiteY0" fmla="*/ 415637 h 653144"/>
                <a:gd name="connsiteX1" fmla="*/ 605641 w 1389414"/>
                <a:gd name="connsiteY1" fmla="*/ 0 h 653144"/>
                <a:gd name="connsiteX2" fmla="*/ 1389414 w 1389414"/>
                <a:gd name="connsiteY2" fmla="*/ 391887 h 653144"/>
                <a:gd name="connsiteX3" fmla="*/ 0 w 1389414"/>
                <a:gd name="connsiteY3" fmla="*/ 653144 h 653144"/>
                <a:gd name="connsiteX4" fmla="*/ 59377 w 1389414"/>
                <a:gd name="connsiteY4" fmla="*/ 415637 h 653144"/>
                <a:gd name="connsiteX0" fmla="*/ 59377 w 1389414"/>
                <a:gd name="connsiteY0" fmla="*/ 591907 h 829414"/>
                <a:gd name="connsiteX1" fmla="*/ 429371 w 1389414"/>
                <a:gd name="connsiteY1" fmla="*/ 0 h 829414"/>
                <a:gd name="connsiteX2" fmla="*/ 1389414 w 1389414"/>
                <a:gd name="connsiteY2" fmla="*/ 568157 h 829414"/>
                <a:gd name="connsiteX3" fmla="*/ 0 w 1389414"/>
                <a:gd name="connsiteY3" fmla="*/ 829414 h 829414"/>
                <a:gd name="connsiteX4" fmla="*/ 59377 w 1389414"/>
                <a:gd name="connsiteY4" fmla="*/ 591907 h 829414"/>
                <a:gd name="connsiteX0" fmla="*/ 59377 w 1786022"/>
                <a:gd name="connsiteY0" fmla="*/ 591907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59377 w 1786022"/>
                <a:gd name="connsiteY4" fmla="*/ 591907 h 829414"/>
                <a:gd name="connsiteX0" fmla="*/ 59377 w 1786022"/>
                <a:gd name="connsiteY0" fmla="*/ 591907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59377 w 1786022"/>
                <a:gd name="connsiteY4" fmla="*/ 591907 h 829414"/>
                <a:gd name="connsiteX0" fmla="*/ 59377 w 1786022"/>
                <a:gd name="connsiteY0" fmla="*/ 591907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59377 w 1786022"/>
                <a:gd name="connsiteY4" fmla="*/ 591907 h 829414"/>
                <a:gd name="connsiteX0" fmla="*/ 59377 w 1786022"/>
                <a:gd name="connsiteY0" fmla="*/ 591907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59377 w 1786022"/>
                <a:gd name="connsiteY4" fmla="*/ 591907 h 829414"/>
                <a:gd name="connsiteX0" fmla="*/ 59377 w 1786022"/>
                <a:gd name="connsiteY0" fmla="*/ 591907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59377 w 1786022"/>
                <a:gd name="connsiteY4" fmla="*/ 591907 h 829414"/>
                <a:gd name="connsiteX0" fmla="*/ 81411 w 1786022"/>
                <a:gd name="connsiteY0" fmla="*/ 393603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81411 w 1786022"/>
                <a:gd name="connsiteY4" fmla="*/ 393603 h 829414"/>
                <a:gd name="connsiteX0" fmla="*/ 81411 w 1786022"/>
                <a:gd name="connsiteY0" fmla="*/ 393603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81411 w 1786022"/>
                <a:gd name="connsiteY4" fmla="*/ 393603 h 829414"/>
                <a:gd name="connsiteX0" fmla="*/ 81411 w 1786022"/>
                <a:gd name="connsiteY0" fmla="*/ 393603 h 829414"/>
                <a:gd name="connsiteX1" fmla="*/ 429371 w 1786022"/>
                <a:gd name="connsiteY1" fmla="*/ 0 h 829414"/>
                <a:gd name="connsiteX2" fmla="*/ 1786022 w 1786022"/>
                <a:gd name="connsiteY2" fmla="*/ 325786 h 829414"/>
                <a:gd name="connsiteX3" fmla="*/ 0 w 1786022"/>
                <a:gd name="connsiteY3" fmla="*/ 829414 h 829414"/>
                <a:gd name="connsiteX4" fmla="*/ 81411 w 1786022"/>
                <a:gd name="connsiteY4" fmla="*/ 393603 h 829414"/>
                <a:gd name="connsiteX0" fmla="*/ 81411 w 1665100"/>
                <a:gd name="connsiteY0" fmla="*/ 393603 h 829414"/>
                <a:gd name="connsiteX1" fmla="*/ 429371 w 1665100"/>
                <a:gd name="connsiteY1" fmla="*/ 0 h 829414"/>
                <a:gd name="connsiteX2" fmla="*/ 1665100 w 1665100"/>
                <a:gd name="connsiteY2" fmla="*/ 303752 h 829414"/>
                <a:gd name="connsiteX3" fmla="*/ 0 w 1665100"/>
                <a:gd name="connsiteY3" fmla="*/ 829414 h 829414"/>
                <a:gd name="connsiteX4" fmla="*/ 81411 w 1665100"/>
                <a:gd name="connsiteY4" fmla="*/ 393603 h 829414"/>
                <a:gd name="connsiteX0" fmla="*/ 81411 w 1665100"/>
                <a:gd name="connsiteY0" fmla="*/ 228350 h 664161"/>
                <a:gd name="connsiteX1" fmla="*/ 419294 w 1665100"/>
                <a:gd name="connsiteY1" fmla="*/ 0 h 664161"/>
                <a:gd name="connsiteX2" fmla="*/ 1665100 w 1665100"/>
                <a:gd name="connsiteY2" fmla="*/ 138499 h 664161"/>
                <a:gd name="connsiteX3" fmla="*/ 0 w 1665100"/>
                <a:gd name="connsiteY3" fmla="*/ 664161 h 664161"/>
                <a:gd name="connsiteX4" fmla="*/ 81411 w 1665100"/>
                <a:gd name="connsiteY4" fmla="*/ 228350 h 664161"/>
                <a:gd name="connsiteX0" fmla="*/ 81411 w 1503869"/>
                <a:gd name="connsiteY0" fmla="*/ 228350 h 664161"/>
                <a:gd name="connsiteX1" fmla="*/ 419294 w 1503869"/>
                <a:gd name="connsiteY1" fmla="*/ 0 h 664161"/>
                <a:gd name="connsiteX2" fmla="*/ 1503869 w 1503869"/>
                <a:gd name="connsiteY2" fmla="*/ 105448 h 664161"/>
                <a:gd name="connsiteX3" fmla="*/ 0 w 1503869"/>
                <a:gd name="connsiteY3" fmla="*/ 664161 h 664161"/>
                <a:gd name="connsiteX4" fmla="*/ 81411 w 1503869"/>
                <a:gd name="connsiteY4" fmla="*/ 228350 h 664161"/>
                <a:gd name="connsiteX0" fmla="*/ 81411 w 1503869"/>
                <a:gd name="connsiteY0" fmla="*/ 228350 h 664161"/>
                <a:gd name="connsiteX1" fmla="*/ 419294 w 1503869"/>
                <a:gd name="connsiteY1" fmla="*/ 0 h 664161"/>
                <a:gd name="connsiteX2" fmla="*/ 1503869 w 1503869"/>
                <a:gd name="connsiteY2" fmla="*/ 105448 h 664161"/>
                <a:gd name="connsiteX3" fmla="*/ 0 w 1503869"/>
                <a:gd name="connsiteY3" fmla="*/ 664161 h 664161"/>
                <a:gd name="connsiteX4" fmla="*/ 81411 w 1503869"/>
                <a:gd name="connsiteY4" fmla="*/ 228350 h 664161"/>
                <a:gd name="connsiteX0" fmla="*/ 81411 w 1503869"/>
                <a:gd name="connsiteY0" fmla="*/ 228350 h 664161"/>
                <a:gd name="connsiteX1" fmla="*/ 419294 w 1503869"/>
                <a:gd name="connsiteY1" fmla="*/ 0 h 664161"/>
                <a:gd name="connsiteX2" fmla="*/ 1503869 w 1503869"/>
                <a:gd name="connsiteY2" fmla="*/ 105448 h 664161"/>
                <a:gd name="connsiteX3" fmla="*/ 0 w 1503869"/>
                <a:gd name="connsiteY3" fmla="*/ 664161 h 664161"/>
                <a:gd name="connsiteX4" fmla="*/ 81411 w 1503869"/>
                <a:gd name="connsiteY4" fmla="*/ 228350 h 664161"/>
                <a:gd name="connsiteX0" fmla="*/ 81411 w 1503869"/>
                <a:gd name="connsiteY0" fmla="*/ 219599 h 655410"/>
                <a:gd name="connsiteX1" fmla="*/ 351263 w 1503869"/>
                <a:gd name="connsiteY1" fmla="*/ 0 h 655410"/>
                <a:gd name="connsiteX2" fmla="*/ 1503869 w 1503869"/>
                <a:gd name="connsiteY2" fmla="*/ 96697 h 655410"/>
                <a:gd name="connsiteX3" fmla="*/ 0 w 1503869"/>
                <a:gd name="connsiteY3" fmla="*/ 655410 h 655410"/>
                <a:gd name="connsiteX4" fmla="*/ 81411 w 1503869"/>
                <a:gd name="connsiteY4" fmla="*/ 219599 h 655410"/>
                <a:gd name="connsiteX0" fmla="*/ 81411 w 1503869"/>
                <a:gd name="connsiteY0" fmla="*/ 219599 h 655410"/>
                <a:gd name="connsiteX1" fmla="*/ 351263 w 1503869"/>
                <a:gd name="connsiteY1" fmla="*/ 0 h 655410"/>
                <a:gd name="connsiteX2" fmla="*/ 1503869 w 1503869"/>
                <a:gd name="connsiteY2" fmla="*/ 96697 h 655410"/>
                <a:gd name="connsiteX3" fmla="*/ 0 w 1503869"/>
                <a:gd name="connsiteY3" fmla="*/ 655410 h 655410"/>
                <a:gd name="connsiteX4" fmla="*/ 81411 w 1503869"/>
                <a:gd name="connsiteY4" fmla="*/ 219599 h 655410"/>
                <a:gd name="connsiteX0" fmla="*/ 81411 w 1503869"/>
                <a:gd name="connsiteY0" fmla="*/ 206474 h 642285"/>
                <a:gd name="connsiteX1" fmla="*/ 339258 w 1503869"/>
                <a:gd name="connsiteY1" fmla="*/ 0 h 642285"/>
                <a:gd name="connsiteX2" fmla="*/ 1503869 w 1503869"/>
                <a:gd name="connsiteY2" fmla="*/ 83572 h 642285"/>
                <a:gd name="connsiteX3" fmla="*/ 0 w 1503869"/>
                <a:gd name="connsiteY3" fmla="*/ 642285 h 642285"/>
                <a:gd name="connsiteX4" fmla="*/ 81411 w 1503869"/>
                <a:gd name="connsiteY4" fmla="*/ 206474 h 642285"/>
                <a:gd name="connsiteX0" fmla="*/ 81411 w 1503869"/>
                <a:gd name="connsiteY0" fmla="*/ 206474 h 642285"/>
                <a:gd name="connsiteX1" fmla="*/ 339258 w 1503869"/>
                <a:gd name="connsiteY1" fmla="*/ 0 h 642285"/>
                <a:gd name="connsiteX2" fmla="*/ 1503869 w 1503869"/>
                <a:gd name="connsiteY2" fmla="*/ 83572 h 642285"/>
                <a:gd name="connsiteX3" fmla="*/ 0 w 1503869"/>
                <a:gd name="connsiteY3" fmla="*/ 642285 h 642285"/>
                <a:gd name="connsiteX4" fmla="*/ 81411 w 1503869"/>
                <a:gd name="connsiteY4" fmla="*/ 206474 h 642285"/>
                <a:gd name="connsiteX0" fmla="*/ 81411 w 1503869"/>
                <a:gd name="connsiteY0" fmla="*/ 206474 h 642285"/>
                <a:gd name="connsiteX1" fmla="*/ 339258 w 1503869"/>
                <a:gd name="connsiteY1" fmla="*/ 0 h 642285"/>
                <a:gd name="connsiteX2" fmla="*/ 1503869 w 1503869"/>
                <a:gd name="connsiteY2" fmla="*/ 83572 h 642285"/>
                <a:gd name="connsiteX3" fmla="*/ 0 w 1503869"/>
                <a:gd name="connsiteY3" fmla="*/ 642285 h 642285"/>
                <a:gd name="connsiteX4" fmla="*/ 81411 w 1503869"/>
                <a:gd name="connsiteY4" fmla="*/ 206474 h 642285"/>
                <a:gd name="connsiteX0" fmla="*/ 41393 w 1463851"/>
                <a:gd name="connsiteY0" fmla="*/ 206474 h 585409"/>
                <a:gd name="connsiteX1" fmla="*/ 299240 w 1463851"/>
                <a:gd name="connsiteY1" fmla="*/ 0 h 585409"/>
                <a:gd name="connsiteX2" fmla="*/ 1463851 w 1463851"/>
                <a:gd name="connsiteY2" fmla="*/ 83572 h 585409"/>
                <a:gd name="connsiteX3" fmla="*/ 0 w 1463851"/>
                <a:gd name="connsiteY3" fmla="*/ 585409 h 585409"/>
                <a:gd name="connsiteX4" fmla="*/ 41393 w 1463851"/>
                <a:gd name="connsiteY4" fmla="*/ 206474 h 585409"/>
                <a:gd name="connsiteX0" fmla="*/ 41393 w 1463851"/>
                <a:gd name="connsiteY0" fmla="*/ 649820 h 1028755"/>
                <a:gd name="connsiteX1" fmla="*/ 387948 w 1463851"/>
                <a:gd name="connsiteY1" fmla="*/ 0 h 1028755"/>
                <a:gd name="connsiteX2" fmla="*/ 1463851 w 1463851"/>
                <a:gd name="connsiteY2" fmla="*/ 526918 h 1028755"/>
                <a:gd name="connsiteX3" fmla="*/ 0 w 1463851"/>
                <a:gd name="connsiteY3" fmla="*/ 1028755 h 1028755"/>
                <a:gd name="connsiteX4" fmla="*/ 41393 w 1463851"/>
                <a:gd name="connsiteY4" fmla="*/ 649820 h 1028755"/>
                <a:gd name="connsiteX0" fmla="*/ 41393 w 1463851"/>
                <a:gd name="connsiteY0" fmla="*/ 649820 h 1028755"/>
                <a:gd name="connsiteX1" fmla="*/ 387948 w 1463851"/>
                <a:gd name="connsiteY1" fmla="*/ 0 h 1028755"/>
                <a:gd name="connsiteX2" fmla="*/ 1463851 w 1463851"/>
                <a:gd name="connsiteY2" fmla="*/ 526918 h 1028755"/>
                <a:gd name="connsiteX3" fmla="*/ 0 w 1463851"/>
                <a:gd name="connsiteY3" fmla="*/ 1028755 h 1028755"/>
                <a:gd name="connsiteX4" fmla="*/ 41393 w 1463851"/>
                <a:gd name="connsiteY4" fmla="*/ 649820 h 1028755"/>
                <a:gd name="connsiteX0" fmla="*/ 41393 w 2566355"/>
                <a:gd name="connsiteY0" fmla="*/ 649820 h 1028755"/>
                <a:gd name="connsiteX1" fmla="*/ 387948 w 2566355"/>
                <a:gd name="connsiteY1" fmla="*/ 0 h 1028755"/>
                <a:gd name="connsiteX2" fmla="*/ 2566355 w 2566355"/>
                <a:gd name="connsiteY2" fmla="*/ 776300 h 1028755"/>
                <a:gd name="connsiteX3" fmla="*/ 0 w 2566355"/>
                <a:gd name="connsiteY3" fmla="*/ 1028755 h 1028755"/>
                <a:gd name="connsiteX4" fmla="*/ 41393 w 2566355"/>
                <a:gd name="connsiteY4" fmla="*/ 649820 h 1028755"/>
                <a:gd name="connsiteX0" fmla="*/ 0 w 2524962"/>
                <a:gd name="connsiteY0" fmla="*/ 649820 h 1014901"/>
                <a:gd name="connsiteX1" fmla="*/ 346555 w 2524962"/>
                <a:gd name="connsiteY1" fmla="*/ 0 h 1014901"/>
                <a:gd name="connsiteX2" fmla="*/ 2524962 w 2524962"/>
                <a:gd name="connsiteY2" fmla="*/ 776300 h 1014901"/>
                <a:gd name="connsiteX3" fmla="*/ 9297 w 2524962"/>
                <a:gd name="connsiteY3" fmla="*/ 1014901 h 1014901"/>
                <a:gd name="connsiteX4" fmla="*/ 0 w 2524962"/>
                <a:gd name="connsiteY4" fmla="*/ 649820 h 1014901"/>
                <a:gd name="connsiteX0" fmla="*/ 16048 w 2541010"/>
                <a:gd name="connsiteY0" fmla="*/ 649820 h 1278137"/>
                <a:gd name="connsiteX1" fmla="*/ 362603 w 2541010"/>
                <a:gd name="connsiteY1" fmla="*/ 0 h 1278137"/>
                <a:gd name="connsiteX2" fmla="*/ 2541010 w 2541010"/>
                <a:gd name="connsiteY2" fmla="*/ 776300 h 1278137"/>
                <a:gd name="connsiteX3" fmla="*/ 0 w 2541010"/>
                <a:gd name="connsiteY3" fmla="*/ 1278137 h 1278137"/>
                <a:gd name="connsiteX4" fmla="*/ 16048 w 2541010"/>
                <a:gd name="connsiteY4" fmla="*/ 649820 h 1278137"/>
                <a:gd name="connsiteX0" fmla="*/ 3375 w 2541010"/>
                <a:gd name="connsiteY0" fmla="*/ 899202 h 1278137"/>
                <a:gd name="connsiteX1" fmla="*/ 362603 w 2541010"/>
                <a:gd name="connsiteY1" fmla="*/ 0 h 1278137"/>
                <a:gd name="connsiteX2" fmla="*/ 2541010 w 2541010"/>
                <a:gd name="connsiteY2" fmla="*/ 776300 h 1278137"/>
                <a:gd name="connsiteX3" fmla="*/ 0 w 2541010"/>
                <a:gd name="connsiteY3" fmla="*/ 1278137 h 1278137"/>
                <a:gd name="connsiteX4" fmla="*/ 3375 w 2541010"/>
                <a:gd name="connsiteY4" fmla="*/ 899202 h 1278137"/>
                <a:gd name="connsiteX0" fmla="*/ 3375 w 2541010"/>
                <a:gd name="connsiteY0" fmla="*/ 899202 h 1278137"/>
                <a:gd name="connsiteX1" fmla="*/ 362603 w 2541010"/>
                <a:gd name="connsiteY1" fmla="*/ 0 h 1278137"/>
                <a:gd name="connsiteX2" fmla="*/ 2541010 w 2541010"/>
                <a:gd name="connsiteY2" fmla="*/ 776300 h 1278137"/>
                <a:gd name="connsiteX3" fmla="*/ 0 w 2541010"/>
                <a:gd name="connsiteY3" fmla="*/ 1278137 h 1278137"/>
                <a:gd name="connsiteX4" fmla="*/ 3375 w 2541010"/>
                <a:gd name="connsiteY4" fmla="*/ 899202 h 1278137"/>
                <a:gd name="connsiteX0" fmla="*/ 3375 w 2541010"/>
                <a:gd name="connsiteY0" fmla="*/ 926911 h 1305846"/>
                <a:gd name="connsiteX1" fmla="*/ 337258 w 2541010"/>
                <a:gd name="connsiteY1" fmla="*/ 0 h 1305846"/>
                <a:gd name="connsiteX2" fmla="*/ 2541010 w 2541010"/>
                <a:gd name="connsiteY2" fmla="*/ 804009 h 1305846"/>
                <a:gd name="connsiteX3" fmla="*/ 0 w 2541010"/>
                <a:gd name="connsiteY3" fmla="*/ 1305846 h 1305846"/>
                <a:gd name="connsiteX4" fmla="*/ 3375 w 2541010"/>
                <a:gd name="connsiteY4" fmla="*/ 926911 h 1305846"/>
                <a:gd name="connsiteX0" fmla="*/ 3375 w 2541010"/>
                <a:gd name="connsiteY0" fmla="*/ 926911 h 1305846"/>
                <a:gd name="connsiteX1" fmla="*/ 337258 w 2541010"/>
                <a:gd name="connsiteY1" fmla="*/ 0 h 1305846"/>
                <a:gd name="connsiteX2" fmla="*/ 2541010 w 2541010"/>
                <a:gd name="connsiteY2" fmla="*/ 804009 h 1305846"/>
                <a:gd name="connsiteX3" fmla="*/ 0 w 2541010"/>
                <a:gd name="connsiteY3" fmla="*/ 1305846 h 1305846"/>
                <a:gd name="connsiteX4" fmla="*/ 3375 w 2541010"/>
                <a:gd name="connsiteY4" fmla="*/ 926911 h 1305846"/>
                <a:gd name="connsiteX0" fmla="*/ 3 w 2852797"/>
                <a:gd name="connsiteY0" fmla="*/ 979920 h 1305846"/>
                <a:gd name="connsiteX1" fmla="*/ 649045 w 2852797"/>
                <a:gd name="connsiteY1" fmla="*/ 0 h 1305846"/>
                <a:gd name="connsiteX2" fmla="*/ 2852797 w 2852797"/>
                <a:gd name="connsiteY2" fmla="*/ 804009 h 1305846"/>
                <a:gd name="connsiteX3" fmla="*/ 311787 w 2852797"/>
                <a:gd name="connsiteY3" fmla="*/ 1305846 h 1305846"/>
                <a:gd name="connsiteX4" fmla="*/ 3 w 2852797"/>
                <a:gd name="connsiteY4" fmla="*/ 979920 h 1305846"/>
                <a:gd name="connsiteX0" fmla="*/ 3 w 2852797"/>
                <a:gd name="connsiteY0" fmla="*/ 1284720 h 1610646"/>
                <a:gd name="connsiteX1" fmla="*/ 1315727 w 2852797"/>
                <a:gd name="connsiteY1" fmla="*/ 0 h 1610646"/>
                <a:gd name="connsiteX2" fmla="*/ 2852797 w 2852797"/>
                <a:gd name="connsiteY2" fmla="*/ 1108809 h 1610646"/>
                <a:gd name="connsiteX3" fmla="*/ 311787 w 2852797"/>
                <a:gd name="connsiteY3" fmla="*/ 1610646 h 1610646"/>
                <a:gd name="connsiteX4" fmla="*/ 3 w 2852797"/>
                <a:gd name="connsiteY4" fmla="*/ 1284720 h 1610646"/>
                <a:gd name="connsiteX0" fmla="*/ 3 w 3070984"/>
                <a:gd name="connsiteY0" fmla="*/ 1284720 h 1610646"/>
                <a:gd name="connsiteX1" fmla="*/ 1315727 w 3070984"/>
                <a:gd name="connsiteY1" fmla="*/ 0 h 1610646"/>
                <a:gd name="connsiteX2" fmla="*/ 3070984 w 3070984"/>
                <a:gd name="connsiteY2" fmla="*/ 1042548 h 1610646"/>
                <a:gd name="connsiteX3" fmla="*/ 311787 w 3070984"/>
                <a:gd name="connsiteY3" fmla="*/ 1610646 h 1610646"/>
                <a:gd name="connsiteX4" fmla="*/ 3 w 3070984"/>
                <a:gd name="connsiteY4" fmla="*/ 1284720 h 1610646"/>
                <a:gd name="connsiteX0" fmla="*/ 3 w 3070984"/>
                <a:gd name="connsiteY0" fmla="*/ 1165451 h 1491377"/>
                <a:gd name="connsiteX1" fmla="*/ 1279362 w 3070984"/>
                <a:gd name="connsiteY1" fmla="*/ 0 h 1491377"/>
                <a:gd name="connsiteX2" fmla="*/ 3070984 w 3070984"/>
                <a:gd name="connsiteY2" fmla="*/ 923279 h 1491377"/>
                <a:gd name="connsiteX3" fmla="*/ 311787 w 3070984"/>
                <a:gd name="connsiteY3" fmla="*/ 1491377 h 1491377"/>
                <a:gd name="connsiteX4" fmla="*/ 3 w 3070984"/>
                <a:gd name="connsiteY4" fmla="*/ 1165451 h 149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0984" h="1491377">
                  <a:moveTo>
                    <a:pt x="3" y="1165451"/>
                  </a:moveTo>
                  <a:cubicBezTo>
                    <a:pt x="145598" y="1121700"/>
                    <a:pt x="1219590" y="114212"/>
                    <a:pt x="1279362" y="0"/>
                  </a:cubicBezTo>
                  <a:cubicBezTo>
                    <a:pt x="1163476" y="1035639"/>
                    <a:pt x="985249" y="923350"/>
                    <a:pt x="3070984" y="923279"/>
                  </a:cubicBezTo>
                  <a:cubicBezTo>
                    <a:pt x="2279368" y="1124493"/>
                    <a:pt x="913470" y="1245953"/>
                    <a:pt x="311787" y="1491377"/>
                  </a:cubicBezTo>
                  <a:cubicBezTo>
                    <a:pt x="312912" y="1365065"/>
                    <a:pt x="-1122" y="1291763"/>
                    <a:pt x="3" y="116545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68000"/>
                  </a:schemeClr>
                </a:gs>
                <a:gs pos="99000">
                  <a:schemeClr val="bg1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28E7519B-EA19-2A46-9C38-1BDDEE668E91}"/>
                </a:ext>
              </a:extLst>
            </p:cNvPr>
            <p:cNvSpPr/>
            <p:nvPr/>
          </p:nvSpPr>
          <p:spPr>
            <a:xfrm>
              <a:off x="8613913" y="106017"/>
              <a:ext cx="2743200" cy="10204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87C44C06-ADBC-1A45-BC93-524B58513C91}"/>
                </a:ext>
              </a:extLst>
            </p:cNvPr>
            <p:cNvSpPr txBox="1"/>
            <p:nvPr/>
          </p:nvSpPr>
          <p:spPr>
            <a:xfrm>
              <a:off x="8610903" y="117460"/>
              <a:ext cx="2931740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cs typeface="Courier New" panose="02070309020205020404" pitchFamily="49" charset="0"/>
                </a:rPr>
                <a:t>Source MAC:  </a:t>
              </a:r>
              <a:r>
                <a:rPr lang="en-US" sz="1600" dirty="0">
                  <a:solidFill>
                    <a:srgbClr val="000000"/>
                  </a:solidFill>
                </a:rPr>
                <a:t>71-65-F7-2B-08-53</a:t>
              </a:r>
            </a:p>
            <a:p>
              <a:r>
                <a:rPr lang="en-US" sz="1600" dirty="0">
                  <a:cs typeface="Courier New" panose="02070309020205020404" pitchFamily="49" charset="0"/>
                </a:rPr>
                <a:t>Source IP: </a:t>
              </a:r>
              <a:r>
                <a:rPr lang="en-US" sz="1600" dirty="0"/>
                <a:t>137.196.7.23</a:t>
              </a:r>
              <a:r>
                <a:rPr lang="en-US" sz="1600" dirty="0">
                  <a:cs typeface="Courier New" panose="02070309020205020404" pitchFamily="49" charset="0"/>
                </a:rPr>
                <a:t> </a:t>
              </a:r>
            </a:p>
            <a:p>
              <a:r>
                <a:rPr lang="en-US" sz="1600" dirty="0"/>
                <a:t>Target IP address: </a:t>
              </a:r>
              <a:r>
                <a:rPr lang="en-US" sz="1400" dirty="0"/>
                <a:t>137.196.7.14</a:t>
              </a:r>
            </a:p>
            <a:p>
              <a:r>
                <a:rPr lang="en-US" sz="1400" dirty="0">
                  <a:latin typeface="Arial" charset="0"/>
                </a:rPr>
                <a:t>…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92BD21F-B726-4F40-9D4F-27BF9ABCB338}"/>
              </a:ext>
            </a:extLst>
          </p:cNvPr>
          <p:cNvGrpSpPr/>
          <p:nvPr/>
        </p:nvGrpSpPr>
        <p:grpSpPr>
          <a:xfrm>
            <a:off x="5367131" y="3596877"/>
            <a:ext cx="2849218" cy="2007707"/>
            <a:chOff x="437322" y="4803913"/>
            <a:chExt cx="2849218" cy="2007707"/>
          </a:xfrm>
        </p:grpSpPr>
        <p:sp>
          <p:nvSpPr>
            <p:cNvPr id="102" name="Right Arrow 101">
              <a:extLst>
                <a:ext uri="{FF2B5EF4-FFF2-40B4-BE49-F238E27FC236}">
                  <a16:creationId xmlns:a16="http://schemas.microsoft.com/office/drawing/2014/main" id="{F6B69C75-3517-234C-9022-322822C8ECE4}"/>
                </a:ext>
              </a:extLst>
            </p:cNvPr>
            <p:cNvSpPr/>
            <p:nvPr/>
          </p:nvSpPr>
          <p:spPr>
            <a:xfrm rot="5400000">
              <a:off x="1335154" y="6172202"/>
              <a:ext cx="1073429" cy="205408"/>
            </a:xfrm>
            <a:prstGeom prst="rightArrow">
              <a:avLst/>
            </a:prstGeom>
            <a:gradFill>
              <a:gsLst>
                <a:gs pos="49500">
                  <a:schemeClr val="accent1">
                    <a:lumMod val="40000"/>
                    <a:lumOff val="60000"/>
                  </a:schemeClr>
                </a:gs>
                <a:gs pos="0">
                  <a:schemeClr val="bg1">
                    <a:alpha val="68000"/>
                  </a:schemeClr>
                </a:gs>
                <a:gs pos="98000">
                  <a:srgbClr val="0000A8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ight Arrow 100">
              <a:extLst>
                <a:ext uri="{FF2B5EF4-FFF2-40B4-BE49-F238E27FC236}">
                  <a16:creationId xmlns:a16="http://schemas.microsoft.com/office/drawing/2014/main" id="{E2103C84-F9BB-754A-8DB4-9EED1407A0E5}"/>
                </a:ext>
              </a:extLst>
            </p:cNvPr>
            <p:cNvSpPr/>
            <p:nvPr/>
          </p:nvSpPr>
          <p:spPr>
            <a:xfrm rot="16200000">
              <a:off x="1408044" y="5105399"/>
              <a:ext cx="775252" cy="172279"/>
            </a:xfrm>
            <a:prstGeom prst="rightArrow">
              <a:avLst/>
            </a:prstGeom>
            <a:gradFill>
              <a:gsLst>
                <a:gs pos="49500">
                  <a:schemeClr val="accent1">
                    <a:lumMod val="40000"/>
                    <a:lumOff val="60000"/>
                  </a:schemeClr>
                </a:gs>
                <a:gs pos="0">
                  <a:schemeClr val="bg1">
                    <a:alpha val="68000"/>
                  </a:schemeClr>
                </a:gs>
                <a:gs pos="98000">
                  <a:srgbClr val="0000A8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ight Arrow 34">
              <a:extLst>
                <a:ext uri="{FF2B5EF4-FFF2-40B4-BE49-F238E27FC236}">
                  <a16:creationId xmlns:a16="http://schemas.microsoft.com/office/drawing/2014/main" id="{8E8C1703-14D3-ED45-A5E7-3C816D2C6A36}"/>
                </a:ext>
              </a:extLst>
            </p:cNvPr>
            <p:cNvSpPr/>
            <p:nvPr/>
          </p:nvSpPr>
          <p:spPr>
            <a:xfrm>
              <a:off x="437322" y="5499652"/>
              <a:ext cx="2849218" cy="159027"/>
            </a:xfrm>
            <a:prstGeom prst="rightArrow">
              <a:avLst/>
            </a:prstGeom>
            <a:gradFill>
              <a:gsLst>
                <a:gs pos="49500">
                  <a:schemeClr val="accent1">
                    <a:lumMod val="40000"/>
                    <a:lumOff val="60000"/>
                  </a:schemeClr>
                </a:gs>
                <a:gs pos="0">
                  <a:schemeClr val="bg1">
                    <a:alpha val="68000"/>
                  </a:schemeClr>
                </a:gs>
                <a:gs pos="98000">
                  <a:srgbClr val="0000A8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5" name="Group 201">
              <a:extLst>
                <a:ext uri="{FF2B5EF4-FFF2-40B4-BE49-F238E27FC236}">
                  <a16:creationId xmlns:a16="http://schemas.microsoft.com/office/drawing/2014/main" id="{84F90531-593C-9146-AEE5-BEFEDB4FC6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7255" y="5177985"/>
              <a:ext cx="587606" cy="741718"/>
              <a:chOff x="375561" y="297711"/>
              <a:chExt cx="1252683" cy="2138362"/>
            </a:xfrm>
          </p:grpSpPr>
          <p:sp>
            <p:nvSpPr>
              <p:cNvPr id="96" name="Freeform 95">
                <a:extLst>
                  <a:ext uri="{FF2B5EF4-FFF2-40B4-BE49-F238E27FC236}">
                    <a16:creationId xmlns:a16="http://schemas.microsoft.com/office/drawing/2014/main" id="{BB8D2B43-252A-154B-B33F-48E245DE4C33}"/>
                  </a:ext>
                </a:extLst>
              </p:cNvPr>
              <p:cNvSpPr/>
              <p:nvPr/>
            </p:nvSpPr>
            <p:spPr>
              <a:xfrm>
                <a:off x="375561" y="297711"/>
                <a:ext cx="971072" cy="2138362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787" h="2138362">
                    <a:moveTo>
                      <a:pt x="0" y="0"/>
                    </a:moveTo>
                    <a:lnTo>
                      <a:pt x="0" y="1190625"/>
                    </a:lnTo>
                    <a:lnTo>
                      <a:pt x="966787" y="2138362"/>
                    </a:lnTo>
                    <a:cubicBezTo>
                      <a:pt x="965200" y="1673225"/>
                      <a:pt x="963612" y="1208087"/>
                      <a:pt x="962025" y="7429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97" name="Freeform 96">
                <a:extLst>
                  <a:ext uri="{FF2B5EF4-FFF2-40B4-BE49-F238E27FC236}">
                    <a16:creationId xmlns:a16="http://schemas.microsoft.com/office/drawing/2014/main" id="{BCDE178B-CBB7-904E-8D77-3C5E1D8D1367}"/>
                  </a:ext>
                </a:extLst>
              </p:cNvPr>
              <p:cNvSpPr/>
              <p:nvPr/>
            </p:nvSpPr>
            <p:spPr>
              <a:xfrm>
                <a:off x="375561" y="309724"/>
                <a:ext cx="1247826" cy="768849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  <a:gd name="connsiteX0" fmla="*/ 928688 w 1895475"/>
                  <a:gd name="connsiteY0" fmla="*/ 0 h 2138362"/>
                  <a:gd name="connsiteX1" fmla="*/ 0 w 1895475"/>
                  <a:gd name="connsiteY1" fmla="*/ 461963 h 2138362"/>
                  <a:gd name="connsiteX2" fmla="*/ 1895475 w 1895475"/>
                  <a:gd name="connsiteY2" fmla="*/ 2138362 h 2138362"/>
                  <a:gd name="connsiteX3" fmla="*/ 1890713 w 1895475"/>
                  <a:gd name="connsiteY3" fmla="*/ 742950 h 2138362"/>
                  <a:gd name="connsiteX4" fmla="*/ 928688 w 1895475"/>
                  <a:gd name="connsiteY4" fmla="*/ 0 h 213836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890713 w 1895475"/>
                  <a:gd name="connsiteY3" fmla="*/ 342900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238250"/>
                  <a:gd name="connsiteY0" fmla="*/ 0 h 862012"/>
                  <a:gd name="connsiteX1" fmla="*/ 0 w 1238250"/>
                  <a:gd name="connsiteY1" fmla="*/ 61913 h 862012"/>
                  <a:gd name="connsiteX2" fmla="*/ 947738 w 1238250"/>
                  <a:gd name="connsiteY2" fmla="*/ 862012 h 862012"/>
                  <a:gd name="connsiteX3" fmla="*/ 1238250 w 1238250"/>
                  <a:gd name="connsiteY3" fmla="*/ 814388 h 862012"/>
                  <a:gd name="connsiteX4" fmla="*/ 247650 w 1238250"/>
                  <a:gd name="connsiteY4" fmla="*/ 0 h 8620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8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6"/>
                  <a:gd name="connsiteX1" fmla="*/ 0 w 1238250"/>
                  <a:gd name="connsiteY1" fmla="*/ 4763 h 773376"/>
                  <a:gd name="connsiteX2" fmla="*/ 952500 w 1238250"/>
                  <a:gd name="connsiteY2" fmla="*/ 766762 h 773376"/>
                  <a:gd name="connsiteX3" fmla="*/ 1238250 w 1238250"/>
                  <a:gd name="connsiteY3" fmla="*/ 771525 h 773376"/>
                  <a:gd name="connsiteX4" fmla="*/ 233363 w 1238250"/>
                  <a:gd name="connsiteY4" fmla="*/ 0 h 773376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6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5"/>
                  <a:gd name="connsiteX1" fmla="*/ 0 w 1238250"/>
                  <a:gd name="connsiteY1" fmla="*/ 4763 h 773375"/>
                  <a:gd name="connsiteX2" fmla="*/ 952500 w 1238250"/>
                  <a:gd name="connsiteY2" fmla="*/ 766762 h 773375"/>
                  <a:gd name="connsiteX3" fmla="*/ 1238250 w 1238250"/>
                  <a:gd name="connsiteY3" fmla="*/ 771523 h 773375"/>
                  <a:gd name="connsiteX4" fmla="*/ 233363 w 1238250"/>
                  <a:gd name="connsiteY4" fmla="*/ 0 h 773375"/>
                  <a:gd name="connsiteX0" fmla="*/ 233363 w 1238250"/>
                  <a:gd name="connsiteY0" fmla="*/ 0 h 771523"/>
                  <a:gd name="connsiteX1" fmla="*/ 0 w 1238250"/>
                  <a:gd name="connsiteY1" fmla="*/ 4763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71523"/>
                  <a:gd name="connsiteX1" fmla="*/ 0 w 1238250"/>
                  <a:gd name="connsiteY1" fmla="*/ 23466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43561 w 1248448"/>
                  <a:gd name="connsiteY0" fmla="*/ 573 h 758069"/>
                  <a:gd name="connsiteX1" fmla="*/ 0 w 1248448"/>
                  <a:gd name="connsiteY1" fmla="*/ 0 h 758069"/>
                  <a:gd name="connsiteX2" fmla="*/ 962698 w 1248448"/>
                  <a:gd name="connsiteY2" fmla="*/ 753308 h 758069"/>
                  <a:gd name="connsiteX3" fmla="*/ 1248448 w 1248448"/>
                  <a:gd name="connsiteY3" fmla="*/ 758069 h 758069"/>
                  <a:gd name="connsiteX4" fmla="*/ 243561 w 1248448"/>
                  <a:gd name="connsiteY4" fmla="*/ 573 h 758069"/>
                  <a:gd name="connsiteX0" fmla="*/ 243561 w 1248448"/>
                  <a:gd name="connsiteY0" fmla="*/ 573 h 758069"/>
                  <a:gd name="connsiteX1" fmla="*/ 0 w 1248448"/>
                  <a:gd name="connsiteY1" fmla="*/ 0 h 758069"/>
                  <a:gd name="connsiteX2" fmla="*/ 962698 w 1248448"/>
                  <a:gd name="connsiteY2" fmla="*/ 753308 h 758069"/>
                  <a:gd name="connsiteX3" fmla="*/ 1248448 w 1248448"/>
                  <a:gd name="connsiteY3" fmla="*/ 758069 h 758069"/>
                  <a:gd name="connsiteX4" fmla="*/ 243561 w 1248448"/>
                  <a:gd name="connsiteY4" fmla="*/ 573 h 758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448" h="758069">
                    <a:moveTo>
                      <a:pt x="243561" y="573"/>
                    </a:moveTo>
                    <a:cubicBezTo>
                      <a:pt x="162374" y="382"/>
                      <a:pt x="235530" y="6639"/>
                      <a:pt x="0" y="0"/>
                    </a:cubicBezTo>
                    <a:lnTo>
                      <a:pt x="962698" y="753308"/>
                    </a:lnTo>
                    <a:cubicBezTo>
                      <a:pt x="1114838" y="758721"/>
                      <a:pt x="1045247" y="751718"/>
                      <a:pt x="1248448" y="758069"/>
                    </a:cubicBezTo>
                    <a:lnTo>
                      <a:pt x="243561" y="573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B5F298EC-5C7C-804F-B1E9-F0A0E4E57C02}"/>
                  </a:ext>
                </a:extLst>
              </p:cNvPr>
              <p:cNvSpPr/>
              <p:nvPr/>
            </p:nvSpPr>
            <p:spPr>
              <a:xfrm>
                <a:off x="1332065" y="1066560"/>
                <a:ext cx="296179" cy="136350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A9DD04DE-490A-BF4D-A7E2-3A174C7DB200}"/>
              </a:ext>
            </a:extLst>
          </p:cNvPr>
          <p:cNvGrpSpPr/>
          <p:nvPr/>
        </p:nvGrpSpPr>
        <p:grpSpPr>
          <a:xfrm>
            <a:off x="5817705" y="4121995"/>
            <a:ext cx="410817" cy="461665"/>
            <a:chOff x="2292626" y="5618921"/>
            <a:chExt cx="410817" cy="461665"/>
          </a:xfrm>
        </p:grpSpPr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56289879-A092-1D48-94AB-CCE5CC88B4FF}"/>
                </a:ext>
              </a:extLst>
            </p:cNvPr>
            <p:cNvSpPr/>
            <p:nvPr/>
          </p:nvSpPr>
          <p:spPr>
            <a:xfrm>
              <a:off x="2292626" y="5645426"/>
              <a:ext cx="410817" cy="41081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B6F7794D-4F3F-5742-9DD7-7030CC3F326A}"/>
                </a:ext>
              </a:extLst>
            </p:cNvPr>
            <p:cNvSpPr txBox="1"/>
            <p:nvPr/>
          </p:nvSpPr>
          <p:spPr>
            <a:xfrm>
              <a:off x="2319130" y="561892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B70654DC-D6ED-4743-B90B-BBDA82CBF7C1}"/>
              </a:ext>
            </a:extLst>
          </p:cNvPr>
          <p:cNvSpPr txBox="1"/>
          <p:nvPr/>
        </p:nvSpPr>
        <p:spPr>
          <a:xfrm>
            <a:off x="7623617" y="2453566"/>
            <a:ext cx="3985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cs typeface="Courier New" panose="02070309020205020404" pitchFamily="49" charset="0"/>
              </a:rPr>
              <a:t>Ethernet frame (sent to </a:t>
            </a:r>
            <a:r>
              <a:rPr lang="en-US" sz="1600" dirty="0"/>
              <a:t>FF-FF-FF-FF-FF-FF)</a:t>
            </a:r>
            <a:endParaRPr lang="en-US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13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1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Line 19">
            <a:extLst>
              <a:ext uri="{FF2B5EF4-FFF2-40B4-BE49-F238E27FC236}">
                <a16:creationId xmlns:a16="http://schemas.microsoft.com/office/drawing/2014/main" id="{F64820FD-43AE-524F-92B3-2C996E99E03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3533" y="4310144"/>
            <a:ext cx="9017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9" name="Line 20">
            <a:extLst>
              <a:ext uri="{FF2B5EF4-FFF2-40B4-BE49-F238E27FC236}">
                <a16:creationId xmlns:a16="http://schemas.microsoft.com/office/drawing/2014/main" id="{671BEEC6-B648-BD41-8A64-91771D85E6AF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8024" y="3390291"/>
            <a:ext cx="0" cy="6556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1" name="Line 22">
            <a:extLst>
              <a:ext uri="{FF2B5EF4-FFF2-40B4-BE49-F238E27FC236}">
                <a16:creationId xmlns:a16="http://schemas.microsoft.com/office/drawing/2014/main" id="{4BD049D1-92B4-8841-8329-453013A739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64393" y="5337533"/>
            <a:ext cx="0" cy="438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ARP protocol in action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7" name="Freeform 8">
            <a:extLst>
              <a:ext uri="{FF2B5EF4-FFF2-40B4-BE49-F238E27FC236}">
                <a16:creationId xmlns:a16="http://schemas.microsoft.com/office/drawing/2014/main" id="{F57007A4-9929-8C47-B54D-D1B70F2B48AD}"/>
              </a:ext>
            </a:extLst>
          </p:cNvPr>
          <p:cNvSpPr>
            <a:spLocks/>
          </p:cNvSpPr>
          <p:nvPr/>
        </p:nvSpPr>
        <p:spPr bwMode="auto">
          <a:xfrm>
            <a:off x="5730736" y="3632282"/>
            <a:ext cx="2046288" cy="204946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0" name="Line 21">
            <a:extLst>
              <a:ext uri="{FF2B5EF4-FFF2-40B4-BE49-F238E27FC236}">
                <a16:creationId xmlns:a16="http://schemas.microsoft.com/office/drawing/2014/main" id="{8EE12B75-B162-D046-8610-F469FA2F14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51624" y="4359151"/>
            <a:ext cx="796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4" name="Line 26">
            <a:extLst>
              <a:ext uri="{FF2B5EF4-FFF2-40B4-BE49-F238E27FC236}">
                <a16:creationId xmlns:a16="http://schemas.microsoft.com/office/drawing/2014/main" id="{D34196EA-878C-BD4B-B367-A871F347D7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10126" y="4475169"/>
            <a:ext cx="0" cy="373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5" name="Text Box 27">
            <a:extLst>
              <a:ext uri="{FF2B5EF4-FFF2-40B4-BE49-F238E27FC236}">
                <a16:creationId xmlns:a16="http://schemas.microsoft.com/office/drawing/2014/main" id="{9E6E8FDA-5A5E-0F42-B9A3-C2819201F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3996" y="4817733"/>
            <a:ext cx="173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</a:rPr>
              <a:t>58-23-D7-FA-20-B0</a:t>
            </a:r>
          </a:p>
        </p:txBody>
      </p:sp>
      <p:sp>
        <p:nvSpPr>
          <p:cNvPr id="61" name="Rectangle 37">
            <a:extLst>
              <a:ext uri="{FF2B5EF4-FFF2-40B4-BE49-F238E27FC236}">
                <a16:creationId xmlns:a16="http://schemas.microsoft.com/office/drawing/2014/main" id="{BD959ED9-514E-BB43-A03D-9610B0A43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3652" y="3392113"/>
            <a:ext cx="16033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74" name="Group 44">
            <a:extLst>
              <a:ext uri="{FF2B5EF4-FFF2-40B4-BE49-F238E27FC236}">
                <a16:creationId xmlns:a16="http://schemas.microsoft.com/office/drawing/2014/main" id="{F28A69E5-B425-D84E-A92A-1BF2AE27083E}"/>
              </a:ext>
            </a:extLst>
          </p:cNvPr>
          <p:cNvGrpSpPr>
            <a:grpSpLocks/>
          </p:cNvGrpSpPr>
          <p:nvPr/>
        </p:nvGrpSpPr>
        <p:grpSpPr bwMode="auto">
          <a:xfrm>
            <a:off x="6335022" y="2859441"/>
            <a:ext cx="812800" cy="658813"/>
            <a:chOff x="-44" y="1473"/>
            <a:chExt cx="981" cy="1105"/>
          </a:xfrm>
        </p:grpSpPr>
        <p:pic>
          <p:nvPicPr>
            <p:cNvPr id="75" name="Picture 45" descr="desktop_computer_stylized_medium">
              <a:extLst>
                <a:ext uri="{FF2B5EF4-FFF2-40B4-BE49-F238E27FC236}">
                  <a16:creationId xmlns:a16="http://schemas.microsoft.com/office/drawing/2014/main" id="{28306720-28D9-9C4C-8C6D-B304BB9A44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" name="Freeform 46">
              <a:extLst>
                <a:ext uri="{FF2B5EF4-FFF2-40B4-BE49-F238E27FC236}">
                  <a16:creationId xmlns:a16="http://schemas.microsoft.com/office/drawing/2014/main" id="{12165CA3-A696-A94F-A6BA-D9ECFB265D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84" name="Rectangle 37">
            <a:extLst>
              <a:ext uri="{FF2B5EF4-FFF2-40B4-BE49-F238E27FC236}">
                <a16:creationId xmlns:a16="http://schemas.microsoft.com/office/drawing/2014/main" id="{820D05A1-5D97-6B44-A956-45C339CD6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2477" y="5645423"/>
            <a:ext cx="16033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sp>
        <p:nvSpPr>
          <p:cNvPr id="85" name="Rectangle 37">
            <a:extLst>
              <a:ext uri="{FF2B5EF4-FFF2-40B4-BE49-F238E27FC236}">
                <a16:creationId xmlns:a16="http://schemas.microsoft.com/office/drawing/2014/main" id="{95FE12BC-DAAC-5848-8DA7-F4CB324AD8A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336659" y="4240368"/>
            <a:ext cx="16033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79" name="Group 47">
            <a:extLst>
              <a:ext uri="{FF2B5EF4-FFF2-40B4-BE49-F238E27FC236}">
                <a16:creationId xmlns:a16="http://schemas.microsoft.com/office/drawing/2014/main" id="{44746C07-410E-1F4F-91B6-1B430F3CFA31}"/>
              </a:ext>
            </a:extLst>
          </p:cNvPr>
          <p:cNvGrpSpPr>
            <a:grpSpLocks/>
          </p:cNvGrpSpPr>
          <p:nvPr/>
        </p:nvGrpSpPr>
        <p:grpSpPr bwMode="auto">
          <a:xfrm>
            <a:off x="8184868" y="4087689"/>
            <a:ext cx="812800" cy="658812"/>
            <a:chOff x="-26" y="1473"/>
            <a:chExt cx="981" cy="1105"/>
          </a:xfrm>
        </p:grpSpPr>
        <p:pic>
          <p:nvPicPr>
            <p:cNvPr id="80" name="Picture 48" descr="desktop_computer_stylized_medium">
              <a:extLst>
                <a:ext uri="{FF2B5EF4-FFF2-40B4-BE49-F238E27FC236}">
                  <a16:creationId xmlns:a16="http://schemas.microsoft.com/office/drawing/2014/main" id="{3B33B5E2-E8CC-3C46-9F6A-AA84F47194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26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" name="Freeform 49">
              <a:extLst>
                <a:ext uri="{FF2B5EF4-FFF2-40B4-BE49-F238E27FC236}">
                  <a16:creationId xmlns:a16="http://schemas.microsoft.com/office/drawing/2014/main" id="{7DA23775-D4E8-F544-B835-C7A71FAB6CE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9" name="Group 41">
            <a:extLst>
              <a:ext uri="{FF2B5EF4-FFF2-40B4-BE49-F238E27FC236}">
                <a16:creationId xmlns:a16="http://schemas.microsoft.com/office/drawing/2014/main" id="{27B89BCB-87CA-7640-BC2D-65A05B519E96}"/>
              </a:ext>
            </a:extLst>
          </p:cNvPr>
          <p:cNvGrpSpPr>
            <a:grpSpLocks/>
          </p:cNvGrpSpPr>
          <p:nvPr/>
        </p:nvGrpSpPr>
        <p:grpSpPr bwMode="auto">
          <a:xfrm>
            <a:off x="6137343" y="5838977"/>
            <a:ext cx="812800" cy="658813"/>
            <a:chOff x="-44" y="1473"/>
            <a:chExt cx="981" cy="1105"/>
          </a:xfrm>
        </p:grpSpPr>
        <p:pic>
          <p:nvPicPr>
            <p:cNvPr id="70" name="Picture 42" descr="desktop_computer_stylized_medium">
              <a:extLst>
                <a:ext uri="{FF2B5EF4-FFF2-40B4-BE49-F238E27FC236}">
                  <a16:creationId xmlns:a16="http://schemas.microsoft.com/office/drawing/2014/main" id="{0C82CFB4-3428-8647-99DD-3B6C59F3E2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Freeform 43">
              <a:extLst>
                <a:ext uri="{FF2B5EF4-FFF2-40B4-BE49-F238E27FC236}">
                  <a16:creationId xmlns:a16="http://schemas.microsoft.com/office/drawing/2014/main" id="{04A0D4C8-54E1-0E46-B711-36765520B5F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88" name="Text Box 36">
            <a:extLst>
              <a:ext uri="{FF2B5EF4-FFF2-40B4-BE49-F238E27FC236}">
                <a16:creationId xmlns:a16="http://schemas.microsoft.com/office/drawing/2014/main" id="{DD4B55F8-6951-BB48-93B1-8A8C712F3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8408" y="5016515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137.196.7.14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3975A74-FFE9-0245-9159-E13D4A71F8FF}"/>
              </a:ext>
            </a:extLst>
          </p:cNvPr>
          <p:cNvSpPr txBox="1"/>
          <p:nvPr/>
        </p:nvSpPr>
        <p:spPr>
          <a:xfrm>
            <a:off x="8196469" y="3835414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A8"/>
                </a:solidFill>
              </a:rPr>
              <a:t>B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4B0E3B9-F445-2E4A-B8D9-5F1BEA2D72DF}"/>
              </a:ext>
            </a:extLst>
          </p:cNvPr>
          <p:cNvSpPr txBox="1"/>
          <p:nvPr/>
        </p:nvSpPr>
        <p:spPr>
          <a:xfrm>
            <a:off x="7116417" y="2702353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A8"/>
                </a:solidFill>
              </a:rPr>
              <a:t>C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84875AD-DADA-E849-ABCB-F9455A5A60CE}"/>
              </a:ext>
            </a:extLst>
          </p:cNvPr>
          <p:cNvSpPr txBox="1"/>
          <p:nvPr/>
        </p:nvSpPr>
        <p:spPr>
          <a:xfrm>
            <a:off x="6871252" y="6088283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A8"/>
                </a:solidFill>
              </a:rPr>
              <a:t>D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E9B16A5-AC1C-0A48-BE4F-A199BCB6FFA7}"/>
              </a:ext>
            </a:extLst>
          </p:cNvPr>
          <p:cNvSpPr txBox="1"/>
          <p:nvPr/>
        </p:nvSpPr>
        <p:spPr>
          <a:xfrm>
            <a:off x="3664223" y="3615962"/>
            <a:ext cx="1166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TTL</a:t>
            </a:r>
          </a:p>
        </p:txBody>
      </p:sp>
      <p:sp>
        <p:nvSpPr>
          <p:cNvPr id="58" name="Line 30">
            <a:extLst>
              <a:ext uri="{FF2B5EF4-FFF2-40B4-BE49-F238E27FC236}">
                <a16:creationId xmlns:a16="http://schemas.microsoft.com/office/drawing/2014/main" id="{A3219F56-0BCF-1141-92E9-42AADFF292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05073" y="4465719"/>
            <a:ext cx="0" cy="373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9" name="Text Box 31">
            <a:extLst>
              <a:ext uri="{FF2B5EF4-FFF2-40B4-BE49-F238E27FC236}">
                <a16:creationId xmlns:a16="http://schemas.microsoft.com/office/drawing/2014/main" id="{2EFE11A4-7F50-BB42-A3B3-7827175F3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7498" y="4840369"/>
            <a:ext cx="1689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</a:rPr>
              <a:t>71-65-F7-2B-08-53</a:t>
            </a:r>
          </a:p>
        </p:txBody>
      </p:sp>
      <p:sp>
        <p:nvSpPr>
          <p:cNvPr id="83" name="Rectangle 37">
            <a:extLst>
              <a:ext uri="{FF2B5EF4-FFF2-40B4-BE49-F238E27FC236}">
                <a16:creationId xmlns:a16="http://schemas.microsoft.com/office/drawing/2014/main" id="{CD202D37-460B-D748-8210-605E1AE082D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166994" y="4178448"/>
            <a:ext cx="16033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64" name="Group 38">
            <a:extLst>
              <a:ext uri="{FF2B5EF4-FFF2-40B4-BE49-F238E27FC236}">
                <a16:creationId xmlns:a16="http://schemas.microsoft.com/office/drawing/2014/main" id="{90CD0E16-8B92-9A4D-9A85-FA76287C25CA}"/>
              </a:ext>
            </a:extLst>
          </p:cNvPr>
          <p:cNvGrpSpPr>
            <a:grpSpLocks/>
          </p:cNvGrpSpPr>
          <p:nvPr/>
        </p:nvGrpSpPr>
        <p:grpSpPr bwMode="auto">
          <a:xfrm>
            <a:off x="4479021" y="3932319"/>
            <a:ext cx="812800" cy="658813"/>
            <a:chOff x="-44" y="1473"/>
            <a:chExt cx="981" cy="1105"/>
          </a:xfrm>
        </p:grpSpPr>
        <p:pic>
          <p:nvPicPr>
            <p:cNvPr id="65" name="Picture 39" descr="desktop_computer_stylized_medium">
              <a:extLst>
                <a:ext uri="{FF2B5EF4-FFF2-40B4-BE49-F238E27FC236}">
                  <a16:creationId xmlns:a16="http://schemas.microsoft.com/office/drawing/2014/main" id="{8751C04C-5F67-E747-BB72-C6A175F351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Freeform 40">
              <a:extLst>
                <a:ext uri="{FF2B5EF4-FFF2-40B4-BE49-F238E27FC236}">
                  <a16:creationId xmlns:a16="http://schemas.microsoft.com/office/drawing/2014/main" id="{42DD46F7-3C85-0143-8A1D-B7410F2B0D0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90" name="Text Box 31">
            <a:extLst>
              <a:ext uri="{FF2B5EF4-FFF2-40B4-BE49-F238E27FC236}">
                <a16:creationId xmlns:a16="http://schemas.microsoft.com/office/drawing/2014/main" id="{CD5A8CEC-3E57-A944-A0C6-256AED094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2191" y="5056271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137.196.7.23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490856-D387-9F4E-92DD-613E16C75F36}"/>
              </a:ext>
            </a:extLst>
          </p:cNvPr>
          <p:cNvSpPr txBox="1"/>
          <p:nvPr/>
        </p:nvSpPr>
        <p:spPr>
          <a:xfrm>
            <a:off x="5274361" y="3775779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A8"/>
                </a:solidFill>
              </a:rPr>
              <a:t>A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C4CA1B8-D7B0-FE45-9DAE-1BE097F0A873}"/>
              </a:ext>
            </a:extLst>
          </p:cNvPr>
          <p:cNvGrpSpPr/>
          <p:nvPr/>
        </p:nvGrpSpPr>
        <p:grpSpPr>
          <a:xfrm>
            <a:off x="1186072" y="3311953"/>
            <a:ext cx="3690728" cy="1373671"/>
            <a:chOff x="404194" y="2544417"/>
            <a:chExt cx="3690728" cy="1373671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DA69A91A-6B5A-764F-8871-0FBCD21B5E20}"/>
                </a:ext>
              </a:extLst>
            </p:cNvPr>
            <p:cNvSpPr/>
            <p:nvPr/>
          </p:nvSpPr>
          <p:spPr>
            <a:xfrm>
              <a:off x="3617843" y="2842867"/>
              <a:ext cx="477079" cy="1075221"/>
            </a:xfrm>
            <a:custGeom>
              <a:avLst/>
              <a:gdLst>
                <a:gd name="connsiteX0" fmla="*/ 477079 w 477079"/>
                <a:gd name="connsiteY0" fmla="*/ 357808 h 1166191"/>
                <a:gd name="connsiteX1" fmla="*/ 0 w 477079"/>
                <a:gd name="connsiteY1" fmla="*/ 0 h 1166191"/>
                <a:gd name="connsiteX2" fmla="*/ 13253 w 477079"/>
                <a:gd name="connsiteY2" fmla="*/ 1166191 h 1166191"/>
                <a:gd name="connsiteX3" fmla="*/ 384314 w 477079"/>
                <a:gd name="connsiteY3" fmla="*/ 649356 h 1166191"/>
                <a:gd name="connsiteX0" fmla="*/ 477079 w 477079"/>
                <a:gd name="connsiteY0" fmla="*/ 357808 h 1051327"/>
                <a:gd name="connsiteX1" fmla="*/ 0 w 477079"/>
                <a:gd name="connsiteY1" fmla="*/ 0 h 1051327"/>
                <a:gd name="connsiteX2" fmla="*/ 13253 w 477079"/>
                <a:gd name="connsiteY2" fmla="*/ 1051327 h 1051327"/>
                <a:gd name="connsiteX3" fmla="*/ 384314 w 477079"/>
                <a:gd name="connsiteY3" fmla="*/ 649356 h 105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7079" h="1051327">
                  <a:moveTo>
                    <a:pt x="477079" y="357808"/>
                  </a:moveTo>
                  <a:lnTo>
                    <a:pt x="0" y="0"/>
                  </a:lnTo>
                  <a:lnTo>
                    <a:pt x="13253" y="1051327"/>
                  </a:lnTo>
                  <a:lnTo>
                    <a:pt x="384314" y="649356"/>
                  </a:lnTo>
                </a:path>
              </a:pathLst>
            </a:custGeom>
            <a:gradFill>
              <a:gsLst>
                <a:gs pos="0">
                  <a:schemeClr val="bg1"/>
                </a:gs>
                <a:gs pos="99000">
                  <a:schemeClr val="bg1">
                    <a:lumMod val="75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F6BEDD3-2381-F342-8772-EF22B2DD6391}"/>
                </a:ext>
              </a:extLst>
            </p:cNvPr>
            <p:cNvGrpSpPr/>
            <p:nvPr/>
          </p:nvGrpSpPr>
          <p:grpSpPr>
            <a:xfrm>
              <a:off x="404194" y="2544417"/>
              <a:ext cx="3379301" cy="1368152"/>
              <a:chOff x="404194" y="2544417"/>
              <a:chExt cx="3379301" cy="1368152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F0EA35A-16E9-6647-B826-0BDF18B31CE6}"/>
                  </a:ext>
                </a:extLst>
              </p:cNvPr>
              <p:cNvSpPr/>
              <p:nvPr/>
            </p:nvSpPr>
            <p:spPr>
              <a:xfrm>
                <a:off x="450575" y="2849217"/>
                <a:ext cx="3180521" cy="106017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3A6087-C978-A74F-82FC-80BB9BB4CE42}"/>
                  </a:ext>
                </a:extLst>
              </p:cNvPr>
              <p:cNvSpPr txBox="1"/>
              <p:nvPr/>
            </p:nvSpPr>
            <p:spPr>
              <a:xfrm>
                <a:off x="530088" y="2544417"/>
                <a:ext cx="27962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ARP table in </a:t>
                </a:r>
                <a:r>
                  <a:rPr lang="en-US" dirty="0">
                    <a:solidFill>
                      <a:srgbClr val="0000A8"/>
                    </a:solidFill>
                  </a:rPr>
                  <a:t>A</a:t>
                </a: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97ADA725-CF65-9446-A6E5-99769F3E85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7324" y="3173896"/>
                <a:ext cx="318052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D1A36C2-C660-CC48-A801-8B13046993C8}"/>
                  </a:ext>
                </a:extLst>
              </p:cNvPr>
              <p:cNvSpPr txBox="1"/>
              <p:nvPr/>
            </p:nvSpPr>
            <p:spPr>
              <a:xfrm>
                <a:off x="404194" y="2829339"/>
                <a:ext cx="9342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IP </a:t>
                </a:r>
                <a:r>
                  <a:rPr lang="en-US" dirty="0" err="1"/>
                  <a:t>addr</a:t>
                </a:r>
                <a:endParaRPr lang="en-US" dirty="0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9275495-9FB2-BE4E-99AA-073302DC06EF}"/>
                  </a:ext>
                </a:extLst>
              </p:cNvPr>
              <p:cNvSpPr txBox="1"/>
              <p:nvPr/>
            </p:nvSpPr>
            <p:spPr>
              <a:xfrm>
                <a:off x="1616766" y="2849217"/>
                <a:ext cx="11661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MAC </a:t>
                </a:r>
                <a:r>
                  <a:rPr lang="en-US" dirty="0" err="1"/>
                  <a:t>addr</a:t>
                </a:r>
                <a:endParaRPr lang="en-US" dirty="0"/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C873D52-0E3A-984E-872F-2E5F1E49C4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25218" y="2849218"/>
                <a:ext cx="0" cy="10633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0F3D9DE6-1B37-F249-9BD4-104B41CEFD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40152" y="2848944"/>
                <a:ext cx="0" cy="106045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971A2F5-ACB5-294E-8846-0F74DE6EB747}"/>
                  </a:ext>
                </a:extLst>
              </p:cNvPr>
              <p:cNvSpPr txBox="1"/>
              <p:nvPr/>
            </p:nvSpPr>
            <p:spPr>
              <a:xfrm>
                <a:off x="3074505" y="2855842"/>
                <a:ext cx="7089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TTL</a:t>
                </a:r>
              </a:p>
            </p:txBody>
          </p:sp>
        </p:grpSp>
      </p:grpSp>
      <p:sp>
        <p:nvSpPr>
          <p:cNvPr id="68" name="Rectangle 3">
            <a:extLst>
              <a:ext uri="{FF2B5EF4-FFF2-40B4-BE49-F238E27FC236}">
                <a16:creationId xmlns:a16="http://schemas.microsoft.com/office/drawing/2014/main" id="{3E190205-EEDA-4A4B-922E-882CB0024C81}"/>
              </a:ext>
            </a:extLst>
          </p:cNvPr>
          <p:cNvSpPr txBox="1">
            <a:spLocks noChangeArrowheads="1"/>
          </p:cNvSpPr>
          <p:nvPr/>
        </p:nvSpPr>
        <p:spPr>
          <a:xfrm>
            <a:off x="1049752" y="1211677"/>
            <a:ext cx="10068822" cy="961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dirty="0"/>
              <a:t>example: A wants to send datagram to B</a:t>
            </a:r>
          </a:p>
          <a:p>
            <a:pPr marL="352425" lvl="1" indent="-234950">
              <a:defRPr/>
            </a:pPr>
            <a:r>
              <a:rPr lang="en-US" sz="2000" dirty="0"/>
              <a:t>B</a:t>
            </a:r>
            <a:r>
              <a:rPr lang="ja-JP" altLang="en-US" sz="2000"/>
              <a:t>’</a:t>
            </a:r>
            <a:r>
              <a:rPr lang="en-US" sz="2000" dirty="0"/>
              <a:t>s MAC address not in A</a:t>
            </a:r>
            <a:r>
              <a:rPr lang="en-US" altLang="ja-JP" sz="2000" dirty="0"/>
              <a:t>’</a:t>
            </a:r>
            <a:r>
              <a:rPr lang="en-US" sz="2000" dirty="0"/>
              <a:t>s ARP table, so A uses ARP to find B’s MAC address</a:t>
            </a:r>
            <a:endParaRPr lang="en-US" sz="24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3DE118-29AE-1147-9673-7A7F3BEC6EF7}"/>
              </a:ext>
            </a:extLst>
          </p:cNvPr>
          <p:cNvGrpSpPr/>
          <p:nvPr/>
        </p:nvGrpSpPr>
        <p:grpSpPr>
          <a:xfrm>
            <a:off x="7730987" y="5422150"/>
            <a:ext cx="4222474" cy="769441"/>
            <a:chOff x="689113" y="2308977"/>
            <a:chExt cx="4222474" cy="76944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230726C-A09E-6C44-A2D0-4B4AC64FB4B2}"/>
                </a:ext>
              </a:extLst>
            </p:cNvPr>
            <p:cNvSpPr txBox="1"/>
            <p:nvPr/>
          </p:nvSpPr>
          <p:spPr>
            <a:xfrm>
              <a:off x="1007166" y="2308977"/>
              <a:ext cx="390442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4950">
                <a:defRPr/>
              </a:pPr>
              <a:r>
                <a:rPr lang="en-US" sz="2400" dirty="0">
                  <a:solidFill>
                    <a:srgbClr val="0000A8"/>
                  </a:solidFill>
                </a:rPr>
                <a:t>B</a:t>
              </a:r>
              <a:r>
                <a:rPr lang="en-US" sz="2000" dirty="0"/>
                <a:t> replies to A with ARP response, giving its MAC address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4C3EBDD-DD28-4A4F-803C-BE09994DBBCE}"/>
                </a:ext>
              </a:extLst>
            </p:cNvPr>
            <p:cNvGrpSpPr/>
            <p:nvPr/>
          </p:nvGrpSpPr>
          <p:grpSpPr>
            <a:xfrm>
              <a:off x="689113" y="2438399"/>
              <a:ext cx="410817" cy="461665"/>
              <a:chOff x="2292626" y="5618921"/>
              <a:chExt cx="410817" cy="461665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081A63FD-6640-2C4D-94F4-10E452F85558}"/>
                  </a:ext>
                </a:extLst>
              </p:cNvPr>
              <p:cNvSpPr/>
              <p:nvPr/>
            </p:nvSpPr>
            <p:spPr>
              <a:xfrm>
                <a:off x="2292626" y="5645426"/>
                <a:ext cx="410817" cy="410817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87B0C99-1512-F84B-A71F-D0B8F31B18C6}"/>
                  </a:ext>
                </a:extLst>
              </p:cNvPr>
              <p:cNvSpPr txBox="1"/>
              <p:nvPr/>
            </p:nvSpPr>
            <p:spPr>
              <a:xfrm>
                <a:off x="2319130" y="5618921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2</a:t>
                </a:r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F779ACC-F55E-B048-8458-7327E343FDD1}"/>
              </a:ext>
            </a:extLst>
          </p:cNvPr>
          <p:cNvGrpSpPr/>
          <p:nvPr/>
        </p:nvGrpSpPr>
        <p:grpSpPr>
          <a:xfrm>
            <a:off x="6633558" y="2781868"/>
            <a:ext cx="4272980" cy="1554072"/>
            <a:chOff x="7269663" y="106017"/>
            <a:chExt cx="4272980" cy="1554072"/>
          </a:xfrm>
        </p:grpSpPr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CD86198F-C5C2-D246-A036-CEC67763694B}"/>
                </a:ext>
              </a:extLst>
            </p:cNvPr>
            <p:cNvSpPr/>
            <p:nvPr/>
          </p:nvSpPr>
          <p:spPr>
            <a:xfrm>
              <a:off x="7269663" y="168712"/>
              <a:ext cx="3357443" cy="1491377"/>
            </a:xfrm>
            <a:custGeom>
              <a:avLst/>
              <a:gdLst>
                <a:gd name="connsiteX0" fmla="*/ 0 w 1615044"/>
                <a:gd name="connsiteY0" fmla="*/ 64126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641268 h 890650"/>
                <a:gd name="connsiteX0" fmla="*/ 0 w 1615044"/>
                <a:gd name="connsiteY0" fmla="*/ 64126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641268 h 890650"/>
                <a:gd name="connsiteX0" fmla="*/ 0 w 1615044"/>
                <a:gd name="connsiteY0" fmla="*/ 64126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641268 h 890650"/>
                <a:gd name="connsiteX0" fmla="*/ 0 w 1615044"/>
                <a:gd name="connsiteY0" fmla="*/ 64126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641268 h 890650"/>
                <a:gd name="connsiteX0" fmla="*/ 0 w 1615044"/>
                <a:gd name="connsiteY0" fmla="*/ 64126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641268 h 890650"/>
                <a:gd name="connsiteX0" fmla="*/ 0 w 1615044"/>
                <a:gd name="connsiteY0" fmla="*/ 46313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463138 h 890650"/>
                <a:gd name="connsiteX0" fmla="*/ 0 w 1615044"/>
                <a:gd name="connsiteY0" fmla="*/ 46313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463138 h 890650"/>
                <a:gd name="connsiteX0" fmla="*/ 59377 w 1674421"/>
                <a:gd name="connsiteY0" fmla="*/ 463138 h 700645"/>
                <a:gd name="connsiteX1" fmla="*/ 344384 w 1674421"/>
                <a:gd name="connsiteY1" fmla="*/ 0 h 700645"/>
                <a:gd name="connsiteX2" fmla="*/ 1674421 w 1674421"/>
                <a:gd name="connsiteY2" fmla="*/ 83128 h 700645"/>
                <a:gd name="connsiteX3" fmla="*/ 0 w 1674421"/>
                <a:gd name="connsiteY3" fmla="*/ 700645 h 700645"/>
                <a:gd name="connsiteX4" fmla="*/ 59377 w 1674421"/>
                <a:gd name="connsiteY4" fmla="*/ 463138 h 700645"/>
                <a:gd name="connsiteX0" fmla="*/ 59377 w 1674421"/>
                <a:gd name="connsiteY0" fmla="*/ 463138 h 700645"/>
                <a:gd name="connsiteX1" fmla="*/ 344384 w 1674421"/>
                <a:gd name="connsiteY1" fmla="*/ 0 h 700645"/>
                <a:gd name="connsiteX2" fmla="*/ 1674421 w 1674421"/>
                <a:gd name="connsiteY2" fmla="*/ 83128 h 700645"/>
                <a:gd name="connsiteX3" fmla="*/ 0 w 1674421"/>
                <a:gd name="connsiteY3" fmla="*/ 700645 h 700645"/>
                <a:gd name="connsiteX4" fmla="*/ 59377 w 1674421"/>
                <a:gd name="connsiteY4" fmla="*/ 463138 h 700645"/>
                <a:gd name="connsiteX0" fmla="*/ 59377 w 1294411"/>
                <a:gd name="connsiteY0" fmla="*/ 463138 h 700645"/>
                <a:gd name="connsiteX1" fmla="*/ 344384 w 1294411"/>
                <a:gd name="connsiteY1" fmla="*/ 0 h 700645"/>
                <a:gd name="connsiteX2" fmla="*/ 1294411 w 1294411"/>
                <a:gd name="connsiteY2" fmla="*/ 296884 h 700645"/>
                <a:gd name="connsiteX3" fmla="*/ 0 w 1294411"/>
                <a:gd name="connsiteY3" fmla="*/ 700645 h 700645"/>
                <a:gd name="connsiteX4" fmla="*/ 59377 w 1294411"/>
                <a:gd name="connsiteY4" fmla="*/ 463138 h 700645"/>
                <a:gd name="connsiteX0" fmla="*/ 59377 w 1294411"/>
                <a:gd name="connsiteY0" fmla="*/ 463138 h 700645"/>
                <a:gd name="connsiteX1" fmla="*/ 344384 w 1294411"/>
                <a:gd name="connsiteY1" fmla="*/ 0 h 700645"/>
                <a:gd name="connsiteX2" fmla="*/ 1294411 w 1294411"/>
                <a:gd name="connsiteY2" fmla="*/ 296884 h 700645"/>
                <a:gd name="connsiteX3" fmla="*/ 0 w 1294411"/>
                <a:gd name="connsiteY3" fmla="*/ 700645 h 700645"/>
                <a:gd name="connsiteX4" fmla="*/ 59377 w 1294411"/>
                <a:gd name="connsiteY4" fmla="*/ 463138 h 700645"/>
                <a:gd name="connsiteX0" fmla="*/ 59377 w 1389414"/>
                <a:gd name="connsiteY0" fmla="*/ 463138 h 700645"/>
                <a:gd name="connsiteX1" fmla="*/ 344384 w 1389414"/>
                <a:gd name="connsiteY1" fmla="*/ 0 h 700645"/>
                <a:gd name="connsiteX2" fmla="*/ 1389414 w 1389414"/>
                <a:gd name="connsiteY2" fmla="*/ 439388 h 700645"/>
                <a:gd name="connsiteX3" fmla="*/ 0 w 1389414"/>
                <a:gd name="connsiteY3" fmla="*/ 700645 h 700645"/>
                <a:gd name="connsiteX4" fmla="*/ 59377 w 1389414"/>
                <a:gd name="connsiteY4" fmla="*/ 463138 h 700645"/>
                <a:gd name="connsiteX0" fmla="*/ 59377 w 1389414"/>
                <a:gd name="connsiteY0" fmla="*/ 463138 h 700645"/>
                <a:gd name="connsiteX1" fmla="*/ 344384 w 1389414"/>
                <a:gd name="connsiteY1" fmla="*/ 0 h 700645"/>
                <a:gd name="connsiteX2" fmla="*/ 1389414 w 1389414"/>
                <a:gd name="connsiteY2" fmla="*/ 439388 h 700645"/>
                <a:gd name="connsiteX3" fmla="*/ 0 w 1389414"/>
                <a:gd name="connsiteY3" fmla="*/ 700645 h 700645"/>
                <a:gd name="connsiteX4" fmla="*/ 59377 w 1389414"/>
                <a:gd name="connsiteY4" fmla="*/ 463138 h 700645"/>
                <a:gd name="connsiteX0" fmla="*/ 59377 w 1389414"/>
                <a:gd name="connsiteY0" fmla="*/ 415637 h 653144"/>
                <a:gd name="connsiteX1" fmla="*/ 605641 w 1389414"/>
                <a:gd name="connsiteY1" fmla="*/ 0 h 653144"/>
                <a:gd name="connsiteX2" fmla="*/ 1389414 w 1389414"/>
                <a:gd name="connsiteY2" fmla="*/ 391887 h 653144"/>
                <a:gd name="connsiteX3" fmla="*/ 0 w 1389414"/>
                <a:gd name="connsiteY3" fmla="*/ 653144 h 653144"/>
                <a:gd name="connsiteX4" fmla="*/ 59377 w 1389414"/>
                <a:gd name="connsiteY4" fmla="*/ 415637 h 653144"/>
                <a:gd name="connsiteX0" fmla="*/ 59377 w 1389414"/>
                <a:gd name="connsiteY0" fmla="*/ 415637 h 653144"/>
                <a:gd name="connsiteX1" fmla="*/ 605641 w 1389414"/>
                <a:gd name="connsiteY1" fmla="*/ 0 h 653144"/>
                <a:gd name="connsiteX2" fmla="*/ 1389414 w 1389414"/>
                <a:gd name="connsiteY2" fmla="*/ 391887 h 653144"/>
                <a:gd name="connsiteX3" fmla="*/ 0 w 1389414"/>
                <a:gd name="connsiteY3" fmla="*/ 653144 h 653144"/>
                <a:gd name="connsiteX4" fmla="*/ 59377 w 1389414"/>
                <a:gd name="connsiteY4" fmla="*/ 415637 h 653144"/>
                <a:gd name="connsiteX0" fmla="*/ 59377 w 1389414"/>
                <a:gd name="connsiteY0" fmla="*/ 591907 h 829414"/>
                <a:gd name="connsiteX1" fmla="*/ 429371 w 1389414"/>
                <a:gd name="connsiteY1" fmla="*/ 0 h 829414"/>
                <a:gd name="connsiteX2" fmla="*/ 1389414 w 1389414"/>
                <a:gd name="connsiteY2" fmla="*/ 568157 h 829414"/>
                <a:gd name="connsiteX3" fmla="*/ 0 w 1389414"/>
                <a:gd name="connsiteY3" fmla="*/ 829414 h 829414"/>
                <a:gd name="connsiteX4" fmla="*/ 59377 w 1389414"/>
                <a:gd name="connsiteY4" fmla="*/ 591907 h 829414"/>
                <a:gd name="connsiteX0" fmla="*/ 59377 w 1786022"/>
                <a:gd name="connsiteY0" fmla="*/ 591907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59377 w 1786022"/>
                <a:gd name="connsiteY4" fmla="*/ 591907 h 829414"/>
                <a:gd name="connsiteX0" fmla="*/ 59377 w 1786022"/>
                <a:gd name="connsiteY0" fmla="*/ 591907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59377 w 1786022"/>
                <a:gd name="connsiteY4" fmla="*/ 591907 h 829414"/>
                <a:gd name="connsiteX0" fmla="*/ 59377 w 1786022"/>
                <a:gd name="connsiteY0" fmla="*/ 591907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59377 w 1786022"/>
                <a:gd name="connsiteY4" fmla="*/ 591907 h 829414"/>
                <a:gd name="connsiteX0" fmla="*/ 59377 w 1786022"/>
                <a:gd name="connsiteY0" fmla="*/ 591907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59377 w 1786022"/>
                <a:gd name="connsiteY4" fmla="*/ 591907 h 829414"/>
                <a:gd name="connsiteX0" fmla="*/ 59377 w 1786022"/>
                <a:gd name="connsiteY0" fmla="*/ 591907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59377 w 1786022"/>
                <a:gd name="connsiteY4" fmla="*/ 591907 h 829414"/>
                <a:gd name="connsiteX0" fmla="*/ 81411 w 1786022"/>
                <a:gd name="connsiteY0" fmla="*/ 393603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81411 w 1786022"/>
                <a:gd name="connsiteY4" fmla="*/ 393603 h 829414"/>
                <a:gd name="connsiteX0" fmla="*/ 81411 w 1786022"/>
                <a:gd name="connsiteY0" fmla="*/ 393603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81411 w 1786022"/>
                <a:gd name="connsiteY4" fmla="*/ 393603 h 829414"/>
                <a:gd name="connsiteX0" fmla="*/ 81411 w 1786022"/>
                <a:gd name="connsiteY0" fmla="*/ 393603 h 829414"/>
                <a:gd name="connsiteX1" fmla="*/ 429371 w 1786022"/>
                <a:gd name="connsiteY1" fmla="*/ 0 h 829414"/>
                <a:gd name="connsiteX2" fmla="*/ 1786022 w 1786022"/>
                <a:gd name="connsiteY2" fmla="*/ 325786 h 829414"/>
                <a:gd name="connsiteX3" fmla="*/ 0 w 1786022"/>
                <a:gd name="connsiteY3" fmla="*/ 829414 h 829414"/>
                <a:gd name="connsiteX4" fmla="*/ 81411 w 1786022"/>
                <a:gd name="connsiteY4" fmla="*/ 393603 h 829414"/>
                <a:gd name="connsiteX0" fmla="*/ 81411 w 1665100"/>
                <a:gd name="connsiteY0" fmla="*/ 393603 h 829414"/>
                <a:gd name="connsiteX1" fmla="*/ 429371 w 1665100"/>
                <a:gd name="connsiteY1" fmla="*/ 0 h 829414"/>
                <a:gd name="connsiteX2" fmla="*/ 1665100 w 1665100"/>
                <a:gd name="connsiteY2" fmla="*/ 303752 h 829414"/>
                <a:gd name="connsiteX3" fmla="*/ 0 w 1665100"/>
                <a:gd name="connsiteY3" fmla="*/ 829414 h 829414"/>
                <a:gd name="connsiteX4" fmla="*/ 81411 w 1665100"/>
                <a:gd name="connsiteY4" fmla="*/ 393603 h 829414"/>
                <a:gd name="connsiteX0" fmla="*/ 81411 w 1665100"/>
                <a:gd name="connsiteY0" fmla="*/ 228350 h 664161"/>
                <a:gd name="connsiteX1" fmla="*/ 419294 w 1665100"/>
                <a:gd name="connsiteY1" fmla="*/ 0 h 664161"/>
                <a:gd name="connsiteX2" fmla="*/ 1665100 w 1665100"/>
                <a:gd name="connsiteY2" fmla="*/ 138499 h 664161"/>
                <a:gd name="connsiteX3" fmla="*/ 0 w 1665100"/>
                <a:gd name="connsiteY3" fmla="*/ 664161 h 664161"/>
                <a:gd name="connsiteX4" fmla="*/ 81411 w 1665100"/>
                <a:gd name="connsiteY4" fmla="*/ 228350 h 664161"/>
                <a:gd name="connsiteX0" fmla="*/ 81411 w 1503869"/>
                <a:gd name="connsiteY0" fmla="*/ 228350 h 664161"/>
                <a:gd name="connsiteX1" fmla="*/ 419294 w 1503869"/>
                <a:gd name="connsiteY1" fmla="*/ 0 h 664161"/>
                <a:gd name="connsiteX2" fmla="*/ 1503869 w 1503869"/>
                <a:gd name="connsiteY2" fmla="*/ 105448 h 664161"/>
                <a:gd name="connsiteX3" fmla="*/ 0 w 1503869"/>
                <a:gd name="connsiteY3" fmla="*/ 664161 h 664161"/>
                <a:gd name="connsiteX4" fmla="*/ 81411 w 1503869"/>
                <a:gd name="connsiteY4" fmla="*/ 228350 h 664161"/>
                <a:gd name="connsiteX0" fmla="*/ 81411 w 1503869"/>
                <a:gd name="connsiteY0" fmla="*/ 228350 h 664161"/>
                <a:gd name="connsiteX1" fmla="*/ 419294 w 1503869"/>
                <a:gd name="connsiteY1" fmla="*/ 0 h 664161"/>
                <a:gd name="connsiteX2" fmla="*/ 1503869 w 1503869"/>
                <a:gd name="connsiteY2" fmla="*/ 105448 h 664161"/>
                <a:gd name="connsiteX3" fmla="*/ 0 w 1503869"/>
                <a:gd name="connsiteY3" fmla="*/ 664161 h 664161"/>
                <a:gd name="connsiteX4" fmla="*/ 81411 w 1503869"/>
                <a:gd name="connsiteY4" fmla="*/ 228350 h 664161"/>
                <a:gd name="connsiteX0" fmla="*/ 81411 w 1503869"/>
                <a:gd name="connsiteY0" fmla="*/ 228350 h 664161"/>
                <a:gd name="connsiteX1" fmla="*/ 419294 w 1503869"/>
                <a:gd name="connsiteY1" fmla="*/ 0 h 664161"/>
                <a:gd name="connsiteX2" fmla="*/ 1503869 w 1503869"/>
                <a:gd name="connsiteY2" fmla="*/ 105448 h 664161"/>
                <a:gd name="connsiteX3" fmla="*/ 0 w 1503869"/>
                <a:gd name="connsiteY3" fmla="*/ 664161 h 664161"/>
                <a:gd name="connsiteX4" fmla="*/ 81411 w 1503869"/>
                <a:gd name="connsiteY4" fmla="*/ 228350 h 664161"/>
                <a:gd name="connsiteX0" fmla="*/ 81411 w 1503869"/>
                <a:gd name="connsiteY0" fmla="*/ 219599 h 655410"/>
                <a:gd name="connsiteX1" fmla="*/ 351263 w 1503869"/>
                <a:gd name="connsiteY1" fmla="*/ 0 h 655410"/>
                <a:gd name="connsiteX2" fmla="*/ 1503869 w 1503869"/>
                <a:gd name="connsiteY2" fmla="*/ 96697 h 655410"/>
                <a:gd name="connsiteX3" fmla="*/ 0 w 1503869"/>
                <a:gd name="connsiteY3" fmla="*/ 655410 h 655410"/>
                <a:gd name="connsiteX4" fmla="*/ 81411 w 1503869"/>
                <a:gd name="connsiteY4" fmla="*/ 219599 h 655410"/>
                <a:gd name="connsiteX0" fmla="*/ 81411 w 1503869"/>
                <a:gd name="connsiteY0" fmla="*/ 219599 h 655410"/>
                <a:gd name="connsiteX1" fmla="*/ 351263 w 1503869"/>
                <a:gd name="connsiteY1" fmla="*/ 0 h 655410"/>
                <a:gd name="connsiteX2" fmla="*/ 1503869 w 1503869"/>
                <a:gd name="connsiteY2" fmla="*/ 96697 h 655410"/>
                <a:gd name="connsiteX3" fmla="*/ 0 w 1503869"/>
                <a:gd name="connsiteY3" fmla="*/ 655410 h 655410"/>
                <a:gd name="connsiteX4" fmla="*/ 81411 w 1503869"/>
                <a:gd name="connsiteY4" fmla="*/ 219599 h 655410"/>
                <a:gd name="connsiteX0" fmla="*/ 81411 w 1503869"/>
                <a:gd name="connsiteY0" fmla="*/ 206474 h 642285"/>
                <a:gd name="connsiteX1" fmla="*/ 339258 w 1503869"/>
                <a:gd name="connsiteY1" fmla="*/ 0 h 642285"/>
                <a:gd name="connsiteX2" fmla="*/ 1503869 w 1503869"/>
                <a:gd name="connsiteY2" fmla="*/ 83572 h 642285"/>
                <a:gd name="connsiteX3" fmla="*/ 0 w 1503869"/>
                <a:gd name="connsiteY3" fmla="*/ 642285 h 642285"/>
                <a:gd name="connsiteX4" fmla="*/ 81411 w 1503869"/>
                <a:gd name="connsiteY4" fmla="*/ 206474 h 642285"/>
                <a:gd name="connsiteX0" fmla="*/ 81411 w 1503869"/>
                <a:gd name="connsiteY0" fmla="*/ 206474 h 642285"/>
                <a:gd name="connsiteX1" fmla="*/ 339258 w 1503869"/>
                <a:gd name="connsiteY1" fmla="*/ 0 h 642285"/>
                <a:gd name="connsiteX2" fmla="*/ 1503869 w 1503869"/>
                <a:gd name="connsiteY2" fmla="*/ 83572 h 642285"/>
                <a:gd name="connsiteX3" fmla="*/ 0 w 1503869"/>
                <a:gd name="connsiteY3" fmla="*/ 642285 h 642285"/>
                <a:gd name="connsiteX4" fmla="*/ 81411 w 1503869"/>
                <a:gd name="connsiteY4" fmla="*/ 206474 h 642285"/>
                <a:gd name="connsiteX0" fmla="*/ 81411 w 1503869"/>
                <a:gd name="connsiteY0" fmla="*/ 206474 h 642285"/>
                <a:gd name="connsiteX1" fmla="*/ 339258 w 1503869"/>
                <a:gd name="connsiteY1" fmla="*/ 0 h 642285"/>
                <a:gd name="connsiteX2" fmla="*/ 1503869 w 1503869"/>
                <a:gd name="connsiteY2" fmla="*/ 83572 h 642285"/>
                <a:gd name="connsiteX3" fmla="*/ 0 w 1503869"/>
                <a:gd name="connsiteY3" fmla="*/ 642285 h 642285"/>
                <a:gd name="connsiteX4" fmla="*/ 81411 w 1503869"/>
                <a:gd name="connsiteY4" fmla="*/ 206474 h 642285"/>
                <a:gd name="connsiteX0" fmla="*/ 41393 w 1463851"/>
                <a:gd name="connsiteY0" fmla="*/ 206474 h 585409"/>
                <a:gd name="connsiteX1" fmla="*/ 299240 w 1463851"/>
                <a:gd name="connsiteY1" fmla="*/ 0 h 585409"/>
                <a:gd name="connsiteX2" fmla="*/ 1463851 w 1463851"/>
                <a:gd name="connsiteY2" fmla="*/ 83572 h 585409"/>
                <a:gd name="connsiteX3" fmla="*/ 0 w 1463851"/>
                <a:gd name="connsiteY3" fmla="*/ 585409 h 585409"/>
                <a:gd name="connsiteX4" fmla="*/ 41393 w 1463851"/>
                <a:gd name="connsiteY4" fmla="*/ 206474 h 585409"/>
                <a:gd name="connsiteX0" fmla="*/ 41393 w 1463851"/>
                <a:gd name="connsiteY0" fmla="*/ 649820 h 1028755"/>
                <a:gd name="connsiteX1" fmla="*/ 387948 w 1463851"/>
                <a:gd name="connsiteY1" fmla="*/ 0 h 1028755"/>
                <a:gd name="connsiteX2" fmla="*/ 1463851 w 1463851"/>
                <a:gd name="connsiteY2" fmla="*/ 526918 h 1028755"/>
                <a:gd name="connsiteX3" fmla="*/ 0 w 1463851"/>
                <a:gd name="connsiteY3" fmla="*/ 1028755 h 1028755"/>
                <a:gd name="connsiteX4" fmla="*/ 41393 w 1463851"/>
                <a:gd name="connsiteY4" fmla="*/ 649820 h 1028755"/>
                <a:gd name="connsiteX0" fmla="*/ 41393 w 1463851"/>
                <a:gd name="connsiteY0" fmla="*/ 649820 h 1028755"/>
                <a:gd name="connsiteX1" fmla="*/ 387948 w 1463851"/>
                <a:gd name="connsiteY1" fmla="*/ 0 h 1028755"/>
                <a:gd name="connsiteX2" fmla="*/ 1463851 w 1463851"/>
                <a:gd name="connsiteY2" fmla="*/ 526918 h 1028755"/>
                <a:gd name="connsiteX3" fmla="*/ 0 w 1463851"/>
                <a:gd name="connsiteY3" fmla="*/ 1028755 h 1028755"/>
                <a:gd name="connsiteX4" fmla="*/ 41393 w 1463851"/>
                <a:gd name="connsiteY4" fmla="*/ 649820 h 1028755"/>
                <a:gd name="connsiteX0" fmla="*/ 41393 w 2566355"/>
                <a:gd name="connsiteY0" fmla="*/ 649820 h 1028755"/>
                <a:gd name="connsiteX1" fmla="*/ 387948 w 2566355"/>
                <a:gd name="connsiteY1" fmla="*/ 0 h 1028755"/>
                <a:gd name="connsiteX2" fmla="*/ 2566355 w 2566355"/>
                <a:gd name="connsiteY2" fmla="*/ 776300 h 1028755"/>
                <a:gd name="connsiteX3" fmla="*/ 0 w 2566355"/>
                <a:gd name="connsiteY3" fmla="*/ 1028755 h 1028755"/>
                <a:gd name="connsiteX4" fmla="*/ 41393 w 2566355"/>
                <a:gd name="connsiteY4" fmla="*/ 649820 h 1028755"/>
                <a:gd name="connsiteX0" fmla="*/ 0 w 2524962"/>
                <a:gd name="connsiteY0" fmla="*/ 649820 h 1014901"/>
                <a:gd name="connsiteX1" fmla="*/ 346555 w 2524962"/>
                <a:gd name="connsiteY1" fmla="*/ 0 h 1014901"/>
                <a:gd name="connsiteX2" fmla="*/ 2524962 w 2524962"/>
                <a:gd name="connsiteY2" fmla="*/ 776300 h 1014901"/>
                <a:gd name="connsiteX3" fmla="*/ 9297 w 2524962"/>
                <a:gd name="connsiteY3" fmla="*/ 1014901 h 1014901"/>
                <a:gd name="connsiteX4" fmla="*/ 0 w 2524962"/>
                <a:gd name="connsiteY4" fmla="*/ 649820 h 1014901"/>
                <a:gd name="connsiteX0" fmla="*/ 16048 w 2541010"/>
                <a:gd name="connsiteY0" fmla="*/ 649820 h 1278137"/>
                <a:gd name="connsiteX1" fmla="*/ 362603 w 2541010"/>
                <a:gd name="connsiteY1" fmla="*/ 0 h 1278137"/>
                <a:gd name="connsiteX2" fmla="*/ 2541010 w 2541010"/>
                <a:gd name="connsiteY2" fmla="*/ 776300 h 1278137"/>
                <a:gd name="connsiteX3" fmla="*/ 0 w 2541010"/>
                <a:gd name="connsiteY3" fmla="*/ 1278137 h 1278137"/>
                <a:gd name="connsiteX4" fmla="*/ 16048 w 2541010"/>
                <a:gd name="connsiteY4" fmla="*/ 649820 h 1278137"/>
                <a:gd name="connsiteX0" fmla="*/ 3375 w 2541010"/>
                <a:gd name="connsiteY0" fmla="*/ 899202 h 1278137"/>
                <a:gd name="connsiteX1" fmla="*/ 362603 w 2541010"/>
                <a:gd name="connsiteY1" fmla="*/ 0 h 1278137"/>
                <a:gd name="connsiteX2" fmla="*/ 2541010 w 2541010"/>
                <a:gd name="connsiteY2" fmla="*/ 776300 h 1278137"/>
                <a:gd name="connsiteX3" fmla="*/ 0 w 2541010"/>
                <a:gd name="connsiteY3" fmla="*/ 1278137 h 1278137"/>
                <a:gd name="connsiteX4" fmla="*/ 3375 w 2541010"/>
                <a:gd name="connsiteY4" fmla="*/ 899202 h 1278137"/>
                <a:gd name="connsiteX0" fmla="*/ 3375 w 2541010"/>
                <a:gd name="connsiteY0" fmla="*/ 899202 h 1278137"/>
                <a:gd name="connsiteX1" fmla="*/ 362603 w 2541010"/>
                <a:gd name="connsiteY1" fmla="*/ 0 h 1278137"/>
                <a:gd name="connsiteX2" fmla="*/ 2541010 w 2541010"/>
                <a:gd name="connsiteY2" fmla="*/ 776300 h 1278137"/>
                <a:gd name="connsiteX3" fmla="*/ 0 w 2541010"/>
                <a:gd name="connsiteY3" fmla="*/ 1278137 h 1278137"/>
                <a:gd name="connsiteX4" fmla="*/ 3375 w 2541010"/>
                <a:gd name="connsiteY4" fmla="*/ 899202 h 1278137"/>
                <a:gd name="connsiteX0" fmla="*/ 3375 w 2541010"/>
                <a:gd name="connsiteY0" fmla="*/ 926911 h 1305846"/>
                <a:gd name="connsiteX1" fmla="*/ 337258 w 2541010"/>
                <a:gd name="connsiteY1" fmla="*/ 0 h 1305846"/>
                <a:gd name="connsiteX2" fmla="*/ 2541010 w 2541010"/>
                <a:gd name="connsiteY2" fmla="*/ 804009 h 1305846"/>
                <a:gd name="connsiteX3" fmla="*/ 0 w 2541010"/>
                <a:gd name="connsiteY3" fmla="*/ 1305846 h 1305846"/>
                <a:gd name="connsiteX4" fmla="*/ 3375 w 2541010"/>
                <a:gd name="connsiteY4" fmla="*/ 926911 h 1305846"/>
                <a:gd name="connsiteX0" fmla="*/ 3375 w 2541010"/>
                <a:gd name="connsiteY0" fmla="*/ 926911 h 1305846"/>
                <a:gd name="connsiteX1" fmla="*/ 337258 w 2541010"/>
                <a:gd name="connsiteY1" fmla="*/ 0 h 1305846"/>
                <a:gd name="connsiteX2" fmla="*/ 2541010 w 2541010"/>
                <a:gd name="connsiteY2" fmla="*/ 804009 h 1305846"/>
                <a:gd name="connsiteX3" fmla="*/ 0 w 2541010"/>
                <a:gd name="connsiteY3" fmla="*/ 1305846 h 1305846"/>
                <a:gd name="connsiteX4" fmla="*/ 3375 w 2541010"/>
                <a:gd name="connsiteY4" fmla="*/ 926911 h 1305846"/>
                <a:gd name="connsiteX0" fmla="*/ 3 w 2852797"/>
                <a:gd name="connsiteY0" fmla="*/ 979920 h 1305846"/>
                <a:gd name="connsiteX1" fmla="*/ 649045 w 2852797"/>
                <a:gd name="connsiteY1" fmla="*/ 0 h 1305846"/>
                <a:gd name="connsiteX2" fmla="*/ 2852797 w 2852797"/>
                <a:gd name="connsiteY2" fmla="*/ 804009 h 1305846"/>
                <a:gd name="connsiteX3" fmla="*/ 311787 w 2852797"/>
                <a:gd name="connsiteY3" fmla="*/ 1305846 h 1305846"/>
                <a:gd name="connsiteX4" fmla="*/ 3 w 2852797"/>
                <a:gd name="connsiteY4" fmla="*/ 979920 h 1305846"/>
                <a:gd name="connsiteX0" fmla="*/ 3 w 2852797"/>
                <a:gd name="connsiteY0" fmla="*/ 1284720 h 1610646"/>
                <a:gd name="connsiteX1" fmla="*/ 1315727 w 2852797"/>
                <a:gd name="connsiteY1" fmla="*/ 0 h 1610646"/>
                <a:gd name="connsiteX2" fmla="*/ 2852797 w 2852797"/>
                <a:gd name="connsiteY2" fmla="*/ 1108809 h 1610646"/>
                <a:gd name="connsiteX3" fmla="*/ 311787 w 2852797"/>
                <a:gd name="connsiteY3" fmla="*/ 1610646 h 1610646"/>
                <a:gd name="connsiteX4" fmla="*/ 3 w 2852797"/>
                <a:gd name="connsiteY4" fmla="*/ 1284720 h 1610646"/>
                <a:gd name="connsiteX0" fmla="*/ 3 w 3070984"/>
                <a:gd name="connsiteY0" fmla="*/ 1284720 h 1610646"/>
                <a:gd name="connsiteX1" fmla="*/ 1315727 w 3070984"/>
                <a:gd name="connsiteY1" fmla="*/ 0 h 1610646"/>
                <a:gd name="connsiteX2" fmla="*/ 3070984 w 3070984"/>
                <a:gd name="connsiteY2" fmla="*/ 1042548 h 1610646"/>
                <a:gd name="connsiteX3" fmla="*/ 311787 w 3070984"/>
                <a:gd name="connsiteY3" fmla="*/ 1610646 h 1610646"/>
                <a:gd name="connsiteX4" fmla="*/ 3 w 3070984"/>
                <a:gd name="connsiteY4" fmla="*/ 1284720 h 1610646"/>
                <a:gd name="connsiteX0" fmla="*/ 3 w 3070984"/>
                <a:gd name="connsiteY0" fmla="*/ 1165451 h 1491377"/>
                <a:gd name="connsiteX1" fmla="*/ 1279362 w 3070984"/>
                <a:gd name="connsiteY1" fmla="*/ 0 h 1491377"/>
                <a:gd name="connsiteX2" fmla="*/ 3070984 w 3070984"/>
                <a:gd name="connsiteY2" fmla="*/ 923279 h 1491377"/>
                <a:gd name="connsiteX3" fmla="*/ 311787 w 3070984"/>
                <a:gd name="connsiteY3" fmla="*/ 1491377 h 1491377"/>
                <a:gd name="connsiteX4" fmla="*/ 3 w 3070984"/>
                <a:gd name="connsiteY4" fmla="*/ 1165451 h 149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0984" h="1491377">
                  <a:moveTo>
                    <a:pt x="3" y="1165451"/>
                  </a:moveTo>
                  <a:cubicBezTo>
                    <a:pt x="145598" y="1121700"/>
                    <a:pt x="1219590" y="114212"/>
                    <a:pt x="1279362" y="0"/>
                  </a:cubicBezTo>
                  <a:cubicBezTo>
                    <a:pt x="1163476" y="1035639"/>
                    <a:pt x="985249" y="923350"/>
                    <a:pt x="3070984" y="923279"/>
                  </a:cubicBezTo>
                  <a:cubicBezTo>
                    <a:pt x="2279368" y="1124493"/>
                    <a:pt x="913470" y="1245953"/>
                    <a:pt x="311787" y="1491377"/>
                  </a:cubicBezTo>
                  <a:cubicBezTo>
                    <a:pt x="312912" y="1365065"/>
                    <a:pt x="-1122" y="1291763"/>
                    <a:pt x="3" y="116545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68000"/>
                  </a:schemeClr>
                </a:gs>
                <a:gs pos="99000">
                  <a:schemeClr val="bg1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28E7519B-EA19-2A46-9C38-1BDDEE668E91}"/>
                </a:ext>
              </a:extLst>
            </p:cNvPr>
            <p:cNvSpPr/>
            <p:nvPr/>
          </p:nvSpPr>
          <p:spPr>
            <a:xfrm>
              <a:off x="8613913" y="106017"/>
              <a:ext cx="2743200" cy="10204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87C44C06-ADBC-1A45-BC93-524B58513C91}"/>
                </a:ext>
              </a:extLst>
            </p:cNvPr>
            <p:cNvSpPr txBox="1"/>
            <p:nvPr/>
          </p:nvSpPr>
          <p:spPr>
            <a:xfrm>
              <a:off x="8610903" y="117460"/>
              <a:ext cx="2931740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Target IP address: </a:t>
              </a:r>
              <a:r>
                <a:rPr lang="en-US" sz="1400" dirty="0"/>
                <a:t>137.196.7.14</a:t>
              </a:r>
            </a:p>
            <a:p>
              <a:r>
                <a:rPr lang="en-US" sz="1600" dirty="0"/>
                <a:t>Target MAC address: </a:t>
              </a:r>
              <a:endParaRPr lang="en-US" sz="1400" dirty="0"/>
            </a:p>
            <a:p>
              <a:r>
                <a:rPr lang="en-US" sz="1600" dirty="0">
                  <a:solidFill>
                    <a:srgbClr val="000000"/>
                  </a:solidFill>
                </a:rPr>
                <a:t>                    58-23-D7-FA-20-B0</a:t>
              </a:r>
              <a:endParaRPr lang="en-US" sz="1600" dirty="0"/>
            </a:p>
            <a:p>
              <a:r>
                <a:rPr lang="en-US" sz="1400" dirty="0">
                  <a:latin typeface="Arial" charset="0"/>
                </a:rPr>
                <a:t>…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DE12D9A-FE4D-0A48-A641-DB2148309CA9}"/>
              </a:ext>
            </a:extLst>
          </p:cNvPr>
          <p:cNvGrpSpPr/>
          <p:nvPr/>
        </p:nvGrpSpPr>
        <p:grpSpPr>
          <a:xfrm>
            <a:off x="5367131" y="3970949"/>
            <a:ext cx="2849218" cy="741718"/>
            <a:chOff x="5367131" y="3866019"/>
            <a:chExt cx="2849218" cy="741718"/>
          </a:xfrm>
        </p:grpSpPr>
        <p:sp>
          <p:nvSpPr>
            <p:cNvPr id="35" name="Right Arrow 34">
              <a:extLst>
                <a:ext uri="{FF2B5EF4-FFF2-40B4-BE49-F238E27FC236}">
                  <a16:creationId xmlns:a16="http://schemas.microsoft.com/office/drawing/2014/main" id="{8E8C1703-14D3-ED45-A5E7-3C816D2C6A36}"/>
                </a:ext>
              </a:extLst>
            </p:cNvPr>
            <p:cNvSpPr/>
            <p:nvPr/>
          </p:nvSpPr>
          <p:spPr>
            <a:xfrm rot="10800000">
              <a:off x="5367131" y="4187686"/>
              <a:ext cx="2849218" cy="159027"/>
            </a:xfrm>
            <a:prstGeom prst="rightArrow">
              <a:avLst/>
            </a:prstGeom>
            <a:gradFill>
              <a:gsLst>
                <a:gs pos="49500">
                  <a:schemeClr val="accent1">
                    <a:lumMod val="40000"/>
                    <a:lumOff val="60000"/>
                  </a:schemeClr>
                </a:gs>
                <a:gs pos="0">
                  <a:schemeClr val="bg1">
                    <a:alpha val="68000"/>
                  </a:schemeClr>
                </a:gs>
                <a:gs pos="98000">
                  <a:srgbClr val="0000A8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5" name="Group 201">
              <a:extLst>
                <a:ext uri="{FF2B5EF4-FFF2-40B4-BE49-F238E27FC236}">
                  <a16:creationId xmlns:a16="http://schemas.microsoft.com/office/drawing/2014/main" id="{84F90531-593C-9146-AEE5-BEFEDB4FC6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17064" y="3866019"/>
              <a:ext cx="587606" cy="741718"/>
              <a:chOff x="375561" y="297711"/>
              <a:chExt cx="1252683" cy="2138362"/>
            </a:xfrm>
          </p:grpSpPr>
          <p:sp>
            <p:nvSpPr>
              <p:cNvPr id="96" name="Freeform 95">
                <a:extLst>
                  <a:ext uri="{FF2B5EF4-FFF2-40B4-BE49-F238E27FC236}">
                    <a16:creationId xmlns:a16="http://schemas.microsoft.com/office/drawing/2014/main" id="{BB8D2B43-252A-154B-B33F-48E245DE4C33}"/>
                  </a:ext>
                </a:extLst>
              </p:cNvPr>
              <p:cNvSpPr/>
              <p:nvPr/>
            </p:nvSpPr>
            <p:spPr>
              <a:xfrm>
                <a:off x="375561" y="297711"/>
                <a:ext cx="971072" cy="2138362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787" h="2138362">
                    <a:moveTo>
                      <a:pt x="0" y="0"/>
                    </a:moveTo>
                    <a:lnTo>
                      <a:pt x="0" y="1190625"/>
                    </a:lnTo>
                    <a:lnTo>
                      <a:pt x="966787" y="2138362"/>
                    </a:lnTo>
                    <a:cubicBezTo>
                      <a:pt x="965200" y="1673225"/>
                      <a:pt x="963612" y="1208087"/>
                      <a:pt x="962025" y="7429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97" name="Freeform 96">
                <a:extLst>
                  <a:ext uri="{FF2B5EF4-FFF2-40B4-BE49-F238E27FC236}">
                    <a16:creationId xmlns:a16="http://schemas.microsoft.com/office/drawing/2014/main" id="{BCDE178B-CBB7-904E-8D77-3C5E1D8D1367}"/>
                  </a:ext>
                </a:extLst>
              </p:cNvPr>
              <p:cNvSpPr/>
              <p:nvPr/>
            </p:nvSpPr>
            <p:spPr>
              <a:xfrm>
                <a:off x="375561" y="309724"/>
                <a:ext cx="1247826" cy="768849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  <a:gd name="connsiteX0" fmla="*/ 928688 w 1895475"/>
                  <a:gd name="connsiteY0" fmla="*/ 0 h 2138362"/>
                  <a:gd name="connsiteX1" fmla="*/ 0 w 1895475"/>
                  <a:gd name="connsiteY1" fmla="*/ 461963 h 2138362"/>
                  <a:gd name="connsiteX2" fmla="*/ 1895475 w 1895475"/>
                  <a:gd name="connsiteY2" fmla="*/ 2138362 h 2138362"/>
                  <a:gd name="connsiteX3" fmla="*/ 1890713 w 1895475"/>
                  <a:gd name="connsiteY3" fmla="*/ 742950 h 2138362"/>
                  <a:gd name="connsiteX4" fmla="*/ 928688 w 1895475"/>
                  <a:gd name="connsiteY4" fmla="*/ 0 h 213836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890713 w 1895475"/>
                  <a:gd name="connsiteY3" fmla="*/ 342900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238250"/>
                  <a:gd name="connsiteY0" fmla="*/ 0 h 862012"/>
                  <a:gd name="connsiteX1" fmla="*/ 0 w 1238250"/>
                  <a:gd name="connsiteY1" fmla="*/ 61913 h 862012"/>
                  <a:gd name="connsiteX2" fmla="*/ 947738 w 1238250"/>
                  <a:gd name="connsiteY2" fmla="*/ 862012 h 862012"/>
                  <a:gd name="connsiteX3" fmla="*/ 1238250 w 1238250"/>
                  <a:gd name="connsiteY3" fmla="*/ 814388 h 862012"/>
                  <a:gd name="connsiteX4" fmla="*/ 247650 w 1238250"/>
                  <a:gd name="connsiteY4" fmla="*/ 0 h 8620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8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6"/>
                  <a:gd name="connsiteX1" fmla="*/ 0 w 1238250"/>
                  <a:gd name="connsiteY1" fmla="*/ 4763 h 773376"/>
                  <a:gd name="connsiteX2" fmla="*/ 952500 w 1238250"/>
                  <a:gd name="connsiteY2" fmla="*/ 766762 h 773376"/>
                  <a:gd name="connsiteX3" fmla="*/ 1238250 w 1238250"/>
                  <a:gd name="connsiteY3" fmla="*/ 771525 h 773376"/>
                  <a:gd name="connsiteX4" fmla="*/ 233363 w 1238250"/>
                  <a:gd name="connsiteY4" fmla="*/ 0 h 773376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6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5"/>
                  <a:gd name="connsiteX1" fmla="*/ 0 w 1238250"/>
                  <a:gd name="connsiteY1" fmla="*/ 4763 h 773375"/>
                  <a:gd name="connsiteX2" fmla="*/ 952500 w 1238250"/>
                  <a:gd name="connsiteY2" fmla="*/ 766762 h 773375"/>
                  <a:gd name="connsiteX3" fmla="*/ 1238250 w 1238250"/>
                  <a:gd name="connsiteY3" fmla="*/ 771523 h 773375"/>
                  <a:gd name="connsiteX4" fmla="*/ 233363 w 1238250"/>
                  <a:gd name="connsiteY4" fmla="*/ 0 h 773375"/>
                  <a:gd name="connsiteX0" fmla="*/ 233363 w 1238250"/>
                  <a:gd name="connsiteY0" fmla="*/ 0 h 771523"/>
                  <a:gd name="connsiteX1" fmla="*/ 0 w 1238250"/>
                  <a:gd name="connsiteY1" fmla="*/ 4763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71523"/>
                  <a:gd name="connsiteX1" fmla="*/ 0 w 1238250"/>
                  <a:gd name="connsiteY1" fmla="*/ 23466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43561 w 1248448"/>
                  <a:gd name="connsiteY0" fmla="*/ 573 h 758069"/>
                  <a:gd name="connsiteX1" fmla="*/ 0 w 1248448"/>
                  <a:gd name="connsiteY1" fmla="*/ 0 h 758069"/>
                  <a:gd name="connsiteX2" fmla="*/ 962698 w 1248448"/>
                  <a:gd name="connsiteY2" fmla="*/ 753308 h 758069"/>
                  <a:gd name="connsiteX3" fmla="*/ 1248448 w 1248448"/>
                  <a:gd name="connsiteY3" fmla="*/ 758069 h 758069"/>
                  <a:gd name="connsiteX4" fmla="*/ 243561 w 1248448"/>
                  <a:gd name="connsiteY4" fmla="*/ 573 h 758069"/>
                  <a:gd name="connsiteX0" fmla="*/ 243561 w 1248448"/>
                  <a:gd name="connsiteY0" fmla="*/ 573 h 758069"/>
                  <a:gd name="connsiteX1" fmla="*/ 0 w 1248448"/>
                  <a:gd name="connsiteY1" fmla="*/ 0 h 758069"/>
                  <a:gd name="connsiteX2" fmla="*/ 962698 w 1248448"/>
                  <a:gd name="connsiteY2" fmla="*/ 753308 h 758069"/>
                  <a:gd name="connsiteX3" fmla="*/ 1248448 w 1248448"/>
                  <a:gd name="connsiteY3" fmla="*/ 758069 h 758069"/>
                  <a:gd name="connsiteX4" fmla="*/ 243561 w 1248448"/>
                  <a:gd name="connsiteY4" fmla="*/ 573 h 758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448" h="758069">
                    <a:moveTo>
                      <a:pt x="243561" y="573"/>
                    </a:moveTo>
                    <a:cubicBezTo>
                      <a:pt x="162374" y="382"/>
                      <a:pt x="235530" y="6639"/>
                      <a:pt x="0" y="0"/>
                    </a:cubicBezTo>
                    <a:lnTo>
                      <a:pt x="962698" y="753308"/>
                    </a:lnTo>
                    <a:cubicBezTo>
                      <a:pt x="1114838" y="758721"/>
                      <a:pt x="1045247" y="751718"/>
                      <a:pt x="1248448" y="758069"/>
                    </a:cubicBezTo>
                    <a:lnTo>
                      <a:pt x="243561" y="573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B5F298EC-5C7C-804F-B1E9-F0A0E4E57C02}"/>
                  </a:ext>
                </a:extLst>
              </p:cNvPr>
              <p:cNvSpPr/>
              <p:nvPr/>
            </p:nvSpPr>
            <p:spPr>
              <a:xfrm>
                <a:off x="1332065" y="1066560"/>
                <a:ext cx="296179" cy="136350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A9DD04DE-490A-BF4D-A7E2-3A174C7DB200}"/>
                </a:ext>
              </a:extLst>
            </p:cNvPr>
            <p:cNvGrpSpPr/>
            <p:nvPr/>
          </p:nvGrpSpPr>
          <p:grpSpPr>
            <a:xfrm>
              <a:off x="7434470" y="4043570"/>
              <a:ext cx="410817" cy="461665"/>
              <a:chOff x="2292626" y="5618921"/>
              <a:chExt cx="410817" cy="461665"/>
            </a:xfrm>
          </p:grpSpPr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56289879-A092-1D48-94AB-CCE5CC88B4FF}"/>
                  </a:ext>
                </a:extLst>
              </p:cNvPr>
              <p:cNvSpPr/>
              <p:nvPr/>
            </p:nvSpPr>
            <p:spPr>
              <a:xfrm>
                <a:off x="2292626" y="5645426"/>
                <a:ext cx="410817" cy="410817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B6F7794D-4F3F-5742-9DD7-7030CC3F326A}"/>
                  </a:ext>
                </a:extLst>
              </p:cNvPr>
              <p:cNvSpPr txBox="1"/>
              <p:nvPr/>
            </p:nvSpPr>
            <p:spPr>
              <a:xfrm>
                <a:off x="2319130" y="5618921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2</a:t>
                </a:r>
              </a:p>
            </p:txBody>
          </p:sp>
        </p:grp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B70654DC-D6ED-4743-B90B-BBDA82CBF7C1}"/>
              </a:ext>
            </a:extLst>
          </p:cNvPr>
          <p:cNvSpPr txBox="1"/>
          <p:nvPr/>
        </p:nvSpPr>
        <p:spPr>
          <a:xfrm>
            <a:off x="7901911" y="2228279"/>
            <a:ext cx="2951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cs typeface="Courier New" panose="02070309020205020404" pitchFamily="49" charset="0"/>
              </a:rPr>
              <a:t>ARP message into Ethernet frame (sent to </a:t>
            </a:r>
            <a:r>
              <a:rPr lang="en-US" sz="1600" dirty="0">
                <a:solidFill>
                  <a:srgbClr val="000000"/>
                </a:solidFill>
              </a:rPr>
              <a:t>71-65-F7-2B-08-53</a:t>
            </a:r>
            <a:r>
              <a:rPr lang="en-US" sz="1600" dirty="0"/>
              <a:t>)</a:t>
            </a:r>
            <a:endParaRPr lang="en-US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98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Line 19">
            <a:extLst>
              <a:ext uri="{FF2B5EF4-FFF2-40B4-BE49-F238E27FC236}">
                <a16:creationId xmlns:a16="http://schemas.microsoft.com/office/drawing/2014/main" id="{F64820FD-43AE-524F-92B3-2C996E99E03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3533" y="4310144"/>
            <a:ext cx="9017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9" name="Line 20">
            <a:extLst>
              <a:ext uri="{FF2B5EF4-FFF2-40B4-BE49-F238E27FC236}">
                <a16:creationId xmlns:a16="http://schemas.microsoft.com/office/drawing/2014/main" id="{671BEEC6-B648-BD41-8A64-91771D85E6AF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8024" y="3390291"/>
            <a:ext cx="0" cy="6556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1" name="Line 22">
            <a:extLst>
              <a:ext uri="{FF2B5EF4-FFF2-40B4-BE49-F238E27FC236}">
                <a16:creationId xmlns:a16="http://schemas.microsoft.com/office/drawing/2014/main" id="{4BD049D1-92B4-8841-8329-453013A739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64393" y="5337533"/>
            <a:ext cx="0" cy="438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ARP protocol in action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7" name="Freeform 8">
            <a:extLst>
              <a:ext uri="{FF2B5EF4-FFF2-40B4-BE49-F238E27FC236}">
                <a16:creationId xmlns:a16="http://schemas.microsoft.com/office/drawing/2014/main" id="{F57007A4-9929-8C47-B54D-D1B70F2B48AD}"/>
              </a:ext>
            </a:extLst>
          </p:cNvPr>
          <p:cNvSpPr>
            <a:spLocks/>
          </p:cNvSpPr>
          <p:nvPr/>
        </p:nvSpPr>
        <p:spPr bwMode="auto">
          <a:xfrm>
            <a:off x="5730736" y="3632282"/>
            <a:ext cx="2046288" cy="204946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0" name="Line 21">
            <a:extLst>
              <a:ext uri="{FF2B5EF4-FFF2-40B4-BE49-F238E27FC236}">
                <a16:creationId xmlns:a16="http://schemas.microsoft.com/office/drawing/2014/main" id="{8EE12B75-B162-D046-8610-F469FA2F14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51624" y="4359151"/>
            <a:ext cx="796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4" name="Line 26">
            <a:extLst>
              <a:ext uri="{FF2B5EF4-FFF2-40B4-BE49-F238E27FC236}">
                <a16:creationId xmlns:a16="http://schemas.microsoft.com/office/drawing/2014/main" id="{D34196EA-878C-BD4B-B367-A871F347D7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10126" y="4475169"/>
            <a:ext cx="0" cy="373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5" name="Text Box 27">
            <a:extLst>
              <a:ext uri="{FF2B5EF4-FFF2-40B4-BE49-F238E27FC236}">
                <a16:creationId xmlns:a16="http://schemas.microsoft.com/office/drawing/2014/main" id="{9E6E8FDA-5A5E-0F42-B9A3-C2819201F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3996" y="4817733"/>
            <a:ext cx="173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</a:rPr>
              <a:t>58-23-D7-FA-20-B0</a:t>
            </a:r>
          </a:p>
        </p:txBody>
      </p:sp>
      <p:sp>
        <p:nvSpPr>
          <p:cNvPr id="61" name="Rectangle 37">
            <a:extLst>
              <a:ext uri="{FF2B5EF4-FFF2-40B4-BE49-F238E27FC236}">
                <a16:creationId xmlns:a16="http://schemas.microsoft.com/office/drawing/2014/main" id="{BD959ED9-514E-BB43-A03D-9610B0A43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3652" y="3392113"/>
            <a:ext cx="16033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74" name="Group 44">
            <a:extLst>
              <a:ext uri="{FF2B5EF4-FFF2-40B4-BE49-F238E27FC236}">
                <a16:creationId xmlns:a16="http://schemas.microsoft.com/office/drawing/2014/main" id="{F28A69E5-B425-D84E-A92A-1BF2AE27083E}"/>
              </a:ext>
            </a:extLst>
          </p:cNvPr>
          <p:cNvGrpSpPr>
            <a:grpSpLocks/>
          </p:cNvGrpSpPr>
          <p:nvPr/>
        </p:nvGrpSpPr>
        <p:grpSpPr bwMode="auto">
          <a:xfrm>
            <a:off x="6335022" y="2859441"/>
            <a:ext cx="812800" cy="658813"/>
            <a:chOff x="-44" y="1473"/>
            <a:chExt cx="981" cy="1105"/>
          </a:xfrm>
        </p:grpSpPr>
        <p:pic>
          <p:nvPicPr>
            <p:cNvPr id="75" name="Picture 45" descr="desktop_computer_stylized_medium">
              <a:extLst>
                <a:ext uri="{FF2B5EF4-FFF2-40B4-BE49-F238E27FC236}">
                  <a16:creationId xmlns:a16="http://schemas.microsoft.com/office/drawing/2014/main" id="{28306720-28D9-9C4C-8C6D-B304BB9A44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" name="Freeform 46">
              <a:extLst>
                <a:ext uri="{FF2B5EF4-FFF2-40B4-BE49-F238E27FC236}">
                  <a16:creationId xmlns:a16="http://schemas.microsoft.com/office/drawing/2014/main" id="{12165CA3-A696-A94F-A6BA-D9ECFB265D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84" name="Rectangle 37">
            <a:extLst>
              <a:ext uri="{FF2B5EF4-FFF2-40B4-BE49-F238E27FC236}">
                <a16:creationId xmlns:a16="http://schemas.microsoft.com/office/drawing/2014/main" id="{820D05A1-5D97-6B44-A956-45C339CD6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2477" y="5645423"/>
            <a:ext cx="16033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sp>
        <p:nvSpPr>
          <p:cNvPr id="85" name="Rectangle 37">
            <a:extLst>
              <a:ext uri="{FF2B5EF4-FFF2-40B4-BE49-F238E27FC236}">
                <a16:creationId xmlns:a16="http://schemas.microsoft.com/office/drawing/2014/main" id="{95FE12BC-DAAC-5848-8DA7-F4CB324AD8A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336659" y="4240368"/>
            <a:ext cx="16033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79" name="Group 47">
            <a:extLst>
              <a:ext uri="{FF2B5EF4-FFF2-40B4-BE49-F238E27FC236}">
                <a16:creationId xmlns:a16="http://schemas.microsoft.com/office/drawing/2014/main" id="{44746C07-410E-1F4F-91B6-1B430F3CFA31}"/>
              </a:ext>
            </a:extLst>
          </p:cNvPr>
          <p:cNvGrpSpPr>
            <a:grpSpLocks/>
          </p:cNvGrpSpPr>
          <p:nvPr/>
        </p:nvGrpSpPr>
        <p:grpSpPr bwMode="auto">
          <a:xfrm>
            <a:off x="8184868" y="4087689"/>
            <a:ext cx="812800" cy="658812"/>
            <a:chOff x="-26" y="1473"/>
            <a:chExt cx="981" cy="1105"/>
          </a:xfrm>
        </p:grpSpPr>
        <p:pic>
          <p:nvPicPr>
            <p:cNvPr id="80" name="Picture 48" descr="desktop_computer_stylized_medium">
              <a:extLst>
                <a:ext uri="{FF2B5EF4-FFF2-40B4-BE49-F238E27FC236}">
                  <a16:creationId xmlns:a16="http://schemas.microsoft.com/office/drawing/2014/main" id="{3B33B5E2-E8CC-3C46-9F6A-AA84F47194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26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" name="Freeform 49">
              <a:extLst>
                <a:ext uri="{FF2B5EF4-FFF2-40B4-BE49-F238E27FC236}">
                  <a16:creationId xmlns:a16="http://schemas.microsoft.com/office/drawing/2014/main" id="{7DA23775-D4E8-F544-B835-C7A71FAB6CE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9" name="Group 41">
            <a:extLst>
              <a:ext uri="{FF2B5EF4-FFF2-40B4-BE49-F238E27FC236}">
                <a16:creationId xmlns:a16="http://schemas.microsoft.com/office/drawing/2014/main" id="{27B89BCB-87CA-7640-BC2D-65A05B519E96}"/>
              </a:ext>
            </a:extLst>
          </p:cNvPr>
          <p:cNvGrpSpPr>
            <a:grpSpLocks/>
          </p:cNvGrpSpPr>
          <p:nvPr/>
        </p:nvGrpSpPr>
        <p:grpSpPr bwMode="auto">
          <a:xfrm>
            <a:off x="6137343" y="5838977"/>
            <a:ext cx="812800" cy="658813"/>
            <a:chOff x="-44" y="1473"/>
            <a:chExt cx="981" cy="1105"/>
          </a:xfrm>
        </p:grpSpPr>
        <p:pic>
          <p:nvPicPr>
            <p:cNvPr id="70" name="Picture 42" descr="desktop_computer_stylized_medium">
              <a:extLst>
                <a:ext uri="{FF2B5EF4-FFF2-40B4-BE49-F238E27FC236}">
                  <a16:creationId xmlns:a16="http://schemas.microsoft.com/office/drawing/2014/main" id="{0C82CFB4-3428-8647-99DD-3B6C59F3E2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Freeform 43">
              <a:extLst>
                <a:ext uri="{FF2B5EF4-FFF2-40B4-BE49-F238E27FC236}">
                  <a16:creationId xmlns:a16="http://schemas.microsoft.com/office/drawing/2014/main" id="{04A0D4C8-54E1-0E46-B711-36765520B5F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88" name="Text Box 36">
            <a:extLst>
              <a:ext uri="{FF2B5EF4-FFF2-40B4-BE49-F238E27FC236}">
                <a16:creationId xmlns:a16="http://schemas.microsoft.com/office/drawing/2014/main" id="{DD4B55F8-6951-BB48-93B1-8A8C712F3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8408" y="5016515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137.196.7.14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3975A74-FFE9-0245-9159-E13D4A71F8FF}"/>
              </a:ext>
            </a:extLst>
          </p:cNvPr>
          <p:cNvSpPr txBox="1"/>
          <p:nvPr/>
        </p:nvSpPr>
        <p:spPr>
          <a:xfrm>
            <a:off x="8196469" y="3835414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A8"/>
                </a:solidFill>
              </a:rPr>
              <a:t>B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4B0E3B9-F445-2E4A-B8D9-5F1BEA2D72DF}"/>
              </a:ext>
            </a:extLst>
          </p:cNvPr>
          <p:cNvSpPr txBox="1"/>
          <p:nvPr/>
        </p:nvSpPr>
        <p:spPr>
          <a:xfrm>
            <a:off x="7116417" y="2702353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A8"/>
                </a:solidFill>
              </a:rPr>
              <a:t>C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84875AD-DADA-E849-ABCB-F9455A5A60CE}"/>
              </a:ext>
            </a:extLst>
          </p:cNvPr>
          <p:cNvSpPr txBox="1"/>
          <p:nvPr/>
        </p:nvSpPr>
        <p:spPr>
          <a:xfrm>
            <a:off x="6871252" y="6088283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A8"/>
                </a:solidFill>
              </a:rPr>
              <a:t>D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E9B16A5-AC1C-0A48-BE4F-A199BCB6FFA7}"/>
              </a:ext>
            </a:extLst>
          </p:cNvPr>
          <p:cNvSpPr txBox="1"/>
          <p:nvPr/>
        </p:nvSpPr>
        <p:spPr>
          <a:xfrm>
            <a:off x="3664223" y="3615962"/>
            <a:ext cx="1166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TTL</a:t>
            </a:r>
          </a:p>
        </p:txBody>
      </p:sp>
      <p:sp>
        <p:nvSpPr>
          <p:cNvPr id="58" name="Line 30">
            <a:extLst>
              <a:ext uri="{FF2B5EF4-FFF2-40B4-BE49-F238E27FC236}">
                <a16:creationId xmlns:a16="http://schemas.microsoft.com/office/drawing/2014/main" id="{A3219F56-0BCF-1141-92E9-42AADFF292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05073" y="4465719"/>
            <a:ext cx="0" cy="373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9" name="Text Box 31">
            <a:extLst>
              <a:ext uri="{FF2B5EF4-FFF2-40B4-BE49-F238E27FC236}">
                <a16:creationId xmlns:a16="http://schemas.microsoft.com/office/drawing/2014/main" id="{2EFE11A4-7F50-BB42-A3B3-7827175F3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7498" y="4840369"/>
            <a:ext cx="1689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</a:rPr>
              <a:t>71-65-F7-2B-08-53</a:t>
            </a:r>
          </a:p>
        </p:txBody>
      </p:sp>
      <p:sp>
        <p:nvSpPr>
          <p:cNvPr id="83" name="Rectangle 37">
            <a:extLst>
              <a:ext uri="{FF2B5EF4-FFF2-40B4-BE49-F238E27FC236}">
                <a16:creationId xmlns:a16="http://schemas.microsoft.com/office/drawing/2014/main" id="{CD202D37-460B-D748-8210-605E1AE082D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166994" y="4178448"/>
            <a:ext cx="16033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64" name="Group 38">
            <a:extLst>
              <a:ext uri="{FF2B5EF4-FFF2-40B4-BE49-F238E27FC236}">
                <a16:creationId xmlns:a16="http://schemas.microsoft.com/office/drawing/2014/main" id="{90CD0E16-8B92-9A4D-9A85-FA76287C25CA}"/>
              </a:ext>
            </a:extLst>
          </p:cNvPr>
          <p:cNvGrpSpPr>
            <a:grpSpLocks/>
          </p:cNvGrpSpPr>
          <p:nvPr/>
        </p:nvGrpSpPr>
        <p:grpSpPr bwMode="auto">
          <a:xfrm>
            <a:off x="4479021" y="3932319"/>
            <a:ext cx="812800" cy="658813"/>
            <a:chOff x="-44" y="1473"/>
            <a:chExt cx="981" cy="1105"/>
          </a:xfrm>
        </p:grpSpPr>
        <p:pic>
          <p:nvPicPr>
            <p:cNvPr id="65" name="Picture 39" descr="desktop_computer_stylized_medium">
              <a:extLst>
                <a:ext uri="{FF2B5EF4-FFF2-40B4-BE49-F238E27FC236}">
                  <a16:creationId xmlns:a16="http://schemas.microsoft.com/office/drawing/2014/main" id="{8751C04C-5F67-E747-BB72-C6A175F351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Freeform 40">
              <a:extLst>
                <a:ext uri="{FF2B5EF4-FFF2-40B4-BE49-F238E27FC236}">
                  <a16:creationId xmlns:a16="http://schemas.microsoft.com/office/drawing/2014/main" id="{42DD46F7-3C85-0143-8A1D-B7410F2B0D0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90" name="Text Box 31">
            <a:extLst>
              <a:ext uri="{FF2B5EF4-FFF2-40B4-BE49-F238E27FC236}">
                <a16:creationId xmlns:a16="http://schemas.microsoft.com/office/drawing/2014/main" id="{CD5A8CEC-3E57-A944-A0C6-256AED094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2191" y="5056271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137.196.7.23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490856-D387-9F4E-92DD-613E16C75F36}"/>
              </a:ext>
            </a:extLst>
          </p:cNvPr>
          <p:cNvSpPr txBox="1"/>
          <p:nvPr/>
        </p:nvSpPr>
        <p:spPr>
          <a:xfrm>
            <a:off x="5274361" y="3775779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A8"/>
                </a:solidFill>
              </a:rPr>
              <a:t>A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C4CA1B8-D7B0-FE45-9DAE-1BE097F0A873}"/>
              </a:ext>
            </a:extLst>
          </p:cNvPr>
          <p:cNvGrpSpPr/>
          <p:nvPr/>
        </p:nvGrpSpPr>
        <p:grpSpPr>
          <a:xfrm>
            <a:off x="1186072" y="3311953"/>
            <a:ext cx="3690728" cy="1373671"/>
            <a:chOff x="404194" y="2544417"/>
            <a:chExt cx="3690728" cy="1373671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DA69A91A-6B5A-764F-8871-0FBCD21B5E20}"/>
                </a:ext>
              </a:extLst>
            </p:cNvPr>
            <p:cNvSpPr/>
            <p:nvPr/>
          </p:nvSpPr>
          <p:spPr>
            <a:xfrm>
              <a:off x="3617843" y="2842867"/>
              <a:ext cx="477079" cy="1075221"/>
            </a:xfrm>
            <a:custGeom>
              <a:avLst/>
              <a:gdLst>
                <a:gd name="connsiteX0" fmla="*/ 477079 w 477079"/>
                <a:gd name="connsiteY0" fmla="*/ 357808 h 1166191"/>
                <a:gd name="connsiteX1" fmla="*/ 0 w 477079"/>
                <a:gd name="connsiteY1" fmla="*/ 0 h 1166191"/>
                <a:gd name="connsiteX2" fmla="*/ 13253 w 477079"/>
                <a:gd name="connsiteY2" fmla="*/ 1166191 h 1166191"/>
                <a:gd name="connsiteX3" fmla="*/ 384314 w 477079"/>
                <a:gd name="connsiteY3" fmla="*/ 649356 h 1166191"/>
                <a:gd name="connsiteX0" fmla="*/ 477079 w 477079"/>
                <a:gd name="connsiteY0" fmla="*/ 357808 h 1051327"/>
                <a:gd name="connsiteX1" fmla="*/ 0 w 477079"/>
                <a:gd name="connsiteY1" fmla="*/ 0 h 1051327"/>
                <a:gd name="connsiteX2" fmla="*/ 13253 w 477079"/>
                <a:gd name="connsiteY2" fmla="*/ 1051327 h 1051327"/>
                <a:gd name="connsiteX3" fmla="*/ 384314 w 477079"/>
                <a:gd name="connsiteY3" fmla="*/ 649356 h 105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7079" h="1051327">
                  <a:moveTo>
                    <a:pt x="477079" y="357808"/>
                  </a:moveTo>
                  <a:lnTo>
                    <a:pt x="0" y="0"/>
                  </a:lnTo>
                  <a:lnTo>
                    <a:pt x="13253" y="1051327"/>
                  </a:lnTo>
                  <a:lnTo>
                    <a:pt x="384314" y="649356"/>
                  </a:lnTo>
                </a:path>
              </a:pathLst>
            </a:custGeom>
            <a:gradFill>
              <a:gsLst>
                <a:gs pos="0">
                  <a:schemeClr val="bg1"/>
                </a:gs>
                <a:gs pos="99000">
                  <a:schemeClr val="bg1">
                    <a:lumMod val="75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F6BEDD3-2381-F342-8772-EF22B2DD6391}"/>
                </a:ext>
              </a:extLst>
            </p:cNvPr>
            <p:cNvGrpSpPr/>
            <p:nvPr/>
          </p:nvGrpSpPr>
          <p:grpSpPr>
            <a:xfrm>
              <a:off x="404194" y="2544417"/>
              <a:ext cx="3379301" cy="1368152"/>
              <a:chOff x="404194" y="2544417"/>
              <a:chExt cx="3379301" cy="1368152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F0EA35A-16E9-6647-B826-0BDF18B31CE6}"/>
                  </a:ext>
                </a:extLst>
              </p:cNvPr>
              <p:cNvSpPr/>
              <p:nvPr/>
            </p:nvSpPr>
            <p:spPr>
              <a:xfrm>
                <a:off x="450575" y="2849217"/>
                <a:ext cx="3180521" cy="106017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3A6087-C978-A74F-82FC-80BB9BB4CE42}"/>
                  </a:ext>
                </a:extLst>
              </p:cNvPr>
              <p:cNvSpPr txBox="1"/>
              <p:nvPr/>
            </p:nvSpPr>
            <p:spPr>
              <a:xfrm>
                <a:off x="530088" y="2544417"/>
                <a:ext cx="27962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ARP table in </a:t>
                </a:r>
                <a:r>
                  <a:rPr lang="en-US" dirty="0">
                    <a:solidFill>
                      <a:srgbClr val="0000A8"/>
                    </a:solidFill>
                  </a:rPr>
                  <a:t>A</a:t>
                </a: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97ADA725-CF65-9446-A6E5-99769F3E85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7324" y="3173896"/>
                <a:ext cx="318052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D1A36C2-C660-CC48-A801-8B13046993C8}"/>
                  </a:ext>
                </a:extLst>
              </p:cNvPr>
              <p:cNvSpPr txBox="1"/>
              <p:nvPr/>
            </p:nvSpPr>
            <p:spPr>
              <a:xfrm>
                <a:off x="404194" y="2829339"/>
                <a:ext cx="9342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IP </a:t>
                </a:r>
                <a:r>
                  <a:rPr lang="en-US" dirty="0" err="1"/>
                  <a:t>addr</a:t>
                </a:r>
                <a:endParaRPr lang="en-US" dirty="0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9275495-9FB2-BE4E-99AA-073302DC06EF}"/>
                  </a:ext>
                </a:extLst>
              </p:cNvPr>
              <p:cNvSpPr txBox="1"/>
              <p:nvPr/>
            </p:nvSpPr>
            <p:spPr>
              <a:xfrm>
                <a:off x="1616766" y="2849217"/>
                <a:ext cx="11661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MAC </a:t>
                </a:r>
                <a:r>
                  <a:rPr lang="en-US" dirty="0" err="1"/>
                  <a:t>addr</a:t>
                </a:r>
                <a:endParaRPr lang="en-US" dirty="0"/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C873D52-0E3A-984E-872F-2E5F1E49C4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25218" y="2849218"/>
                <a:ext cx="0" cy="10633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0F3D9DE6-1B37-F249-9BD4-104B41CEFD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40152" y="2848944"/>
                <a:ext cx="0" cy="106045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971A2F5-ACB5-294E-8846-0F74DE6EB747}"/>
                  </a:ext>
                </a:extLst>
              </p:cNvPr>
              <p:cNvSpPr txBox="1"/>
              <p:nvPr/>
            </p:nvSpPr>
            <p:spPr>
              <a:xfrm>
                <a:off x="3074505" y="2855842"/>
                <a:ext cx="7089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TTL</a:t>
                </a:r>
              </a:p>
            </p:txBody>
          </p:sp>
        </p:grpSp>
      </p:grpSp>
      <p:sp>
        <p:nvSpPr>
          <p:cNvPr id="68" name="Rectangle 3">
            <a:extLst>
              <a:ext uri="{FF2B5EF4-FFF2-40B4-BE49-F238E27FC236}">
                <a16:creationId xmlns:a16="http://schemas.microsoft.com/office/drawing/2014/main" id="{3E190205-EEDA-4A4B-922E-882CB0024C81}"/>
              </a:ext>
            </a:extLst>
          </p:cNvPr>
          <p:cNvSpPr txBox="1">
            <a:spLocks noChangeArrowheads="1"/>
          </p:cNvSpPr>
          <p:nvPr/>
        </p:nvSpPr>
        <p:spPr>
          <a:xfrm>
            <a:off x="1049752" y="1211677"/>
            <a:ext cx="10068822" cy="946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dirty="0"/>
              <a:t>example: A wants to send datagram to B</a:t>
            </a:r>
          </a:p>
          <a:p>
            <a:pPr marL="352425" lvl="1" indent="-234950">
              <a:defRPr/>
            </a:pPr>
            <a:r>
              <a:rPr lang="en-US" sz="2000" dirty="0"/>
              <a:t>B</a:t>
            </a:r>
            <a:r>
              <a:rPr lang="ja-JP" altLang="en-US" sz="2000"/>
              <a:t>’</a:t>
            </a:r>
            <a:r>
              <a:rPr lang="en-US" sz="2000" dirty="0"/>
              <a:t>s MAC address not in A</a:t>
            </a:r>
            <a:r>
              <a:rPr lang="en-US" altLang="ja-JP" sz="2000" dirty="0"/>
              <a:t>’</a:t>
            </a:r>
            <a:r>
              <a:rPr lang="en-US" sz="2000" dirty="0"/>
              <a:t>s ARP table, so A uses ARP to find B’s MAC address</a:t>
            </a:r>
            <a:endParaRPr lang="en-US" sz="24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3DE118-29AE-1147-9673-7A7F3BEC6EF7}"/>
              </a:ext>
            </a:extLst>
          </p:cNvPr>
          <p:cNvGrpSpPr/>
          <p:nvPr/>
        </p:nvGrpSpPr>
        <p:grpSpPr>
          <a:xfrm>
            <a:off x="1144656" y="5342636"/>
            <a:ext cx="4222474" cy="769441"/>
            <a:chOff x="689113" y="2308977"/>
            <a:chExt cx="4222474" cy="76944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230726C-A09E-6C44-A2D0-4B4AC64FB4B2}"/>
                </a:ext>
              </a:extLst>
            </p:cNvPr>
            <p:cNvSpPr txBox="1"/>
            <p:nvPr/>
          </p:nvSpPr>
          <p:spPr>
            <a:xfrm>
              <a:off x="1007166" y="2308977"/>
              <a:ext cx="390442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4950">
                <a:defRPr/>
              </a:pPr>
              <a:r>
                <a:rPr lang="en-US" sz="2400" dirty="0">
                  <a:solidFill>
                    <a:srgbClr val="0000A8"/>
                  </a:solidFill>
                </a:rPr>
                <a:t>A</a:t>
              </a:r>
              <a:r>
                <a:rPr lang="en-US" sz="2000" dirty="0"/>
                <a:t> receives B’s reply, adds B entry into its local ARP table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4C3EBDD-DD28-4A4F-803C-BE09994DBBCE}"/>
                </a:ext>
              </a:extLst>
            </p:cNvPr>
            <p:cNvGrpSpPr/>
            <p:nvPr/>
          </p:nvGrpSpPr>
          <p:grpSpPr>
            <a:xfrm>
              <a:off x="689113" y="2438399"/>
              <a:ext cx="410817" cy="461665"/>
              <a:chOff x="2292626" y="5618921"/>
              <a:chExt cx="410817" cy="461665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081A63FD-6640-2C4D-94F4-10E452F85558}"/>
                  </a:ext>
                </a:extLst>
              </p:cNvPr>
              <p:cNvSpPr/>
              <p:nvPr/>
            </p:nvSpPr>
            <p:spPr>
              <a:xfrm>
                <a:off x="2292626" y="5645426"/>
                <a:ext cx="410817" cy="410817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87B0C99-1512-F84B-A71F-D0B8F31B18C6}"/>
                  </a:ext>
                </a:extLst>
              </p:cNvPr>
              <p:cNvSpPr txBox="1"/>
              <p:nvPr/>
            </p:nvSpPr>
            <p:spPr>
              <a:xfrm>
                <a:off x="2319130" y="5618921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3</a:t>
                </a: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DE12D9A-FE4D-0A48-A641-DB2148309CA9}"/>
              </a:ext>
            </a:extLst>
          </p:cNvPr>
          <p:cNvGrpSpPr/>
          <p:nvPr/>
        </p:nvGrpSpPr>
        <p:grpSpPr>
          <a:xfrm>
            <a:off x="5367131" y="3970949"/>
            <a:ext cx="1637539" cy="741718"/>
            <a:chOff x="5367131" y="3866019"/>
            <a:chExt cx="1637539" cy="741718"/>
          </a:xfrm>
        </p:grpSpPr>
        <p:sp>
          <p:nvSpPr>
            <p:cNvPr id="35" name="Right Arrow 34">
              <a:extLst>
                <a:ext uri="{FF2B5EF4-FFF2-40B4-BE49-F238E27FC236}">
                  <a16:creationId xmlns:a16="http://schemas.microsoft.com/office/drawing/2014/main" id="{8E8C1703-14D3-ED45-A5E7-3C816D2C6A36}"/>
                </a:ext>
              </a:extLst>
            </p:cNvPr>
            <p:cNvSpPr/>
            <p:nvPr/>
          </p:nvSpPr>
          <p:spPr>
            <a:xfrm rot="10800000">
              <a:off x="5367131" y="4187685"/>
              <a:ext cx="1060173" cy="172279"/>
            </a:xfrm>
            <a:prstGeom prst="rightArrow">
              <a:avLst/>
            </a:prstGeom>
            <a:gradFill>
              <a:gsLst>
                <a:gs pos="49500">
                  <a:schemeClr val="accent1">
                    <a:lumMod val="40000"/>
                    <a:lumOff val="60000"/>
                  </a:schemeClr>
                </a:gs>
                <a:gs pos="0">
                  <a:schemeClr val="bg1">
                    <a:alpha val="68000"/>
                  </a:schemeClr>
                </a:gs>
                <a:gs pos="98000">
                  <a:srgbClr val="0000A8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5" name="Group 201">
              <a:extLst>
                <a:ext uri="{FF2B5EF4-FFF2-40B4-BE49-F238E27FC236}">
                  <a16:creationId xmlns:a16="http://schemas.microsoft.com/office/drawing/2014/main" id="{84F90531-593C-9146-AEE5-BEFEDB4FC6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17064" y="3866019"/>
              <a:ext cx="587606" cy="741718"/>
              <a:chOff x="375561" y="297711"/>
              <a:chExt cx="1252683" cy="2138362"/>
            </a:xfrm>
          </p:grpSpPr>
          <p:sp>
            <p:nvSpPr>
              <p:cNvPr id="96" name="Freeform 95">
                <a:extLst>
                  <a:ext uri="{FF2B5EF4-FFF2-40B4-BE49-F238E27FC236}">
                    <a16:creationId xmlns:a16="http://schemas.microsoft.com/office/drawing/2014/main" id="{BB8D2B43-252A-154B-B33F-48E245DE4C33}"/>
                  </a:ext>
                </a:extLst>
              </p:cNvPr>
              <p:cNvSpPr/>
              <p:nvPr/>
            </p:nvSpPr>
            <p:spPr>
              <a:xfrm>
                <a:off x="375561" y="297711"/>
                <a:ext cx="971072" cy="2138362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787" h="2138362">
                    <a:moveTo>
                      <a:pt x="0" y="0"/>
                    </a:moveTo>
                    <a:lnTo>
                      <a:pt x="0" y="1190625"/>
                    </a:lnTo>
                    <a:lnTo>
                      <a:pt x="966787" y="2138362"/>
                    </a:lnTo>
                    <a:cubicBezTo>
                      <a:pt x="965200" y="1673225"/>
                      <a:pt x="963612" y="1208087"/>
                      <a:pt x="962025" y="7429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97" name="Freeform 96">
                <a:extLst>
                  <a:ext uri="{FF2B5EF4-FFF2-40B4-BE49-F238E27FC236}">
                    <a16:creationId xmlns:a16="http://schemas.microsoft.com/office/drawing/2014/main" id="{BCDE178B-CBB7-904E-8D77-3C5E1D8D1367}"/>
                  </a:ext>
                </a:extLst>
              </p:cNvPr>
              <p:cNvSpPr/>
              <p:nvPr/>
            </p:nvSpPr>
            <p:spPr>
              <a:xfrm>
                <a:off x="375561" y="309724"/>
                <a:ext cx="1247826" cy="768849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  <a:gd name="connsiteX0" fmla="*/ 928688 w 1895475"/>
                  <a:gd name="connsiteY0" fmla="*/ 0 h 2138362"/>
                  <a:gd name="connsiteX1" fmla="*/ 0 w 1895475"/>
                  <a:gd name="connsiteY1" fmla="*/ 461963 h 2138362"/>
                  <a:gd name="connsiteX2" fmla="*/ 1895475 w 1895475"/>
                  <a:gd name="connsiteY2" fmla="*/ 2138362 h 2138362"/>
                  <a:gd name="connsiteX3" fmla="*/ 1890713 w 1895475"/>
                  <a:gd name="connsiteY3" fmla="*/ 742950 h 2138362"/>
                  <a:gd name="connsiteX4" fmla="*/ 928688 w 1895475"/>
                  <a:gd name="connsiteY4" fmla="*/ 0 h 213836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890713 w 1895475"/>
                  <a:gd name="connsiteY3" fmla="*/ 342900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238250"/>
                  <a:gd name="connsiteY0" fmla="*/ 0 h 862012"/>
                  <a:gd name="connsiteX1" fmla="*/ 0 w 1238250"/>
                  <a:gd name="connsiteY1" fmla="*/ 61913 h 862012"/>
                  <a:gd name="connsiteX2" fmla="*/ 947738 w 1238250"/>
                  <a:gd name="connsiteY2" fmla="*/ 862012 h 862012"/>
                  <a:gd name="connsiteX3" fmla="*/ 1238250 w 1238250"/>
                  <a:gd name="connsiteY3" fmla="*/ 814388 h 862012"/>
                  <a:gd name="connsiteX4" fmla="*/ 247650 w 1238250"/>
                  <a:gd name="connsiteY4" fmla="*/ 0 h 8620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8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6"/>
                  <a:gd name="connsiteX1" fmla="*/ 0 w 1238250"/>
                  <a:gd name="connsiteY1" fmla="*/ 4763 h 773376"/>
                  <a:gd name="connsiteX2" fmla="*/ 952500 w 1238250"/>
                  <a:gd name="connsiteY2" fmla="*/ 766762 h 773376"/>
                  <a:gd name="connsiteX3" fmla="*/ 1238250 w 1238250"/>
                  <a:gd name="connsiteY3" fmla="*/ 771525 h 773376"/>
                  <a:gd name="connsiteX4" fmla="*/ 233363 w 1238250"/>
                  <a:gd name="connsiteY4" fmla="*/ 0 h 773376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6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5"/>
                  <a:gd name="connsiteX1" fmla="*/ 0 w 1238250"/>
                  <a:gd name="connsiteY1" fmla="*/ 4763 h 773375"/>
                  <a:gd name="connsiteX2" fmla="*/ 952500 w 1238250"/>
                  <a:gd name="connsiteY2" fmla="*/ 766762 h 773375"/>
                  <a:gd name="connsiteX3" fmla="*/ 1238250 w 1238250"/>
                  <a:gd name="connsiteY3" fmla="*/ 771523 h 773375"/>
                  <a:gd name="connsiteX4" fmla="*/ 233363 w 1238250"/>
                  <a:gd name="connsiteY4" fmla="*/ 0 h 773375"/>
                  <a:gd name="connsiteX0" fmla="*/ 233363 w 1238250"/>
                  <a:gd name="connsiteY0" fmla="*/ 0 h 771523"/>
                  <a:gd name="connsiteX1" fmla="*/ 0 w 1238250"/>
                  <a:gd name="connsiteY1" fmla="*/ 4763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71523"/>
                  <a:gd name="connsiteX1" fmla="*/ 0 w 1238250"/>
                  <a:gd name="connsiteY1" fmla="*/ 23466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43561 w 1248448"/>
                  <a:gd name="connsiteY0" fmla="*/ 573 h 758069"/>
                  <a:gd name="connsiteX1" fmla="*/ 0 w 1248448"/>
                  <a:gd name="connsiteY1" fmla="*/ 0 h 758069"/>
                  <a:gd name="connsiteX2" fmla="*/ 962698 w 1248448"/>
                  <a:gd name="connsiteY2" fmla="*/ 753308 h 758069"/>
                  <a:gd name="connsiteX3" fmla="*/ 1248448 w 1248448"/>
                  <a:gd name="connsiteY3" fmla="*/ 758069 h 758069"/>
                  <a:gd name="connsiteX4" fmla="*/ 243561 w 1248448"/>
                  <a:gd name="connsiteY4" fmla="*/ 573 h 758069"/>
                  <a:gd name="connsiteX0" fmla="*/ 243561 w 1248448"/>
                  <a:gd name="connsiteY0" fmla="*/ 573 h 758069"/>
                  <a:gd name="connsiteX1" fmla="*/ 0 w 1248448"/>
                  <a:gd name="connsiteY1" fmla="*/ 0 h 758069"/>
                  <a:gd name="connsiteX2" fmla="*/ 962698 w 1248448"/>
                  <a:gd name="connsiteY2" fmla="*/ 753308 h 758069"/>
                  <a:gd name="connsiteX3" fmla="*/ 1248448 w 1248448"/>
                  <a:gd name="connsiteY3" fmla="*/ 758069 h 758069"/>
                  <a:gd name="connsiteX4" fmla="*/ 243561 w 1248448"/>
                  <a:gd name="connsiteY4" fmla="*/ 573 h 758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448" h="758069">
                    <a:moveTo>
                      <a:pt x="243561" y="573"/>
                    </a:moveTo>
                    <a:cubicBezTo>
                      <a:pt x="162374" y="382"/>
                      <a:pt x="235530" y="6639"/>
                      <a:pt x="0" y="0"/>
                    </a:cubicBezTo>
                    <a:lnTo>
                      <a:pt x="962698" y="753308"/>
                    </a:lnTo>
                    <a:cubicBezTo>
                      <a:pt x="1114838" y="758721"/>
                      <a:pt x="1045247" y="751718"/>
                      <a:pt x="1248448" y="758069"/>
                    </a:cubicBezTo>
                    <a:lnTo>
                      <a:pt x="243561" y="573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B5F298EC-5C7C-804F-B1E9-F0A0E4E57C02}"/>
                  </a:ext>
                </a:extLst>
              </p:cNvPr>
              <p:cNvSpPr/>
              <p:nvPr/>
            </p:nvSpPr>
            <p:spPr>
              <a:xfrm>
                <a:off x="1332065" y="1066560"/>
                <a:ext cx="296179" cy="136350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5F39055-4138-5345-8C30-F70330025618}"/>
              </a:ext>
            </a:extLst>
          </p:cNvPr>
          <p:cNvGrpSpPr/>
          <p:nvPr/>
        </p:nvGrpSpPr>
        <p:grpSpPr>
          <a:xfrm>
            <a:off x="1217886" y="3923211"/>
            <a:ext cx="3224987" cy="523220"/>
            <a:chOff x="1217886" y="3818281"/>
            <a:chExt cx="3224987" cy="523220"/>
          </a:xfrm>
        </p:grpSpPr>
        <p:sp>
          <p:nvSpPr>
            <p:cNvPr id="73" name="Text Box 36">
              <a:extLst>
                <a:ext uri="{FF2B5EF4-FFF2-40B4-BE49-F238E27FC236}">
                  <a16:creationId xmlns:a16="http://schemas.microsoft.com/office/drawing/2014/main" id="{1DADF13F-2D2F-5443-842A-4A233EADB7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7886" y="3818281"/>
              <a:ext cx="880369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Arial" charset="0"/>
                  <a:cs typeface="+mn-cs"/>
                </a:rPr>
                <a:t>137.196.</a:t>
              </a:r>
            </a:p>
            <a:p>
              <a:pPr>
                <a:defRPr/>
              </a:pPr>
              <a:r>
                <a:rPr lang="en-US" sz="1400" i="0" dirty="0">
                  <a:latin typeface="Arial" charset="0"/>
                </a:rPr>
                <a:t>       </a:t>
              </a:r>
              <a:r>
                <a:rPr lang="en-US" sz="1400" i="0" dirty="0">
                  <a:latin typeface="Arial" charset="0"/>
                  <a:cs typeface="+mn-cs"/>
                </a:rPr>
                <a:t>7.14</a:t>
              </a:r>
            </a:p>
          </p:txBody>
        </p:sp>
        <p:sp>
          <p:nvSpPr>
            <p:cNvPr id="77" name="Text Box 27">
              <a:extLst>
                <a:ext uri="{FF2B5EF4-FFF2-40B4-BE49-F238E27FC236}">
                  <a16:creationId xmlns:a16="http://schemas.microsoft.com/office/drawing/2014/main" id="{82505451-0901-AA46-96C0-FED04AABFA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7388" y="3897795"/>
              <a:ext cx="17399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</a:rPr>
                <a:t>58-23-D7-FA-20-B0</a:t>
              </a:r>
            </a:p>
          </p:txBody>
        </p:sp>
        <p:sp>
          <p:nvSpPr>
            <p:cNvPr id="78" name="Text Box 27">
              <a:extLst>
                <a:ext uri="{FF2B5EF4-FFF2-40B4-BE49-F238E27FC236}">
                  <a16:creationId xmlns:a16="http://schemas.microsoft.com/office/drawing/2014/main" id="{ED5A362E-E35A-6241-9A98-218C818945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0049" y="3891169"/>
              <a:ext cx="482824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</a:rPr>
                <a:t>500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52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Routing to another subnet: addressing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2" name="Rectangle 2">
            <a:extLst>
              <a:ext uri="{FF2B5EF4-FFF2-40B4-BE49-F238E27FC236}">
                <a16:creationId xmlns:a16="http://schemas.microsoft.com/office/drawing/2014/main" id="{75C8B8F2-44A8-AE4D-95ED-0C45E84A2CCD}"/>
              </a:ext>
            </a:extLst>
          </p:cNvPr>
          <p:cNvSpPr txBox="1">
            <a:spLocks noChangeArrowheads="1"/>
          </p:cNvSpPr>
          <p:nvPr/>
        </p:nvSpPr>
        <p:spPr>
          <a:xfrm>
            <a:off x="935519" y="1322317"/>
            <a:ext cx="10831760" cy="1196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25" indent="-111125">
              <a:buFont typeface="Wingdings" charset="0"/>
              <a:buNone/>
              <a:defRPr/>
            </a:pPr>
            <a:r>
              <a:rPr lang="en-US" dirty="0"/>
              <a:t>walkthrough</a:t>
            </a:r>
            <a:r>
              <a:rPr lang="en-US" dirty="0">
                <a:solidFill>
                  <a:srgbClr val="CC0000"/>
                </a:solidFill>
              </a:rPr>
              <a:t>: sending a  datagram from </a:t>
            </a:r>
            <a:r>
              <a:rPr lang="en-US" i="1" dirty="0">
                <a:solidFill>
                  <a:srgbClr val="CC0000"/>
                </a:solidFill>
              </a:rPr>
              <a:t>A</a:t>
            </a:r>
            <a:r>
              <a:rPr lang="en-US" dirty="0">
                <a:solidFill>
                  <a:srgbClr val="CC0000"/>
                </a:solidFill>
              </a:rPr>
              <a:t> to </a:t>
            </a:r>
            <a:r>
              <a:rPr lang="en-US" i="1" dirty="0">
                <a:solidFill>
                  <a:srgbClr val="CC0000"/>
                </a:solidFill>
              </a:rPr>
              <a:t>B</a:t>
            </a:r>
            <a:r>
              <a:rPr lang="en-US" dirty="0">
                <a:solidFill>
                  <a:srgbClr val="CC0000"/>
                </a:solidFill>
              </a:rPr>
              <a:t> via </a:t>
            </a:r>
            <a:r>
              <a:rPr lang="en-US" i="1" dirty="0">
                <a:solidFill>
                  <a:srgbClr val="CC0000"/>
                </a:solidFill>
              </a:rPr>
              <a:t>R</a:t>
            </a:r>
          </a:p>
          <a:p>
            <a:pPr marL="457200" lvl="1" indent="-225425">
              <a:buFont typeface="Wingdings" charset="2"/>
              <a:buChar char="§"/>
              <a:defRPr/>
            </a:pPr>
            <a:r>
              <a:rPr lang="en-US" sz="2800" dirty="0"/>
              <a:t>focus on addressing – at IP (datagram) and MAC layer (frame) levels</a:t>
            </a:r>
          </a:p>
        </p:txBody>
      </p: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71633948-5785-5849-859F-87310A692F23}"/>
              </a:ext>
            </a:extLst>
          </p:cNvPr>
          <p:cNvCxnSpPr/>
          <p:nvPr/>
        </p:nvCxnSpPr>
        <p:spPr>
          <a:xfrm>
            <a:off x="4293702" y="5340624"/>
            <a:ext cx="32335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Text Box 4">
            <a:extLst>
              <a:ext uri="{FF2B5EF4-FFF2-40B4-BE49-F238E27FC236}">
                <a16:creationId xmlns:a16="http://schemas.microsoft.com/office/drawing/2014/main" id="{7AA3B0EC-8E9C-EA40-807D-C0DCADFC5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6545" y="4606786"/>
            <a:ext cx="3802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i="0" dirty="0">
                <a:solidFill>
                  <a:srgbClr val="0000A8"/>
                </a:solidFill>
                <a:ea typeface="+mn-ea"/>
                <a:cs typeface="+mn-cs"/>
              </a:rPr>
              <a:t>R</a:t>
            </a:r>
            <a:endParaRPr lang="en-US" sz="2000" i="0" dirty="0">
              <a:solidFill>
                <a:srgbClr val="0000A8"/>
              </a:solidFill>
              <a:ea typeface="+mn-ea"/>
              <a:cs typeface="+mn-cs"/>
            </a:endParaRPr>
          </a:p>
        </p:txBody>
      </p:sp>
      <p:sp>
        <p:nvSpPr>
          <p:cNvPr id="227" name="Freeform 39">
            <a:extLst>
              <a:ext uri="{FF2B5EF4-FFF2-40B4-BE49-F238E27FC236}">
                <a16:creationId xmlns:a16="http://schemas.microsoft.com/office/drawing/2014/main" id="{877FF5E7-E20D-C343-A6A6-C03781D86E63}"/>
              </a:ext>
            </a:extLst>
          </p:cNvPr>
          <p:cNvSpPr>
            <a:spLocks/>
          </p:cNvSpPr>
          <p:nvPr/>
        </p:nvSpPr>
        <p:spPr bwMode="auto">
          <a:xfrm>
            <a:off x="3637582" y="4808121"/>
            <a:ext cx="839788" cy="1069975"/>
          </a:xfrm>
          <a:custGeom>
            <a:avLst/>
            <a:gdLst>
              <a:gd name="T0" fmla="*/ 2147483647 w 1005"/>
              <a:gd name="T1" fmla="*/ 2147483647 h 996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9CE0FA"/>
          </a:solidFill>
          <a:ln w="9525" cap="flat" cmpd="sng">
            <a:noFill/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228" name="Line 40">
            <a:extLst>
              <a:ext uri="{FF2B5EF4-FFF2-40B4-BE49-F238E27FC236}">
                <a16:creationId xmlns:a16="http://schemas.microsoft.com/office/drawing/2014/main" id="{F783F2B5-328E-0E4F-B70F-C2AE78E3D854}"/>
              </a:ext>
            </a:extLst>
          </p:cNvPr>
          <p:cNvSpPr>
            <a:spLocks noChangeShapeType="1"/>
          </p:cNvSpPr>
          <p:nvPr/>
        </p:nvSpPr>
        <p:spPr bwMode="auto">
          <a:xfrm>
            <a:off x="3334370" y="4787483"/>
            <a:ext cx="438150" cy="230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9" name="Line 41">
            <a:extLst>
              <a:ext uri="{FF2B5EF4-FFF2-40B4-BE49-F238E27FC236}">
                <a16:creationId xmlns:a16="http://schemas.microsoft.com/office/drawing/2014/main" id="{C060EFA7-8C6E-3D40-B474-D7EA7BAB1B7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06935" y="5732045"/>
            <a:ext cx="283036" cy="544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234" name="Text Box 58">
            <a:extLst>
              <a:ext uri="{FF2B5EF4-FFF2-40B4-BE49-F238E27FC236}">
                <a16:creationId xmlns:a16="http://schemas.microsoft.com/office/drawing/2014/main" id="{DB5EE02A-B01A-5E4C-B702-F6EBFE468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3136" y="4315099"/>
            <a:ext cx="3930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0" dirty="0">
                <a:solidFill>
                  <a:srgbClr val="0000A8"/>
                </a:solidFill>
                <a:ea typeface="+mn-ea"/>
                <a:cs typeface="+mn-cs"/>
              </a:rPr>
              <a:t>A</a:t>
            </a:r>
          </a:p>
        </p:txBody>
      </p:sp>
      <p:sp>
        <p:nvSpPr>
          <p:cNvPr id="236" name="Line 67">
            <a:extLst>
              <a:ext uri="{FF2B5EF4-FFF2-40B4-BE49-F238E27FC236}">
                <a16:creationId xmlns:a16="http://schemas.microsoft.com/office/drawing/2014/main" id="{C65C148F-06BF-C940-B2DD-A67AC4BE27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15932" y="4787483"/>
            <a:ext cx="450850" cy="317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39" name="Line 73">
            <a:extLst>
              <a:ext uri="{FF2B5EF4-FFF2-40B4-BE49-F238E27FC236}">
                <a16:creationId xmlns:a16="http://schemas.microsoft.com/office/drawing/2014/main" id="{2E33E508-B8D6-3E44-B5AA-A6A307EEE1B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156672" y="5684421"/>
            <a:ext cx="267105" cy="2009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240" name="Freeform 75">
            <a:extLst>
              <a:ext uri="{FF2B5EF4-FFF2-40B4-BE49-F238E27FC236}">
                <a16:creationId xmlns:a16="http://schemas.microsoft.com/office/drawing/2014/main" id="{25EB896A-E2EC-F64E-82DF-14D4BB8B17FF}"/>
              </a:ext>
            </a:extLst>
          </p:cNvPr>
          <p:cNvSpPr>
            <a:spLocks/>
          </p:cNvSpPr>
          <p:nvPr/>
        </p:nvSpPr>
        <p:spPr bwMode="auto">
          <a:xfrm>
            <a:off x="7476157" y="4811296"/>
            <a:ext cx="765175" cy="1081088"/>
          </a:xfrm>
          <a:custGeom>
            <a:avLst/>
            <a:gdLst>
              <a:gd name="T0" fmla="*/ 2147483647 w 1005"/>
              <a:gd name="T1" fmla="*/ 2147483647 h 996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9CE0FA"/>
          </a:solidFill>
          <a:ln w="9525" cap="flat" cmpd="sng">
            <a:noFill/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241" name="Text Box 76">
            <a:extLst>
              <a:ext uri="{FF2B5EF4-FFF2-40B4-BE49-F238E27FC236}">
                <a16:creationId xmlns:a16="http://schemas.microsoft.com/office/drawing/2014/main" id="{6209BBA1-3ADB-DD4E-98BA-16778788F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7316" y="4484341"/>
            <a:ext cx="3802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0" dirty="0">
                <a:solidFill>
                  <a:srgbClr val="0000A8"/>
                </a:solidFill>
                <a:ea typeface="+mn-ea"/>
                <a:cs typeface="+mn-cs"/>
              </a:rPr>
              <a:t>B</a:t>
            </a:r>
          </a:p>
        </p:txBody>
      </p: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31F04776-CE9C-1440-B37F-242C3E190A98}"/>
              </a:ext>
            </a:extLst>
          </p:cNvPr>
          <p:cNvGrpSpPr/>
          <p:nvPr/>
        </p:nvGrpSpPr>
        <p:grpSpPr>
          <a:xfrm>
            <a:off x="5001868" y="5038254"/>
            <a:ext cx="1310631" cy="501151"/>
            <a:chOff x="4909105" y="5767126"/>
            <a:chExt cx="1310631" cy="501151"/>
          </a:xfrm>
        </p:grpSpPr>
        <p:sp>
          <p:nvSpPr>
            <p:cNvPr id="261" name="Rectangle 37">
              <a:extLst>
                <a:ext uri="{FF2B5EF4-FFF2-40B4-BE49-F238E27FC236}">
                  <a16:creationId xmlns:a16="http://schemas.microsoft.com/office/drawing/2014/main" id="{7820489A-5549-C442-BF3C-BC1AC11B6FE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024859" y="5937451"/>
              <a:ext cx="134168" cy="255587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</a:endParaRPr>
            </a:p>
          </p:txBody>
        </p:sp>
        <p:sp>
          <p:nvSpPr>
            <p:cNvPr id="262" name="Rectangle 37">
              <a:extLst>
                <a:ext uri="{FF2B5EF4-FFF2-40B4-BE49-F238E27FC236}">
                  <a16:creationId xmlns:a16="http://schemas.microsoft.com/office/drawing/2014/main" id="{9AF76EFA-4C5B-674E-BA86-9C05702BA8E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966501" y="5940764"/>
              <a:ext cx="140795" cy="255587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</a:endParaRPr>
            </a:p>
          </p:txBody>
        </p:sp>
        <p:grpSp>
          <p:nvGrpSpPr>
            <p:cNvPr id="263" name="Group 262">
              <a:extLst>
                <a:ext uri="{FF2B5EF4-FFF2-40B4-BE49-F238E27FC236}">
                  <a16:creationId xmlns:a16="http://schemas.microsoft.com/office/drawing/2014/main" id="{84D12D1B-CACD-6E4B-9C38-D2F459245889}"/>
                </a:ext>
              </a:extLst>
            </p:cNvPr>
            <p:cNvGrpSpPr/>
            <p:nvPr/>
          </p:nvGrpSpPr>
          <p:grpSpPr>
            <a:xfrm>
              <a:off x="5115340" y="5767126"/>
              <a:ext cx="901147" cy="501151"/>
              <a:chOff x="7493876" y="2774731"/>
              <a:chExt cx="1481958" cy="894622"/>
            </a:xfrm>
          </p:grpSpPr>
          <p:sp>
            <p:nvSpPr>
              <p:cNvPr id="264" name="Freeform 263">
                <a:extLst>
                  <a:ext uri="{FF2B5EF4-FFF2-40B4-BE49-F238E27FC236}">
                    <a16:creationId xmlns:a16="http://schemas.microsoft.com/office/drawing/2014/main" id="{16FB099F-FBEA-9F48-8EAA-5BCE48732126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265" name="Oval 264">
                <a:extLst>
                  <a:ext uri="{FF2B5EF4-FFF2-40B4-BE49-F238E27FC236}">
                    <a16:creationId xmlns:a16="http://schemas.microsoft.com/office/drawing/2014/main" id="{13DBFA26-F015-2547-A930-D01540DA83C0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266" name="Group 265">
                <a:extLst>
                  <a:ext uri="{FF2B5EF4-FFF2-40B4-BE49-F238E27FC236}">
                    <a16:creationId xmlns:a16="http://schemas.microsoft.com/office/drawing/2014/main" id="{6BD83E9A-6CBF-3D4E-8F2F-EA68EE4D3756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267" name="Freeform 266">
                  <a:extLst>
                    <a:ext uri="{FF2B5EF4-FFF2-40B4-BE49-F238E27FC236}">
                      <a16:creationId xmlns:a16="http://schemas.microsoft.com/office/drawing/2014/main" id="{24B4E4B6-6B7A-4A4B-A9EB-9BA919CAA349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Freeform 267">
                  <a:extLst>
                    <a:ext uri="{FF2B5EF4-FFF2-40B4-BE49-F238E27FC236}">
                      <a16:creationId xmlns:a16="http://schemas.microsoft.com/office/drawing/2014/main" id="{8A579144-F431-924D-BEDF-34C91BDD544C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Freeform 268">
                  <a:extLst>
                    <a:ext uri="{FF2B5EF4-FFF2-40B4-BE49-F238E27FC236}">
                      <a16:creationId xmlns:a16="http://schemas.microsoft.com/office/drawing/2014/main" id="{60A07585-2E49-1643-B16B-023093CA681A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Freeform 269">
                  <a:extLst>
                    <a:ext uri="{FF2B5EF4-FFF2-40B4-BE49-F238E27FC236}">
                      <a16:creationId xmlns:a16="http://schemas.microsoft.com/office/drawing/2014/main" id="{99C7FFFB-540E-F04A-8756-DC9317FA983F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43" name="Rectangle 37">
            <a:extLst>
              <a:ext uri="{FF2B5EF4-FFF2-40B4-BE49-F238E27FC236}">
                <a16:creationId xmlns:a16="http://schemas.microsoft.com/office/drawing/2014/main" id="{2049FC20-01F9-A342-8ED2-71DDD4E2422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161022" y="4666815"/>
            <a:ext cx="119903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244" name="Group 49">
            <a:extLst>
              <a:ext uri="{FF2B5EF4-FFF2-40B4-BE49-F238E27FC236}">
                <a16:creationId xmlns:a16="http://schemas.microsoft.com/office/drawing/2014/main" id="{0C6B5E2D-47E0-304A-802F-B33BA23951DC}"/>
              </a:ext>
            </a:extLst>
          </p:cNvPr>
          <p:cNvGrpSpPr>
            <a:grpSpLocks/>
          </p:cNvGrpSpPr>
          <p:nvPr/>
        </p:nvGrpSpPr>
        <p:grpSpPr bwMode="auto">
          <a:xfrm>
            <a:off x="2318687" y="4333458"/>
            <a:ext cx="936071" cy="761428"/>
            <a:chOff x="-44" y="1473"/>
            <a:chExt cx="981" cy="1105"/>
          </a:xfrm>
        </p:grpSpPr>
        <p:pic>
          <p:nvPicPr>
            <p:cNvPr id="259" name="Picture 50" descr="desktop_computer_stylized_medium">
              <a:extLst>
                <a:ext uri="{FF2B5EF4-FFF2-40B4-BE49-F238E27FC236}">
                  <a16:creationId xmlns:a16="http://schemas.microsoft.com/office/drawing/2014/main" id="{6C7B4EA6-CCA8-D147-AFAA-5DA13E6BAA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0" name="Freeform 51">
              <a:extLst>
                <a:ext uri="{FF2B5EF4-FFF2-40B4-BE49-F238E27FC236}">
                  <a16:creationId xmlns:a16="http://schemas.microsoft.com/office/drawing/2014/main" id="{48DE1DAA-CF8A-A24A-8DD9-85EF022FE8D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245" name="Rectangle 37">
            <a:extLst>
              <a:ext uri="{FF2B5EF4-FFF2-40B4-BE49-F238E27FC236}">
                <a16:creationId xmlns:a16="http://schemas.microsoft.com/office/drawing/2014/main" id="{1976AEED-D3C4-4C40-B836-5E4352A3611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271833" y="5687855"/>
            <a:ext cx="84261" cy="194751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246" name="Group 49">
            <a:extLst>
              <a:ext uri="{FF2B5EF4-FFF2-40B4-BE49-F238E27FC236}">
                <a16:creationId xmlns:a16="http://schemas.microsoft.com/office/drawing/2014/main" id="{CA4E329E-B85D-034A-AD4E-3AA827B8BDBB}"/>
              </a:ext>
            </a:extLst>
          </p:cNvPr>
          <p:cNvGrpSpPr>
            <a:grpSpLocks/>
          </p:cNvGrpSpPr>
          <p:nvPr/>
        </p:nvGrpSpPr>
        <p:grpSpPr bwMode="auto">
          <a:xfrm>
            <a:off x="2681426" y="5490561"/>
            <a:ext cx="639495" cy="517588"/>
            <a:chOff x="-44" y="1473"/>
            <a:chExt cx="981" cy="1105"/>
          </a:xfrm>
        </p:grpSpPr>
        <p:pic>
          <p:nvPicPr>
            <p:cNvPr id="257" name="Picture 50" descr="desktop_computer_stylized_medium">
              <a:extLst>
                <a:ext uri="{FF2B5EF4-FFF2-40B4-BE49-F238E27FC236}">
                  <a16:creationId xmlns:a16="http://schemas.microsoft.com/office/drawing/2014/main" id="{1DF9E5DC-786D-6C49-ADDC-C953FEFE6B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8" name="Freeform 51">
              <a:extLst>
                <a:ext uri="{FF2B5EF4-FFF2-40B4-BE49-F238E27FC236}">
                  <a16:creationId xmlns:a16="http://schemas.microsoft.com/office/drawing/2014/main" id="{23D41A9D-8697-4D4D-8D16-A98A093EA1B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000" dirty="0"/>
            </a:p>
          </p:txBody>
        </p:sp>
      </p:grpSp>
      <p:sp>
        <p:nvSpPr>
          <p:cNvPr id="247" name="Rectangle 37">
            <a:extLst>
              <a:ext uri="{FF2B5EF4-FFF2-40B4-BE49-F238E27FC236}">
                <a16:creationId xmlns:a16="http://schemas.microsoft.com/office/drawing/2014/main" id="{921F645F-8A94-2445-84B8-38720AF0200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726575" y="4653061"/>
            <a:ext cx="119903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sp>
        <p:nvSpPr>
          <p:cNvPr id="248" name="Rectangle 37">
            <a:extLst>
              <a:ext uri="{FF2B5EF4-FFF2-40B4-BE49-F238E27FC236}">
                <a16:creationId xmlns:a16="http://schemas.microsoft.com/office/drawing/2014/main" id="{7E4E6975-B2CA-7444-B862-F4B4940509B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496816" y="5784803"/>
            <a:ext cx="84261" cy="194751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249" name="Group 44">
            <a:extLst>
              <a:ext uri="{FF2B5EF4-FFF2-40B4-BE49-F238E27FC236}">
                <a16:creationId xmlns:a16="http://schemas.microsoft.com/office/drawing/2014/main" id="{0E421EA6-E430-A84D-86CE-88CE29472188}"/>
              </a:ext>
            </a:extLst>
          </p:cNvPr>
          <p:cNvGrpSpPr>
            <a:grpSpLocks/>
          </p:cNvGrpSpPr>
          <p:nvPr/>
        </p:nvGrpSpPr>
        <p:grpSpPr bwMode="auto">
          <a:xfrm>
            <a:off x="8491273" y="4391325"/>
            <a:ext cx="1009650" cy="855028"/>
            <a:chOff x="-44" y="1473"/>
            <a:chExt cx="981" cy="1105"/>
          </a:xfrm>
        </p:grpSpPr>
        <p:pic>
          <p:nvPicPr>
            <p:cNvPr id="255" name="Picture 45" descr="desktop_computer_stylized_medium">
              <a:extLst>
                <a:ext uri="{FF2B5EF4-FFF2-40B4-BE49-F238E27FC236}">
                  <a16:creationId xmlns:a16="http://schemas.microsoft.com/office/drawing/2014/main" id="{0CFB0548-75C3-B541-8DF5-553BDA442F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" name="Freeform 46">
              <a:extLst>
                <a:ext uri="{FF2B5EF4-FFF2-40B4-BE49-F238E27FC236}">
                  <a16:creationId xmlns:a16="http://schemas.microsoft.com/office/drawing/2014/main" id="{A0094AEB-3AFF-0940-8C77-D29712E4818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250" name="Group 44">
            <a:extLst>
              <a:ext uri="{FF2B5EF4-FFF2-40B4-BE49-F238E27FC236}">
                <a16:creationId xmlns:a16="http://schemas.microsoft.com/office/drawing/2014/main" id="{BCF5D40A-A74B-274B-8ADA-55B66CD5DBFC}"/>
              </a:ext>
            </a:extLst>
          </p:cNvPr>
          <p:cNvGrpSpPr>
            <a:grpSpLocks/>
          </p:cNvGrpSpPr>
          <p:nvPr/>
        </p:nvGrpSpPr>
        <p:grpSpPr bwMode="auto">
          <a:xfrm>
            <a:off x="8343615" y="5618570"/>
            <a:ext cx="711200" cy="601028"/>
            <a:chOff x="-44" y="1473"/>
            <a:chExt cx="981" cy="1105"/>
          </a:xfrm>
        </p:grpSpPr>
        <p:pic>
          <p:nvPicPr>
            <p:cNvPr id="253" name="Picture 45" descr="desktop_computer_stylized_medium">
              <a:extLst>
                <a:ext uri="{FF2B5EF4-FFF2-40B4-BE49-F238E27FC236}">
                  <a16:creationId xmlns:a16="http://schemas.microsoft.com/office/drawing/2014/main" id="{771731DD-0069-DA47-95DF-85CE9F4918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4" name="Freeform 46">
              <a:extLst>
                <a:ext uri="{FF2B5EF4-FFF2-40B4-BE49-F238E27FC236}">
                  <a16:creationId xmlns:a16="http://schemas.microsoft.com/office/drawing/2014/main" id="{0818206B-A68C-604B-A676-494044A074B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0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6ACCC7A-2790-4042-9C87-704C4398F4FC}"/>
              </a:ext>
            </a:extLst>
          </p:cNvPr>
          <p:cNvGrpSpPr/>
          <p:nvPr/>
        </p:nvGrpSpPr>
        <p:grpSpPr>
          <a:xfrm>
            <a:off x="1799535" y="4860508"/>
            <a:ext cx="8432226" cy="1763135"/>
            <a:chOff x="1799535" y="4860508"/>
            <a:chExt cx="8432226" cy="1763135"/>
          </a:xfrm>
        </p:grpSpPr>
        <p:sp>
          <p:nvSpPr>
            <p:cNvPr id="220" name="Text Box 21">
              <a:extLst>
                <a:ext uri="{FF2B5EF4-FFF2-40B4-BE49-F238E27FC236}">
                  <a16:creationId xmlns:a16="http://schemas.microsoft.com/office/drawing/2014/main" id="{8B5C784D-B8E9-0242-B1BF-5469854FDC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0945" y="5749508"/>
              <a:ext cx="158594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1A-23-F9-CD-06-9B</a:t>
              </a:r>
            </a:p>
          </p:txBody>
        </p:sp>
        <p:sp>
          <p:nvSpPr>
            <p:cNvPr id="221" name="Text Box 22">
              <a:extLst>
                <a:ext uri="{FF2B5EF4-FFF2-40B4-BE49-F238E27FC236}">
                  <a16:creationId xmlns:a16="http://schemas.microsoft.com/office/drawing/2014/main" id="{C464F240-6EA6-E645-AE35-1132527BB1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8582" y="5576471"/>
              <a:ext cx="141577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222.222.222.220</a:t>
              </a:r>
            </a:p>
          </p:txBody>
        </p:sp>
        <p:grpSp>
          <p:nvGrpSpPr>
            <p:cNvPr id="222" name="Group 23">
              <a:extLst>
                <a:ext uri="{FF2B5EF4-FFF2-40B4-BE49-F238E27FC236}">
                  <a16:creationId xmlns:a16="http://schemas.microsoft.com/office/drawing/2014/main" id="{718D171D-585A-DA4B-8722-1465B928B3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92226" y="6027746"/>
              <a:ext cx="1573213" cy="482601"/>
              <a:chOff x="1934" y="2405"/>
              <a:chExt cx="991" cy="304"/>
            </a:xfrm>
          </p:grpSpPr>
          <p:sp>
            <p:nvSpPr>
              <p:cNvPr id="273" name="Text Box 24">
                <a:extLst>
                  <a:ext uri="{FF2B5EF4-FFF2-40B4-BE49-F238E27FC236}">
                    <a16:creationId xmlns:a16="http://schemas.microsoft.com/office/drawing/2014/main" id="{6074A99D-1DA4-3A42-9396-9E51D4D7D3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92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i="0" dirty="0">
                    <a:latin typeface="+mn-lt"/>
                    <a:cs typeface="+mn-cs"/>
                  </a:rPr>
                  <a:t>111.111.111.110</a:t>
                </a:r>
              </a:p>
            </p:txBody>
          </p:sp>
          <p:sp>
            <p:nvSpPr>
              <p:cNvPr id="274" name="Text Box 25">
                <a:extLst>
                  <a:ext uri="{FF2B5EF4-FFF2-40B4-BE49-F238E27FC236}">
                    <a16:creationId xmlns:a16="http://schemas.microsoft.com/office/drawing/2014/main" id="{7F04AB82-B2F9-5040-9BD7-B58343D5B0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87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i="0" dirty="0">
                    <a:latin typeface="+mn-lt"/>
                    <a:cs typeface="+mn-cs"/>
                  </a:rPr>
                  <a:t>E6-E9-00-17-BB-4B</a:t>
                </a:r>
              </a:p>
            </p:txBody>
          </p:sp>
        </p:grpSp>
        <p:sp>
          <p:nvSpPr>
            <p:cNvPr id="223" name="Text Box 26">
              <a:extLst>
                <a:ext uri="{FF2B5EF4-FFF2-40B4-BE49-F238E27FC236}">
                  <a16:creationId xmlns:a16="http://schemas.microsoft.com/office/drawing/2014/main" id="{345706BC-EE35-E948-B847-B9C8F402B9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3382" y="6174597"/>
              <a:ext cx="163461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CC-49-DE-D0-AB-7D</a:t>
              </a:r>
            </a:p>
          </p:txBody>
        </p:sp>
        <p:sp>
          <p:nvSpPr>
            <p:cNvPr id="224" name="Text Box 27">
              <a:extLst>
                <a:ext uri="{FF2B5EF4-FFF2-40B4-BE49-F238E27FC236}">
                  <a16:creationId xmlns:a16="http://schemas.microsoft.com/office/drawing/2014/main" id="{C6892711-5B00-1B44-A3A1-ED7D7A05C6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3407" y="5985684"/>
              <a:ext cx="141577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111.111.111.112</a:t>
              </a:r>
            </a:p>
          </p:txBody>
        </p:sp>
        <p:sp>
          <p:nvSpPr>
            <p:cNvPr id="225" name="Text Box 30">
              <a:extLst>
                <a:ext uri="{FF2B5EF4-FFF2-40B4-BE49-F238E27FC236}">
                  <a16:creationId xmlns:a16="http://schemas.microsoft.com/office/drawing/2014/main" id="{C9755018-30C5-2F48-B77B-D1C5089AD5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1438" y="5007006"/>
              <a:ext cx="141577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111.111.111.111</a:t>
              </a:r>
            </a:p>
          </p:txBody>
        </p:sp>
        <p:sp>
          <p:nvSpPr>
            <p:cNvPr id="226" name="Text Box 33">
              <a:extLst>
                <a:ext uri="{FF2B5EF4-FFF2-40B4-BE49-F238E27FC236}">
                  <a16:creationId xmlns:a16="http://schemas.microsoft.com/office/drawing/2014/main" id="{F8059422-13FC-B849-B3BE-4C2D1B5468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9535" y="5196273"/>
              <a:ext cx="153599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74-29-9C-E8-FF-55</a:t>
              </a:r>
            </a:p>
          </p:txBody>
        </p:sp>
        <p:sp>
          <p:nvSpPr>
            <p:cNvPr id="230" name="Line 44">
              <a:extLst>
                <a:ext uri="{FF2B5EF4-FFF2-40B4-BE49-F238E27FC236}">
                  <a16:creationId xmlns:a16="http://schemas.microsoft.com/office/drawing/2014/main" id="{5FF08ADC-A615-AA4F-988F-06E9F2E022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42282" y="5842809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231" name="Line 45">
              <a:extLst>
                <a:ext uri="{FF2B5EF4-FFF2-40B4-BE49-F238E27FC236}">
                  <a16:creationId xmlns:a16="http://schemas.microsoft.com/office/drawing/2014/main" id="{C98C8486-5AB7-664F-9D85-3DD76A3625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48645" y="4860508"/>
              <a:ext cx="0" cy="248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32" name="Line 46">
              <a:extLst>
                <a:ext uri="{FF2B5EF4-FFF2-40B4-BE49-F238E27FC236}">
                  <a16:creationId xmlns:a16="http://schemas.microsoft.com/office/drawing/2014/main" id="{B1A0EF95-B5D7-6443-84A3-A0E0B10496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8707" y="5427247"/>
              <a:ext cx="0" cy="6205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233" name="Line 47">
              <a:extLst>
                <a:ext uri="{FF2B5EF4-FFF2-40B4-BE49-F238E27FC236}">
                  <a16:creationId xmlns:a16="http://schemas.microsoft.com/office/drawing/2014/main" id="{4D21BB95-E938-424E-94A6-FA1551CE2B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207745" y="5417721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grpSp>
          <p:nvGrpSpPr>
            <p:cNvPr id="235" name="Group 63">
              <a:extLst>
                <a:ext uri="{FF2B5EF4-FFF2-40B4-BE49-F238E27FC236}">
                  <a16:creationId xmlns:a16="http://schemas.microsoft.com/office/drawing/2014/main" id="{022EBB57-7AB3-7C45-9AC9-24B737F13F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15685" y="5148731"/>
              <a:ext cx="1616076" cy="495300"/>
              <a:chOff x="4351" y="2786"/>
              <a:chExt cx="1018" cy="312"/>
            </a:xfrm>
          </p:grpSpPr>
          <p:sp>
            <p:nvSpPr>
              <p:cNvPr id="271" name="Text Box 64">
                <a:extLst>
                  <a:ext uri="{FF2B5EF4-FFF2-40B4-BE49-F238E27FC236}">
                    <a16:creationId xmlns:a16="http://schemas.microsoft.com/office/drawing/2014/main" id="{9C1790DC-D8F5-D148-A191-4095380CC6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92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i="0" dirty="0">
                    <a:latin typeface="+mn-lt"/>
                    <a:cs typeface="+mn-cs"/>
                  </a:rPr>
                  <a:t>222.222.222.222</a:t>
                </a:r>
              </a:p>
            </p:txBody>
          </p:sp>
          <p:sp>
            <p:nvSpPr>
              <p:cNvPr id="272" name="Text Box 65">
                <a:extLst>
                  <a:ext uri="{FF2B5EF4-FFF2-40B4-BE49-F238E27FC236}">
                    <a16:creationId xmlns:a16="http://schemas.microsoft.com/office/drawing/2014/main" id="{B09022AD-3504-8E4C-B2F0-99A5DA41EF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1018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i="0" dirty="0">
                    <a:latin typeface="+mn-lt"/>
                    <a:cs typeface="+mn-cs"/>
                  </a:rPr>
                  <a:t>49-BD-D2-C7-56-2A</a:t>
                </a:r>
              </a:p>
            </p:txBody>
          </p:sp>
        </p:grpSp>
        <p:sp>
          <p:nvSpPr>
            <p:cNvPr id="237" name="Text Box 71">
              <a:extLst>
                <a:ext uri="{FF2B5EF4-FFF2-40B4-BE49-F238E27FC236}">
                  <a16:creationId xmlns:a16="http://schemas.microsoft.com/office/drawing/2014/main" id="{E34EA307-0F5E-7E4E-9CE6-4AB424039B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07272" y="6136999"/>
              <a:ext cx="141577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222.222.222.221</a:t>
              </a:r>
            </a:p>
          </p:txBody>
        </p:sp>
        <p:sp>
          <p:nvSpPr>
            <p:cNvPr id="238" name="Text Box 72">
              <a:extLst>
                <a:ext uri="{FF2B5EF4-FFF2-40B4-BE49-F238E27FC236}">
                  <a16:creationId xmlns:a16="http://schemas.microsoft.com/office/drawing/2014/main" id="{B5B6783C-814C-0B4E-B164-BE3DE87DBB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97391" y="6315866"/>
              <a:ext cx="1552284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88-B2-2F-54-1A-0F</a:t>
              </a:r>
            </a:p>
          </p:txBody>
        </p:sp>
        <p:cxnSp>
          <p:nvCxnSpPr>
            <p:cNvPr id="251" name="Straight Arrow Connector 250">
              <a:extLst>
                <a:ext uri="{FF2B5EF4-FFF2-40B4-BE49-F238E27FC236}">
                  <a16:creationId xmlns:a16="http://schemas.microsoft.com/office/drawing/2014/main" id="{64FFBE43-D54F-1248-BB0F-8C6305664255}"/>
                </a:ext>
              </a:extLst>
            </p:cNvPr>
            <p:cNvCxnSpPr/>
            <p:nvPr/>
          </p:nvCxnSpPr>
          <p:spPr>
            <a:xfrm flipV="1">
              <a:off x="8669292" y="4874844"/>
              <a:ext cx="0" cy="44597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Arrow Connector 251">
              <a:extLst>
                <a:ext uri="{FF2B5EF4-FFF2-40B4-BE49-F238E27FC236}">
                  <a16:creationId xmlns:a16="http://schemas.microsoft.com/office/drawing/2014/main" id="{AF922730-B346-B540-9CCA-A7D5E3F387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47023" y="5943807"/>
              <a:ext cx="0" cy="24163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5" name="Rectangle 2">
            <a:extLst>
              <a:ext uri="{FF2B5EF4-FFF2-40B4-BE49-F238E27FC236}">
                <a16:creationId xmlns:a16="http://schemas.microsoft.com/office/drawing/2014/main" id="{F2C09E71-12BD-2C45-A9FA-A6A951F6F19C}"/>
              </a:ext>
            </a:extLst>
          </p:cNvPr>
          <p:cNvSpPr txBox="1">
            <a:spLocks noChangeArrowheads="1"/>
          </p:cNvSpPr>
          <p:nvPr/>
        </p:nvSpPr>
        <p:spPr>
          <a:xfrm>
            <a:off x="923027" y="2179255"/>
            <a:ext cx="10196305" cy="1583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225425">
              <a:buFont typeface="Wingdings" charset="2"/>
              <a:buChar char="§"/>
              <a:defRPr/>
            </a:pPr>
            <a:r>
              <a:rPr lang="en-US" sz="2800" dirty="0"/>
              <a:t>assume that:</a:t>
            </a:r>
          </a:p>
          <a:p>
            <a:pPr marL="1022350" lvl="2" indent="-342900">
              <a:spcBef>
                <a:spcPts val="0"/>
              </a:spcBef>
              <a:buClr>
                <a:srgbClr val="0000A8"/>
              </a:buClr>
              <a:defRPr/>
            </a:pPr>
            <a:r>
              <a:rPr lang="en-US" sz="2400" dirty="0"/>
              <a:t>A knows B’s IP address</a:t>
            </a:r>
          </a:p>
          <a:p>
            <a:pPr marL="1022350" lvl="2" indent="-342900">
              <a:spcBef>
                <a:spcPts val="0"/>
              </a:spcBef>
              <a:buClr>
                <a:srgbClr val="0000A8"/>
              </a:buClr>
              <a:defRPr/>
            </a:pPr>
            <a:r>
              <a:rPr lang="en-US" sz="2400" dirty="0"/>
              <a:t>A knows IP address of first hop router, R </a:t>
            </a:r>
            <a:r>
              <a:rPr lang="en-US" sz="2400" dirty="0">
                <a:solidFill>
                  <a:srgbClr val="0000A8"/>
                </a:solidFill>
              </a:rPr>
              <a:t>(how?)</a:t>
            </a:r>
          </a:p>
          <a:p>
            <a:pPr marL="1022350" lvl="2" indent="-342900">
              <a:spcBef>
                <a:spcPts val="0"/>
              </a:spcBef>
              <a:buClr>
                <a:srgbClr val="0000A8"/>
              </a:buClr>
              <a:defRPr/>
            </a:pPr>
            <a:r>
              <a:rPr lang="en-US" sz="2400" dirty="0"/>
              <a:t>A knows R’s MAC address </a:t>
            </a:r>
            <a:r>
              <a:rPr lang="en-US" sz="2400" dirty="0">
                <a:solidFill>
                  <a:srgbClr val="0000A8"/>
                </a:solidFill>
              </a:rPr>
              <a:t>(how?)</a:t>
            </a:r>
          </a:p>
        </p:txBody>
      </p:sp>
    </p:spTree>
    <p:extLst>
      <p:ext uri="{BB962C8B-B14F-4D97-AF65-F5344CB8AC3E}">
        <p14:creationId xmlns:p14="http://schemas.microsoft.com/office/powerpoint/2010/main" val="178743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Routing to another subnet: addressing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26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0E8BE2D-BC96-5B4C-BB01-5A8A7B585BE8}"/>
              </a:ext>
            </a:extLst>
          </p:cNvPr>
          <p:cNvGrpSpPr/>
          <p:nvPr/>
        </p:nvGrpSpPr>
        <p:grpSpPr>
          <a:xfrm>
            <a:off x="1799535" y="4315099"/>
            <a:ext cx="8432226" cy="2308544"/>
            <a:chOff x="1799535" y="4315099"/>
            <a:chExt cx="8432226" cy="2308544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CFFE62D-54D4-2E4A-9F56-42AF465143DE}"/>
                </a:ext>
              </a:extLst>
            </p:cNvPr>
            <p:cNvCxnSpPr/>
            <p:nvPr/>
          </p:nvCxnSpPr>
          <p:spPr>
            <a:xfrm>
              <a:off x="4293702" y="5340624"/>
              <a:ext cx="3233531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 Box 4">
              <a:extLst>
                <a:ext uri="{FF2B5EF4-FFF2-40B4-BE49-F238E27FC236}">
                  <a16:creationId xmlns:a16="http://schemas.microsoft.com/office/drawing/2014/main" id="{2D2C1B49-6D05-3245-A14C-49597506C6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96545" y="4606786"/>
              <a:ext cx="38023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i="0" dirty="0">
                  <a:solidFill>
                    <a:srgbClr val="0000A8"/>
                  </a:solidFill>
                  <a:ea typeface="+mn-ea"/>
                  <a:cs typeface="+mn-cs"/>
                </a:rPr>
                <a:t>R</a:t>
              </a:r>
              <a:endParaRPr lang="en-US" sz="2000" i="0" dirty="0">
                <a:solidFill>
                  <a:srgbClr val="0000A8"/>
                </a:solidFill>
                <a:ea typeface="+mn-ea"/>
                <a:cs typeface="+mn-cs"/>
              </a:endParaRPr>
            </a:p>
          </p:txBody>
        </p:sp>
        <p:sp>
          <p:nvSpPr>
            <p:cNvPr id="92" name="Text Box 21">
              <a:extLst>
                <a:ext uri="{FF2B5EF4-FFF2-40B4-BE49-F238E27FC236}">
                  <a16:creationId xmlns:a16="http://schemas.microsoft.com/office/drawing/2014/main" id="{8E9F58B9-C012-7C42-9622-7098AAF9C7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0945" y="5749508"/>
              <a:ext cx="158594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1A-23-F9-CD-06-9B</a:t>
              </a:r>
            </a:p>
          </p:txBody>
        </p:sp>
        <p:sp>
          <p:nvSpPr>
            <p:cNvPr id="93" name="Text Box 22">
              <a:extLst>
                <a:ext uri="{FF2B5EF4-FFF2-40B4-BE49-F238E27FC236}">
                  <a16:creationId xmlns:a16="http://schemas.microsoft.com/office/drawing/2014/main" id="{D3BC78DD-68E2-3F42-A025-894036CA69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8582" y="5576471"/>
              <a:ext cx="141577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222.222.222.220</a:t>
              </a:r>
            </a:p>
          </p:txBody>
        </p:sp>
        <p:grpSp>
          <p:nvGrpSpPr>
            <p:cNvPr id="94" name="Group 23">
              <a:extLst>
                <a:ext uri="{FF2B5EF4-FFF2-40B4-BE49-F238E27FC236}">
                  <a16:creationId xmlns:a16="http://schemas.microsoft.com/office/drawing/2014/main" id="{026701D5-9E9E-EF42-B7AA-972F210D71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92226" y="6027746"/>
              <a:ext cx="1573213" cy="482601"/>
              <a:chOff x="1934" y="2405"/>
              <a:chExt cx="991" cy="304"/>
            </a:xfrm>
          </p:grpSpPr>
          <p:sp>
            <p:nvSpPr>
              <p:cNvPr id="146" name="Text Box 24">
                <a:extLst>
                  <a:ext uri="{FF2B5EF4-FFF2-40B4-BE49-F238E27FC236}">
                    <a16:creationId xmlns:a16="http://schemas.microsoft.com/office/drawing/2014/main" id="{D19F6EF2-3DED-734B-B3EA-8B5850BFD7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92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i="0" dirty="0">
                    <a:latin typeface="+mn-lt"/>
                    <a:cs typeface="+mn-cs"/>
                  </a:rPr>
                  <a:t>111.111.111.110</a:t>
                </a:r>
              </a:p>
            </p:txBody>
          </p:sp>
          <p:sp>
            <p:nvSpPr>
              <p:cNvPr id="147" name="Text Box 25">
                <a:extLst>
                  <a:ext uri="{FF2B5EF4-FFF2-40B4-BE49-F238E27FC236}">
                    <a16:creationId xmlns:a16="http://schemas.microsoft.com/office/drawing/2014/main" id="{E60F6762-DC3F-2E40-B567-43C8BBD1B1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87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i="0" dirty="0">
                    <a:latin typeface="+mn-lt"/>
                    <a:cs typeface="+mn-cs"/>
                  </a:rPr>
                  <a:t>E6-E9-00-17-BB-4B</a:t>
                </a:r>
              </a:p>
            </p:txBody>
          </p:sp>
        </p:grpSp>
        <p:sp>
          <p:nvSpPr>
            <p:cNvPr id="99" name="Text Box 26">
              <a:extLst>
                <a:ext uri="{FF2B5EF4-FFF2-40B4-BE49-F238E27FC236}">
                  <a16:creationId xmlns:a16="http://schemas.microsoft.com/office/drawing/2014/main" id="{EB7AD1CB-7395-4048-94BA-078B676019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3382" y="6174597"/>
              <a:ext cx="163461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CC-49-DE-D0-AB-7D</a:t>
              </a:r>
            </a:p>
          </p:txBody>
        </p:sp>
        <p:sp>
          <p:nvSpPr>
            <p:cNvPr id="100" name="Text Box 27">
              <a:extLst>
                <a:ext uri="{FF2B5EF4-FFF2-40B4-BE49-F238E27FC236}">
                  <a16:creationId xmlns:a16="http://schemas.microsoft.com/office/drawing/2014/main" id="{883C22D8-5EE5-FD4B-A6BF-961F094C95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3407" y="5985684"/>
              <a:ext cx="141577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111.111.111.112</a:t>
              </a:r>
            </a:p>
          </p:txBody>
        </p:sp>
        <p:sp>
          <p:nvSpPr>
            <p:cNvPr id="101" name="Text Box 30">
              <a:extLst>
                <a:ext uri="{FF2B5EF4-FFF2-40B4-BE49-F238E27FC236}">
                  <a16:creationId xmlns:a16="http://schemas.microsoft.com/office/drawing/2014/main" id="{F0A4A6D6-07D6-9540-9E22-87082344B6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1438" y="5007006"/>
              <a:ext cx="141577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111.111.111.111</a:t>
              </a:r>
            </a:p>
          </p:txBody>
        </p:sp>
        <p:sp>
          <p:nvSpPr>
            <p:cNvPr id="102" name="Text Box 33">
              <a:extLst>
                <a:ext uri="{FF2B5EF4-FFF2-40B4-BE49-F238E27FC236}">
                  <a16:creationId xmlns:a16="http://schemas.microsoft.com/office/drawing/2014/main" id="{98DB423A-5D18-F545-A673-502329AD2A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9535" y="5196273"/>
              <a:ext cx="153599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74-29-9C-E8-FF-55</a:t>
              </a:r>
            </a:p>
          </p:txBody>
        </p:sp>
        <p:sp>
          <p:nvSpPr>
            <p:cNvPr id="103" name="Freeform 39">
              <a:extLst>
                <a:ext uri="{FF2B5EF4-FFF2-40B4-BE49-F238E27FC236}">
                  <a16:creationId xmlns:a16="http://schemas.microsoft.com/office/drawing/2014/main" id="{B2706607-111C-5245-B2CF-A17D7724F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7582" y="4808121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9CE0FA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04" name="Line 40">
              <a:extLst>
                <a:ext uri="{FF2B5EF4-FFF2-40B4-BE49-F238E27FC236}">
                  <a16:creationId xmlns:a16="http://schemas.microsoft.com/office/drawing/2014/main" id="{28F869C4-D67B-E043-97EC-60E9EE422E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4370" y="4787483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05" name="Line 41">
              <a:extLst>
                <a:ext uri="{FF2B5EF4-FFF2-40B4-BE49-F238E27FC236}">
                  <a16:creationId xmlns:a16="http://schemas.microsoft.com/office/drawing/2014/main" id="{F58EADC2-5F53-3341-BAA6-DBF970DD75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6935" y="5732045"/>
              <a:ext cx="283036" cy="544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107" name="Line 44">
              <a:extLst>
                <a:ext uri="{FF2B5EF4-FFF2-40B4-BE49-F238E27FC236}">
                  <a16:creationId xmlns:a16="http://schemas.microsoft.com/office/drawing/2014/main" id="{9DEB43AB-0452-E74B-A267-354DF376C2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42282" y="5842809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108" name="Line 45">
              <a:extLst>
                <a:ext uri="{FF2B5EF4-FFF2-40B4-BE49-F238E27FC236}">
                  <a16:creationId xmlns:a16="http://schemas.microsoft.com/office/drawing/2014/main" id="{FCE2A6D7-36B2-D94C-B589-354F8509B9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48645" y="4860508"/>
              <a:ext cx="0" cy="248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09" name="Line 46">
              <a:extLst>
                <a:ext uri="{FF2B5EF4-FFF2-40B4-BE49-F238E27FC236}">
                  <a16:creationId xmlns:a16="http://schemas.microsoft.com/office/drawing/2014/main" id="{34C788DF-A7C4-7C49-A6BA-645F989435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8707" y="5427247"/>
              <a:ext cx="0" cy="6205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110" name="Line 47">
              <a:extLst>
                <a:ext uri="{FF2B5EF4-FFF2-40B4-BE49-F238E27FC236}">
                  <a16:creationId xmlns:a16="http://schemas.microsoft.com/office/drawing/2014/main" id="{74475E6E-D489-9D41-83DE-586A84785D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207745" y="5417721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111" name="Text Box 58">
              <a:extLst>
                <a:ext uri="{FF2B5EF4-FFF2-40B4-BE49-F238E27FC236}">
                  <a16:creationId xmlns:a16="http://schemas.microsoft.com/office/drawing/2014/main" id="{9ED91BB2-5CD2-AF4D-990D-A02134AFDF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3136" y="4315099"/>
              <a:ext cx="39305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i="0" dirty="0">
                  <a:solidFill>
                    <a:srgbClr val="0000A8"/>
                  </a:solidFill>
                  <a:ea typeface="+mn-ea"/>
                  <a:cs typeface="+mn-cs"/>
                </a:rPr>
                <a:t>A</a:t>
              </a:r>
            </a:p>
          </p:txBody>
        </p:sp>
        <p:grpSp>
          <p:nvGrpSpPr>
            <p:cNvPr id="113" name="Group 63">
              <a:extLst>
                <a:ext uri="{FF2B5EF4-FFF2-40B4-BE49-F238E27FC236}">
                  <a16:creationId xmlns:a16="http://schemas.microsoft.com/office/drawing/2014/main" id="{28E44824-539C-9E48-97D4-38EC5EF1A8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15685" y="5148731"/>
              <a:ext cx="1616076" cy="495300"/>
              <a:chOff x="4351" y="2786"/>
              <a:chExt cx="1018" cy="312"/>
            </a:xfrm>
          </p:grpSpPr>
          <p:sp>
            <p:nvSpPr>
              <p:cNvPr id="144" name="Text Box 64">
                <a:extLst>
                  <a:ext uri="{FF2B5EF4-FFF2-40B4-BE49-F238E27FC236}">
                    <a16:creationId xmlns:a16="http://schemas.microsoft.com/office/drawing/2014/main" id="{6F4DD6C5-5CCC-9A43-8DEF-22B166CC12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92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i="0" dirty="0">
                    <a:latin typeface="+mn-lt"/>
                    <a:cs typeface="+mn-cs"/>
                  </a:rPr>
                  <a:t>222.222.222.222</a:t>
                </a:r>
              </a:p>
            </p:txBody>
          </p:sp>
          <p:sp>
            <p:nvSpPr>
              <p:cNvPr id="145" name="Text Box 65">
                <a:extLst>
                  <a:ext uri="{FF2B5EF4-FFF2-40B4-BE49-F238E27FC236}">
                    <a16:creationId xmlns:a16="http://schemas.microsoft.com/office/drawing/2014/main" id="{6E33AF33-87FC-744F-A61A-A574F7048B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1018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i="0" dirty="0">
                    <a:latin typeface="+mn-lt"/>
                    <a:cs typeface="+mn-cs"/>
                  </a:rPr>
                  <a:t>49-BD-D2-C7-56-2A</a:t>
                </a:r>
              </a:p>
            </p:txBody>
          </p:sp>
        </p:grpSp>
        <p:sp>
          <p:nvSpPr>
            <p:cNvPr id="114" name="Line 67">
              <a:extLst>
                <a:ext uri="{FF2B5EF4-FFF2-40B4-BE49-F238E27FC236}">
                  <a16:creationId xmlns:a16="http://schemas.microsoft.com/office/drawing/2014/main" id="{351E9598-D6EF-0941-9E90-3FFDA09398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215932" y="4787483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16" name="Text Box 71">
              <a:extLst>
                <a:ext uri="{FF2B5EF4-FFF2-40B4-BE49-F238E27FC236}">
                  <a16:creationId xmlns:a16="http://schemas.microsoft.com/office/drawing/2014/main" id="{A2452177-E551-CB48-A13E-9F30A8D877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07272" y="6136999"/>
              <a:ext cx="141577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222.222.222.221</a:t>
              </a:r>
            </a:p>
          </p:txBody>
        </p:sp>
        <p:sp>
          <p:nvSpPr>
            <p:cNvPr id="117" name="Text Box 72">
              <a:extLst>
                <a:ext uri="{FF2B5EF4-FFF2-40B4-BE49-F238E27FC236}">
                  <a16:creationId xmlns:a16="http://schemas.microsoft.com/office/drawing/2014/main" id="{70A29F2B-254D-C242-BED3-63C6A20006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97391" y="6315866"/>
              <a:ext cx="1552284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88-B2-2F-54-1A-0F</a:t>
              </a:r>
            </a:p>
          </p:txBody>
        </p:sp>
        <p:sp>
          <p:nvSpPr>
            <p:cNvPr id="118" name="Line 73">
              <a:extLst>
                <a:ext uri="{FF2B5EF4-FFF2-40B4-BE49-F238E27FC236}">
                  <a16:creationId xmlns:a16="http://schemas.microsoft.com/office/drawing/2014/main" id="{EA6BFE92-6101-754D-A5A8-900E35C4E7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156672" y="5684421"/>
              <a:ext cx="267105" cy="2009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120" name="Freeform 75">
              <a:extLst>
                <a:ext uri="{FF2B5EF4-FFF2-40B4-BE49-F238E27FC236}">
                  <a16:creationId xmlns:a16="http://schemas.microsoft.com/office/drawing/2014/main" id="{68E66362-A921-0844-BAA8-FB5279AD1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6157" y="4811296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9CE0FA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21" name="Text Box 76">
              <a:extLst>
                <a:ext uri="{FF2B5EF4-FFF2-40B4-BE49-F238E27FC236}">
                  <a16:creationId xmlns:a16="http://schemas.microsoft.com/office/drawing/2014/main" id="{DA57B50B-B7E5-2942-B45A-3152B69854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07316" y="4484341"/>
              <a:ext cx="38023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i="0" dirty="0">
                  <a:solidFill>
                    <a:srgbClr val="0000A8"/>
                  </a:solidFill>
                  <a:ea typeface="+mn-ea"/>
                  <a:cs typeface="+mn-cs"/>
                </a:rPr>
                <a:t>B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C76A447-7E01-C147-9C89-C1C4C935DA7A}"/>
                </a:ext>
              </a:extLst>
            </p:cNvPr>
            <p:cNvGrpSpPr/>
            <p:nvPr/>
          </p:nvGrpSpPr>
          <p:grpSpPr>
            <a:xfrm>
              <a:off x="5001868" y="5038254"/>
              <a:ext cx="1310631" cy="501151"/>
              <a:chOff x="4909105" y="5767126"/>
              <a:chExt cx="1310631" cy="501151"/>
            </a:xfrm>
          </p:grpSpPr>
          <p:sp>
            <p:nvSpPr>
              <p:cNvPr id="167" name="Rectangle 37">
                <a:extLst>
                  <a:ext uri="{FF2B5EF4-FFF2-40B4-BE49-F238E27FC236}">
                    <a16:creationId xmlns:a16="http://schemas.microsoft.com/office/drawing/2014/main" id="{89D0886F-F835-2044-AB8F-F49ACC0B58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024859" y="5937451"/>
                <a:ext cx="134168" cy="255587"/>
              </a:xfrm>
              <a:prstGeom prst="rect">
                <a:avLst/>
              </a:prstGeom>
              <a:gradFill rotWithShape="1">
                <a:gsLst>
                  <a:gs pos="0">
                    <a:srgbClr val="0000A8"/>
                  </a:gs>
                  <a:gs pos="50000">
                    <a:srgbClr val="FFFFFF"/>
                  </a:gs>
                  <a:gs pos="99000">
                    <a:srgbClr val="0000A8"/>
                  </a:gs>
                </a:gsLst>
                <a:lin ang="0" scaled="1"/>
              </a:gradFill>
              <a:ln w="9525">
                <a:solidFill>
                  <a:srgbClr val="008000">
                    <a:alpha val="15000"/>
                  </a:srgb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endParaRPr>
              </a:p>
            </p:txBody>
          </p:sp>
          <p:sp>
            <p:nvSpPr>
              <p:cNvPr id="168" name="Rectangle 37">
                <a:extLst>
                  <a:ext uri="{FF2B5EF4-FFF2-40B4-BE49-F238E27FC236}">
                    <a16:creationId xmlns:a16="http://schemas.microsoft.com/office/drawing/2014/main" id="{C75323AD-DC39-4543-A0CC-4375A7BCF3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966501" y="5940764"/>
                <a:ext cx="140795" cy="255587"/>
              </a:xfrm>
              <a:prstGeom prst="rect">
                <a:avLst/>
              </a:prstGeom>
              <a:gradFill rotWithShape="1">
                <a:gsLst>
                  <a:gs pos="0">
                    <a:srgbClr val="0000A8"/>
                  </a:gs>
                  <a:gs pos="50000">
                    <a:srgbClr val="FFFFFF"/>
                  </a:gs>
                  <a:gs pos="99000">
                    <a:srgbClr val="0000A8"/>
                  </a:gs>
                </a:gsLst>
                <a:lin ang="0" scaled="1"/>
              </a:gradFill>
              <a:ln w="9525">
                <a:solidFill>
                  <a:srgbClr val="008000">
                    <a:alpha val="15000"/>
                  </a:srgb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endParaRPr>
              </a:p>
            </p:txBody>
          </p: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EDD0BCD9-05EB-F249-AEA1-A9CCFBC80BB8}"/>
                  </a:ext>
                </a:extLst>
              </p:cNvPr>
              <p:cNvGrpSpPr/>
              <p:nvPr/>
            </p:nvGrpSpPr>
            <p:grpSpPr>
              <a:xfrm>
                <a:off x="5115340" y="5767126"/>
                <a:ext cx="901147" cy="501151"/>
                <a:chOff x="7493876" y="2774731"/>
                <a:chExt cx="1481958" cy="894622"/>
              </a:xfrm>
            </p:grpSpPr>
            <p:sp>
              <p:nvSpPr>
                <p:cNvPr id="157" name="Freeform 156">
                  <a:extLst>
                    <a:ext uri="{FF2B5EF4-FFF2-40B4-BE49-F238E27FC236}">
                      <a16:creationId xmlns:a16="http://schemas.microsoft.com/office/drawing/2014/main" id="{F5326B06-29FF-A544-BF80-2A0622229582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158" name="Oval 157">
                  <a:extLst>
                    <a:ext uri="{FF2B5EF4-FFF2-40B4-BE49-F238E27FC236}">
                      <a16:creationId xmlns:a16="http://schemas.microsoft.com/office/drawing/2014/main" id="{8065A2A5-902C-A940-821B-CBFC0122AC2F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14C076B7-5A71-8644-9F5C-08E13F943BD5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160" name="Freeform 159">
                    <a:extLst>
                      <a:ext uri="{FF2B5EF4-FFF2-40B4-BE49-F238E27FC236}">
                        <a16:creationId xmlns:a16="http://schemas.microsoft.com/office/drawing/2014/main" id="{13D62837-C3EA-8B4B-B09D-FC71F9727C64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1" name="Freeform 160">
                    <a:extLst>
                      <a:ext uri="{FF2B5EF4-FFF2-40B4-BE49-F238E27FC236}">
                        <a16:creationId xmlns:a16="http://schemas.microsoft.com/office/drawing/2014/main" id="{147D5E46-2372-FA45-9685-A7CC6CA91F5F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2" name="Freeform 161">
                    <a:extLst>
                      <a:ext uri="{FF2B5EF4-FFF2-40B4-BE49-F238E27FC236}">
                        <a16:creationId xmlns:a16="http://schemas.microsoft.com/office/drawing/2014/main" id="{6B2D97C5-61CB-9441-993B-95CAA7169FC7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3" name="Freeform 162">
                    <a:extLst>
                      <a:ext uri="{FF2B5EF4-FFF2-40B4-BE49-F238E27FC236}">
                        <a16:creationId xmlns:a16="http://schemas.microsoft.com/office/drawing/2014/main" id="{CD3C4F94-9D92-F048-A80A-0D709146CB4E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171" name="Rectangle 37">
              <a:extLst>
                <a:ext uri="{FF2B5EF4-FFF2-40B4-BE49-F238E27FC236}">
                  <a16:creationId xmlns:a16="http://schemas.microsoft.com/office/drawing/2014/main" id="{A9816EEA-38E6-AE46-970F-D20738D1CBC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161022" y="4666815"/>
              <a:ext cx="119903" cy="255587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</a:endParaRPr>
            </a:p>
          </p:txBody>
        </p:sp>
        <p:grpSp>
          <p:nvGrpSpPr>
            <p:cNvPr id="149" name="Group 49">
              <a:extLst>
                <a:ext uri="{FF2B5EF4-FFF2-40B4-BE49-F238E27FC236}">
                  <a16:creationId xmlns:a16="http://schemas.microsoft.com/office/drawing/2014/main" id="{AD680CEA-D168-C84F-AAE1-D128195A44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8687" y="4333458"/>
              <a:ext cx="936071" cy="761428"/>
              <a:chOff x="-44" y="1473"/>
              <a:chExt cx="981" cy="1105"/>
            </a:xfrm>
          </p:grpSpPr>
          <p:pic>
            <p:nvPicPr>
              <p:cNvPr id="150" name="Picture 50" descr="desktop_computer_stylized_medium">
                <a:extLst>
                  <a:ext uri="{FF2B5EF4-FFF2-40B4-BE49-F238E27FC236}">
                    <a16:creationId xmlns:a16="http://schemas.microsoft.com/office/drawing/2014/main" id="{DADE998E-D7B9-EC4F-9F94-E65CF536C4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1" name="Freeform 51">
                <a:extLst>
                  <a:ext uri="{FF2B5EF4-FFF2-40B4-BE49-F238E27FC236}">
                    <a16:creationId xmlns:a16="http://schemas.microsoft.com/office/drawing/2014/main" id="{BC38A1B0-555E-F049-93AC-48537726F70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180" name="Rectangle 37">
              <a:extLst>
                <a:ext uri="{FF2B5EF4-FFF2-40B4-BE49-F238E27FC236}">
                  <a16:creationId xmlns:a16="http://schemas.microsoft.com/office/drawing/2014/main" id="{51912ACC-FA1C-7E48-9062-DA96B6CD7C3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271833" y="5687855"/>
              <a:ext cx="84261" cy="194751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</a:endParaRPr>
            </a:p>
          </p:txBody>
        </p:sp>
        <p:grpSp>
          <p:nvGrpSpPr>
            <p:cNvPr id="126" name="Group 49">
              <a:extLst>
                <a:ext uri="{FF2B5EF4-FFF2-40B4-BE49-F238E27FC236}">
                  <a16:creationId xmlns:a16="http://schemas.microsoft.com/office/drawing/2014/main" id="{164313DA-E436-B94D-946E-A9F9627207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1426" y="5490561"/>
              <a:ext cx="639495" cy="517588"/>
              <a:chOff x="-44" y="1473"/>
              <a:chExt cx="981" cy="1105"/>
            </a:xfrm>
          </p:grpSpPr>
          <p:pic>
            <p:nvPicPr>
              <p:cNvPr id="127" name="Picture 50" descr="desktop_computer_stylized_medium">
                <a:extLst>
                  <a:ext uri="{FF2B5EF4-FFF2-40B4-BE49-F238E27FC236}">
                    <a16:creationId xmlns:a16="http://schemas.microsoft.com/office/drawing/2014/main" id="{2DC8C6C4-5C23-0541-8061-C718A5B9D9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8" name="Freeform 51">
                <a:extLst>
                  <a:ext uri="{FF2B5EF4-FFF2-40B4-BE49-F238E27FC236}">
                    <a16:creationId xmlns:a16="http://schemas.microsoft.com/office/drawing/2014/main" id="{24E0555C-7855-E749-82E9-0F21AFA4C7C3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sz="2000" dirty="0"/>
              </a:p>
            </p:txBody>
          </p:sp>
        </p:grpSp>
        <p:sp>
          <p:nvSpPr>
            <p:cNvPr id="181" name="Rectangle 37">
              <a:extLst>
                <a:ext uri="{FF2B5EF4-FFF2-40B4-BE49-F238E27FC236}">
                  <a16:creationId xmlns:a16="http://schemas.microsoft.com/office/drawing/2014/main" id="{43F1B530-B1FE-5547-9108-2D9D5DEFE2F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726575" y="4653061"/>
              <a:ext cx="119903" cy="255587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</a:endParaRPr>
            </a:p>
          </p:txBody>
        </p:sp>
        <p:sp>
          <p:nvSpPr>
            <p:cNvPr id="182" name="Rectangle 37">
              <a:extLst>
                <a:ext uri="{FF2B5EF4-FFF2-40B4-BE49-F238E27FC236}">
                  <a16:creationId xmlns:a16="http://schemas.microsoft.com/office/drawing/2014/main" id="{7CF48F98-D094-CD4E-BD60-0DA33EA4220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496816" y="5784803"/>
              <a:ext cx="84261" cy="194751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</a:endParaRPr>
            </a:p>
          </p:txBody>
        </p:sp>
        <p:grpSp>
          <p:nvGrpSpPr>
            <p:cNvPr id="140" name="Group 44">
              <a:extLst>
                <a:ext uri="{FF2B5EF4-FFF2-40B4-BE49-F238E27FC236}">
                  <a16:creationId xmlns:a16="http://schemas.microsoft.com/office/drawing/2014/main" id="{BF422F91-ACCF-D044-A60B-0B40246D06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91273" y="4391325"/>
              <a:ext cx="1009650" cy="855028"/>
              <a:chOff x="-44" y="1473"/>
              <a:chExt cx="981" cy="1105"/>
            </a:xfrm>
          </p:grpSpPr>
          <p:pic>
            <p:nvPicPr>
              <p:cNvPr id="142" name="Picture 45" descr="desktop_computer_stylized_medium">
                <a:extLst>
                  <a:ext uri="{FF2B5EF4-FFF2-40B4-BE49-F238E27FC236}">
                    <a16:creationId xmlns:a16="http://schemas.microsoft.com/office/drawing/2014/main" id="{707FEFA6-A5DE-6840-9994-DC6AA79BA0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" name="Freeform 46">
                <a:extLst>
                  <a:ext uri="{FF2B5EF4-FFF2-40B4-BE49-F238E27FC236}">
                    <a16:creationId xmlns:a16="http://schemas.microsoft.com/office/drawing/2014/main" id="{2330F56F-3837-6446-9F35-FB42B05CDD6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52" name="Group 44">
              <a:extLst>
                <a:ext uri="{FF2B5EF4-FFF2-40B4-BE49-F238E27FC236}">
                  <a16:creationId xmlns:a16="http://schemas.microsoft.com/office/drawing/2014/main" id="{083ACB0A-FBA9-0D43-9726-0A41424DD3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3615" y="5618570"/>
              <a:ext cx="711200" cy="601028"/>
              <a:chOff x="-44" y="1473"/>
              <a:chExt cx="981" cy="1105"/>
            </a:xfrm>
          </p:grpSpPr>
          <p:pic>
            <p:nvPicPr>
              <p:cNvPr id="154" name="Picture 45" descr="desktop_computer_stylized_medium">
                <a:extLst>
                  <a:ext uri="{FF2B5EF4-FFF2-40B4-BE49-F238E27FC236}">
                    <a16:creationId xmlns:a16="http://schemas.microsoft.com/office/drawing/2014/main" id="{C369DB0B-1F34-3B46-A82A-78A90E656D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5" name="Freeform 46">
                <a:extLst>
                  <a:ext uri="{FF2B5EF4-FFF2-40B4-BE49-F238E27FC236}">
                    <a16:creationId xmlns:a16="http://schemas.microsoft.com/office/drawing/2014/main" id="{9C2398C0-FF47-894E-B5E8-11EB55029DCC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sz="2000" dirty="0"/>
              </a:p>
            </p:txBody>
          </p:sp>
        </p:grp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F604162-E90D-984F-847A-C102A2F79780}"/>
                </a:ext>
              </a:extLst>
            </p:cNvPr>
            <p:cNvCxnSpPr/>
            <p:nvPr/>
          </p:nvCxnSpPr>
          <p:spPr>
            <a:xfrm flipV="1">
              <a:off x="8669292" y="4874844"/>
              <a:ext cx="0" cy="44597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ED79A4A8-654F-5C41-9FB9-78AF30E0F3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47023" y="5943807"/>
              <a:ext cx="0" cy="24163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7" name="AutoShape 153">
            <a:extLst>
              <a:ext uri="{FF2B5EF4-FFF2-40B4-BE49-F238E27FC236}">
                <a16:creationId xmlns:a16="http://schemas.microsoft.com/office/drawing/2014/main" id="{C1DEC24C-BFB2-6B4F-BA81-EEC3A6A9C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7282" y="3404150"/>
            <a:ext cx="314325" cy="792163"/>
          </a:xfrm>
          <a:prstGeom prst="downArrow">
            <a:avLst>
              <a:gd name="adj1" fmla="val 50000"/>
              <a:gd name="adj2" fmla="val 63005"/>
            </a:avLst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178" name="Group 130">
            <a:extLst>
              <a:ext uri="{FF2B5EF4-FFF2-40B4-BE49-F238E27FC236}">
                <a16:creationId xmlns:a16="http://schemas.microsoft.com/office/drawing/2014/main" id="{6F8155FF-5822-3549-98DF-05648529019B}"/>
              </a:ext>
            </a:extLst>
          </p:cNvPr>
          <p:cNvGrpSpPr>
            <a:grpSpLocks/>
          </p:cNvGrpSpPr>
          <p:nvPr/>
        </p:nvGrpSpPr>
        <p:grpSpPr bwMode="auto">
          <a:xfrm>
            <a:off x="1793938" y="3017352"/>
            <a:ext cx="976312" cy="1460500"/>
            <a:chOff x="337" y="1692"/>
            <a:chExt cx="615" cy="920"/>
          </a:xfrm>
        </p:grpSpPr>
        <p:sp>
          <p:nvSpPr>
            <p:cNvPr id="179" name="Freeform 65">
              <a:extLst>
                <a:ext uri="{FF2B5EF4-FFF2-40B4-BE49-F238E27FC236}">
                  <a16:creationId xmlns:a16="http://schemas.microsoft.com/office/drawing/2014/main" id="{CEE79BEE-4F75-0443-8BCC-AFB0A8B88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" y="1709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connsiteX0" fmla="*/ 8212 w 10000"/>
                <a:gd name="connsiteY0" fmla="*/ 0 h 10000"/>
                <a:gd name="connsiteX1" fmla="*/ 10000 w 10000"/>
                <a:gd name="connsiteY1" fmla="*/ 10000 h 10000"/>
                <a:gd name="connsiteX2" fmla="*/ 0 w 10000"/>
                <a:gd name="connsiteY2" fmla="*/ 8726 h 10000"/>
                <a:gd name="connsiteX3" fmla="*/ 8195 w 10000"/>
                <a:gd name="connsiteY3" fmla="*/ 8786 h 10000"/>
                <a:gd name="connsiteX4" fmla="*/ 8212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8212" y="0"/>
                  </a:moveTo>
                  <a:lnTo>
                    <a:pt x="10000" y="10000"/>
                  </a:lnTo>
                  <a:lnTo>
                    <a:pt x="0" y="8726"/>
                  </a:lnTo>
                  <a:lnTo>
                    <a:pt x="8195" y="8786"/>
                  </a:lnTo>
                  <a:cubicBezTo>
                    <a:pt x="8201" y="5857"/>
                    <a:pt x="8206" y="2929"/>
                    <a:pt x="8212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4" name="Rectangle 67">
              <a:extLst>
                <a:ext uri="{FF2B5EF4-FFF2-40B4-BE49-F238E27FC236}">
                  <a16:creationId xmlns:a16="http://schemas.microsoft.com/office/drawing/2014/main" id="{883ABF7E-6CB4-BC42-B575-A36EA900AF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" y="1711"/>
              <a:ext cx="493" cy="7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5" name="Text Box 68">
              <a:extLst>
                <a:ext uri="{FF2B5EF4-FFF2-40B4-BE49-F238E27FC236}">
                  <a16:creationId xmlns:a16="http://schemas.microsoft.com/office/drawing/2014/main" id="{66650C9E-5F29-884F-9159-45FAA57B88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" y="1692"/>
              <a:ext cx="309" cy="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IP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Eth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Phy</a:t>
              </a:r>
            </a:p>
          </p:txBody>
        </p:sp>
        <p:sp>
          <p:nvSpPr>
            <p:cNvPr id="186" name="Line 69">
              <a:extLst>
                <a:ext uri="{FF2B5EF4-FFF2-40B4-BE49-F238E27FC236}">
                  <a16:creationId xmlns:a16="http://schemas.microsoft.com/office/drawing/2014/main" id="{C38F4ABA-4642-6E42-A7ED-8B44FA4179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7" name="Line 70">
              <a:extLst>
                <a:ext uri="{FF2B5EF4-FFF2-40B4-BE49-F238E27FC236}">
                  <a16:creationId xmlns:a16="http://schemas.microsoft.com/office/drawing/2014/main" id="{398E3652-F593-0A4E-89E7-96E69780C5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8" name="Line 71">
              <a:extLst>
                <a:ext uri="{FF2B5EF4-FFF2-40B4-BE49-F238E27FC236}">
                  <a16:creationId xmlns:a16="http://schemas.microsoft.com/office/drawing/2014/main" id="{6DEE6E13-9D27-014C-AB56-6B66BF11EE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9" name="Line 72">
              <a:extLst>
                <a:ext uri="{FF2B5EF4-FFF2-40B4-BE49-F238E27FC236}">
                  <a16:creationId xmlns:a16="http://schemas.microsoft.com/office/drawing/2014/main" id="{8034621A-4B41-A146-99C4-7F51D5E7C4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" y="2345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90" name="Group 151">
            <a:extLst>
              <a:ext uri="{FF2B5EF4-FFF2-40B4-BE49-F238E27FC236}">
                <a16:creationId xmlns:a16="http://schemas.microsoft.com/office/drawing/2014/main" id="{B486901D-4BFD-A447-BC3C-D5DADB46F879}"/>
              </a:ext>
            </a:extLst>
          </p:cNvPr>
          <p:cNvGrpSpPr>
            <a:grpSpLocks/>
          </p:cNvGrpSpPr>
          <p:nvPr/>
        </p:nvGrpSpPr>
        <p:grpSpPr bwMode="auto">
          <a:xfrm>
            <a:off x="3033570" y="2961238"/>
            <a:ext cx="2011362" cy="760412"/>
            <a:chOff x="1197" y="1665"/>
            <a:chExt cx="1267" cy="479"/>
          </a:xfrm>
        </p:grpSpPr>
        <p:grpSp>
          <p:nvGrpSpPr>
            <p:cNvPr id="191" name="Group 150">
              <a:extLst>
                <a:ext uri="{FF2B5EF4-FFF2-40B4-BE49-F238E27FC236}">
                  <a16:creationId xmlns:a16="http://schemas.microsoft.com/office/drawing/2014/main" id="{DB9AC85E-9F88-E44B-86D1-FA4DC8294C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31" y="1990"/>
              <a:ext cx="691" cy="154"/>
              <a:chOff x="1231" y="1990"/>
              <a:chExt cx="691" cy="154"/>
            </a:xfrm>
          </p:grpSpPr>
          <p:sp>
            <p:nvSpPr>
              <p:cNvPr id="193" name="Rectangle 123">
                <a:extLst>
                  <a:ext uri="{FF2B5EF4-FFF2-40B4-BE49-F238E27FC236}">
                    <a16:creationId xmlns:a16="http://schemas.microsoft.com/office/drawing/2014/main" id="{82C7BD2C-0748-4943-8169-C086056359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1" y="1991"/>
                <a:ext cx="691" cy="153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4" name="Line 124">
                <a:extLst>
                  <a:ext uri="{FF2B5EF4-FFF2-40B4-BE49-F238E27FC236}">
                    <a16:creationId xmlns:a16="http://schemas.microsoft.com/office/drawing/2014/main" id="{CEC87B94-6EC9-8B4B-B829-61592882D5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37" y="1990"/>
                <a:ext cx="0" cy="152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5" name="Line 125">
                <a:extLst>
                  <a:ext uri="{FF2B5EF4-FFF2-40B4-BE49-F238E27FC236}">
                    <a16:creationId xmlns:a16="http://schemas.microsoft.com/office/drawing/2014/main" id="{0397BBAB-8DE8-C34D-93BF-78BBA0802D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27" y="1992"/>
                <a:ext cx="0" cy="152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92" name="Text Box 126">
              <a:extLst>
                <a:ext uri="{FF2B5EF4-FFF2-40B4-BE49-F238E27FC236}">
                  <a16:creationId xmlns:a16="http://schemas.microsoft.com/office/drawing/2014/main" id="{3CF80CC5-5CA2-3F49-8AE1-D6488278A0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7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IP src: 111.111.111.111</a:t>
              </a: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   IP dest: 222.222.222.222</a:t>
              </a:r>
            </a:p>
          </p:txBody>
        </p:sp>
      </p:grpSp>
      <p:grpSp>
        <p:nvGrpSpPr>
          <p:cNvPr id="196" name="Group 141">
            <a:extLst>
              <a:ext uri="{FF2B5EF4-FFF2-40B4-BE49-F238E27FC236}">
                <a16:creationId xmlns:a16="http://schemas.microsoft.com/office/drawing/2014/main" id="{43D6CC11-6A15-DA4D-A6B4-3A498BA39B16}"/>
              </a:ext>
            </a:extLst>
          </p:cNvPr>
          <p:cNvGrpSpPr>
            <a:grpSpLocks/>
          </p:cNvGrpSpPr>
          <p:nvPr/>
        </p:nvGrpSpPr>
        <p:grpSpPr bwMode="auto">
          <a:xfrm>
            <a:off x="3166920" y="3221588"/>
            <a:ext cx="146050" cy="385762"/>
            <a:chOff x="1272" y="1762"/>
            <a:chExt cx="92" cy="243"/>
          </a:xfrm>
        </p:grpSpPr>
        <p:sp>
          <p:nvSpPr>
            <p:cNvPr id="197" name="Line 127">
              <a:extLst>
                <a:ext uri="{FF2B5EF4-FFF2-40B4-BE49-F238E27FC236}">
                  <a16:creationId xmlns:a16="http://schemas.microsoft.com/office/drawing/2014/main" id="{CFF4232C-6C8D-CA46-B8DF-55A6B990E6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1762"/>
              <a:ext cx="0" cy="2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98" name="Line 128">
              <a:extLst>
                <a:ext uri="{FF2B5EF4-FFF2-40B4-BE49-F238E27FC236}">
                  <a16:creationId xmlns:a16="http://schemas.microsoft.com/office/drawing/2014/main" id="{0FC90CB0-074D-124C-8085-60D0348EE5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4" y="1878"/>
              <a:ext cx="0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99" name="Rectangle 143">
            <a:extLst>
              <a:ext uri="{FF2B5EF4-FFF2-40B4-BE49-F238E27FC236}">
                <a16:creationId xmlns:a16="http://schemas.microsoft.com/office/drawing/2014/main" id="{F8580D94-0394-A442-8CB6-1546E5F04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9776" y="1283045"/>
            <a:ext cx="10769945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A creates IP datagram with IP source A, destination B </a:t>
            </a:r>
          </a:p>
        </p:txBody>
      </p:sp>
      <p:sp>
        <p:nvSpPr>
          <p:cNvPr id="200" name="Rectangle 144">
            <a:extLst>
              <a:ext uri="{FF2B5EF4-FFF2-40B4-BE49-F238E27FC236}">
                <a16:creationId xmlns:a16="http://schemas.microsoft.com/office/drawing/2014/main" id="{093EF9D2-90C4-4246-A4CE-501547C45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2476" y="1672614"/>
            <a:ext cx="10200653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A creates link-layer frame containing A-to-B IP datagram</a:t>
            </a:r>
          </a:p>
          <a:p>
            <a:pPr marL="574675" lvl="1" indent="-231775" eaLnBrk="0" fontAlgn="base" hangingPunct="0">
              <a:lnSpc>
                <a:spcPct val="85000"/>
              </a:lnSpc>
              <a:spcBef>
                <a:spcPts val="4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C00000"/>
                </a:solidFill>
                <a:ea typeface="ＭＳ Ｐゴシック" charset="0"/>
              </a:rPr>
              <a:t> R's 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MAC address is frame’s destination</a:t>
            </a:r>
            <a:endParaRPr lang="en-US" sz="3200" dirty="0">
              <a:solidFill>
                <a:srgbClr val="000000"/>
              </a:solidFill>
              <a:ea typeface="ＭＳ Ｐゴシック" charset="0"/>
            </a:endParaRPr>
          </a:p>
        </p:txBody>
      </p:sp>
      <p:grpSp>
        <p:nvGrpSpPr>
          <p:cNvPr id="201" name="Group 152">
            <a:extLst>
              <a:ext uri="{FF2B5EF4-FFF2-40B4-BE49-F238E27FC236}">
                <a16:creationId xmlns:a16="http://schemas.microsoft.com/office/drawing/2014/main" id="{30393C52-80B1-B34B-82FD-6D6AFC8693EE}"/>
              </a:ext>
            </a:extLst>
          </p:cNvPr>
          <p:cNvGrpSpPr>
            <a:grpSpLocks/>
          </p:cNvGrpSpPr>
          <p:nvPr/>
        </p:nvGrpSpPr>
        <p:grpSpPr bwMode="auto">
          <a:xfrm>
            <a:off x="2617645" y="2562775"/>
            <a:ext cx="2443162" cy="1519238"/>
            <a:chOff x="931" y="1414"/>
            <a:chExt cx="1539" cy="957"/>
          </a:xfrm>
        </p:grpSpPr>
        <p:sp>
          <p:nvSpPr>
            <p:cNvPr id="202" name="Text Box 135">
              <a:extLst>
                <a:ext uri="{FF2B5EF4-FFF2-40B4-BE49-F238E27FC236}">
                  <a16:creationId xmlns:a16="http://schemas.microsoft.com/office/drawing/2014/main" id="{374D8384-205B-1346-973B-C4A7A0B52B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1" y="1414"/>
              <a:ext cx="153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MAC src: 74-29-9C-E8-FF-55</a:t>
              </a: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   MAC dest: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E6-E9-00-17-BB-4B</a:t>
              </a:r>
            </a:p>
          </p:txBody>
        </p:sp>
        <p:grpSp>
          <p:nvGrpSpPr>
            <p:cNvPr id="203" name="Group 145">
              <a:extLst>
                <a:ext uri="{FF2B5EF4-FFF2-40B4-BE49-F238E27FC236}">
                  <a16:creationId xmlns:a16="http://schemas.microsoft.com/office/drawing/2014/main" id="{324C4549-7D5D-384F-879F-F56865A6A8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208" name="Rectangle 138">
                <a:extLst>
                  <a:ext uri="{FF2B5EF4-FFF2-40B4-BE49-F238E27FC236}">
                    <a16:creationId xmlns:a16="http://schemas.microsoft.com/office/drawing/2014/main" id="{792B456E-98EA-6B4A-876C-B0AFF8E184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9" name="Rectangle 132">
                <a:extLst>
                  <a:ext uri="{FF2B5EF4-FFF2-40B4-BE49-F238E27FC236}">
                    <a16:creationId xmlns:a16="http://schemas.microsoft.com/office/drawing/2014/main" id="{1508FFC8-F29B-B547-818C-4E76AD809C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0" name="Line 133">
                <a:extLst>
                  <a:ext uri="{FF2B5EF4-FFF2-40B4-BE49-F238E27FC236}">
                    <a16:creationId xmlns:a16="http://schemas.microsoft.com/office/drawing/2014/main" id="{9D7FBAE4-C7D6-034D-9F66-0E702A18BC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1" name="Line 134">
                <a:extLst>
                  <a:ext uri="{FF2B5EF4-FFF2-40B4-BE49-F238E27FC236}">
                    <a16:creationId xmlns:a16="http://schemas.microsoft.com/office/drawing/2014/main" id="{9A8B4FC8-4A21-FC48-8F5C-42315337A0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2" name="Line 139">
                <a:extLst>
                  <a:ext uri="{FF2B5EF4-FFF2-40B4-BE49-F238E27FC236}">
                    <a16:creationId xmlns:a16="http://schemas.microsoft.com/office/drawing/2014/main" id="{1BD450FA-6D95-6745-8EF4-368B3B8519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3" name="Line 140">
                <a:extLst>
                  <a:ext uri="{FF2B5EF4-FFF2-40B4-BE49-F238E27FC236}">
                    <a16:creationId xmlns:a16="http://schemas.microsoft.com/office/drawing/2014/main" id="{0D4EB437-69D7-4C47-A77B-9756687B8B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204" name="Line 146">
              <a:extLst>
                <a:ext uri="{FF2B5EF4-FFF2-40B4-BE49-F238E27FC236}">
                  <a16:creationId xmlns:a16="http://schemas.microsoft.com/office/drawing/2014/main" id="{39B1C57E-A0B3-D648-A52F-CE4868DFC7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05" name="Line 147">
              <a:extLst>
                <a:ext uri="{FF2B5EF4-FFF2-40B4-BE49-F238E27FC236}">
                  <a16:creationId xmlns:a16="http://schemas.microsoft.com/office/drawing/2014/main" id="{5B09FD8B-0878-5849-9CD0-9079BE5AB6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06" name="Line 148">
              <a:extLst>
                <a:ext uri="{FF2B5EF4-FFF2-40B4-BE49-F238E27FC236}">
                  <a16:creationId xmlns:a16="http://schemas.microsoft.com/office/drawing/2014/main" id="{F9CDF104-5CA2-3D47-B4A6-1BF38DE29B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07" name="Line 149">
              <a:extLst>
                <a:ext uri="{FF2B5EF4-FFF2-40B4-BE49-F238E27FC236}">
                  <a16:creationId xmlns:a16="http://schemas.microsoft.com/office/drawing/2014/main" id="{FA91BD8F-96F1-D84D-B88C-4AD05CA4A5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867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animBg="1"/>
      <p:bldP spid="199" grpId="0"/>
      <p:bldP spid="20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Routing to another subnet: addressing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27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0E8BE2D-BC96-5B4C-BB01-5A8A7B585BE8}"/>
              </a:ext>
            </a:extLst>
          </p:cNvPr>
          <p:cNvGrpSpPr/>
          <p:nvPr/>
        </p:nvGrpSpPr>
        <p:grpSpPr>
          <a:xfrm>
            <a:off x="1799535" y="4315099"/>
            <a:ext cx="8432226" cy="2308544"/>
            <a:chOff x="1799535" y="4315099"/>
            <a:chExt cx="8432226" cy="2308544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CFFE62D-54D4-2E4A-9F56-42AF465143DE}"/>
                </a:ext>
              </a:extLst>
            </p:cNvPr>
            <p:cNvCxnSpPr/>
            <p:nvPr/>
          </p:nvCxnSpPr>
          <p:spPr>
            <a:xfrm>
              <a:off x="4293702" y="5340624"/>
              <a:ext cx="3233531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 Box 4">
              <a:extLst>
                <a:ext uri="{FF2B5EF4-FFF2-40B4-BE49-F238E27FC236}">
                  <a16:creationId xmlns:a16="http://schemas.microsoft.com/office/drawing/2014/main" id="{2D2C1B49-6D05-3245-A14C-49597506C6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96545" y="4606786"/>
              <a:ext cx="38023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i="0" dirty="0">
                  <a:solidFill>
                    <a:srgbClr val="0000A8"/>
                  </a:solidFill>
                  <a:ea typeface="+mn-ea"/>
                  <a:cs typeface="+mn-cs"/>
                </a:rPr>
                <a:t>R</a:t>
              </a:r>
              <a:endParaRPr lang="en-US" sz="2000" i="0" dirty="0">
                <a:solidFill>
                  <a:srgbClr val="0000A8"/>
                </a:solidFill>
                <a:ea typeface="+mn-ea"/>
                <a:cs typeface="+mn-cs"/>
              </a:endParaRPr>
            </a:p>
          </p:txBody>
        </p:sp>
        <p:sp>
          <p:nvSpPr>
            <p:cNvPr id="92" name="Text Box 21">
              <a:extLst>
                <a:ext uri="{FF2B5EF4-FFF2-40B4-BE49-F238E27FC236}">
                  <a16:creationId xmlns:a16="http://schemas.microsoft.com/office/drawing/2014/main" id="{8E9F58B9-C012-7C42-9622-7098AAF9C7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0945" y="5749508"/>
              <a:ext cx="158594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1A-23-F9-CD-06-9B</a:t>
              </a:r>
            </a:p>
          </p:txBody>
        </p:sp>
        <p:sp>
          <p:nvSpPr>
            <p:cNvPr id="93" name="Text Box 22">
              <a:extLst>
                <a:ext uri="{FF2B5EF4-FFF2-40B4-BE49-F238E27FC236}">
                  <a16:creationId xmlns:a16="http://schemas.microsoft.com/office/drawing/2014/main" id="{D3BC78DD-68E2-3F42-A025-894036CA69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8582" y="5576471"/>
              <a:ext cx="141577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222.222.222.220</a:t>
              </a:r>
            </a:p>
          </p:txBody>
        </p:sp>
        <p:grpSp>
          <p:nvGrpSpPr>
            <p:cNvPr id="94" name="Group 23">
              <a:extLst>
                <a:ext uri="{FF2B5EF4-FFF2-40B4-BE49-F238E27FC236}">
                  <a16:creationId xmlns:a16="http://schemas.microsoft.com/office/drawing/2014/main" id="{026701D5-9E9E-EF42-B7AA-972F210D71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92226" y="6027746"/>
              <a:ext cx="1573213" cy="482601"/>
              <a:chOff x="1934" y="2405"/>
              <a:chExt cx="991" cy="304"/>
            </a:xfrm>
          </p:grpSpPr>
          <p:sp>
            <p:nvSpPr>
              <p:cNvPr id="146" name="Text Box 24">
                <a:extLst>
                  <a:ext uri="{FF2B5EF4-FFF2-40B4-BE49-F238E27FC236}">
                    <a16:creationId xmlns:a16="http://schemas.microsoft.com/office/drawing/2014/main" id="{D19F6EF2-3DED-734B-B3EA-8B5850BFD7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92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i="0" dirty="0">
                    <a:latin typeface="+mn-lt"/>
                    <a:cs typeface="+mn-cs"/>
                  </a:rPr>
                  <a:t>111.111.111.110</a:t>
                </a:r>
              </a:p>
            </p:txBody>
          </p:sp>
          <p:sp>
            <p:nvSpPr>
              <p:cNvPr id="147" name="Text Box 25">
                <a:extLst>
                  <a:ext uri="{FF2B5EF4-FFF2-40B4-BE49-F238E27FC236}">
                    <a16:creationId xmlns:a16="http://schemas.microsoft.com/office/drawing/2014/main" id="{E60F6762-DC3F-2E40-B567-43C8BBD1B1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87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i="0" dirty="0">
                    <a:latin typeface="+mn-lt"/>
                    <a:cs typeface="+mn-cs"/>
                  </a:rPr>
                  <a:t>E6-E9-00-17-BB-4B</a:t>
                </a:r>
              </a:p>
            </p:txBody>
          </p:sp>
        </p:grpSp>
        <p:sp>
          <p:nvSpPr>
            <p:cNvPr id="99" name="Text Box 26">
              <a:extLst>
                <a:ext uri="{FF2B5EF4-FFF2-40B4-BE49-F238E27FC236}">
                  <a16:creationId xmlns:a16="http://schemas.microsoft.com/office/drawing/2014/main" id="{EB7AD1CB-7395-4048-94BA-078B676019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3382" y="6174597"/>
              <a:ext cx="163461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CC-49-DE-D0-AB-7D</a:t>
              </a:r>
            </a:p>
          </p:txBody>
        </p:sp>
        <p:sp>
          <p:nvSpPr>
            <p:cNvPr id="100" name="Text Box 27">
              <a:extLst>
                <a:ext uri="{FF2B5EF4-FFF2-40B4-BE49-F238E27FC236}">
                  <a16:creationId xmlns:a16="http://schemas.microsoft.com/office/drawing/2014/main" id="{883C22D8-5EE5-FD4B-A6BF-961F094C95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3407" y="5985684"/>
              <a:ext cx="141577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111.111.111.112</a:t>
              </a:r>
            </a:p>
          </p:txBody>
        </p:sp>
        <p:sp>
          <p:nvSpPr>
            <p:cNvPr id="101" name="Text Box 30">
              <a:extLst>
                <a:ext uri="{FF2B5EF4-FFF2-40B4-BE49-F238E27FC236}">
                  <a16:creationId xmlns:a16="http://schemas.microsoft.com/office/drawing/2014/main" id="{F0A4A6D6-07D6-9540-9E22-87082344B6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1438" y="5007006"/>
              <a:ext cx="141577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111.111.111.111</a:t>
              </a:r>
            </a:p>
          </p:txBody>
        </p:sp>
        <p:sp>
          <p:nvSpPr>
            <p:cNvPr id="102" name="Text Box 33">
              <a:extLst>
                <a:ext uri="{FF2B5EF4-FFF2-40B4-BE49-F238E27FC236}">
                  <a16:creationId xmlns:a16="http://schemas.microsoft.com/office/drawing/2014/main" id="{98DB423A-5D18-F545-A673-502329AD2A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9535" y="5196273"/>
              <a:ext cx="153599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74-29-9C-E8-FF-55</a:t>
              </a:r>
            </a:p>
          </p:txBody>
        </p:sp>
        <p:sp>
          <p:nvSpPr>
            <p:cNvPr id="103" name="Freeform 39">
              <a:extLst>
                <a:ext uri="{FF2B5EF4-FFF2-40B4-BE49-F238E27FC236}">
                  <a16:creationId xmlns:a16="http://schemas.microsoft.com/office/drawing/2014/main" id="{B2706607-111C-5245-B2CF-A17D7724F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7582" y="4808121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9CE0FA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04" name="Line 40">
              <a:extLst>
                <a:ext uri="{FF2B5EF4-FFF2-40B4-BE49-F238E27FC236}">
                  <a16:creationId xmlns:a16="http://schemas.microsoft.com/office/drawing/2014/main" id="{28F869C4-D67B-E043-97EC-60E9EE422E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4370" y="4787483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05" name="Line 41">
              <a:extLst>
                <a:ext uri="{FF2B5EF4-FFF2-40B4-BE49-F238E27FC236}">
                  <a16:creationId xmlns:a16="http://schemas.microsoft.com/office/drawing/2014/main" id="{F58EADC2-5F53-3341-BAA6-DBF970DD75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6935" y="5732045"/>
              <a:ext cx="283036" cy="544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107" name="Line 44">
              <a:extLst>
                <a:ext uri="{FF2B5EF4-FFF2-40B4-BE49-F238E27FC236}">
                  <a16:creationId xmlns:a16="http://schemas.microsoft.com/office/drawing/2014/main" id="{9DEB43AB-0452-E74B-A267-354DF376C2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42282" y="5842809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108" name="Line 45">
              <a:extLst>
                <a:ext uri="{FF2B5EF4-FFF2-40B4-BE49-F238E27FC236}">
                  <a16:creationId xmlns:a16="http://schemas.microsoft.com/office/drawing/2014/main" id="{FCE2A6D7-36B2-D94C-B589-354F8509B9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48645" y="4860508"/>
              <a:ext cx="0" cy="248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09" name="Line 46">
              <a:extLst>
                <a:ext uri="{FF2B5EF4-FFF2-40B4-BE49-F238E27FC236}">
                  <a16:creationId xmlns:a16="http://schemas.microsoft.com/office/drawing/2014/main" id="{34C788DF-A7C4-7C49-A6BA-645F989435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8707" y="5427247"/>
              <a:ext cx="0" cy="6205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110" name="Line 47">
              <a:extLst>
                <a:ext uri="{FF2B5EF4-FFF2-40B4-BE49-F238E27FC236}">
                  <a16:creationId xmlns:a16="http://schemas.microsoft.com/office/drawing/2014/main" id="{74475E6E-D489-9D41-83DE-586A84785D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207745" y="5417721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111" name="Text Box 58">
              <a:extLst>
                <a:ext uri="{FF2B5EF4-FFF2-40B4-BE49-F238E27FC236}">
                  <a16:creationId xmlns:a16="http://schemas.microsoft.com/office/drawing/2014/main" id="{9ED91BB2-5CD2-AF4D-990D-A02134AFDF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3136" y="4315099"/>
              <a:ext cx="39305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i="0" dirty="0">
                  <a:solidFill>
                    <a:srgbClr val="0000A8"/>
                  </a:solidFill>
                  <a:ea typeface="+mn-ea"/>
                  <a:cs typeface="+mn-cs"/>
                </a:rPr>
                <a:t>A</a:t>
              </a:r>
            </a:p>
          </p:txBody>
        </p:sp>
        <p:grpSp>
          <p:nvGrpSpPr>
            <p:cNvPr id="113" name="Group 63">
              <a:extLst>
                <a:ext uri="{FF2B5EF4-FFF2-40B4-BE49-F238E27FC236}">
                  <a16:creationId xmlns:a16="http://schemas.microsoft.com/office/drawing/2014/main" id="{28E44824-539C-9E48-97D4-38EC5EF1A8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15685" y="5148731"/>
              <a:ext cx="1616076" cy="495300"/>
              <a:chOff x="4351" y="2786"/>
              <a:chExt cx="1018" cy="312"/>
            </a:xfrm>
          </p:grpSpPr>
          <p:sp>
            <p:nvSpPr>
              <p:cNvPr id="144" name="Text Box 64">
                <a:extLst>
                  <a:ext uri="{FF2B5EF4-FFF2-40B4-BE49-F238E27FC236}">
                    <a16:creationId xmlns:a16="http://schemas.microsoft.com/office/drawing/2014/main" id="{6F4DD6C5-5CCC-9A43-8DEF-22B166CC12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92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i="0" dirty="0">
                    <a:latin typeface="+mn-lt"/>
                    <a:cs typeface="+mn-cs"/>
                  </a:rPr>
                  <a:t>222.222.222.222</a:t>
                </a:r>
              </a:p>
            </p:txBody>
          </p:sp>
          <p:sp>
            <p:nvSpPr>
              <p:cNvPr id="145" name="Text Box 65">
                <a:extLst>
                  <a:ext uri="{FF2B5EF4-FFF2-40B4-BE49-F238E27FC236}">
                    <a16:creationId xmlns:a16="http://schemas.microsoft.com/office/drawing/2014/main" id="{6E33AF33-87FC-744F-A61A-A574F7048B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1018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i="0" dirty="0">
                    <a:latin typeface="+mn-lt"/>
                    <a:cs typeface="+mn-cs"/>
                  </a:rPr>
                  <a:t>49-BD-D2-C7-56-2A</a:t>
                </a:r>
              </a:p>
            </p:txBody>
          </p:sp>
        </p:grpSp>
        <p:sp>
          <p:nvSpPr>
            <p:cNvPr id="114" name="Line 67">
              <a:extLst>
                <a:ext uri="{FF2B5EF4-FFF2-40B4-BE49-F238E27FC236}">
                  <a16:creationId xmlns:a16="http://schemas.microsoft.com/office/drawing/2014/main" id="{351E9598-D6EF-0941-9E90-3FFDA09398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215932" y="4787483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16" name="Text Box 71">
              <a:extLst>
                <a:ext uri="{FF2B5EF4-FFF2-40B4-BE49-F238E27FC236}">
                  <a16:creationId xmlns:a16="http://schemas.microsoft.com/office/drawing/2014/main" id="{A2452177-E551-CB48-A13E-9F30A8D877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07272" y="6136999"/>
              <a:ext cx="141577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222.222.222.221</a:t>
              </a:r>
            </a:p>
          </p:txBody>
        </p:sp>
        <p:sp>
          <p:nvSpPr>
            <p:cNvPr id="117" name="Text Box 72">
              <a:extLst>
                <a:ext uri="{FF2B5EF4-FFF2-40B4-BE49-F238E27FC236}">
                  <a16:creationId xmlns:a16="http://schemas.microsoft.com/office/drawing/2014/main" id="{70A29F2B-254D-C242-BED3-63C6A20006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97391" y="6315866"/>
              <a:ext cx="1552284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88-B2-2F-54-1A-0F</a:t>
              </a:r>
            </a:p>
          </p:txBody>
        </p:sp>
        <p:sp>
          <p:nvSpPr>
            <p:cNvPr id="118" name="Line 73">
              <a:extLst>
                <a:ext uri="{FF2B5EF4-FFF2-40B4-BE49-F238E27FC236}">
                  <a16:creationId xmlns:a16="http://schemas.microsoft.com/office/drawing/2014/main" id="{EA6BFE92-6101-754D-A5A8-900E35C4E7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156672" y="5684421"/>
              <a:ext cx="267105" cy="2009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120" name="Freeform 75">
              <a:extLst>
                <a:ext uri="{FF2B5EF4-FFF2-40B4-BE49-F238E27FC236}">
                  <a16:creationId xmlns:a16="http://schemas.microsoft.com/office/drawing/2014/main" id="{68E66362-A921-0844-BAA8-FB5279AD1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6157" y="4811296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9CE0FA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21" name="Text Box 76">
              <a:extLst>
                <a:ext uri="{FF2B5EF4-FFF2-40B4-BE49-F238E27FC236}">
                  <a16:creationId xmlns:a16="http://schemas.microsoft.com/office/drawing/2014/main" id="{DA57B50B-B7E5-2942-B45A-3152B69854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07316" y="4484341"/>
              <a:ext cx="38023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i="0" dirty="0">
                  <a:solidFill>
                    <a:srgbClr val="0000A8"/>
                  </a:solidFill>
                  <a:ea typeface="+mn-ea"/>
                  <a:cs typeface="+mn-cs"/>
                </a:rPr>
                <a:t>B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C76A447-7E01-C147-9C89-C1C4C935DA7A}"/>
                </a:ext>
              </a:extLst>
            </p:cNvPr>
            <p:cNvGrpSpPr/>
            <p:nvPr/>
          </p:nvGrpSpPr>
          <p:grpSpPr>
            <a:xfrm>
              <a:off x="5001868" y="5038254"/>
              <a:ext cx="1310631" cy="501151"/>
              <a:chOff x="4909105" y="5767126"/>
              <a:chExt cx="1310631" cy="501151"/>
            </a:xfrm>
          </p:grpSpPr>
          <p:sp>
            <p:nvSpPr>
              <p:cNvPr id="167" name="Rectangle 37">
                <a:extLst>
                  <a:ext uri="{FF2B5EF4-FFF2-40B4-BE49-F238E27FC236}">
                    <a16:creationId xmlns:a16="http://schemas.microsoft.com/office/drawing/2014/main" id="{89D0886F-F835-2044-AB8F-F49ACC0B58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024859" y="5937451"/>
                <a:ext cx="134168" cy="255587"/>
              </a:xfrm>
              <a:prstGeom prst="rect">
                <a:avLst/>
              </a:prstGeom>
              <a:gradFill rotWithShape="1">
                <a:gsLst>
                  <a:gs pos="0">
                    <a:srgbClr val="0000A8"/>
                  </a:gs>
                  <a:gs pos="50000">
                    <a:srgbClr val="FFFFFF"/>
                  </a:gs>
                  <a:gs pos="99000">
                    <a:srgbClr val="0000A8"/>
                  </a:gs>
                </a:gsLst>
                <a:lin ang="0" scaled="1"/>
              </a:gradFill>
              <a:ln w="9525">
                <a:solidFill>
                  <a:srgbClr val="008000">
                    <a:alpha val="15000"/>
                  </a:srgb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endParaRPr>
              </a:p>
            </p:txBody>
          </p:sp>
          <p:sp>
            <p:nvSpPr>
              <p:cNvPr id="168" name="Rectangle 37">
                <a:extLst>
                  <a:ext uri="{FF2B5EF4-FFF2-40B4-BE49-F238E27FC236}">
                    <a16:creationId xmlns:a16="http://schemas.microsoft.com/office/drawing/2014/main" id="{C75323AD-DC39-4543-A0CC-4375A7BCF3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966501" y="5940764"/>
                <a:ext cx="140795" cy="255587"/>
              </a:xfrm>
              <a:prstGeom prst="rect">
                <a:avLst/>
              </a:prstGeom>
              <a:gradFill rotWithShape="1">
                <a:gsLst>
                  <a:gs pos="0">
                    <a:srgbClr val="0000A8"/>
                  </a:gs>
                  <a:gs pos="50000">
                    <a:srgbClr val="FFFFFF"/>
                  </a:gs>
                  <a:gs pos="99000">
                    <a:srgbClr val="0000A8"/>
                  </a:gs>
                </a:gsLst>
                <a:lin ang="0" scaled="1"/>
              </a:gradFill>
              <a:ln w="9525">
                <a:solidFill>
                  <a:srgbClr val="008000">
                    <a:alpha val="15000"/>
                  </a:srgb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endParaRPr>
              </a:p>
            </p:txBody>
          </p: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EDD0BCD9-05EB-F249-AEA1-A9CCFBC80BB8}"/>
                  </a:ext>
                </a:extLst>
              </p:cNvPr>
              <p:cNvGrpSpPr/>
              <p:nvPr/>
            </p:nvGrpSpPr>
            <p:grpSpPr>
              <a:xfrm>
                <a:off x="5115340" y="5767126"/>
                <a:ext cx="901147" cy="501151"/>
                <a:chOff x="7493876" y="2774731"/>
                <a:chExt cx="1481958" cy="894622"/>
              </a:xfrm>
            </p:grpSpPr>
            <p:sp>
              <p:nvSpPr>
                <p:cNvPr id="157" name="Freeform 156">
                  <a:extLst>
                    <a:ext uri="{FF2B5EF4-FFF2-40B4-BE49-F238E27FC236}">
                      <a16:creationId xmlns:a16="http://schemas.microsoft.com/office/drawing/2014/main" id="{F5326B06-29FF-A544-BF80-2A0622229582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158" name="Oval 157">
                  <a:extLst>
                    <a:ext uri="{FF2B5EF4-FFF2-40B4-BE49-F238E27FC236}">
                      <a16:creationId xmlns:a16="http://schemas.microsoft.com/office/drawing/2014/main" id="{8065A2A5-902C-A940-821B-CBFC0122AC2F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14C076B7-5A71-8644-9F5C-08E13F943BD5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160" name="Freeform 159">
                    <a:extLst>
                      <a:ext uri="{FF2B5EF4-FFF2-40B4-BE49-F238E27FC236}">
                        <a16:creationId xmlns:a16="http://schemas.microsoft.com/office/drawing/2014/main" id="{13D62837-C3EA-8B4B-B09D-FC71F9727C64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1" name="Freeform 160">
                    <a:extLst>
                      <a:ext uri="{FF2B5EF4-FFF2-40B4-BE49-F238E27FC236}">
                        <a16:creationId xmlns:a16="http://schemas.microsoft.com/office/drawing/2014/main" id="{147D5E46-2372-FA45-9685-A7CC6CA91F5F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2" name="Freeform 161">
                    <a:extLst>
                      <a:ext uri="{FF2B5EF4-FFF2-40B4-BE49-F238E27FC236}">
                        <a16:creationId xmlns:a16="http://schemas.microsoft.com/office/drawing/2014/main" id="{6B2D97C5-61CB-9441-993B-95CAA7169FC7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3" name="Freeform 162">
                    <a:extLst>
                      <a:ext uri="{FF2B5EF4-FFF2-40B4-BE49-F238E27FC236}">
                        <a16:creationId xmlns:a16="http://schemas.microsoft.com/office/drawing/2014/main" id="{CD3C4F94-9D92-F048-A80A-0D709146CB4E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171" name="Rectangle 37">
              <a:extLst>
                <a:ext uri="{FF2B5EF4-FFF2-40B4-BE49-F238E27FC236}">
                  <a16:creationId xmlns:a16="http://schemas.microsoft.com/office/drawing/2014/main" id="{A9816EEA-38E6-AE46-970F-D20738D1CBC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161022" y="4666815"/>
              <a:ext cx="119903" cy="255587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</a:endParaRPr>
            </a:p>
          </p:txBody>
        </p:sp>
        <p:grpSp>
          <p:nvGrpSpPr>
            <p:cNvPr id="149" name="Group 49">
              <a:extLst>
                <a:ext uri="{FF2B5EF4-FFF2-40B4-BE49-F238E27FC236}">
                  <a16:creationId xmlns:a16="http://schemas.microsoft.com/office/drawing/2014/main" id="{AD680CEA-D168-C84F-AAE1-D128195A44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8687" y="4333458"/>
              <a:ext cx="936071" cy="761428"/>
              <a:chOff x="-44" y="1473"/>
              <a:chExt cx="981" cy="1105"/>
            </a:xfrm>
          </p:grpSpPr>
          <p:pic>
            <p:nvPicPr>
              <p:cNvPr id="150" name="Picture 50" descr="desktop_computer_stylized_medium">
                <a:extLst>
                  <a:ext uri="{FF2B5EF4-FFF2-40B4-BE49-F238E27FC236}">
                    <a16:creationId xmlns:a16="http://schemas.microsoft.com/office/drawing/2014/main" id="{DADE998E-D7B9-EC4F-9F94-E65CF536C4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1" name="Freeform 51">
                <a:extLst>
                  <a:ext uri="{FF2B5EF4-FFF2-40B4-BE49-F238E27FC236}">
                    <a16:creationId xmlns:a16="http://schemas.microsoft.com/office/drawing/2014/main" id="{BC38A1B0-555E-F049-93AC-48537726F70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180" name="Rectangle 37">
              <a:extLst>
                <a:ext uri="{FF2B5EF4-FFF2-40B4-BE49-F238E27FC236}">
                  <a16:creationId xmlns:a16="http://schemas.microsoft.com/office/drawing/2014/main" id="{51912ACC-FA1C-7E48-9062-DA96B6CD7C3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271833" y="5687855"/>
              <a:ext cx="84261" cy="194751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</a:endParaRPr>
            </a:p>
          </p:txBody>
        </p:sp>
        <p:grpSp>
          <p:nvGrpSpPr>
            <p:cNvPr id="126" name="Group 49">
              <a:extLst>
                <a:ext uri="{FF2B5EF4-FFF2-40B4-BE49-F238E27FC236}">
                  <a16:creationId xmlns:a16="http://schemas.microsoft.com/office/drawing/2014/main" id="{164313DA-E436-B94D-946E-A9F9627207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1426" y="5490561"/>
              <a:ext cx="639495" cy="517588"/>
              <a:chOff x="-44" y="1473"/>
              <a:chExt cx="981" cy="1105"/>
            </a:xfrm>
          </p:grpSpPr>
          <p:pic>
            <p:nvPicPr>
              <p:cNvPr id="127" name="Picture 50" descr="desktop_computer_stylized_medium">
                <a:extLst>
                  <a:ext uri="{FF2B5EF4-FFF2-40B4-BE49-F238E27FC236}">
                    <a16:creationId xmlns:a16="http://schemas.microsoft.com/office/drawing/2014/main" id="{2DC8C6C4-5C23-0541-8061-C718A5B9D9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8" name="Freeform 51">
                <a:extLst>
                  <a:ext uri="{FF2B5EF4-FFF2-40B4-BE49-F238E27FC236}">
                    <a16:creationId xmlns:a16="http://schemas.microsoft.com/office/drawing/2014/main" id="{24E0555C-7855-E749-82E9-0F21AFA4C7C3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sz="2000" dirty="0"/>
              </a:p>
            </p:txBody>
          </p:sp>
        </p:grpSp>
        <p:sp>
          <p:nvSpPr>
            <p:cNvPr id="181" name="Rectangle 37">
              <a:extLst>
                <a:ext uri="{FF2B5EF4-FFF2-40B4-BE49-F238E27FC236}">
                  <a16:creationId xmlns:a16="http://schemas.microsoft.com/office/drawing/2014/main" id="{43F1B530-B1FE-5547-9108-2D9D5DEFE2F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726575" y="4653061"/>
              <a:ext cx="119903" cy="255587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</a:endParaRPr>
            </a:p>
          </p:txBody>
        </p:sp>
        <p:sp>
          <p:nvSpPr>
            <p:cNvPr id="182" name="Rectangle 37">
              <a:extLst>
                <a:ext uri="{FF2B5EF4-FFF2-40B4-BE49-F238E27FC236}">
                  <a16:creationId xmlns:a16="http://schemas.microsoft.com/office/drawing/2014/main" id="{7CF48F98-D094-CD4E-BD60-0DA33EA4220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496816" y="5784803"/>
              <a:ext cx="84261" cy="194751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</a:endParaRPr>
            </a:p>
          </p:txBody>
        </p:sp>
        <p:grpSp>
          <p:nvGrpSpPr>
            <p:cNvPr id="140" name="Group 44">
              <a:extLst>
                <a:ext uri="{FF2B5EF4-FFF2-40B4-BE49-F238E27FC236}">
                  <a16:creationId xmlns:a16="http://schemas.microsoft.com/office/drawing/2014/main" id="{BF422F91-ACCF-D044-A60B-0B40246D06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91273" y="4391325"/>
              <a:ext cx="1009650" cy="855028"/>
              <a:chOff x="-44" y="1473"/>
              <a:chExt cx="981" cy="1105"/>
            </a:xfrm>
          </p:grpSpPr>
          <p:pic>
            <p:nvPicPr>
              <p:cNvPr id="142" name="Picture 45" descr="desktop_computer_stylized_medium">
                <a:extLst>
                  <a:ext uri="{FF2B5EF4-FFF2-40B4-BE49-F238E27FC236}">
                    <a16:creationId xmlns:a16="http://schemas.microsoft.com/office/drawing/2014/main" id="{707FEFA6-A5DE-6840-9994-DC6AA79BA0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" name="Freeform 46">
                <a:extLst>
                  <a:ext uri="{FF2B5EF4-FFF2-40B4-BE49-F238E27FC236}">
                    <a16:creationId xmlns:a16="http://schemas.microsoft.com/office/drawing/2014/main" id="{2330F56F-3837-6446-9F35-FB42B05CDD6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52" name="Group 44">
              <a:extLst>
                <a:ext uri="{FF2B5EF4-FFF2-40B4-BE49-F238E27FC236}">
                  <a16:creationId xmlns:a16="http://schemas.microsoft.com/office/drawing/2014/main" id="{083ACB0A-FBA9-0D43-9726-0A41424DD3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3615" y="5618570"/>
              <a:ext cx="711200" cy="601028"/>
              <a:chOff x="-44" y="1473"/>
              <a:chExt cx="981" cy="1105"/>
            </a:xfrm>
          </p:grpSpPr>
          <p:pic>
            <p:nvPicPr>
              <p:cNvPr id="154" name="Picture 45" descr="desktop_computer_stylized_medium">
                <a:extLst>
                  <a:ext uri="{FF2B5EF4-FFF2-40B4-BE49-F238E27FC236}">
                    <a16:creationId xmlns:a16="http://schemas.microsoft.com/office/drawing/2014/main" id="{C369DB0B-1F34-3B46-A82A-78A90E656D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5" name="Freeform 46">
                <a:extLst>
                  <a:ext uri="{FF2B5EF4-FFF2-40B4-BE49-F238E27FC236}">
                    <a16:creationId xmlns:a16="http://schemas.microsoft.com/office/drawing/2014/main" id="{9C2398C0-FF47-894E-B5E8-11EB55029DCC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sz="2000" dirty="0"/>
              </a:p>
            </p:txBody>
          </p:sp>
        </p:grp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F604162-E90D-984F-847A-C102A2F79780}"/>
                </a:ext>
              </a:extLst>
            </p:cNvPr>
            <p:cNvCxnSpPr/>
            <p:nvPr/>
          </p:nvCxnSpPr>
          <p:spPr>
            <a:xfrm flipV="1">
              <a:off x="8669292" y="4874844"/>
              <a:ext cx="0" cy="44597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ED79A4A8-654F-5C41-9FB9-78AF30E0F3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47023" y="5943807"/>
              <a:ext cx="0" cy="24163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8" name="Group 130">
            <a:extLst>
              <a:ext uri="{FF2B5EF4-FFF2-40B4-BE49-F238E27FC236}">
                <a16:creationId xmlns:a16="http://schemas.microsoft.com/office/drawing/2014/main" id="{6F8155FF-5822-3549-98DF-05648529019B}"/>
              </a:ext>
            </a:extLst>
          </p:cNvPr>
          <p:cNvGrpSpPr>
            <a:grpSpLocks/>
          </p:cNvGrpSpPr>
          <p:nvPr/>
        </p:nvGrpSpPr>
        <p:grpSpPr bwMode="auto">
          <a:xfrm>
            <a:off x="1793938" y="3017352"/>
            <a:ext cx="976312" cy="1460500"/>
            <a:chOff x="337" y="1692"/>
            <a:chExt cx="615" cy="920"/>
          </a:xfrm>
        </p:grpSpPr>
        <p:sp>
          <p:nvSpPr>
            <p:cNvPr id="179" name="Freeform 65">
              <a:extLst>
                <a:ext uri="{FF2B5EF4-FFF2-40B4-BE49-F238E27FC236}">
                  <a16:creationId xmlns:a16="http://schemas.microsoft.com/office/drawing/2014/main" id="{CEE79BEE-4F75-0443-8BCC-AFB0A8B88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" y="1709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connsiteX0" fmla="*/ 8212 w 10000"/>
                <a:gd name="connsiteY0" fmla="*/ 0 h 10000"/>
                <a:gd name="connsiteX1" fmla="*/ 10000 w 10000"/>
                <a:gd name="connsiteY1" fmla="*/ 10000 h 10000"/>
                <a:gd name="connsiteX2" fmla="*/ 0 w 10000"/>
                <a:gd name="connsiteY2" fmla="*/ 8726 h 10000"/>
                <a:gd name="connsiteX3" fmla="*/ 8195 w 10000"/>
                <a:gd name="connsiteY3" fmla="*/ 8786 h 10000"/>
                <a:gd name="connsiteX4" fmla="*/ 8212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8212" y="0"/>
                  </a:moveTo>
                  <a:lnTo>
                    <a:pt x="10000" y="10000"/>
                  </a:lnTo>
                  <a:lnTo>
                    <a:pt x="0" y="8726"/>
                  </a:lnTo>
                  <a:lnTo>
                    <a:pt x="8195" y="8786"/>
                  </a:lnTo>
                  <a:cubicBezTo>
                    <a:pt x="8201" y="5857"/>
                    <a:pt x="8206" y="2929"/>
                    <a:pt x="8212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4" name="Rectangle 67">
              <a:extLst>
                <a:ext uri="{FF2B5EF4-FFF2-40B4-BE49-F238E27FC236}">
                  <a16:creationId xmlns:a16="http://schemas.microsoft.com/office/drawing/2014/main" id="{883ABF7E-6CB4-BC42-B575-A36EA900AF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" y="1711"/>
              <a:ext cx="493" cy="7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5" name="Text Box 68">
              <a:extLst>
                <a:ext uri="{FF2B5EF4-FFF2-40B4-BE49-F238E27FC236}">
                  <a16:creationId xmlns:a16="http://schemas.microsoft.com/office/drawing/2014/main" id="{66650C9E-5F29-884F-9159-45FAA57B88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" y="1692"/>
              <a:ext cx="309" cy="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IP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Eth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Phy</a:t>
              </a:r>
            </a:p>
          </p:txBody>
        </p:sp>
        <p:sp>
          <p:nvSpPr>
            <p:cNvPr id="186" name="Line 69">
              <a:extLst>
                <a:ext uri="{FF2B5EF4-FFF2-40B4-BE49-F238E27FC236}">
                  <a16:creationId xmlns:a16="http://schemas.microsoft.com/office/drawing/2014/main" id="{C38F4ABA-4642-6E42-A7ED-8B44FA4179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7" name="Line 70">
              <a:extLst>
                <a:ext uri="{FF2B5EF4-FFF2-40B4-BE49-F238E27FC236}">
                  <a16:creationId xmlns:a16="http://schemas.microsoft.com/office/drawing/2014/main" id="{398E3652-F593-0A4E-89E7-96E69780C5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8" name="Line 71">
              <a:extLst>
                <a:ext uri="{FF2B5EF4-FFF2-40B4-BE49-F238E27FC236}">
                  <a16:creationId xmlns:a16="http://schemas.microsoft.com/office/drawing/2014/main" id="{6DEE6E13-9D27-014C-AB56-6B66BF11EE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9" name="Line 72">
              <a:extLst>
                <a:ext uri="{FF2B5EF4-FFF2-40B4-BE49-F238E27FC236}">
                  <a16:creationId xmlns:a16="http://schemas.microsoft.com/office/drawing/2014/main" id="{8034621A-4B41-A146-99C4-7F51D5E7C4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" y="2345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16" name="Rectangle 76">
            <a:extLst>
              <a:ext uri="{FF2B5EF4-FFF2-40B4-BE49-F238E27FC236}">
                <a16:creationId xmlns:a16="http://schemas.microsoft.com/office/drawing/2014/main" id="{0C39CCFA-046E-A446-84EF-1BEA3B8C7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6283" y="1283047"/>
            <a:ext cx="77724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frame sent from A to R</a:t>
            </a:r>
          </a:p>
        </p:txBody>
      </p:sp>
      <p:grpSp>
        <p:nvGrpSpPr>
          <p:cNvPr id="217" name="Group 100">
            <a:extLst>
              <a:ext uri="{FF2B5EF4-FFF2-40B4-BE49-F238E27FC236}">
                <a16:creationId xmlns:a16="http://schemas.microsoft.com/office/drawing/2014/main" id="{26593A8D-E362-224D-9E7E-B61DB7194FD2}"/>
              </a:ext>
            </a:extLst>
          </p:cNvPr>
          <p:cNvGrpSpPr>
            <a:grpSpLocks/>
          </p:cNvGrpSpPr>
          <p:nvPr/>
        </p:nvGrpSpPr>
        <p:grpSpPr bwMode="auto">
          <a:xfrm>
            <a:off x="5329167" y="3001010"/>
            <a:ext cx="836613" cy="2081213"/>
            <a:chOff x="2838" y="1545"/>
            <a:chExt cx="527" cy="1311"/>
          </a:xfrm>
        </p:grpSpPr>
        <p:sp>
          <p:nvSpPr>
            <p:cNvPr id="218" name="Freeform 93">
              <a:extLst>
                <a:ext uri="{FF2B5EF4-FFF2-40B4-BE49-F238E27FC236}">
                  <a16:creationId xmlns:a16="http://schemas.microsoft.com/office/drawing/2014/main" id="{42C52F5E-B581-5146-A523-9B4DBBF2A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" y="2342"/>
              <a:ext cx="527" cy="514"/>
            </a:xfrm>
            <a:custGeom>
              <a:avLst/>
              <a:gdLst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10000 w 10000"/>
                <a:gd name="connsiteY0" fmla="*/ 0 h 10486"/>
                <a:gd name="connsiteX1" fmla="*/ 5770 w 10000"/>
                <a:gd name="connsiteY1" fmla="*/ 10486 h 10486"/>
                <a:gd name="connsiteX2" fmla="*/ 0 w 10000"/>
                <a:gd name="connsiteY2" fmla="*/ 0 h 10486"/>
                <a:gd name="connsiteX3" fmla="*/ 10000 w 10000"/>
                <a:gd name="connsiteY3" fmla="*/ 0 h 10486"/>
                <a:gd name="connsiteX0" fmla="*/ 10000 w 10000"/>
                <a:gd name="connsiteY0" fmla="*/ 0 h 10486"/>
                <a:gd name="connsiteX1" fmla="*/ 5770 w 10000"/>
                <a:gd name="connsiteY1" fmla="*/ 10486 h 10486"/>
                <a:gd name="connsiteX2" fmla="*/ 2703 w 10000"/>
                <a:gd name="connsiteY2" fmla="*/ 5075 h 10486"/>
                <a:gd name="connsiteX3" fmla="*/ 0 w 10000"/>
                <a:gd name="connsiteY3" fmla="*/ 0 h 10486"/>
                <a:gd name="connsiteX4" fmla="*/ 10000 w 10000"/>
                <a:gd name="connsiteY4" fmla="*/ 0 h 10486"/>
                <a:gd name="connsiteX0" fmla="*/ 10000 w 10000"/>
                <a:gd name="connsiteY0" fmla="*/ 0 h 10720"/>
                <a:gd name="connsiteX1" fmla="*/ 5770 w 10000"/>
                <a:gd name="connsiteY1" fmla="*/ 10486 h 10720"/>
                <a:gd name="connsiteX2" fmla="*/ 563 w 10000"/>
                <a:gd name="connsiteY2" fmla="*/ 10720 h 10720"/>
                <a:gd name="connsiteX3" fmla="*/ 0 w 10000"/>
                <a:gd name="connsiteY3" fmla="*/ 0 h 10720"/>
                <a:gd name="connsiteX4" fmla="*/ 10000 w 10000"/>
                <a:gd name="connsiteY4" fmla="*/ 0 h 10720"/>
                <a:gd name="connsiteX0" fmla="*/ 10000 w 10000"/>
                <a:gd name="connsiteY0" fmla="*/ 0 h 10720"/>
                <a:gd name="connsiteX1" fmla="*/ 5770 w 10000"/>
                <a:gd name="connsiteY1" fmla="*/ 10486 h 10720"/>
                <a:gd name="connsiteX2" fmla="*/ 563 w 10000"/>
                <a:gd name="connsiteY2" fmla="*/ 10720 h 10720"/>
                <a:gd name="connsiteX3" fmla="*/ 0 w 10000"/>
                <a:gd name="connsiteY3" fmla="*/ 0 h 10720"/>
                <a:gd name="connsiteX4" fmla="*/ 10000 w 10000"/>
                <a:gd name="connsiteY4" fmla="*/ 0 h 10720"/>
                <a:gd name="connsiteX0" fmla="*/ 10000 w 10000"/>
                <a:gd name="connsiteY0" fmla="*/ 0 h 10489"/>
                <a:gd name="connsiteX1" fmla="*/ 5770 w 10000"/>
                <a:gd name="connsiteY1" fmla="*/ 10486 h 10489"/>
                <a:gd name="connsiteX2" fmla="*/ 271 w 10000"/>
                <a:gd name="connsiteY2" fmla="*/ 10331 h 10489"/>
                <a:gd name="connsiteX3" fmla="*/ 0 w 10000"/>
                <a:gd name="connsiteY3" fmla="*/ 0 h 10489"/>
                <a:gd name="connsiteX4" fmla="*/ 10000 w 10000"/>
                <a:gd name="connsiteY4" fmla="*/ 0 h 10489"/>
                <a:gd name="connsiteX0" fmla="*/ 10000 w 10000"/>
                <a:gd name="connsiteY0" fmla="*/ 0 h 10489"/>
                <a:gd name="connsiteX1" fmla="*/ 6548 w 10000"/>
                <a:gd name="connsiteY1" fmla="*/ 10486 h 10489"/>
                <a:gd name="connsiteX2" fmla="*/ 271 w 10000"/>
                <a:gd name="connsiteY2" fmla="*/ 10331 h 10489"/>
                <a:gd name="connsiteX3" fmla="*/ 0 w 10000"/>
                <a:gd name="connsiteY3" fmla="*/ 0 h 10489"/>
                <a:gd name="connsiteX4" fmla="*/ 10000 w 10000"/>
                <a:gd name="connsiteY4" fmla="*/ 0 h 10489"/>
                <a:gd name="connsiteX0" fmla="*/ 10000 w 10000"/>
                <a:gd name="connsiteY0" fmla="*/ 0 h 10492"/>
                <a:gd name="connsiteX1" fmla="*/ 6548 w 10000"/>
                <a:gd name="connsiteY1" fmla="*/ 10486 h 10492"/>
                <a:gd name="connsiteX2" fmla="*/ 271 w 10000"/>
                <a:gd name="connsiteY2" fmla="*/ 10331 h 10492"/>
                <a:gd name="connsiteX3" fmla="*/ 0 w 10000"/>
                <a:gd name="connsiteY3" fmla="*/ 0 h 10492"/>
                <a:gd name="connsiteX4" fmla="*/ 10000 w 10000"/>
                <a:gd name="connsiteY4" fmla="*/ 0 h 10492"/>
                <a:gd name="connsiteX0" fmla="*/ 9749 w 9749"/>
                <a:gd name="connsiteY0" fmla="*/ 0 h 10492"/>
                <a:gd name="connsiteX1" fmla="*/ 6297 w 9749"/>
                <a:gd name="connsiteY1" fmla="*/ 10486 h 10492"/>
                <a:gd name="connsiteX2" fmla="*/ 20 w 9749"/>
                <a:gd name="connsiteY2" fmla="*/ 10331 h 10492"/>
                <a:gd name="connsiteX3" fmla="*/ 916 w 9749"/>
                <a:gd name="connsiteY3" fmla="*/ 1363 h 10492"/>
                <a:gd name="connsiteX4" fmla="*/ 9749 w 9749"/>
                <a:gd name="connsiteY4" fmla="*/ 0 h 10492"/>
                <a:gd name="connsiteX0" fmla="*/ 9600 w 9600"/>
                <a:gd name="connsiteY0" fmla="*/ 372 h 8700"/>
                <a:gd name="connsiteX1" fmla="*/ 6458 w 9600"/>
                <a:gd name="connsiteY1" fmla="*/ 8695 h 8700"/>
                <a:gd name="connsiteX2" fmla="*/ 20 w 9600"/>
                <a:gd name="connsiteY2" fmla="*/ 8548 h 8700"/>
                <a:gd name="connsiteX3" fmla="*/ 939 w 9600"/>
                <a:gd name="connsiteY3" fmla="*/ 0 h 8700"/>
                <a:gd name="connsiteX4" fmla="*/ 9600 w 9600"/>
                <a:gd name="connsiteY4" fmla="*/ 372 h 8700"/>
                <a:gd name="connsiteX0" fmla="*/ 10000 w 10000"/>
                <a:gd name="connsiteY0" fmla="*/ 428 h 10000"/>
                <a:gd name="connsiteX1" fmla="*/ 6727 w 10000"/>
                <a:gd name="connsiteY1" fmla="*/ 9994 h 10000"/>
                <a:gd name="connsiteX2" fmla="*/ 21 w 10000"/>
                <a:gd name="connsiteY2" fmla="*/ 9825 h 10000"/>
                <a:gd name="connsiteX3" fmla="*/ 978 w 10000"/>
                <a:gd name="connsiteY3" fmla="*/ 0 h 10000"/>
                <a:gd name="connsiteX4" fmla="*/ 10000 w 10000"/>
                <a:gd name="connsiteY4" fmla="*/ 428 h 10000"/>
                <a:gd name="connsiteX0" fmla="*/ 9997 w 9997"/>
                <a:gd name="connsiteY0" fmla="*/ 428 h 10000"/>
                <a:gd name="connsiteX1" fmla="*/ 6724 w 9997"/>
                <a:gd name="connsiteY1" fmla="*/ 9994 h 10000"/>
                <a:gd name="connsiteX2" fmla="*/ 18 w 9997"/>
                <a:gd name="connsiteY2" fmla="*/ 9825 h 10000"/>
                <a:gd name="connsiteX3" fmla="*/ 975 w 9997"/>
                <a:gd name="connsiteY3" fmla="*/ 0 h 10000"/>
                <a:gd name="connsiteX4" fmla="*/ 9997 w 9997"/>
                <a:gd name="connsiteY4" fmla="*/ 428 h 10000"/>
                <a:gd name="connsiteX0" fmla="*/ 9982 w 9982"/>
                <a:gd name="connsiteY0" fmla="*/ 428 h 10000"/>
                <a:gd name="connsiteX1" fmla="*/ 6708 w 9982"/>
                <a:gd name="connsiteY1" fmla="*/ 9994 h 10000"/>
                <a:gd name="connsiteX2" fmla="*/ 0 w 9982"/>
                <a:gd name="connsiteY2" fmla="*/ 9825 h 10000"/>
                <a:gd name="connsiteX3" fmla="*/ 957 w 9982"/>
                <a:gd name="connsiteY3" fmla="*/ 0 h 10000"/>
                <a:gd name="connsiteX4" fmla="*/ 9982 w 9982"/>
                <a:gd name="connsiteY4" fmla="*/ 42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2" h="10000">
                  <a:moveTo>
                    <a:pt x="9982" y="428"/>
                  </a:moveTo>
                  <a:cubicBezTo>
                    <a:pt x="6708" y="5645"/>
                    <a:pt x="7799" y="6805"/>
                    <a:pt x="6708" y="9994"/>
                  </a:cubicBezTo>
                  <a:cubicBezTo>
                    <a:pt x="4852" y="10080"/>
                    <a:pt x="3414" y="9311"/>
                    <a:pt x="0" y="9825"/>
                  </a:cubicBezTo>
                  <a:cubicBezTo>
                    <a:pt x="1461" y="5697"/>
                    <a:pt x="1365" y="4235"/>
                    <a:pt x="957" y="0"/>
                  </a:cubicBezTo>
                  <a:lnTo>
                    <a:pt x="9982" y="428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alpha val="72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19" name="Rectangle 94">
              <a:extLst>
                <a:ext uri="{FF2B5EF4-FFF2-40B4-BE49-F238E27FC236}">
                  <a16:creationId xmlns:a16="http://schemas.microsoft.com/office/drawing/2014/main" id="{1FCD4D83-89D6-3841-86ED-D90DD589A8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2" y="1877"/>
              <a:ext cx="493" cy="47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20" name="Text Box 95">
              <a:extLst>
                <a:ext uri="{FF2B5EF4-FFF2-40B4-BE49-F238E27FC236}">
                  <a16:creationId xmlns:a16="http://schemas.microsoft.com/office/drawing/2014/main" id="{AF3AB9C7-326F-214C-B68F-8E9DBB6D3A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1" y="1545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IP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Eth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Phy</a:t>
              </a:r>
            </a:p>
          </p:txBody>
        </p:sp>
        <p:sp>
          <p:nvSpPr>
            <p:cNvPr id="221" name="Line 98">
              <a:extLst>
                <a:ext uri="{FF2B5EF4-FFF2-40B4-BE49-F238E27FC236}">
                  <a16:creationId xmlns:a16="http://schemas.microsoft.com/office/drawing/2014/main" id="{B4AA6736-B872-464D-8F00-A2300EE0D1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8" y="2039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22" name="Line 99">
              <a:extLst>
                <a:ext uri="{FF2B5EF4-FFF2-40B4-BE49-F238E27FC236}">
                  <a16:creationId xmlns:a16="http://schemas.microsoft.com/office/drawing/2014/main" id="{CB139325-F501-DB43-B9CC-6A6C52C7F6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5" y="2198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23" name="Rectangle 101">
            <a:extLst>
              <a:ext uri="{FF2B5EF4-FFF2-40B4-BE49-F238E27FC236}">
                <a16:creationId xmlns:a16="http://schemas.microsoft.com/office/drawing/2014/main" id="{8EBFBDEF-AAA3-4340-9162-016BC02BB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6206" y="1744664"/>
            <a:ext cx="77724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frame received at R, datagram removed, passed up to IP</a:t>
            </a:r>
          </a:p>
        </p:txBody>
      </p:sp>
      <p:grpSp>
        <p:nvGrpSpPr>
          <p:cNvPr id="224" name="Group 131">
            <a:extLst>
              <a:ext uri="{FF2B5EF4-FFF2-40B4-BE49-F238E27FC236}">
                <a16:creationId xmlns:a16="http://schemas.microsoft.com/office/drawing/2014/main" id="{95486488-4C25-234D-AE46-F14C0273A412}"/>
              </a:ext>
            </a:extLst>
          </p:cNvPr>
          <p:cNvGrpSpPr>
            <a:grpSpLocks/>
          </p:cNvGrpSpPr>
          <p:nvPr/>
        </p:nvGrpSpPr>
        <p:grpSpPr bwMode="auto">
          <a:xfrm>
            <a:off x="2617650" y="2562774"/>
            <a:ext cx="2443162" cy="1519238"/>
            <a:chOff x="931" y="1414"/>
            <a:chExt cx="1539" cy="957"/>
          </a:xfrm>
        </p:grpSpPr>
        <p:sp>
          <p:nvSpPr>
            <p:cNvPr id="225" name="Text Box 79">
              <a:extLst>
                <a:ext uri="{FF2B5EF4-FFF2-40B4-BE49-F238E27FC236}">
                  <a16:creationId xmlns:a16="http://schemas.microsoft.com/office/drawing/2014/main" id="{D2216B94-937D-4644-A4B0-B59D607E0E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1" y="1414"/>
              <a:ext cx="153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MAC src: 74-29-9C-E8-FF-55</a:t>
              </a: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   MAC dest: E6-E9-00-17-BB-4B</a:t>
              </a:r>
            </a:p>
          </p:txBody>
        </p:sp>
        <p:grpSp>
          <p:nvGrpSpPr>
            <p:cNvPr id="226" name="Group 80">
              <a:extLst>
                <a:ext uri="{FF2B5EF4-FFF2-40B4-BE49-F238E27FC236}">
                  <a16:creationId xmlns:a16="http://schemas.microsoft.com/office/drawing/2014/main" id="{74FDF8C0-9447-DE41-BACB-360101EE6F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232" name="Rectangle 81">
                <a:extLst>
                  <a:ext uri="{FF2B5EF4-FFF2-40B4-BE49-F238E27FC236}">
                    <a16:creationId xmlns:a16="http://schemas.microsoft.com/office/drawing/2014/main" id="{91B41E0A-F429-5E45-AC76-2FCB31FCCF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33" name="Rectangle 82">
                <a:extLst>
                  <a:ext uri="{FF2B5EF4-FFF2-40B4-BE49-F238E27FC236}">
                    <a16:creationId xmlns:a16="http://schemas.microsoft.com/office/drawing/2014/main" id="{1C3169C4-E630-6A41-9685-666E6C384C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34" name="Line 83">
                <a:extLst>
                  <a:ext uri="{FF2B5EF4-FFF2-40B4-BE49-F238E27FC236}">
                    <a16:creationId xmlns:a16="http://schemas.microsoft.com/office/drawing/2014/main" id="{CED1F1A7-B695-6E4E-9FA6-5AA850143F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35" name="Line 84">
                <a:extLst>
                  <a:ext uri="{FF2B5EF4-FFF2-40B4-BE49-F238E27FC236}">
                    <a16:creationId xmlns:a16="http://schemas.microsoft.com/office/drawing/2014/main" id="{08886298-54D3-1A46-8429-10B826D268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36" name="Line 85">
                <a:extLst>
                  <a:ext uri="{FF2B5EF4-FFF2-40B4-BE49-F238E27FC236}">
                    <a16:creationId xmlns:a16="http://schemas.microsoft.com/office/drawing/2014/main" id="{F5285889-1D2B-B547-B316-981ED840CC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37" name="Line 86">
                <a:extLst>
                  <a:ext uri="{FF2B5EF4-FFF2-40B4-BE49-F238E27FC236}">
                    <a16:creationId xmlns:a16="http://schemas.microsoft.com/office/drawing/2014/main" id="{17AB5318-1DFA-814E-B7AA-B0A13DDABA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227" name="Line 87">
              <a:extLst>
                <a:ext uri="{FF2B5EF4-FFF2-40B4-BE49-F238E27FC236}">
                  <a16:creationId xmlns:a16="http://schemas.microsoft.com/office/drawing/2014/main" id="{D3C56A82-378C-D642-AF1E-FDE107787B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28" name="Line 88">
              <a:extLst>
                <a:ext uri="{FF2B5EF4-FFF2-40B4-BE49-F238E27FC236}">
                  <a16:creationId xmlns:a16="http://schemas.microsoft.com/office/drawing/2014/main" id="{DFF54215-DE96-B14B-BA21-CC331FD760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29" name="Line 89">
              <a:extLst>
                <a:ext uri="{FF2B5EF4-FFF2-40B4-BE49-F238E27FC236}">
                  <a16:creationId xmlns:a16="http://schemas.microsoft.com/office/drawing/2014/main" id="{A24A71FF-A793-E749-AC22-A4A0D350FC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30" name="Line 90">
              <a:extLst>
                <a:ext uri="{FF2B5EF4-FFF2-40B4-BE49-F238E27FC236}">
                  <a16:creationId xmlns:a16="http://schemas.microsoft.com/office/drawing/2014/main" id="{C1F3029F-74E1-934A-94C0-39E2BE291F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31" name="Text Box 130">
              <a:extLst>
                <a:ext uri="{FF2B5EF4-FFF2-40B4-BE49-F238E27FC236}">
                  <a16:creationId xmlns:a16="http://schemas.microsoft.com/office/drawing/2014/main" id="{EB155DAE-47C1-D14B-8A96-D36900431F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3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IP src: 111.111.111.111</a:t>
              </a: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   IP dest: 222.222.222.222</a:t>
              </a:r>
            </a:p>
          </p:txBody>
        </p:sp>
      </p:grpSp>
      <p:grpSp>
        <p:nvGrpSpPr>
          <p:cNvPr id="254" name="Group 68">
            <a:extLst>
              <a:ext uri="{FF2B5EF4-FFF2-40B4-BE49-F238E27FC236}">
                <a16:creationId xmlns:a16="http://schemas.microsoft.com/office/drawing/2014/main" id="{1A75D45F-AC9A-1841-96BB-54AD4F3B3AA3}"/>
              </a:ext>
            </a:extLst>
          </p:cNvPr>
          <p:cNvGrpSpPr>
            <a:grpSpLocks/>
          </p:cNvGrpSpPr>
          <p:nvPr/>
        </p:nvGrpSpPr>
        <p:grpSpPr bwMode="auto">
          <a:xfrm>
            <a:off x="4185539" y="3526195"/>
            <a:ext cx="1096962" cy="244475"/>
            <a:chOff x="1231" y="1990"/>
            <a:chExt cx="691" cy="154"/>
          </a:xfrm>
        </p:grpSpPr>
        <p:sp>
          <p:nvSpPr>
            <p:cNvPr id="255" name="Rectangle 69">
              <a:extLst>
                <a:ext uri="{FF2B5EF4-FFF2-40B4-BE49-F238E27FC236}">
                  <a16:creationId xmlns:a16="http://schemas.microsoft.com/office/drawing/2014/main" id="{F9CA10E0-D12F-234C-A388-A4AA3D27CF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1" y="1991"/>
              <a:ext cx="691" cy="153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56" name="Line 70">
              <a:extLst>
                <a:ext uri="{FF2B5EF4-FFF2-40B4-BE49-F238E27FC236}">
                  <a16:creationId xmlns:a16="http://schemas.microsoft.com/office/drawing/2014/main" id="{F89DE28D-1CB2-694F-BB37-0E108EEA46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7" y="1990"/>
              <a:ext cx="0" cy="152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57" name="Line 71">
              <a:extLst>
                <a:ext uri="{FF2B5EF4-FFF2-40B4-BE49-F238E27FC236}">
                  <a16:creationId xmlns:a16="http://schemas.microsoft.com/office/drawing/2014/main" id="{E471EBCA-2760-5D46-BDF2-79AA0D584E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7" y="1992"/>
              <a:ext cx="0" cy="152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258" name="Group 146">
            <a:extLst>
              <a:ext uri="{FF2B5EF4-FFF2-40B4-BE49-F238E27FC236}">
                <a16:creationId xmlns:a16="http://schemas.microsoft.com/office/drawing/2014/main" id="{6236AA8D-2F27-404F-95A3-EBA53FD8D9F3}"/>
              </a:ext>
            </a:extLst>
          </p:cNvPr>
          <p:cNvGrpSpPr>
            <a:grpSpLocks/>
          </p:cNvGrpSpPr>
          <p:nvPr/>
        </p:nvGrpSpPr>
        <p:grpSpPr bwMode="auto">
          <a:xfrm>
            <a:off x="4139501" y="2695932"/>
            <a:ext cx="2011363" cy="979488"/>
            <a:chOff x="4493" y="1480"/>
            <a:chExt cx="1267" cy="617"/>
          </a:xfrm>
        </p:grpSpPr>
        <p:sp>
          <p:nvSpPr>
            <p:cNvPr id="259" name="Line 143">
              <a:extLst>
                <a:ext uri="{FF2B5EF4-FFF2-40B4-BE49-F238E27FC236}">
                  <a16:creationId xmlns:a16="http://schemas.microsoft.com/office/drawing/2014/main" id="{5AC998EC-DB9D-8148-9F1F-2192C496AD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576" y="1627"/>
              <a:ext cx="2" cy="4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60" name="Line 144">
              <a:extLst>
                <a:ext uri="{FF2B5EF4-FFF2-40B4-BE49-F238E27FC236}">
                  <a16:creationId xmlns:a16="http://schemas.microsoft.com/office/drawing/2014/main" id="{5CE2DD15-1141-5C45-87A0-DFED66E19E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8" y="1739"/>
              <a:ext cx="2" cy="3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61" name="Text Box 145">
              <a:extLst>
                <a:ext uri="{FF2B5EF4-FFF2-40B4-BE49-F238E27FC236}">
                  <a16:creationId xmlns:a16="http://schemas.microsoft.com/office/drawing/2014/main" id="{078DCCF7-88A5-9245-8B08-6E0254E6A6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3" y="1480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IP src: 111.111.111.111</a:t>
              </a: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   IP dest: 222.222.222.222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400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0.00046 L -3.75E-6 0.13287 L 0.0405 0.16296 L 0.0849 0.16296 C 0.08451 0.11319 0.08464 0.04792 0.08438 -0.00139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5" y="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Routing to another subnet: addressing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28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CFFE62D-54D4-2E4A-9F56-42AF465143DE}"/>
              </a:ext>
            </a:extLst>
          </p:cNvPr>
          <p:cNvCxnSpPr/>
          <p:nvPr/>
        </p:nvCxnSpPr>
        <p:spPr>
          <a:xfrm>
            <a:off x="4293702" y="5340624"/>
            <a:ext cx="32335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 Box 4">
            <a:extLst>
              <a:ext uri="{FF2B5EF4-FFF2-40B4-BE49-F238E27FC236}">
                <a16:creationId xmlns:a16="http://schemas.microsoft.com/office/drawing/2014/main" id="{2D2C1B49-6D05-3245-A14C-49597506C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6545" y="4606786"/>
            <a:ext cx="3802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i="0" dirty="0">
                <a:solidFill>
                  <a:srgbClr val="0000A8"/>
                </a:solidFill>
                <a:ea typeface="+mn-ea"/>
                <a:cs typeface="+mn-cs"/>
              </a:rPr>
              <a:t>R</a:t>
            </a:r>
            <a:endParaRPr lang="en-US" sz="2000" i="0" dirty="0">
              <a:solidFill>
                <a:srgbClr val="0000A8"/>
              </a:solidFill>
              <a:ea typeface="+mn-ea"/>
              <a:cs typeface="+mn-cs"/>
            </a:endParaRPr>
          </a:p>
        </p:txBody>
      </p:sp>
      <p:sp>
        <p:nvSpPr>
          <p:cNvPr id="92" name="Text Box 21">
            <a:extLst>
              <a:ext uri="{FF2B5EF4-FFF2-40B4-BE49-F238E27FC236}">
                <a16:creationId xmlns:a16="http://schemas.microsoft.com/office/drawing/2014/main" id="{8E9F58B9-C012-7C42-9622-7098AAF9C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0945" y="5749508"/>
            <a:ext cx="158594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1A-23-F9-CD-06-9B</a:t>
            </a:r>
          </a:p>
        </p:txBody>
      </p:sp>
      <p:sp>
        <p:nvSpPr>
          <p:cNvPr id="93" name="Text Box 22">
            <a:extLst>
              <a:ext uri="{FF2B5EF4-FFF2-40B4-BE49-F238E27FC236}">
                <a16:creationId xmlns:a16="http://schemas.microsoft.com/office/drawing/2014/main" id="{D3BC78DD-68E2-3F42-A025-894036CA6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8582" y="5576471"/>
            <a:ext cx="14157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222.222.222.220</a:t>
            </a:r>
          </a:p>
        </p:txBody>
      </p:sp>
      <p:grpSp>
        <p:nvGrpSpPr>
          <p:cNvPr id="94" name="Group 23">
            <a:extLst>
              <a:ext uri="{FF2B5EF4-FFF2-40B4-BE49-F238E27FC236}">
                <a16:creationId xmlns:a16="http://schemas.microsoft.com/office/drawing/2014/main" id="{026701D5-9E9E-EF42-B7AA-972F210D71D9}"/>
              </a:ext>
            </a:extLst>
          </p:cNvPr>
          <p:cNvGrpSpPr>
            <a:grpSpLocks/>
          </p:cNvGrpSpPr>
          <p:nvPr/>
        </p:nvGrpSpPr>
        <p:grpSpPr bwMode="auto">
          <a:xfrm>
            <a:off x="3992226" y="6027746"/>
            <a:ext cx="1573213" cy="482601"/>
            <a:chOff x="1934" y="2405"/>
            <a:chExt cx="991" cy="304"/>
          </a:xfrm>
        </p:grpSpPr>
        <p:sp>
          <p:nvSpPr>
            <p:cNvPr id="146" name="Text Box 24">
              <a:extLst>
                <a:ext uri="{FF2B5EF4-FFF2-40B4-BE49-F238E27FC236}">
                  <a16:creationId xmlns:a16="http://schemas.microsoft.com/office/drawing/2014/main" id="{D19F6EF2-3DED-734B-B3EA-8B5850BFD7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4" y="2405"/>
              <a:ext cx="892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111.111.111.110</a:t>
              </a:r>
            </a:p>
          </p:txBody>
        </p:sp>
        <p:sp>
          <p:nvSpPr>
            <p:cNvPr id="147" name="Text Box 25">
              <a:extLst>
                <a:ext uri="{FF2B5EF4-FFF2-40B4-BE49-F238E27FC236}">
                  <a16:creationId xmlns:a16="http://schemas.microsoft.com/office/drawing/2014/main" id="{E60F6762-DC3F-2E40-B567-43C8BBD1B1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8" y="2515"/>
              <a:ext cx="98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E6-E9-00-17-BB-4B</a:t>
              </a:r>
            </a:p>
          </p:txBody>
        </p:sp>
      </p:grpSp>
      <p:sp>
        <p:nvSpPr>
          <p:cNvPr id="99" name="Text Box 26">
            <a:extLst>
              <a:ext uri="{FF2B5EF4-FFF2-40B4-BE49-F238E27FC236}">
                <a16:creationId xmlns:a16="http://schemas.microsoft.com/office/drawing/2014/main" id="{EB7AD1CB-7395-4048-94BA-078B67601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3382" y="6174597"/>
            <a:ext cx="163461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CC-49-DE-D0-AB-7D</a:t>
            </a:r>
          </a:p>
        </p:txBody>
      </p:sp>
      <p:sp>
        <p:nvSpPr>
          <p:cNvPr id="100" name="Text Box 27">
            <a:extLst>
              <a:ext uri="{FF2B5EF4-FFF2-40B4-BE49-F238E27FC236}">
                <a16:creationId xmlns:a16="http://schemas.microsoft.com/office/drawing/2014/main" id="{883C22D8-5EE5-FD4B-A6BF-961F094C9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3407" y="5985684"/>
            <a:ext cx="14157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111.111.111.112</a:t>
            </a:r>
          </a:p>
        </p:txBody>
      </p:sp>
      <p:sp>
        <p:nvSpPr>
          <p:cNvPr id="101" name="Text Box 30">
            <a:extLst>
              <a:ext uri="{FF2B5EF4-FFF2-40B4-BE49-F238E27FC236}">
                <a16:creationId xmlns:a16="http://schemas.microsoft.com/office/drawing/2014/main" id="{F0A4A6D6-07D6-9540-9E22-87082344B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1438" y="5007006"/>
            <a:ext cx="14157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111.111.111.111</a:t>
            </a:r>
          </a:p>
        </p:txBody>
      </p:sp>
      <p:sp>
        <p:nvSpPr>
          <p:cNvPr id="102" name="Text Box 33">
            <a:extLst>
              <a:ext uri="{FF2B5EF4-FFF2-40B4-BE49-F238E27FC236}">
                <a16:creationId xmlns:a16="http://schemas.microsoft.com/office/drawing/2014/main" id="{98DB423A-5D18-F545-A673-502329AD2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9535" y="5196273"/>
            <a:ext cx="153599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74-29-9C-E8-FF-55</a:t>
            </a:r>
          </a:p>
        </p:txBody>
      </p:sp>
      <p:sp>
        <p:nvSpPr>
          <p:cNvPr id="103" name="Freeform 39">
            <a:extLst>
              <a:ext uri="{FF2B5EF4-FFF2-40B4-BE49-F238E27FC236}">
                <a16:creationId xmlns:a16="http://schemas.microsoft.com/office/drawing/2014/main" id="{B2706607-111C-5245-B2CF-A17D7724FFA8}"/>
              </a:ext>
            </a:extLst>
          </p:cNvPr>
          <p:cNvSpPr>
            <a:spLocks/>
          </p:cNvSpPr>
          <p:nvPr/>
        </p:nvSpPr>
        <p:spPr bwMode="auto">
          <a:xfrm>
            <a:off x="3637582" y="4808121"/>
            <a:ext cx="839788" cy="1069975"/>
          </a:xfrm>
          <a:custGeom>
            <a:avLst/>
            <a:gdLst>
              <a:gd name="T0" fmla="*/ 2147483647 w 1005"/>
              <a:gd name="T1" fmla="*/ 2147483647 h 996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9CE0FA"/>
          </a:solidFill>
          <a:ln w="9525" cap="flat" cmpd="sng">
            <a:noFill/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04" name="Line 40">
            <a:extLst>
              <a:ext uri="{FF2B5EF4-FFF2-40B4-BE49-F238E27FC236}">
                <a16:creationId xmlns:a16="http://schemas.microsoft.com/office/drawing/2014/main" id="{28F869C4-D67B-E043-97EC-60E9EE422E8C}"/>
              </a:ext>
            </a:extLst>
          </p:cNvPr>
          <p:cNvSpPr>
            <a:spLocks noChangeShapeType="1"/>
          </p:cNvSpPr>
          <p:nvPr/>
        </p:nvSpPr>
        <p:spPr bwMode="auto">
          <a:xfrm>
            <a:off x="3334370" y="4787483"/>
            <a:ext cx="438150" cy="230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5" name="Line 41">
            <a:extLst>
              <a:ext uri="{FF2B5EF4-FFF2-40B4-BE49-F238E27FC236}">
                <a16:creationId xmlns:a16="http://schemas.microsoft.com/office/drawing/2014/main" id="{F58EADC2-5F53-3341-BAA6-DBF970DD75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06935" y="5732045"/>
            <a:ext cx="283036" cy="544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107" name="Line 44">
            <a:extLst>
              <a:ext uri="{FF2B5EF4-FFF2-40B4-BE49-F238E27FC236}">
                <a16:creationId xmlns:a16="http://schemas.microsoft.com/office/drawing/2014/main" id="{9DEB43AB-0452-E74B-A267-354DF376C2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42282" y="5842809"/>
            <a:ext cx="0" cy="163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108" name="Line 45">
            <a:extLst>
              <a:ext uri="{FF2B5EF4-FFF2-40B4-BE49-F238E27FC236}">
                <a16:creationId xmlns:a16="http://schemas.microsoft.com/office/drawing/2014/main" id="{FCE2A6D7-36B2-D94C-B589-354F8509B97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48645" y="4860508"/>
            <a:ext cx="0" cy="2481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9" name="Line 46">
            <a:extLst>
              <a:ext uri="{FF2B5EF4-FFF2-40B4-BE49-F238E27FC236}">
                <a16:creationId xmlns:a16="http://schemas.microsoft.com/office/drawing/2014/main" id="{34C788DF-A7C4-7C49-A6BA-645F989435A2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8707" y="5427247"/>
            <a:ext cx="0" cy="6205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110" name="Line 47">
            <a:extLst>
              <a:ext uri="{FF2B5EF4-FFF2-40B4-BE49-F238E27FC236}">
                <a16:creationId xmlns:a16="http://schemas.microsoft.com/office/drawing/2014/main" id="{74475E6E-D489-9D41-83DE-586A84785D2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07745" y="5417721"/>
            <a:ext cx="4762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111" name="Text Box 58">
            <a:extLst>
              <a:ext uri="{FF2B5EF4-FFF2-40B4-BE49-F238E27FC236}">
                <a16:creationId xmlns:a16="http://schemas.microsoft.com/office/drawing/2014/main" id="{9ED91BB2-5CD2-AF4D-990D-A02134AFD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3136" y="4315099"/>
            <a:ext cx="3930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0" dirty="0">
                <a:solidFill>
                  <a:srgbClr val="0000A8"/>
                </a:solidFill>
                <a:ea typeface="+mn-ea"/>
                <a:cs typeface="+mn-cs"/>
              </a:rPr>
              <a:t>A</a:t>
            </a:r>
          </a:p>
        </p:txBody>
      </p:sp>
      <p:grpSp>
        <p:nvGrpSpPr>
          <p:cNvPr id="113" name="Group 63">
            <a:extLst>
              <a:ext uri="{FF2B5EF4-FFF2-40B4-BE49-F238E27FC236}">
                <a16:creationId xmlns:a16="http://schemas.microsoft.com/office/drawing/2014/main" id="{28E44824-539C-9E48-97D4-38EC5EF1A87D}"/>
              </a:ext>
            </a:extLst>
          </p:cNvPr>
          <p:cNvGrpSpPr>
            <a:grpSpLocks/>
          </p:cNvGrpSpPr>
          <p:nvPr/>
        </p:nvGrpSpPr>
        <p:grpSpPr bwMode="auto">
          <a:xfrm>
            <a:off x="8615685" y="5148731"/>
            <a:ext cx="1616076" cy="495300"/>
            <a:chOff x="4351" y="2786"/>
            <a:chExt cx="1018" cy="312"/>
          </a:xfrm>
        </p:grpSpPr>
        <p:sp>
          <p:nvSpPr>
            <p:cNvPr id="144" name="Text Box 64">
              <a:extLst>
                <a:ext uri="{FF2B5EF4-FFF2-40B4-BE49-F238E27FC236}">
                  <a16:creationId xmlns:a16="http://schemas.microsoft.com/office/drawing/2014/main" id="{6F4DD6C5-5CCC-9A43-8DEF-22B166CC12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2" y="2786"/>
              <a:ext cx="892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222.222.222.222</a:t>
              </a:r>
            </a:p>
          </p:txBody>
        </p:sp>
        <p:sp>
          <p:nvSpPr>
            <p:cNvPr id="145" name="Text Box 65">
              <a:extLst>
                <a:ext uri="{FF2B5EF4-FFF2-40B4-BE49-F238E27FC236}">
                  <a16:creationId xmlns:a16="http://schemas.microsoft.com/office/drawing/2014/main" id="{6E33AF33-87FC-744F-A61A-A574F7048B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1" y="2904"/>
              <a:ext cx="101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49-BD-D2-C7-56-2A</a:t>
              </a:r>
            </a:p>
          </p:txBody>
        </p:sp>
      </p:grpSp>
      <p:sp>
        <p:nvSpPr>
          <p:cNvPr id="114" name="Line 67">
            <a:extLst>
              <a:ext uri="{FF2B5EF4-FFF2-40B4-BE49-F238E27FC236}">
                <a16:creationId xmlns:a16="http://schemas.microsoft.com/office/drawing/2014/main" id="{351E9598-D6EF-0941-9E90-3FFDA09398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15932" y="4787483"/>
            <a:ext cx="450850" cy="317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16" name="Text Box 71">
            <a:extLst>
              <a:ext uri="{FF2B5EF4-FFF2-40B4-BE49-F238E27FC236}">
                <a16:creationId xmlns:a16="http://schemas.microsoft.com/office/drawing/2014/main" id="{A2452177-E551-CB48-A13E-9F30A8D87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7272" y="6136999"/>
            <a:ext cx="14157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222.222.222.221</a:t>
            </a:r>
          </a:p>
        </p:txBody>
      </p:sp>
      <p:sp>
        <p:nvSpPr>
          <p:cNvPr id="117" name="Text Box 72">
            <a:extLst>
              <a:ext uri="{FF2B5EF4-FFF2-40B4-BE49-F238E27FC236}">
                <a16:creationId xmlns:a16="http://schemas.microsoft.com/office/drawing/2014/main" id="{70A29F2B-254D-C242-BED3-63C6A2000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7391" y="6315866"/>
            <a:ext cx="15522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88-B2-2F-54-1A-0F</a:t>
            </a:r>
          </a:p>
        </p:txBody>
      </p:sp>
      <p:sp>
        <p:nvSpPr>
          <p:cNvPr id="118" name="Line 73">
            <a:extLst>
              <a:ext uri="{FF2B5EF4-FFF2-40B4-BE49-F238E27FC236}">
                <a16:creationId xmlns:a16="http://schemas.microsoft.com/office/drawing/2014/main" id="{EA6BFE92-6101-754D-A5A8-900E35C4E79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156672" y="5684421"/>
            <a:ext cx="267105" cy="2009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120" name="Freeform 75">
            <a:extLst>
              <a:ext uri="{FF2B5EF4-FFF2-40B4-BE49-F238E27FC236}">
                <a16:creationId xmlns:a16="http://schemas.microsoft.com/office/drawing/2014/main" id="{68E66362-A921-0844-BAA8-FB5279AD1D5D}"/>
              </a:ext>
            </a:extLst>
          </p:cNvPr>
          <p:cNvSpPr>
            <a:spLocks/>
          </p:cNvSpPr>
          <p:nvPr/>
        </p:nvSpPr>
        <p:spPr bwMode="auto">
          <a:xfrm>
            <a:off x="7476157" y="4811296"/>
            <a:ext cx="765175" cy="1081088"/>
          </a:xfrm>
          <a:custGeom>
            <a:avLst/>
            <a:gdLst>
              <a:gd name="T0" fmla="*/ 2147483647 w 1005"/>
              <a:gd name="T1" fmla="*/ 2147483647 h 996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9CE0FA"/>
          </a:solidFill>
          <a:ln w="9525" cap="flat" cmpd="sng">
            <a:noFill/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21" name="Text Box 76">
            <a:extLst>
              <a:ext uri="{FF2B5EF4-FFF2-40B4-BE49-F238E27FC236}">
                <a16:creationId xmlns:a16="http://schemas.microsoft.com/office/drawing/2014/main" id="{DA57B50B-B7E5-2942-B45A-3152B6985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7316" y="4484341"/>
            <a:ext cx="3802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0" dirty="0">
                <a:solidFill>
                  <a:srgbClr val="0000A8"/>
                </a:solidFill>
                <a:ea typeface="+mn-ea"/>
                <a:cs typeface="+mn-cs"/>
              </a:rPr>
              <a:t>B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C76A447-7E01-C147-9C89-C1C4C935DA7A}"/>
              </a:ext>
            </a:extLst>
          </p:cNvPr>
          <p:cNvGrpSpPr/>
          <p:nvPr/>
        </p:nvGrpSpPr>
        <p:grpSpPr>
          <a:xfrm>
            <a:off x="5001868" y="5038254"/>
            <a:ext cx="1310631" cy="501151"/>
            <a:chOff x="4909105" y="5767126"/>
            <a:chExt cx="1310631" cy="501151"/>
          </a:xfrm>
        </p:grpSpPr>
        <p:sp>
          <p:nvSpPr>
            <p:cNvPr id="167" name="Rectangle 37">
              <a:extLst>
                <a:ext uri="{FF2B5EF4-FFF2-40B4-BE49-F238E27FC236}">
                  <a16:creationId xmlns:a16="http://schemas.microsoft.com/office/drawing/2014/main" id="{89D0886F-F835-2044-AB8F-F49ACC0B58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024859" y="5937451"/>
              <a:ext cx="134168" cy="255587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</a:endParaRPr>
            </a:p>
          </p:txBody>
        </p:sp>
        <p:sp>
          <p:nvSpPr>
            <p:cNvPr id="168" name="Rectangle 37">
              <a:extLst>
                <a:ext uri="{FF2B5EF4-FFF2-40B4-BE49-F238E27FC236}">
                  <a16:creationId xmlns:a16="http://schemas.microsoft.com/office/drawing/2014/main" id="{C75323AD-DC39-4543-A0CC-4375A7BCF3F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966501" y="5940764"/>
              <a:ext cx="140795" cy="255587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</a:endParaRPr>
            </a:p>
          </p:txBody>
        </p: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EDD0BCD9-05EB-F249-AEA1-A9CCFBC80BB8}"/>
                </a:ext>
              </a:extLst>
            </p:cNvPr>
            <p:cNvGrpSpPr/>
            <p:nvPr/>
          </p:nvGrpSpPr>
          <p:grpSpPr>
            <a:xfrm>
              <a:off x="5115340" y="5767126"/>
              <a:ext cx="901147" cy="501151"/>
              <a:chOff x="7493876" y="2774731"/>
              <a:chExt cx="1481958" cy="894622"/>
            </a:xfrm>
          </p:grpSpPr>
          <p:sp>
            <p:nvSpPr>
              <p:cNvPr id="157" name="Freeform 156">
                <a:extLst>
                  <a:ext uri="{FF2B5EF4-FFF2-40B4-BE49-F238E27FC236}">
                    <a16:creationId xmlns:a16="http://schemas.microsoft.com/office/drawing/2014/main" id="{F5326B06-29FF-A544-BF80-2A0622229582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8065A2A5-902C-A940-821B-CBFC0122AC2F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14C076B7-5A71-8644-9F5C-08E13F943BD5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160" name="Freeform 159">
                  <a:extLst>
                    <a:ext uri="{FF2B5EF4-FFF2-40B4-BE49-F238E27FC236}">
                      <a16:creationId xmlns:a16="http://schemas.microsoft.com/office/drawing/2014/main" id="{13D62837-C3EA-8B4B-B09D-FC71F9727C64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Freeform 160">
                  <a:extLst>
                    <a:ext uri="{FF2B5EF4-FFF2-40B4-BE49-F238E27FC236}">
                      <a16:creationId xmlns:a16="http://schemas.microsoft.com/office/drawing/2014/main" id="{147D5E46-2372-FA45-9685-A7CC6CA91F5F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2" name="Freeform 161">
                  <a:extLst>
                    <a:ext uri="{FF2B5EF4-FFF2-40B4-BE49-F238E27FC236}">
                      <a16:creationId xmlns:a16="http://schemas.microsoft.com/office/drawing/2014/main" id="{6B2D97C5-61CB-9441-993B-95CAA7169FC7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3" name="Freeform 162">
                  <a:extLst>
                    <a:ext uri="{FF2B5EF4-FFF2-40B4-BE49-F238E27FC236}">
                      <a16:creationId xmlns:a16="http://schemas.microsoft.com/office/drawing/2014/main" id="{CD3C4F94-9D92-F048-A80A-0D709146CB4E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171" name="Rectangle 37">
            <a:extLst>
              <a:ext uri="{FF2B5EF4-FFF2-40B4-BE49-F238E27FC236}">
                <a16:creationId xmlns:a16="http://schemas.microsoft.com/office/drawing/2014/main" id="{A9816EEA-38E6-AE46-970F-D20738D1CBC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161022" y="4666815"/>
            <a:ext cx="119903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149" name="Group 49">
            <a:extLst>
              <a:ext uri="{FF2B5EF4-FFF2-40B4-BE49-F238E27FC236}">
                <a16:creationId xmlns:a16="http://schemas.microsoft.com/office/drawing/2014/main" id="{AD680CEA-D168-C84F-AAE1-D128195A44E7}"/>
              </a:ext>
            </a:extLst>
          </p:cNvPr>
          <p:cNvGrpSpPr>
            <a:grpSpLocks/>
          </p:cNvGrpSpPr>
          <p:nvPr/>
        </p:nvGrpSpPr>
        <p:grpSpPr bwMode="auto">
          <a:xfrm>
            <a:off x="2318687" y="4333458"/>
            <a:ext cx="936071" cy="761428"/>
            <a:chOff x="-44" y="1473"/>
            <a:chExt cx="981" cy="1105"/>
          </a:xfrm>
        </p:grpSpPr>
        <p:pic>
          <p:nvPicPr>
            <p:cNvPr id="150" name="Picture 50" descr="desktop_computer_stylized_medium">
              <a:extLst>
                <a:ext uri="{FF2B5EF4-FFF2-40B4-BE49-F238E27FC236}">
                  <a16:creationId xmlns:a16="http://schemas.microsoft.com/office/drawing/2014/main" id="{DADE998E-D7B9-EC4F-9F94-E65CF536C4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1" name="Freeform 51">
              <a:extLst>
                <a:ext uri="{FF2B5EF4-FFF2-40B4-BE49-F238E27FC236}">
                  <a16:creationId xmlns:a16="http://schemas.microsoft.com/office/drawing/2014/main" id="{BC38A1B0-555E-F049-93AC-48537726F70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180" name="Rectangle 37">
            <a:extLst>
              <a:ext uri="{FF2B5EF4-FFF2-40B4-BE49-F238E27FC236}">
                <a16:creationId xmlns:a16="http://schemas.microsoft.com/office/drawing/2014/main" id="{51912ACC-FA1C-7E48-9062-DA96B6CD7C3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271833" y="5687855"/>
            <a:ext cx="84261" cy="194751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126" name="Group 49">
            <a:extLst>
              <a:ext uri="{FF2B5EF4-FFF2-40B4-BE49-F238E27FC236}">
                <a16:creationId xmlns:a16="http://schemas.microsoft.com/office/drawing/2014/main" id="{164313DA-E436-B94D-946E-A9F9627207EA}"/>
              </a:ext>
            </a:extLst>
          </p:cNvPr>
          <p:cNvGrpSpPr>
            <a:grpSpLocks/>
          </p:cNvGrpSpPr>
          <p:nvPr/>
        </p:nvGrpSpPr>
        <p:grpSpPr bwMode="auto">
          <a:xfrm>
            <a:off x="2681426" y="5490561"/>
            <a:ext cx="639495" cy="517588"/>
            <a:chOff x="-44" y="1473"/>
            <a:chExt cx="981" cy="1105"/>
          </a:xfrm>
        </p:grpSpPr>
        <p:pic>
          <p:nvPicPr>
            <p:cNvPr id="127" name="Picture 50" descr="desktop_computer_stylized_medium">
              <a:extLst>
                <a:ext uri="{FF2B5EF4-FFF2-40B4-BE49-F238E27FC236}">
                  <a16:creationId xmlns:a16="http://schemas.microsoft.com/office/drawing/2014/main" id="{2DC8C6C4-5C23-0541-8061-C718A5B9D9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" name="Freeform 51">
              <a:extLst>
                <a:ext uri="{FF2B5EF4-FFF2-40B4-BE49-F238E27FC236}">
                  <a16:creationId xmlns:a16="http://schemas.microsoft.com/office/drawing/2014/main" id="{24E0555C-7855-E749-82E9-0F21AFA4C7C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000" dirty="0"/>
            </a:p>
          </p:txBody>
        </p:sp>
      </p:grpSp>
      <p:sp>
        <p:nvSpPr>
          <p:cNvPr id="181" name="Rectangle 37">
            <a:extLst>
              <a:ext uri="{FF2B5EF4-FFF2-40B4-BE49-F238E27FC236}">
                <a16:creationId xmlns:a16="http://schemas.microsoft.com/office/drawing/2014/main" id="{43F1B530-B1FE-5547-9108-2D9D5DEFE2F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726575" y="4653061"/>
            <a:ext cx="119903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sp>
        <p:nvSpPr>
          <p:cNvPr id="182" name="Rectangle 37">
            <a:extLst>
              <a:ext uri="{FF2B5EF4-FFF2-40B4-BE49-F238E27FC236}">
                <a16:creationId xmlns:a16="http://schemas.microsoft.com/office/drawing/2014/main" id="{7CF48F98-D094-CD4E-BD60-0DA33EA4220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496816" y="5784803"/>
            <a:ext cx="84261" cy="194751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152" name="Group 44">
            <a:extLst>
              <a:ext uri="{FF2B5EF4-FFF2-40B4-BE49-F238E27FC236}">
                <a16:creationId xmlns:a16="http://schemas.microsoft.com/office/drawing/2014/main" id="{083ACB0A-FBA9-0D43-9726-0A41424DD39D}"/>
              </a:ext>
            </a:extLst>
          </p:cNvPr>
          <p:cNvGrpSpPr>
            <a:grpSpLocks/>
          </p:cNvGrpSpPr>
          <p:nvPr/>
        </p:nvGrpSpPr>
        <p:grpSpPr bwMode="auto">
          <a:xfrm>
            <a:off x="8343615" y="5618570"/>
            <a:ext cx="711200" cy="601028"/>
            <a:chOff x="-44" y="1473"/>
            <a:chExt cx="981" cy="1105"/>
          </a:xfrm>
        </p:grpSpPr>
        <p:pic>
          <p:nvPicPr>
            <p:cNvPr id="154" name="Picture 45" descr="desktop_computer_stylized_medium">
              <a:extLst>
                <a:ext uri="{FF2B5EF4-FFF2-40B4-BE49-F238E27FC236}">
                  <a16:creationId xmlns:a16="http://schemas.microsoft.com/office/drawing/2014/main" id="{C369DB0B-1F34-3B46-A82A-78A90E656D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5" name="Freeform 46">
              <a:extLst>
                <a:ext uri="{FF2B5EF4-FFF2-40B4-BE49-F238E27FC236}">
                  <a16:creationId xmlns:a16="http://schemas.microsoft.com/office/drawing/2014/main" id="{9C2398C0-FF47-894E-B5E8-11EB55029DC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000" dirty="0"/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F604162-E90D-984F-847A-C102A2F79780}"/>
              </a:ext>
            </a:extLst>
          </p:cNvPr>
          <p:cNvCxnSpPr/>
          <p:nvPr/>
        </p:nvCxnSpPr>
        <p:spPr>
          <a:xfrm flipV="1">
            <a:off x="8669292" y="4874844"/>
            <a:ext cx="0" cy="44597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ED79A4A8-654F-5C41-9FB9-78AF30E0F351}"/>
              </a:ext>
            </a:extLst>
          </p:cNvPr>
          <p:cNvCxnSpPr>
            <a:cxnSpLocks/>
          </p:cNvCxnSpPr>
          <p:nvPr/>
        </p:nvCxnSpPr>
        <p:spPr>
          <a:xfrm flipV="1">
            <a:off x="8447023" y="5943807"/>
            <a:ext cx="0" cy="24163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AutoShape 2">
            <a:extLst>
              <a:ext uri="{FF2B5EF4-FFF2-40B4-BE49-F238E27FC236}">
                <a16:creationId xmlns:a16="http://schemas.microsoft.com/office/drawing/2014/main" id="{9B1750D3-DB25-3942-83ED-EDC62E26C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8951" y="3383377"/>
            <a:ext cx="314325" cy="792162"/>
          </a:xfrm>
          <a:prstGeom prst="downArrow">
            <a:avLst>
              <a:gd name="adj1" fmla="val 50000"/>
              <a:gd name="adj2" fmla="val 63005"/>
            </a:avLst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217" name="Group 68">
            <a:extLst>
              <a:ext uri="{FF2B5EF4-FFF2-40B4-BE49-F238E27FC236}">
                <a16:creationId xmlns:a16="http://schemas.microsoft.com/office/drawing/2014/main" id="{A2F9C891-FC37-7441-9AFE-1BF07B00CE9A}"/>
              </a:ext>
            </a:extLst>
          </p:cNvPr>
          <p:cNvGrpSpPr>
            <a:grpSpLocks/>
          </p:cNvGrpSpPr>
          <p:nvPr/>
        </p:nvGrpSpPr>
        <p:grpSpPr bwMode="auto">
          <a:xfrm>
            <a:off x="6569213" y="3456402"/>
            <a:ext cx="1096963" cy="244475"/>
            <a:chOff x="1231" y="1990"/>
            <a:chExt cx="691" cy="154"/>
          </a:xfrm>
        </p:grpSpPr>
        <p:sp>
          <p:nvSpPr>
            <p:cNvPr id="219" name="Rectangle 69">
              <a:extLst>
                <a:ext uri="{FF2B5EF4-FFF2-40B4-BE49-F238E27FC236}">
                  <a16:creationId xmlns:a16="http://schemas.microsoft.com/office/drawing/2014/main" id="{ABC7D2F8-BDEC-3A4D-901B-F82A6FF73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1" y="1991"/>
              <a:ext cx="691" cy="153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20" name="Line 70">
              <a:extLst>
                <a:ext uri="{FF2B5EF4-FFF2-40B4-BE49-F238E27FC236}">
                  <a16:creationId xmlns:a16="http://schemas.microsoft.com/office/drawing/2014/main" id="{AEEBCCC1-7FAE-2146-9E61-1664215255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7" y="1990"/>
              <a:ext cx="0" cy="152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21" name="Line 71">
              <a:extLst>
                <a:ext uri="{FF2B5EF4-FFF2-40B4-BE49-F238E27FC236}">
                  <a16:creationId xmlns:a16="http://schemas.microsoft.com/office/drawing/2014/main" id="{D75FD9FE-4060-BA43-A7C5-75A49C0352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7" y="1992"/>
              <a:ext cx="0" cy="152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18" name="Text Box 72">
            <a:extLst>
              <a:ext uri="{FF2B5EF4-FFF2-40B4-BE49-F238E27FC236}">
                <a16:creationId xmlns:a16="http://schemas.microsoft.com/office/drawing/2014/main" id="{5DDEAD0E-76B7-8043-B2C1-C9DF8A6B2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5238" y="2940464"/>
            <a:ext cx="2011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IP src: 111.111.111.111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  IP dest: 222.222.222.222</a:t>
            </a:r>
          </a:p>
        </p:txBody>
      </p:sp>
      <p:grpSp>
        <p:nvGrpSpPr>
          <p:cNvPr id="222" name="Group 73">
            <a:extLst>
              <a:ext uri="{FF2B5EF4-FFF2-40B4-BE49-F238E27FC236}">
                <a16:creationId xmlns:a16="http://schemas.microsoft.com/office/drawing/2014/main" id="{D580AA98-14C0-524D-A89D-3790585B59D3}"/>
              </a:ext>
            </a:extLst>
          </p:cNvPr>
          <p:cNvGrpSpPr>
            <a:grpSpLocks/>
          </p:cNvGrpSpPr>
          <p:nvPr/>
        </p:nvGrpSpPr>
        <p:grpSpPr bwMode="auto">
          <a:xfrm>
            <a:off x="6639063" y="3191289"/>
            <a:ext cx="146050" cy="385763"/>
            <a:chOff x="1272" y="1762"/>
            <a:chExt cx="92" cy="243"/>
          </a:xfrm>
        </p:grpSpPr>
        <p:sp>
          <p:nvSpPr>
            <p:cNvPr id="223" name="Line 74">
              <a:extLst>
                <a:ext uri="{FF2B5EF4-FFF2-40B4-BE49-F238E27FC236}">
                  <a16:creationId xmlns:a16="http://schemas.microsoft.com/office/drawing/2014/main" id="{4C748A70-B8F0-294E-9362-22CA5C6451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1762"/>
              <a:ext cx="0" cy="2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24" name="Line 75">
              <a:extLst>
                <a:ext uri="{FF2B5EF4-FFF2-40B4-BE49-F238E27FC236}">
                  <a16:creationId xmlns:a16="http://schemas.microsoft.com/office/drawing/2014/main" id="{9048F87D-3F66-C248-A9C5-CCD0E73224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4" y="1878"/>
              <a:ext cx="0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225" name="Group 78">
            <a:extLst>
              <a:ext uri="{FF2B5EF4-FFF2-40B4-BE49-F238E27FC236}">
                <a16:creationId xmlns:a16="http://schemas.microsoft.com/office/drawing/2014/main" id="{1261332F-D264-364F-88EB-BFD606F41948}"/>
              </a:ext>
            </a:extLst>
          </p:cNvPr>
          <p:cNvGrpSpPr>
            <a:grpSpLocks/>
          </p:cNvGrpSpPr>
          <p:nvPr/>
        </p:nvGrpSpPr>
        <p:grpSpPr bwMode="auto">
          <a:xfrm>
            <a:off x="6089788" y="2532477"/>
            <a:ext cx="2428876" cy="1519237"/>
            <a:chOff x="931" y="1414"/>
            <a:chExt cx="1530" cy="957"/>
          </a:xfrm>
        </p:grpSpPr>
        <p:sp>
          <p:nvSpPr>
            <p:cNvPr id="226" name="Text Box 79">
              <a:extLst>
                <a:ext uri="{FF2B5EF4-FFF2-40B4-BE49-F238E27FC236}">
                  <a16:creationId xmlns:a16="http://schemas.microsoft.com/office/drawing/2014/main" id="{28E9361B-9039-124A-9DC6-D122A7A2DF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1" y="1414"/>
              <a:ext cx="153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MAC src: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1A-23-F9-CD-06-9B</a:t>
              </a: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  MAC dest: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49-BD-D2-C7-56-2A</a:t>
              </a: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227" name="Group 80">
              <a:extLst>
                <a:ext uri="{FF2B5EF4-FFF2-40B4-BE49-F238E27FC236}">
                  <a16:creationId xmlns:a16="http://schemas.microsoft.com/office/drawing/2014/main" id="{5F78FAD6-835B-074E-B7D5-09F7C0E391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232" name="Rectangle 81">
                <a:extLst>
                  <a:ext uri="{FF2B5EF4-FFF2-40B4-BE49-F238E27FC236}">
                    <a16:creationId xmlns:a16="http://schemas.microsoft.com/office/drawing/2014/main" id="{C3C06B5D-372C-AA47-A9A2-8B14192556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33" name="Rectangle 82">
                <a:extLst>
                  <a:ext uri="{FF2B5EF4-FFF2-40B4-BE49-F238E27FC236}">
                    <a16:creationId xmlns:a16="http://schemas.microsoft.com/office/drawing/2014/main" id="{F41D6B8B-E033-6742-9F0C-113ECBA9E4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34" name="Line 83">
                <a:extLst>
                  <a:ext uri="{FF2B5EF4-FFF2-40B4-BE49-F238E27FC236}">
                    <a16:creationId xmlns:a16="http://schemas.microsoft.com/office/drawing/2014/main" id="{8BEAB215-C9F8-034E-91D4-A6DDCCCF78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35" name="Line 84">
                <a:extLst>
                  <a:ext uri="{FF2B5EF4-FFF2-40B4-BE49-F238E27FC236}">
                    <a16:creationId xmlns:a16="http://schemas.microsoft.com/office/drawing/2014/main" id="{D3243B3D-1034-1F41-B1B4-AA332FBDCF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36" name="Line 85">
                <a:extLst>
                  <a:ext uri="{FF2B5EF4-FFF2-40B4-BE49-F238E27FC236}">
                    <a16:creationId xmlns:a16="http://schemas.microsoft.com/office/drawing/2014/main" id="{753D2944-83E6-4545-AF25-FEA73A5C2C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37" name="Line 86">
                <a:extLst>
                  <a:ext uri="{FF2B5EF4-FFF2-40B4-BE49-F238E27FC236}">
                    <a16:creationId xmlns:a16="http://schemas.microsoft.com/office/drawing/2014/main" id="{31BF5A48-20D7-BF42-A1EF-C3E4895801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228" name="Line 87">
              <a:extLst>
                <a:ext uri="{FF2B5EF4-FFF2-40B4-BE49-F238E27FC236}">
                  <a16:creationId xmlns:a16="http://schemas.microsoft.com/office/drawing/2014/main" id="{C5350C7E-16CE-C341-8351-C1500E39D5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29" name="Line 88">
              <a:extLst>
                <a:ext uri="{FF2B5EF4-FFF2-40B4-BE49-F238E27FC236}">
                  <a16:creationId xmlns:a16="http://schemas.microsoft.com/office/drawing/2014/main" id="{7383055F-34B4-384A-8524-0E5C772EB4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30" name="Line 89">
              <a:extLst>
                <a:ext uri="{FF2B5EF4-FFF2-40B4-BE49-F238E27FC236}">
                  <a16:creationId xmlns:a16="http://schemas.microsoft.com/office/drawing/2014/main" id="{681D829B-43B8-1746-8FBA-1B62381E31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31" name="Line 90">
              <a:extLst>
                <a:ext uri="{FF2B5EF4-FFF2-40B4-BE49-F238E27FC236}">
                  <a16:creationId xmlns:a16="http://schemas.microsoft.com/office/drawing/2014/main" id="{52C55227-72D6-FC49-8335-2193E937F1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40" name="Group 44">
            <a:extLst>
              <a:ext uri="{FF2B5EF4-FFF2-40B4-BE49-F238E27FC236}">
                <a16:creationId xmlns:a16="http://schemas.microsoft.com/office/drawing/2014/main" id="{BF422F91-ACCF-D044-A60B-0B40246D065D}"/>
              </a:ext>
            </a:extLst>
          </p:cNvPr>
          <p:cNvGrpSpPr>
            <a:grpSpLocks/>
          </p:cNvGrpSpPr>
          <p:nvPr/>
        </p:nvGrpSpPr>
        <p:grpSpPr bwMode="auto">
          <a:xfrm>
            <a:off x="8491273" y="4391325"/>
            <a:ext cx="1009650" cy="855028"/>
            <a:chOff x="-44" y="1473"/>
            <a:chExt cx="981" cy="1105"/>
          </a:xfrm>
        </p:grpSpPr>
        <p:pic>
          <p:nvPicPr>
            <p:cNvPr id="142" name="Picture 45" descr="desktop_computer_stylized_medium">
              <a:extLst>
                <a:ext uri="{FF2B5EF4-FFF2-40B4-BE49-F238E27FC236}">
                  <a16:creationId xmlns:a16="http://schemas.microsoft.com/office/drawing/2014/main" id="{707FEFA6-A5DE-6840-9994-DC6AA79BA0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" name="Freeform 46">
              <a:extLst>
                <a:ext uri="{FF2B5EF4-FFF2-40B4-BE49-F238E27FC236}">
                  <a16:creationId xmlns:a16="http://schemas.microsoft.com/office/drawing/2014/main" id="{2330F56F-3837-6446-9F35-FB42B05CDD6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252" name="Rectangle 76">
            <a:extLst>
              <a:ext uri="{FF2B5EF4-FFF2-40B4-BE49-F238E27FC236}">
                <a16:creationId xmlns:a16="http://schemas.microsoft.com/office/drawing/2014/main" id="{A9A61F84-DCC9-0442-B3AD-28B3BF3DA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6521" y="1283045"/>
            <a:ext cx="10571166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/>
              <a:t>R determines outgoing interface, passes datagram with IP source A, destination B to link layer </a:t>
            </a:r>
          </a:p>
        </p:txBody>
      </p:sp>
      <p:sp>
        <p:nvSpPr>
          <p:cNvPr id="253" name="Rectangle 77">
            <a:extLst>
              <a:ext uri="{FF2B5EF4-FFF2-40B4-BE49-F238E27FC236}">
                <a16:creationId xmlns:a16="http://schemas.microsoft.com/office/drawing/2014/main" id="{806738DB-9A7E-A345-80F1-AC4CD01DA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717" y="1945029"/>
            <a:ext cx="10810254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cs typeface="+mn-cs"/>
              </a:rPr>
              <a:t>R creates link-layer frame </a:t>
            </a:r>
            <a:r>
              <a:rPr lang="en-US" sz="2400" dirty="0"/>
              <a:t>containing A-to-B IP datagram. Frame destination address: </a:t>
            </a:r>
            <a:r>
              <a:rPr lang="en-US" sz="2400" i="0" dirty="0">
                <a:cs typeface="+mn-cs"/>
              </a:rPr>
              <a:t>B's MAC address</a:t>
            </a:r>
            <a:endParaRPr lang="en-US" sz="3200" i="0" dirty="0">
              <a:cs typeface="+mn-cs"/>
            </a:endParaRPr>
          </a:p>
        </p:txBody>
      </p:sp>
      <p:grpSp>
        <p:nvGrpSpPr>
          <p:cNvPr id="124" name="Group 100">
            <a:extLst>
              <a:ext uri="{FF2B5EF4-FFF2-40B4-BE49-F238E27FC236}">
                <a16:creationId xmlns:a16="http://schemas.microsoft.com/office/drawing/2014/main" id="{6FAC5503-9195-DF48-BF18-E7D249227C5B}"/>
              </a:ext>
            </a:extLst>
          </p:cNvPr>
          <p:cNvGrpSpPr>
            <a:grpSpLocks/>
          </p:cNvGrpSpPr>
          <p:nvPr/>
        </p:nvGrpSpPr>
        <p:grpSpPr bwMode="auto">
          <a:xfrm>
            <a:off x="5329167" y="3001010"/>
            <a:ext cx="836613" cy="2081213"/>
            <a:chOff x="2838" y="1545"/>
            <a:chExt cx="527" cy="1311"/>
          </a:xfrm>
        </p:grpSpPr>
        <p:sp>
          <p:nvSpPr>
            <p:cNvPr id="125" name="Freeform 93">
              <a:extLst>
                <a:ext uri="{FF2B5EF4-FFF2-40B4-BE49-F238E27FC236}">
                  <a16:creationId xmlns:a16="http://schemas.microsoft.com/office/drawing/2014/main" id="{9ADEE501-63F8-C84E-95DD-74C5774DA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" y="2342"/>
              <a:ext cx="527" cy="514"/>
            </a:xfrm>
            <a:custGeom>
              <a:avLst/>
              <a:gdLst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10000 w 10000"/>
                <a:gd name="connsiteY0" fmla="*/ 0 h 10486"/>
                <a:gd name="connsiteX1" fmla="*/ 5770 w 10000"/>
                <a:gd name="connsiteY1" fmla="*/ 10486 h 10486"/>
                <a:gd name="connsiteX2" fmla="*/ 0 w 10000"/>
                <a:gd name="connsiteY2" fmla="*/ 0 h 10486"/>
                <a:gd name="connsiteX3" fmla="*/ 10000 w 10000"/>
                <a:gd name="connsiteY3" fmla="*/ 0 h 10486"/>
                <a:gd name="connsiteX0" fmla="*/ 10000 w 10000"/>
                <a:gd name="connsiteY0" fmla="*/ 0 h 10486"/>
                <a:gd name="connsiteX1" fmla="*/ 5770 w 10000"/>
                <a:gd name="connsiteY1" fmla="*/ 10486 h 10486"/>
                <a:gd name="connsiteX2" fmla="*/ 2703 w 10000"/>
                <a:gd name="connsiteY2" fmla="*/ 5075 h 10486"/>
                <a:gd name="connsiteX3" fmla="*/ 0 w 10000"/>
                <a:gd name="connsiteY3" fmla="*/ 0 h 10486"/>
                <a:gd name="connsiteX4" fmla="*/ 10000 w 10000"/>
                <a:gd name="connsiteY4" fmla="*/ 0 h 10486"/>
                <a:gd name="connsiteX0" fmla="*/ 10000 w 10000"/>
                <a:gd name="connsiteY0" fmla="*/ 0 h 10720"/>
                <a:gd name="connsiteX1" fmla="*/ 5770 w 10000"/>
                <a:gd name="connsiteY1" fmla="*/ 10486 h 10720"/>
                <a:gd name="connsiteX2" fmla="*/ 563 w 10000"/>
                <a:gd name="connsiteY2" fmla="*/ 10720 h 10720"/>
                <a:gd name="connsiteX3" fmla="*/ 0 w 10000"/>
                <a:gd name="connsiteY3" fmla="*/ 0 h 10720"/>
                <a:gd name="connsiteX4" fmla="*/ 10000 w 10000"/>
                <a:gd name="connsiteY4" fmla="*/ 0 h 10720"/>
                <a:gd name="connsiteX0" fmla="*/ 10000 w 10000"/>
                <a:gd name="connsiteY0" fmla="*/ 0 h 10720"/>
                <a:gd name="connsiteX1" fmla="*/ 5770 w 10000"/>
                <a:gd name="connsiteY1" fmla="*/ 10486 h 10720"/>
                <a:gd name="connsiteX2" fmla="*/ 563 w 10000"/>
                <a:gd name="connsiteY2" fmla="*/ 10720 h 10720"/>
                <a:gd name="connsiteX3" fmla="*/ 0 w 10000"/>
                <a:gd name="connsiteY3" fmla="*/ 0 h 10720"/>
                <a:gd name="connsiteX4" fmla="*/ 10000 w 10000"/>
                <a:gd name="connsiteY4" fmla="*/ 0 h 10720"/>
                <a:gd name="connsiteX0" fmla="*/ 10000 w 10000"/>
                <a:gd name="connsiteY0" fmla="*/ 0 h 10489"/>
                <a:gd name="connsiteX1" fmla="*/ 5770 w 10000"/>
                <a:gd name="connsiteY1" fmla="*/ 10486 h 10489"/>
                <a:gd name="connsiteX2" fmla="*/ 271 w 10000"/>
                <a:gd name="connsiteY2" fmla="*/ 10331 h 10489"/>
                <a:gd name="connsiteX3" fmla="*/ 0 w 10000"/>
                <a:gd name="connsiteY3" fmla="*/ 0 h 10489"/>
                <a:gd name="connsiteX4" fmla="*/ 10000 w 10000"/>
                <a:gd name="connsiteY4" fmla="*/ 0 h 10489"/>
                <a:gd name="connsiteX0" fmla="*/ 10000 w 10000"/>
                <a:gd name="connsiteY0" fmla="*/ 0 h 10489"/>
                <a:gd name="connsiteX1" fmla="*/ 6548 w 10000"/>
                <a:gd name="connsiteY1" fmla="*/ 10486 h 10489"/>
                <a:gd name="connsiteX2" fmla="*/ 271 w 10000"/>
                <a:gd name="connsiteY2" fmla="*/ 10331 h 10489"/>
                <a:gd name="connsiteX3" fmla="*/ 0 w 10000"/>
                <a:gd name="connsiteY3" fmla="*/ 0 h 10489"/>
                <a:gd name="connsiteX4" fmla="*/ 10000 w 10000"/>
                <a:gd name="connsiteY4" fmla="*/ 0 h 10489"/>
                <a:gd name="connsiteX0" fmla="*/ 10000 w 10000"/>
                <a:gd name="connsiteY0" fmla="*/ 0 h 10492"/>
                <a:gd name="connsiteX1" fmla="*/ 6548 w 10000"/>
                <a:gd name="connsiteY1" fmla="*/ 10486 h 10492"/>
                <a:gd name="connsiteX2" fmla="*/ 271 w 10000"/>
                <a:gd name="connsiteY2" fmla="*/ 10331 h 10492"/>
                <a:gd name="connsiteX3" fmla="*/ 0 w 10000"/>
                <a:gd name="connsiteY3" fmla="*/ 0 h 10492"/>
                <a:gd name="connsiteX4" fmla="*/ 10000 w 10000"/>
                <a:gd name="connsiteY4" fmla="*/ 0 h 10492"/>
                <a:gd name="connsiteX0" fmla="*/ 9749 w 9749"/>
                <a:gd name="connsiteY0" fmla="*/ 0 h 10492"/>
                <a:gd name="connsiteX1" fmla="*/ 6297 w 9749"/>
                <a:gd name="connsiteY1" fmla="*/ 10486 h 10492"/>
                <a:gd name="connsiteX2" fmla="*/ 20 w 9749"/>
                <a:gd name="connsiteY2" fmla="*/ 10331 h 10492"/>
                <a:gd name="connsiteX3" fmla="*/ 916 w 9749"/>
                <a:gd name="connsiteY3" fmla="*/ 1363 h 10492"/>
                <a:gd name="connsiteX4" fmla="*/ 9749 w 9749"/>
                <a:gd name="connsiteY4" fmla="*/ 0 h 10492"/>
                <a:gd name="connsiteX0" fmla="*/ 9600 w 9600"/>
                <a:gd name="connsiteY0" fmla="*/ 372 h 8700"/>
                <a:gd name="connsiteX1" fmla="*/ 6458 w 9600"/>
                <a:gd name="connsiteY1" fmla="*/ 8695 h 8700"/>
                <a:gd name="connsiteX2" fmla="*/ 20 w 9600"/>
                <a:gd name="connsiteY2" fmla="*/ 8548 h 8700"/>
                <a:gd name="connsiteX3" fmla="*/ 939 w 9600"/>
                <a:gd name="connsiteY3" fmla="*/ 0 h 8700"/>
                <a:gd name="connsiteX4" fmla="*/ 9600 w 9600"/>
                <a:gd name="connsiteY4" fmla="*/ 372 h 8700"/>
                <a:gd name="connsiteX0" fmla="*/ 10000 w 10000"/>
                <a:gd name="connsiteY0" fmla="*/ 428 h 10000"/>
                <a:gd name="connsiteX1" fmla="*/ 6727 w 10000"/>
                <a:gd name="connsiteY1" fmla="*/ 9994 h 10000"/>
                <a:gd name="connsiteX2" fmla="*/ 21 w 10000"/>
                <a:gd name="connsiteY2" fmla="*/ 9825 h 10000"/>
                <a:gd name="connsiteX3" fmla="*/ 978 w 10000"/>
                <a:gd name="connsiteY3" fmla="*/ 0 h 10000"/>
                <a:gd name="connsiteX4" fmla="*/ 10000 w 10000"/>
                <a:gd name="connsiteY4" fmla="*/ 428 h 10000"/>
                <a:gd name="connsiteX0" fmla="*/ 9997 w 9997"/>
                <a:gd name="connsiteY0" fmla="*/ 428 h 10000"/>
                <a:gd name="connsiteX1" fmla="*/ 6724 w 9997"/>
                <a:gd name="connsiteY1" fmla="*/ 9994 h 10000"/>
                <a:gd name="connsiteX2" fmla="*/ 18 w 9997"/>
                <a:gd name="connsiteY2" fmla="*/ 9825 h 10000"/>
                <a:gd name="connsiteX3" fmla="*/ 975 w 9997"/>
                <a:gd name="connsiteY3" fmla="*/ 0 h 10000"/>
                <a:gd name="connsiteX4" fmla="*/ 9997 w 9997"/>
                <a:gd name="connsiteY4" fmla="*/ 428 h 10000"/>
                <a:gd name="connsiteX0" fmla="*/ 9982 w 9982"/>
                <a:gd name="connsiteY0" fmla="*/ 428 h 10000"/>
                <a:gd name="connsiteX1" fmla="*/ 6708 w 9982"/>
                <a:gd name="connsiteY1" fmla="*/ 9994 h 10000"/>
                <a:gd name="connsiteX2" fmla="*/ 0 w 9982"/>
                <a:gd name="connsiteY2" fmla="*/ 9825 h 10000"/>
                <a:gd name="connsiteX3" fmla="*/ 957 w 9982"/>
                <a:gd name="connsiteY3" fmla="*/ 0 h 10000"/>
                <a:gd name="connsiteX4" fmla="*/ 9982 w 9982"/>
                <a:gd name="connsiteY4" fmla="*/ 42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2" h="10000">
                  <a:moveTo>
                    <a:pt x="9982" y="428"/>
                  </a:moveTo>
                  <a:cubicBezTo>
                    <a:pt x="6708" y="5645"/>
                    <a:pt x="7799" y="6805"/>
                    <a:pt x="6708" y="9994"/>
                  </a:cubicBezTo>
                  <a:cubicBezTo>
                    <a:pt x="4852" y="10080"/>
                    <a:pt x="3414" y="9311"/>
                    <a:pt x="0" y="9825"/>
                  </a:cubicBezTo>
                  <a:cubicBezTo>
                    <a:pt x="1461" y="5697"/>
                    <a:pt x="1365" y="4235"/>
                    <a:pt x="957" y="0"/>
                  </a:cubicBezTo>
                  <a:lnTo>
                    <a:pt x="9982" y="428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alpha val="72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29" name="Rectangle 94">
              <a:extLst>
                <a:ext uri="{FF2B5EF4-FFF2-40B4-BE49-F238E27FC236}">
                  <a16:creationId xmlns:a16="http://schemas.microsoft.com/office/drawing/2014/main" id="{4A87A5E7-F047-7840-BBAF-012253EA52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2" y="1877"/>
              <a:ext cx="493" cy="47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30" name="Text Box 95">
              <a:extLst>
                <a:ext uri="{FF2B5EF4-FFF2-40B4-BE49-F238E27FC236}">
                  <a16:creationId xmlns:a16="http://schemas.microsoft.com/office/drawing/2014/main" id="{6178E43E-D8F7-EC4A-AEDE-EC269AA143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1" y="1545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IP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Eth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Phy</a:t>
              </a:r>
            </a:p>
          </p:txBody>
        </p:sp>
        <p:sp>
          <p:nvSpPr>
            <p:cNvPr id="131" name="Line 98">
              <a:extLst>
                <a:ext uri="{FF2B5EF4-FFF2-40B4-BE49-F238E27FC236}">
                  <a16:creationId xmlns:a16="http://schemas.microsoft.com/office/drawing/2014/main" id="{981CF2C0-D84F-EE42-A47F-A00DF699C8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8" y="2039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32" name="Line 99">
              <a:extLst>
                <a:ext uri="{FF2B5EF4-FFF2-40B4-BE49-F238E27FC236}">
                  <a16:creationId xmlns:a16="http://schemas.microsoft.com/office/drawing/2014/main" id="{1CF9F5A6-31A7-6E4D-B8BD-A18B5282DB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5" y="2198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020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" grpId="0" animBg="1"/>
      <p:bldP spid="215" grpId="1" animBg="1"/>
      <p:bldP spid="252" grpId="0"/>
      <p:bldP spid="25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Routing to another subnet: addressing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29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CFFE62D-54D4-2E4A-9F56-42AF465143DE}"/>
              </a:ext>
            </a:extLst>
          </p:cNvPr>
          <p:cNvCxnSpPr/>
          <p:nvPr/>
        </p:nvCxnSpPr>
        <p:spPr>
          <a:xfrm>
            <a:off x="4293702" y="5340624"/>
            <a:ext cx="32335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 Box 4">
            <a:extLst>
              <a:ext uri="{FF2B5EF4-FFF2-40B4-BE49-F238E27FC236}">
                <a16:creationId xmlns:a16="http://schemas.microsoft.com/office/drawing/2014/main" id="{2D2C1B49-6D05-3245-A14C-49597506C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6545" y="4606786"/>
            <a:ext cx="3802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i="0" dirty="0">
                <a:solidFill>
                  <a:srgbClr val="0000A8"/>
                </a:solidFill>
                <a:ea typeface="+mn-ea"/>
                <a:cs typeface="+mn-cs"/>
              </a:rPr>
              <a:t>R</a:t>
            </a:r>
            <a:endParaRPr lang="en-US" sz="2000" i="0" dirty="0">
              <a:solidFill>
                <a:srgbClr val="0000A8"/>
              </a:solidFill>
              <a:ea typeface="+mn-ea"/>
              <a:cs typeface="+mn-cs"/>
            </a:endParaRPr>
          </a:p>
        </p:txBody>
      </p:sp>
      <p:sp>
        <p:nvSpPr>
          <p:cNvPr id="92" name="Text Box 21">
            <a:extLst>
              <a:ext uri="{FF2B5EF4-FFF2-40B4-BE49-F238E27FC236}">
                <a16:creationId xmlns:a16="http://schemas.microsoft.com/office/drawing/2014/main" id="{8E9F58B9-C012-7C42-9622-7098AAF9C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0945" y="5749508"/>
            <a:ext cx="158594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1A-23-F9-CD-06-9B</a:t>
            </a:r>
          </a:p>
        </p:txBody>
      </p:sp>
      <p:sp>
        <p:nvSpPr>
          <p:cNvPr id="93" name="Text Box 22">
            <a:extLst>
              <a:ext uri="{FF2B5EF4-FFF2-40B4-BE49-F238E27FC236}">
                <a16:creationId xmlns:a16="http://schemas.microsoft.com/office/drawing/2014/main" id="{D3BC78DD-68E2-3F42-A025-894036CA6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8582" y="5576471"/>
            <a:ext cx="14157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222.222.222.220</a:t>
            </a:r>
          </a:p>
        </p:txBody>
      </p:sp>
      <p:grpSp>
        <p:nvGrpSpPr>
          <p:cNvPr id="94" name="Group 23">
            <a:extLst>
              <a:ext uri="{FF2B5EF4-FFF2-40B4-BE49-F238E27FC236}">
                <a16:creationId xmlns:a16="http://schemas.microsoft.com/office/drawing/2014/main" id="{026701D5-9E9E-EF42-B7AA-972F210D71D9}"/>
              </a:ext>
            </a:extLst>
          </p:cNvPr>
          <p:cNvGrpSpPr>
            <a:grpSpLocks/>
          </p:cNvGrpSpPr>
          <p:nvPr/>
        </p:nvGrpSpPr>
        <p:grpSpPr bwMode="auto">
          <a:xfrm>
            <a:off x="3992226" y="6027746"/>
            <a:ext cx="1573213" cy="482601"/>
            <a:chOff x="1934" y="2405"/>
            <a:chExt cx="991" cy="304"/>
          </a:xfrm>
        </p:grpSpPr>
        <p:sp>
          <p:nvSpPr>
            <p:cNvPr id="146" name="Text Box 24">
              <a:extLst>
                <a:ext uri="{FF2B5EF4-FFF2-40B4-BE49-F238E27FC236}">
                  <a16:creationId xmlns:a16="http://schemas.microsoft.com/office/drawing/2014/main" id="{D19F6EF2-3DED-734B-B3EA-8B5850BFD7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4" y="2405"/>
              <a:ext cx="892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111.111.111.110</a:t>
              </a:r>
            </a:p>
          </p:txBody>
        </p:sp>
        <p:sp>
          <p:nvSpPr>
            <p:cNvPr id="147" name="Text Box 25">
              <a:extLst>
                <a:ext uri="{FF2B5EF4-FFF2-40B4-BE49-F238E27FC236}">
                  <a16:creationId xmlns:a16="http://schemas.microsoft.com/office/drawing/2014/main" id="{E60F6762-DC3F-2E40-B567-43C8BBD1B1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8" y="2515"/>
              <a:ext cx="98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E6-E9-00-17-BB-4B</a:t>
              </a:r>
            </a:p>
          </p:txBody>
        </p:sp>
      </p:grpSp>
      <p:sp>
        <p:nvSpPr>
          <p:cNvPr id="99" name="Text Box 26">
            <a:extLst>
              <a:ext uri="{FF2B5EF4-FFF2-40B4-BE49-F238E27FC236}">
                <a16:creationId xmlns:a16="http://schemas.microsoft.com/office/drawing/2014/main" id="{EB7AD1CB-7395-4048-94BA-078B67601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3382" y="6174597"/>
            <a:ext cx="163461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CC-49-DE-D0-AB-7D</a:t>
            </a:r>
          </a:p>
        </p:txBody>
      </p:sp>
      <p:sp>
        <p:nvSpPr>
          <p:cNvPr id="100" name="Text Box 27">
            <a:extLst>
              <a:ext uri="{FF2B5EF4-FFF2-40B4-BE49-F238E27FC236}">
                <a16:creationId xmlns:a16="http://schemas.microsoft.com/office/drawing/2014/main" id="{883C22D8-5EE5-FD4B-A6BF-961F094C9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3407" y="5985684"/>
            <a:ext cx="14157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111.111.111.112</a:t>
            </a:r>
          </a:p>
        </p:txBody>
      </p:sp>
      <p:sp>
        <p:nvSpPr>
          <p:cNvPr id="101" name="Text Box 30">
            <a:extLst>
              <a:ext uri="{FF2B5EF4-FFF2-40B4-BE49-F238E27FC236}">
                <a16:creationId xmlns:a16="http://schemas.microsoft.com/office/drawing/2014/main" id="{F0A4A6D6-07D6-9540-9E22-87082344B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1438" y="5007006"/>
            <a:ext cx="14157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111.111.111.111</a:t>
            </a:r>
          </a:p>
        </p:txBody>
      </p:sp>
      <p:sp>
        <p:nvSpPr>
          <p:cNvPr id="102" name="Text Box 33">
            <a:extLst>
              <a:ext uri="{FF2B5EF4-FFF2-40B4-BE49-F238E27FC236}">
                <a16:creationId xmlns:a16="http://schemas.microsoft.com/office/drawing/2014/main" id="{98DB423A-5D18-F545-A673-502329AD2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9535" y="5196273"/>
            <a:ext cx="153599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74-29-9C-E8-FF-55</a:t>
            </a:r>
          </a:p>
        </p:txBody>
      </p:sp>
      <p:sp>
        <p:nvSpPr>
          <p:cNvPr id="103" name="Freeform 39">
            <a:extLst>
              <a:ext uri="{FF2B5EF4-FFF2-40B4-BE49-F238E27FC236}">
                <a16:creationId xmlns:a16="http://schemas.microsoft.com/office/drawing/2014/main" id="{B2706607-111C-5245-B2CF-A17D7724FFA8}"/>
              </a:ext>
            </a:extLst>
          </p:cNvPr>
          <p:cNvSpPr>
            <a:spLocks/>
          </p:cNvSpPr>
          <p:nvPr/>
        </p:nvSpPr>
        <p:spPr bwMode="auto">
          <a:xfrm>
            <a:off x="3637582" y="4808121"/>
            <a:ext cx="839788" cy="1069975"/>
          </a:xfrm>
          <a:custGeom>
            <a:avLst/>
            <a:gdLst>
              <a:gd name="T0" fmla="*/ 2147483647 w 1005"/>
              <a:gd name="T1" fmla="*/ 2147483647 h 996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9CE0FA"/>
          </a:solidFill>
          <a:ln w="9525" cap="flat" cmpd="sng">
            <a:noFill/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04" name="Line 40">
            <a:extLst>
              <a:ext uri="{FF2B5EF4-FFF2-40B4-BE49-F238E27FC236}">
                <a16:creationId xmlns:a16="http://schemas.microsoft.com/office/drawing/2014/main" id="{28F869C4-D67B-E043-97EC-60E9EE422E8C}"/>
              </a:ext>
            </a:extLst>
          </p:cNvPr>
          <p:cNvSpPr>
            <a:spLocks noChangeShapeType="1"/>
          </p:cNvSpPr>
          <p:nvPr/>
        </p:nvSpPr>
        <p:spPr bwMode="auto">
          <a:xfrm>
            <a:off x="3334370" y="4787483"/>
            <a:ext cx="438150" cy="230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5" name="Line 41">
            <a:extLst>
              <a:ext uri="{FF2B5EF4-FFF2-40B4-BE49-F238E27FC236}">
                <a16:creationId xmlns:a16="http://schemas.microsoft.com/office/drawing/2014/main" id="{F58EADC2-5F53-3341-BAA6-DBF970DD75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06935" y="5732045"/>
            <a:ext cx="283036" cy="544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107" name="Line 44">
            <a:extLst>
              <a:ext uri="{FF2B5EF4-FFF2-40B4-BE49-F238E27FC236}">
                <a16:creationId xmlns:a16="http://schemas.microsoft.com/office/drawing/2014/main" id="{9DEB43AB-0452-E74B-A267-354DF376C2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42282" y="5842809"/>
            <a:ext cx="0" cy="163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108" name="Line 45">
            <a:extLst>
              <a:ext uri="{FF2B5EF4-FFF2-40B4-BE49-F238E27FC236}">
                <a16:creationId xmlns:a16="http://schemas.microsoft.com/office/drawing/2014/main" id="{FCE2A6D7-36B2-D94C-B589-354F8509B97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48645" y="4860508"/>
            <a:ext cx="0" cy="2481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9" name="Line 46">
            <a:extLst>
              <a:ext uri="{FF2B5EF4-FFF2-40B4-BE49-F238E27FC236}">
                <a16:creationId xmlns:a16="http://schemas.microsoft.com/office/drawing/2014/main" id="{34C788DF-A7C4-7C49-A6BA-645F989435A2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8707" y="5427247"/>
            <a:ext cx="0" cy="6205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110" name="Line 47">
            <a:extLst>
              <a:ext uri="{FF2B5EF4-FFF2-40B4-BE49-F238E27FC236}">
                <a16:creationId xmlns:a16="http://schemas.microsoft.com/office/drawing/2014/main" id="{74475E6E-D489-9D41-83DE-586A84785D2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07745" y="5417721"/>
            <a:ext cx="4762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111" name="Text Box 58">
            <a:extLst>
              <a:ext uri="{FF2B5EF4-FFF2-40B4-BE49-F238E27FC236}">
                <a16:creationId xmlns:a16="http://schemas.microsoft.com/office/drawing/2014/main" id="{9ED91BB2-5CD2-AF4D-990D-A02134AFD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3136" y="4315099"/>
            <a:ext cx="3930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0" dirty="0">
                <a:solidFill>
                  <a:srgbClr val="0000A8"/>
                </a:solidFill>
                <a:ea typeface="+mn-ea"/>
                <a:cs typeface="+mn-cs"/>
              </a:rPr>
              <a:t>A</a:t>
            </a:r>
          </a:p>
        </p:txBody>
      </p:sp>
      <p:grpSp>
        <p:nvGrpSpPr>
          <p:cNvPr id="113" name="Group 63">
            <a:extLst>
              <a:ext uri="{FF2B5EF4-FFF2-40B4-BE49-F238E27FC236}">
                <a16:creationId xmlns:a16="http://schemas.microsoft.com/office/drawing/2014/main" id="{28E44824-539C-9E48-97D4-38EC5EF1A87D}"/>
              </a:ext>
            </a:extLst>
          </p:cNvPr>
          <p:cNvGrpSpPr>
            <a:grpSpLocks/>
          </p:cNvGrpSpPr>
          <p:nvPr/>
        </p:nvGrpSpPr>
        <p:grpSpPr bwMode="auto">
          <a:xfrm>
            <a:off x="8615685" y="5148731"/>
            <a:ext cx="1616076" cy="495300"/>
            <a:chOff x="4351" y="2786"/>
            <a:chExt cx="1018" cy="312"/>
          </a:xfrm>
        </p:grpSpPr>
        <p:sp>
          <p:nvSpPr>
            <p:cNvPr id="144" name="Text Box 64">
              <a:extLst>
                <a:ext uri="{FF2B5EF4-FFF2-40B4-BE49-F238E27FC236}">
                  <a16:creationId xmlns:a16="http://schemas.microsoft.com/office/drawing/2014/main" id="{6F4DD6C5-5CCC-9A43-8DEF-22B166CC12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2" y="2786"/>
              <a:ext cx="892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222.222.222.222</a:t>
              </a:r>
            </a:p>
          </p:txBody>
        </p:sp>
        <p:sp>
          <p:nvSpPr>
            <p:cNvPr id="145" name="Text Box 65">
              <a:extLst>
                <a:ext uri="{FF2B5EF4-FFF2-40B4-BE49-F238E27FC236}">
                  <a16:creationId xmlns:a16="http://schemas.microsoft.com/office/drawing/2014/main" id="{6E33AF33-87FC-744F-A61A-A574F7048B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1" y="2904"/>
              <a:ext cx="101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49-BD-D2-C7-56-2A</a:t>
              </a:r>
            </a:p>
          </p:txBody>
        </p:sp>
      </p:grpSp>
      <p:sp>
        <p:nvSpPr>
          <p:cNvPr id="114" name="Line 67">
            <a:extLst>
              <a:ext uri="{FF2B5EF4-FFF2-40B4-BE49-F238E27FC236}">
                <a16:creationId xmlns:a16="http://schemas.microsoft.com/office/drawing/2014/main" id="{351E9598-D6EF-0941-9E90-3FFDA09398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15932" y="4787483"/>
            <a:ext cx="450850" cy="317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16" name="Text Box 71">
            <a:extLst>
              <a:ext uri="{FF2B5EF4-FFF2-40B4-BE49-F238E27FC236}">
                <a16:creationId xmlns:a16="http://schemas.microsoft.com/office/drawing/2014/main" id="{A2452177-E551-CB48-A13E-9F30A8D87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7272" y="6136999"/>
            <a:ext cx="14157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222.222.222.221</a:t>
            </a:r>
          </a:p>
        </p:txBody>
      </p:sp>
      <p:sp>
        <p:nvSpPr>
          <p:cNvPr id="117" name="Text Box 72">
            <a:extLst>
              <a:ext uri="{FF2B5EF4-FFF2-40B4-BE49-F238E27FC236}">
                <a16:creationId xmlns:a16="http://schemas.microsoft.com/office/drawing/2014/main" id="{70A29F2B-254D-C242-BED3-63C6A2000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7391" y="6315866"/>
            <a:ext cx="15522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88-B2-2F-54-1A-0F</a:t>
            </a:r>
          </a:p>
        </p:txBody>
      </p:sp>
      <p:sp>
        <p:nvSpPr>
          <p:cNvPr id="118" name="Line 73">
            <a:extLst>
              <a:ext uri="{FF2B5EF4-FFF2-40B4-BE49-F238E27FC236}">
                <a16:creationId xmlns:a16="http://schemas.microsoft.com/office/drawing/2014/main" id="{EA6BFE92-6101-754D-A5A8-900E35C4E79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156672" y="5684421"/>
            <a:ext cx="267105" cy="2009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120" name="Freeform 75">
            <a:extLst>
              <a:ext uri="{FF2B5EF4-FFF2-40B4-BE49-F238E27FC236}">
                <a16:creationId xmlns:a16="http://schemas.microsoft.com/office/drawing/2014/main" id="{68E66362-A921-0844-BAA8-FB5279AD1D5D}"/>
              </a:ext>
            </a:extLst>
          </p:cNvPr>
          <p:cNvSpPr>
            <a:spLocks/>
          </p:cNvSpPr>
          <p:nvPr/>
        </p:nvSpPr>
        <p:spPr bwMode="auto">
          <a:xfrm>
            <a:off x="7476157" y="4811296"/>
            <a:ext cx="765175" cy="1081088"/>
          </a:xfrm>
          <a:custGeom>
            <a:avLst/>
            <a:gdLst>
              <a:gd name="T0" fmla="*/ 2147483647 w 1005"/>
              <a:gd name="T1" fmla="*/ 2147483647 h 996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9CE0FA"/>
          </a:solidFill>
          <a:ln w="9525" cap="flat" cmpd="sng">
            <a:noFill/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21" name="Text Box 76">
            <a:extLst>
              <a:ext uri="{FF2B5EF4-FFF2-40B4-BE49-F238E27FC236}">
                <a16:creationId xmlns:a16="http://schemas.microsoft.com/office/drawing/2014/main" id="{DA57B50B-B7E5-2942-B45A-3152B6985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7316" y="4484341"/>
            <a:ext cx="3802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0" dirty="0">
                <a:solidFill>
                  <a:srgbClr val="0000A8"/>
                </a:solidFill>
                <a:ea typeface="+mn-ea"/>
                <a:cs typeface="+mn-cs"/>
              </a:rPr>
              <a:t>B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C76A447-7E01-C147-9C89-C1C4C935DA7A}"/>
              </a:ext>
            </a:extLst>
          </p:cNvPr>
          <p:cNvGrpSpPr/>
          <p:nvPr/>
        </p:nvGrpSpPr>
        <p:grpSpPr>
          <a:xfrm>
            <a:off x="5001868" y="5038254"/>
            <a:ext cx="1310631" cy="501151"/>
            <a:chOff x="4909105" y="5767126"/>
            <a:chExt cx="1310631" cy="501151"/>
          </a:xfrm>
        </p:grpSpPr>
        <p:sp>
          <p:nvSpPr>
            <p:cNvPr id="167" name="Rectangle 37">
              <a:extLst>
                <a:ext uri="{FF2B5EF4-FFF2-40B4-BE49-F238E27FC236}">
                  <a16:creationId xmlns:a16="http://schemas.microsoft.com/office/drawing/2014/main" id="{89D0886F-F835-2044-AB8F-F49ACC0B58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024859" y="5937451"/>
              <a:ext cx="134168" cy="255587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</a:endParaRPr>
            </a:p>
          </p:txBody>
        </p:sp>
        <p:sp>
          <p:nvSpPr>
            <p:cNvPr id="168" name="Rectangle 37">
              <a:extLst>
                <a:ext uri="{FF2B5EF4-FFF2-40B4-BE49-F238E27FC236}">
                  <a16:creationId xmlns:a16="http://schemas.microsoft.com/office/drawing/2014/main" id="{C75323AD-DC39-4543-A0CC-4375A7BCF3F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966501" y="5940764"/>
              <a:ext cx="140795" cy="255587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</a:endParaRPr>
            </a:p>
          </p:txBody>
        </p: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EDD0BCD9-05EB-F249-AEA1-A9CCFBC80BB8}"/>
                </a:ext>
              </a:extLst>
            </p:cNvPr>
            <p:cNvGrpSpPr/>
            <p:nvPr/>
          </p:nvGrpSpPr>
          <p:grpSpPr>
            <a:xfrm>
              <a:off x="5115340" y="5767126"/>
              <a:ext cx="901147" cy="501151"/>
              <a:chOff x="7493876" y="2774731"/>
              <a:chExt cx="1481958" cy="894622"/>
            </a:xfrm>
          </p:grpSpPr>
          <p:sp>
            <p:nvSpPr>
              <p:cNvPr id="157" name="Freeform 156">
                <a:extLst>
                  <a:ext uri="{FF2B5EF4-FFF2-40B4-BE49-F238E27FC236}">
                    <a16:creationId xmlns:a16="http://schemas.microsoft.com/office/drawing/2014/main" id="{F5326B06-29FF-A544-BF80-2A0622229582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8065A2A5-902C-A940-821B-CBFC0122AC2F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14C076B7-5A71-8644-9F5C-08E13F943BD5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160" name="Freeform 159">
                  <a:extLst>
                    <a:ext uri="{FF2B5EF4-FFF2-40B4-BE49-F238E27FC236}">
                      <a16:creationId xmlns:a16="http://schemas.microsoft.com/office/drawing/2014/main" id="{13D62837-C3EA-8B4B-B09D-FC71F9727C64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Freeform 160">
                  <a:extLst>
                    <a:ext uri="{FF2B5EF4-FFF2-40B4-BE49-F238E27FC236}">
                      <a16:creationId xmlns:a16="http://schemas.microsoft.com/office/drawing/2014/main" id="{147D5E46-2372-FA45-9685-A7CC6CA91F5F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2" name="Freeform 161">
                  <a:extLst>
                    <a:ext uri="{FF2B5EF4-FFF2-40B4-BE49-F238E27FC236}">
                      <a16:creationId xmlns:a16="http://schemas.microsoft.com/office/drawing/2014/main" id="{6B2D97C5-61CB-9441-993B-95CAA7169FC7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3" name="Freeform 162">
                  <a:extLst>
                    <a:ext uri="{FF2B5EF4-FFF2-40B4-BE49-F238E27FC236}">
                      <a16:creationId xmlns:a16="http://schemas.microsoft.com/office/drawing/2014/main" id="{CD3C4F94-9D92-F048-A80A-0D709146CB4E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171" name="Rectangle 37">
            <a:extLst>
              <a:ext uri="{FF2B5EF4-FFF2-40B4-BE49-F238E27FC236}">
                <a16:creationId xmlns:a16="http://schemas.microsoft.com/office/drawing/2014/main" id="{A9816EEA-38E6-AE46-970F-D20738D1CBC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161022" y="4666815"/>
            <a:ext cx="119903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149" name="Group 49">
            <a:extLst>
              <a:ext uri="{FF2B5EF4-FFF2-40B4-BE49-F238E27FC236}">
                <a16:creationId xmlns:a16="http://schemas.microsoft.com/office/drawing/2014/main" id="{AD680CEA-D168-C84F-AAE1-D128195A44E7}"/>
              </a:ext>
            </a:extLst>
          </p:cNvPr>
          <p:cNvGrpSpPr>
            <a:grpSpLocks/>
          </p:cNvGrpSpPr>
          <p:nvPr/>
        </p:nvGrpSpPr>
        <p:grpSpPr bwMode="auto">
          <a:xfrm>
            <a:off x="2318687" y="4333458"/>
            <a:ext cx="936071" cy="761428"/>
            <a:chOff x="-44" y="1473"/>
            <a:chExt cx="981" cy="1105"/>
          </a:xfrm>
        </p:grpSpPr>
        <p:pic>
          <p:nvPicPr>
            <p:cNvPr id="150" name="Picture 50" descr="desktop_computer_stylized_medium">
              <a:extLst>
                <a:ext uri="{FF2B5EF4-FFF2-40B4-BE49-F238E27FC236}">
                  <a16:creationId xmlns:a16="http://schemas.microsoft.com/office/drawing/2014/main" id="{DADE998E-D7B9-EC4F-9F94-E65CF536C4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1" name="Freeform 51">
              <a:extLst>
                <a:ext uri="{FF2B5EF4-FFF2-40B4-BE49-F238E27FC236}">
                  <a16:creationId xmlns:a16="http://schemas.microsoft.com/office/drawing/2014/main" id="{BC38A1B0-555E-F049-93AC-48537726F70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180" name="Rectangle 37">
            <a:extLst>
              <a:ext uri="{FF2B5EF4-FFF2-40B4-BE49-F238E27FC236}">
                <a16:creationId xmlns:a16="http://schemas.microsoft.com/office/drawing/2014/main" id="{51912ACC-FA1C-7E48-9062-DA96B6CD7C3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271833" y="5687855"/>
            <a:ext cx="84261" cy="194751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126" name="Group 49">
            <a:extLst>
              <a:ext uri="{FF2B5EF4-FFF2-40B4-BE49-F238E27FC236}">
                <a16:creationId xmlns:a16="http://schemas.microsoft.com/office/drawing/2014/main" id="{164313DA-E436-B94D-946E-A9F9627207EA}"/>
              </a:ext>
            </a:extLst>
          </p:cNvPr>
          <p:cNvGrpSpPr>
            <a:grpSpLocks/>
          </p:cNvGrpSpPr>
          <p:nvPr/>
        </p:nvGrpSpPr>
        <p:grpSpPr bwMode="auto">
          <a:xfrm>
            <a:off x="2681426" y="5490561"/>
            <a:ext cx="639495" cy="517588"/>
            <a:chOff x="-44" y="1473"/>
            <a:chExt cx="981" cy="1105"/>
          </a:xfrm>
        </p:grpSpPr>
        <p:pic>
          <p:nvPicPr>
            <p:cNvPr id="127" name="Picture 50" descr="desktop_computer_stylized_medium">
              <a:extLst>
                <a:ext uri="{FF2B5EF4-FFF2-40B4-BE49-F238E27FC236}">
                  <a16:creationId xmlns:a16="http://schemas.microsoft.com/office/drawing/2014/main" id="{2DC8C6C4-5C23-0541-8061-C718A5B9D9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" name="Freeform 51">
              <a:extLst>
                <a:ext uri="{FF2B5EF4-FFF2-40B4-BE49-F238E27FC236}">
                  <a16:creationId xmlns:a16="http://schemas.microsoft.com/office/drawing/2014/main" id="{24E0555C-7855-E749-82E9-0F21AFA4C7C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000" dirty="0"/>
            </a:p>
          </p:txBody>
        </p:sp>
      </p:grpSp>
      <p:sp>
        <p:nvSpPr>
          <p:cNvPr id="181" name="Rectangle 37">
            <a:extLst>
              <a:ext uri="{FF2B5EF4-FFF2-40B4-BE49-F238E27FC236}">
                <a16:creationId xmlns:a16="http://schemas.microsoft.com/office/drawing/2014/main" id="{43F1B530-B1FE-5547-9108-2D9D5DEFE2F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726575" y="4653061"/>
            <a:ext cx="119903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sp>
        <p:nvSpPr>
          <p:cNvPr id="182" name="Rectangle 37">
            <a:extLst>
              <a:ext uri="{FF2B5EF4-FFF2-40B4-BE49-F238E27FC236}">
                <a16:creationId xmlns:a16="http://schemas.microsoft.com/office/drawing/2014/main" id="{7CF48F98-D094-CD4E-BD60-0DA33EA4220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496816" y="5784803"/>
            <a:ext cx="84261" cy="194751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152" name="Group 44">
            <a:extLst>
              <a:ext uri="{FF2B5EF4-FFF2-40B4-BE49-F238E27FC236}">
                <a16:creationId xmlns:a16="http://schemas.microsoft.com/office/drawing/2014/main" id="{083ACB0A-FBA9-0D43-9726-0A41424DD39D}"/>
              </a:ext>
            </a:extLst>
          </p:cNvPr>
          <p:cNvGrpSpPr>
            <a:grpSpLocks/>
          </p:cNvGrpSpPr>
          <p:nvPr/>
        </p:nvGrpSpPr>
        <p:grpSpPr bwMode="auto">
          <a:xfrm>
            <a:off x="8343615" y="5618570"/>
            <a:ext cx="711200" cy="601028"/>
            <a:chOff x="-44" y="1473"/>
            <a:chExt cx="981" cy="1105"/>
          </a:xfrm>
        </p:grpSpPr>
        <p:pic>
          <p:nvPicPr>
            <p:cNvPr id="154" name="Picture 45" descr="desktop_computer_stylized_medium">
              <a:extLst>
                <a:ext uri="{FF2B5EF4-FFF2-40B4-BE49-F238E27FC236}">
                  <a16:creationId xmlns:a16="http://schemas.microsoft.com/office/drawing/2014/main" id="{C369DB0B-1F34-3B46-A82A-78A90E656D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5" name="Freeform 46">
              <a:extLst>
                <a:ext uri="{FF2B5EF4-FFF2-40B4-BE49-F238E27FC236}">
                  <a16:creationId xmlns:a16="http://schemas.microsoft.com/office/drawing/2014/main" id="{9C2398C0-FF47-894E-B5E8-11EB55029DC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000" dirty="0"/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F604162-E90D-984F-847A-C102A2F79780}"/>
              </a:ext>
            </a:extLst>
          </p:cNvPr>
          <p:cNvCxnSpPr/>
          <p:nvPr/>
        </p:nvCxnSpPr>
        <p:spPr>
          <a:xfrm flipV="1">
            <a:off x="8669292" y="4874844"/>
            <a:ext cx="0" cy="44597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ED79A4A8-654F-5C41-9FB9-78AF30E0F351}"/>
              </a:ext>
            </a:extLst>
          </p:cNvPr>
          <p:cNvCxnSpPr>
            <a:cxnSpLocks/>
          </p:cNvCxnSpPr>
          <p:nvPr/>
        </p:nvCxnSpPr>
        <p:spPr>
          <a:xfrm flipV="1">
            <a:off x="8447023" y="5943807"/>
            <a:ext cx="0" cy="24163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4" name="Group 113">
            <a:extLst>
              <a:ext uri="{FF2B5EF4-FFF2-40B4-BE49-F238E27FC236}">
                <a16:creationId xmlns:a16="http://schemas.microsoft.com/office/drawing/2014/main" id="{4F40B619-9A70-2641-9962-A545BD190AEE}"/>
              </a:ext>
            </a:extLst>
          </p:cNvPr>
          <p:cNvGrpSpPr>
            <a:grpSpLocks/>
          </p:cNvGrpSpPr>
          <p:nvPr/>
        </p:nvGrpSpPr>
        <p:grpSpPr bwMode="auto">
          <a:xfrm>
            <a:off x="9360038" y="2716627"/>
            <a:ext cx="928688" cy="1954212"/>
            <a:chOff x="250" y="1380"/>
            <a:chExt cx="585" cy="1231"/>
          </a:xfrm>
        </p:grpSpPr>
        <p:sp>
          <p:nvSpPr>
            <p:cNvPr id="245" name="Freeform 106">
              <a:extLst>
                <a:ext uri="{FF2B5EF4-FFF2-40B4-BE49-F238E27FC236}">
                  <a16:creationId xmlns:a16="http://schemas.microsoft.com/office/drawing/2014/main" id="{970BC10B-039D-D849-BD17-870D52BCA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" y="1414"/>
              <a:ext cx="582" cy="1197"/>
            </a:xfrm>
            <a:custGeom>
              <a:avLst/>
              <a:gdLst>
                <a:gd name="T0" fmla="*/ 582 w 582"/>
                <a:gd name="T1" fmla="*/ 781 h 1197"/>
                <a:gd name="T2" fmla="*/ 0 w 582"/>
                <a:gd name="T3" fmla="*/ 1197 h 1197"/>
                <a:gd name="T4" fmla="*/ 83 w 582"/>
                <a:gd name="T5" fmla="*/ 0 h 1197"/>
                <a:gd name="T6" fmla="*/ 582 w 582"/>
                <a:gd name="T7" fmla="*/ 781 h 11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2" h="1197">
                  <a:moveTo>
                    <a:pt x="582" y="781"/>
                  </a:moveTo>
                  <a:lnTo>
                    <a:pt x="0" y="1197"/>
                  </a:lnTo>
                  <a:lnTo>
                    <a:pt x="83" y="0"/>
                  </a:lnTo>
                  <a:lnTo>
                    <a:pt x="582" y="78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99000">
                  <a:schemeClr val="bg1">
                    <a:lumMod val="75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46" name="Rectangle 107">
              <a:extLst>
                <a:ext uri="{FF2B5EF4-FFF2-40B4-BE49-F238E27FC236}">
                  <a16:creationId xmlns:a16="http://schemas.microsoft.com/office/drawing/2014/main" id="{881A2D84-75CD-FF46-8268-58570E386E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" y="1399"/>
              <a:ext cx="493" cy="7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47" name="Text Box 108">
              <a:extLst>
                <a:ext uri="{FF2B5EF4-FFF2-40B4-BE49-F238E27FC236}">
                  <a16:creationId xmlns:a16="http://schemas.microsoft.com/office/drawing/2014/main" id="{0174C2C5-DEEC-6448-84DD-CBC717D8C4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" y="1380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IP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Eth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Phy</a:t>
              </a:r>
            </a:p>
          </p:txBody>
        </p:sp>
        <p:sp>
          <p:nvSpPr>
            <p:cNvPr id="248" name="Line 109">
              <a:extLst>
                <a:ext uri="{FF2B5EF4-FFF2-40B4-BE49-F238E27FC236}">
                  <a16:creationId xmlns:a16="http://schemas.microsoft.com/office/drawing/2014/main" id="{5A82C9AA-9D84-BC42-9880-443161490A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49" name="Line 110">
              <a:extLst>
                <a:ext uri="{FF2B5EF4-FFF2-40B4-BE49-F238E27FC236}">
                  <a16:creationId xmlns:a16="http://schemas.microsoft.com/office/drawing/2014/main" id="{7EEC7F05-4E24-D14E-8286-E30E0B01CB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50" name="Line 111">
              <a:extLst>
                <a:ext uri="{FF2B5EF4-FFF2-40B4-BE49-F238E27FC236}">
                  <a16:creationId xmlns:a16="http://schemas.microsoft.com/office/drawing/2014/main" id="{8F3EE3E7-2794-E248-913F-D23487889C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51" name="Line 112">
              <a:extLst>
                <a:ext uri="{FF2B5EF4-FFF2-40B4-BE49-F238E27FC236}">
                  <a16:creationId xmlns:a16="http://schemas.microsoft.com/office/drawing/2014/main" id="{12725139-7043-064B-BBB9-A6E7289DCD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" y="1698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40" name="Group 44">
            <a:extLst>
              <a:ext uri="{FF2B5EF4-FFF2-40B4-BE49-F238E27FC236}">
                <a16:creationId xmlns:a16="http://schemas.microsoft.com/office/drawing/2014/main" id="{BF422F91-ACCF-D044-A60B-0B40246D065D}"/>
              </a:ext>
            </a:extLst>
          </p:cNvPr>
          <p:cNvGrpSpPr>
            <a:grpSpLocks/>
          </p:cNvGrpSpPr>
          <p:nvPr/>
        </p:nvGrpSpPr>
        <p:grpSpPr bwMode="auto">
          <a:xfrm>
            <a:off x="8491273" y="4391325"/>
            <a:ext cx="1009650" cy="855028"/>
            <a:chOff x="-44" y="1473"/>
            <a:chExt cx="981" cy="1105"/>
          </a:xfrm>
        </p:grpSpPr>
        <p:pic>
          <p:nvPicPr>
            <p:cNvPr id="142" name="Picture 45" descr="desktop_computer_stylized_medium">
              <a:extLst>
                <a:ext uri="{FF2B5EF4-FFF2-40B4-BE49-F238E27FC236}">
                  <a16:creationId xmlns:a16="http://schemas.microsoft.com/office/drawing/2014/main" id="{707FEFA6-A5DE-6840-9994-DC6AA79BA0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" name="Freeform 46">
              <a:extLst>
                <a:ext uri="{FF2B5EF4-FFF2-40B4-BE49-F238E27FC236}">
                  <a16:creationId xmlns:a16="http://schemas.microsoft.com/office/drawing/2014/main" id="{2330F56F-3837-6446-9F35-FB42B05CDD6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24" name="Group 100">
            <a:extLst>
              <a:ext uri="{FF2B5EF4-FFF2-40B4-BE49-F238E27FC236}">
                <a16:creationId xmlns:a16="http://schemas.microsoft.com/office/drawing/2014/main" id="{6FAC5503-9195-DF48-BF18-E7D249227C5B}"/>
              </a:ext>
            </a:extLst>
          </p:cNvPr>
          <p:cNvGrpSpPr>
            <a:grpSpLocks/>
          </p:cNvGrpSpPr>
          <p:nvPr/>
        </p:nvGrpSpPr>
        <p:grpSpPr bwMode="auto">
          <a:xfrm>
            <a:off x="5329167" y="3001010"/>
            <a:ext cx="836613" cy="2081213"/>
            <a:chOff x="2838" y="1545"/>
            <a:chExt cx="527" cy="1311"/>
          </a:xfrm>
        </p:grpSpPr>
        <p:sp>
          <p:nvSpPr>
            <p:cNvPr id="125" name="Freeform 93">
              <a:extLst>
                <a:ext uri="{FF2B5EF4-FFF2-40B4-BE49-F238E27FC236}">
                  <a16:creationId xmlns:a16="http://schemas.microsoft.com/office/drawing/2014/main" id="{9ADEE501-63F8-C84E-95DD-74C5774DA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" y="2342"/>
              <a:ext cx="527" cy="514"/>
            </a:xfrm>
            <a:custGeom>
              <a:avLst/>
              <a:gdLst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10000 w 10000"/>
                <a:gd name="connsiteY0" fmla="*/ 0 h 10486"/>
                <a:gd name="connsiteX1" fmla="*/ 5770 w 10000"/>
                <a:gd name="connsiteY1" fmla="*/ 10486 h 10486"/>
                <a:gd name="connsiteX2" fmla="*/ 0 w 10000"/>
                <a:gd name="connsiteY2" fmla="*/ 0 h 10486"/>
                <a:gd name="connsiteX3" fmla="*/ 10000 w 10000"/>
                <a:gd name="connsiteY3" fmla="*/ 0 h 10486"/>
                <a:gd name="connsiteX0" fmla="*/ 10000 w 10000"/>
                <a:gd name="connsiteY0" fmla="*/ 0 h 10486"/>
                <a:gd name="connsiteX1" fmla="*/ 5770 w 10000"/>
                <a:gd name="connsiteY1" fmla="*/ 10486 h 10486"/>
                <a:gd name="connsiteX2" fmla="*/ 2703 w 10000"/>
                <a:gd name="connsiteY2" fmla="*/ 5075 h 10486"/>
                <a:gd name="connsiteX3" fmla="*/ 0 w 10000"/>
                <a:gd name="connsiteY3" fmla="*/ 0 h 10486"/>
                <a:gd name="connsiteX4" fmla="*/ 10000 w 10000"/>
                <a:gd name="connsiteY4" fmla="*/ 0 h 10486"/>
                <a:gd name="connsiteX0" fmla="*/ 10000 w 10000"/>
                <a:gd name="connsiteY0" fmla="*/ 0 h 10720"/>
                <a:gd name="connsiteX1" fmla="*/ 5770 w 10000"/>
                <a:gd name="connsiteY1" fmla="*/ 10486 h 10720"/>
                <a:gd name="connsiteX2" fmla="*/ 563 w 10000"/>
                <a:gd name="connsiteY2" fmla="*/ 10720 h 10720"/>
                <a:gd name="connsiteX3" fmla="*/ 0 w 10000"/>
                <a:gd name="connsiteY3" fmla="*/ 0 h 10720"/>
                <a:gd name="connsiteX4" fmla="*/ 10000 w 10000"/>
                <a:gd name="connsiteY4" fmla="*/ 0 h 10720"/>
                <a:gd name="connsiteX0" fmla="*/ 10000 w 10000"/>
                <a:gd name="connsiteY0" fmla="*/ 0 h 10720"/>
                <a:gd name="connsiteX1" fmla="*/ 5770 w 10000"/>
                <a:gd name="connsiteY1" fmla="*/ 10486 h 10720"/>
                <a:gd name="connsiteX2" fmla="*/ 563 w 10000"/>
                <a:gd name="connsiteY2" fmla="*/ 10720 h 10720"/>
                <a:gd name="connsiteX3" fmla="*/ 0 w 10000"/>
                <a:gd name="connsiteY3" fmla="*/ 0 h 10720"/>
                <a:gd name="connsiteX4" fmla="*/ 10000 w 10000"/>
                <a:gd name="connsiteY4" fmla="*/ 0 h 10720"/>
                <a:gd name="connsiteX0" fmla="*/ 10000 w 10000"/>
                <a:gd name="connsiteY0" fmla="*/ 0 h 10489"/>
                <a:gd name="connsiteX1" fmla="*/ 5770 w 10000"/>
                <a:gd name="connsiteY1" fmla="*/ 10486 h 10489"/>
                <a:gd name="connsiteX2" fmla="*/ 271 w 10000"/>
                <a:gd name="connsiteY2" fmla="*/ 10331 h 10489"/>
                <a:gd name="connsiteX3" fmla="*/ 0 w 10000"/>
                <a:gd name="connsiteY3" fmla="*/ 0 h 10489"/>
                <a:gd name="connsiteX4" fmla="*/ 10000 w 10000"/>
                <a:gd name="connsiteY4" fmla="*/ 0 h 10489"/>
                <a:gd name="connsiteX0" fmla="*/ 10000 w 10000"/>
                <a:gd name="connsiteY0" fmla="*/ 0 h 10489"/>
                <a:gd name="connsiteX1" fmla="*/ 6548 w 10000"/>
                <a:gd name="connsiteY1" fmla="*/ 10486 h 10489"/>
                <a:gd name="connsiteX2" fmla="*/ 271 w 10000"/>
                <a:gd name="connsiteY2" fmla="*/ 10331 h 10489"/>
                <a:gd name="connsiteX3" fmla="*/ 0 w 10000"/>
                <a:gd name="connsiteY3" fmla="*/ 0 h 10489"/>
                <a:gd name="connsiteX4" fmla="*/ 10000 w 10000"/>
                <a:gd name="connsiteY4" fmla="*/ 0 h 10489"/>
                <a:gd name="connsiteX0" fmla="*/ 10000 w 10000"/>
                <a:gd name="connsiteY0" fmla="*/ 0 h 10492"/>
                <a:gd name="connsiteX1" fmla="*/ 6548 w 10000"/>
                <a:gd name="connsiteY1" fmla="*/ 10486 h 10492"/>
                <a:gd name="connsiteX2" fmla="*/ 271 w 10000"/>
                <a:gd name="connsiteY2" fmla="*/ 10331 h 10492"/>
                <a:gd name="connsiteX3" fmla="*/ 0 w 10000"/>
                <a:gd name="connsiteY3" fmla="*/ 0 h 10492"/>
                <a:gd name="connsiteX4" fmla="*/ 10000 w 10000"/>
                <a:gd name="connsiteY4" fmla="*/ 0 h 10492"/>
                <a:gd name="connsiteX0" fmla="*/ 9749 w 9749"/>
                <a:gd name="connsiteY0" fmla="*/ 0 h 10492"/>
                <a:gd name="connsiteX1" fmla="*/ 6297 w 9749"/>
                <a:gd name="connsiteY1" fmla="*/ 10486 h 10492"/>
                <a:gd name="connsiteX2" fmla="*/ 20 w 9749"/>
                <a:gd name="connsiteY2" fmla="*/ 10331 h 10492"/>
                <a:gd name="connsiteX3" fmla="*/ 916 w 9749"/>
                <a:gd name="connsiteY3" fmla="*/ 1363 h 10492"/>
                <a:gd name="connsiteX4" fmla="*/ 9749 w 9749"/>
                <a:gd name="connsiteY4" fmla="*/ 0 h 10492"/>
                <a:gd name="connsiteX0" fmla="*/ 9600 w 9600"/>
                <a:gd name="connsiteY0" fmla="*/ 372 h 8700"/>
                <a:gd name="connsiteX1" fmla="*/ 6458 w 9600"/>
                <a:gd name="connsiteY1" fmla="*/ 8695 h 8700"/>
                <a:gd name="connsiteX2" fmla="*/ 20 w 9600"/>
                <a:gd name="connsiteY2" fmla="*/ 8548 h 8700"/>
                <a:gd name="connsiteX3" fmla="*/ 939 w 9600"/>
                <a:gd name="connsiteY3" fmla="*/ 0 h 8700"/>
                <a:gd name="connsiteX4" fmla="*/ 9600 w 9600"/>
                <a:gd name="connsiteY4" fmla="*/ 372 h 8700"/>
                <a:gd name="connsiteX0" fmla="*/ 10000 w 10000"/>
                <a:gd name="connsiteY0" fmla="*/ 428 h 10000"/>
                <a:gd name="connsiteX1" fmla="*/ 6727 w 10000"/>
                <a:gd name="connsiteY1" fmla="*/ 9994 h 10000"/>
                <a:gd name="connsiteX2" fmla="*/ 21 w 10000"/>
                <a:gd name="connsiteY2" fmla="*/ 9825 h 10000"/>
                <a:gd name="connsiteX3" fmla="*/ 978 w 10000"/>
                <a:gd name="connsiteY3" fmla="*/ 0 h 10000"/>
                <a:gd name="connsiteX4" fmla="*/ 10000 w 10000"/>
                <a:gd name="connsiteY4" fmla="*/ 428 h 10000"/>
                <a:gd name="connsiteX0" fmla="*/ 9997 w 9997"/>
                <a:gd name="connsiteY0" fmla="*/ 428 h 10000"/>
                <a:gd name="connsiteX1" fmla="*/ 6724 w 9997"/>
                <a:gd name="connsiteY1" fmla="*/ 9994 h 10000"/>
                <a:gd name="connsiteX2" fmla="*/ 18 w 9997"/>
                <a:gd name="connsiteY2" fmla="*/ 9825 h 10000"/>
                <a:gd name="connsiteX3" fmla="*/ 975 w 9997"/>
                <a:gd name="connsiteY3" fmla="*/ 0 h 10000"/>
                <a:gd name="connsiteX4" fmla="*/ 9997 w 9997"/>
                <a:gd name="connsiteY4" fmla="*/ 428 h 10000"/>
                <a:gd name="connsiteX0" fmla="*/ 9982 w 9982"/>
                <a:gd name="connsiteY0" fmla="*/ 428 h 10000"/>
                <a:gd name="connsiteX1" fmla="*/ 6708 w 9982"/>
                <a:gd name="connsiteY1" fmla="*/ 9994 h 10000"/>
                <a:gd name="connsiteX2" fmla="*/ 0 w 9982"/>
                <a:gd name="connsiteY2" fmla="*/ 9825 h 10000"/>
                <a:gd name="connsiteX3" fmla="*/ 957 w 9982"/>
                <a:gd name="connsiteY3" fmla="*/ 0 h 10000"/>
                <a:gd name="connsiteX4" fmla="*/ 9982 w 9982"/>
                <a:gd name="connsiteY4" fmla="*/ 42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2" h="10000">
                  <a:moveTo>
                    <a:pt x="9982" y="428"/>
                  </a:moveTo>
                  <a:cubicBezTo>
                    <a:pt x="6708" y="5645"/>
                    <a:pt x="7799" y="6805"/>
                    <a:pt x="6708" y="9994"/>
                  </a:cubicBezTo>
                  <a:cubicBezTo>
                    <a:pt x="4852" y="10080"/>
                    <a:pt x="3414" y="9311"/>
                    <a:pt x="0" y="9825"/>
                  </a:cubicBezTo>
                  <a:cubicBezTo>
                    <a:pt x="1461" y="5697"/>
                    <a:pt x="1365" y="4235"/>
                    <a:pt x="957" y="0"/>
                  </a:cubicBezTo>
                  <a:lnTo>
                    <a:pt x="9982" y="428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alpha val="72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29" name="Rectangle 94">
              <a:extLst>
                <a:ext uri="{FF2B5EF4-FFF2-40B4-BE49-F238E27FC236}">
                  <a16:creationId xmlns:a16="http://schemas.microsoft.com/office/drawing/2014/main" id="{4A87A5E7-F047-7840-BBAF-012253EA52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2" y="1877"/>
              <a:ext cx="493" cy="47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30" name="Text Box 95">
              <a:extLst>
                <a:ext uri="{FF2B5EF4-FFF2-40B4-BE49-F238E27FC236}">
                  <a16:creationId xmlns:a16="http://schemas.microsoft.com/office/drawing/2014/main" id="{6178E43E-D8F7-EC4A-AEDE-EC269AA143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1" y="1545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IP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Eth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Phy</a:t>
              </a:r>
            </a:p>
          </p:txBody>
        </p:sp>
        <p:sp>
          <p:nvSpPr>
            <p:cNvPr id="131" name="Line 98">
              <a:extLst>
                <a:ext uri="{FF2B5EF4-FFF2-40B4-BE49-F238E27FC236}">
                  <a16:creationId xmlns:a16="http://schemas.microsoft.com/office/drawing/2014/main" id="{981CF2C0-D84F-EE42-A47F-A00DF699C8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8" y="2039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32" name="Line 99">
              <a:extLst>
                <a:ext uri="{FF2B5EF4-FFF2-40B4-BE49-F238E27FC236}">
                  <a16:creationId xmlns:a16="http://schemas.microsoft.com/office/drawing/2014/main" id="{1CF9F5A6-31A7-6E4D-B8BD-A18B5282DB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5" y="2198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87" name="Group 99">
            <a:extLst>
              <a:ext uri="{FF2B5EF4-FFF2-40B4-BE49-F238E27FC236}">
                <a16:creationId xmlns:a16="http://schemas.microsoft.com/office/drawing/2014/main" id="{149E1102-1775-9C40-A82F-CA67E8AC3B7D}"/>
              </a:ext>
            </a:extLst>
          </p:cNvPr>
          <p:cNvGrpSpPr>
            <a:grpSpLocks/>
          </p:cNvGrpSpPr>
          <p:nvPr/>
        </p:nvGrpSpPr>
        <p:grpSpPr bwMode="auto">
          <a:xfrm>
            <a:off x="6089782" y="2530406"/>
            <a:ext cx="2436813" cy="1519237"/>
            <a:chOff x="3018" y="1445"/>
            <a:chExt cx="1535" cy="957"/>
          </a:xfrm>
        </p:grpSpPr>
        <p:grpSp>
          <p:nvGrpSpPr>
            <p:cNvPr id="189" name="Group 61">
              <a:extLst>
                <a:ext uri="{FF2B5EF4-FFF2-40B4-BE49-F238E27FC236}">
                  <a16:creationId xmlns:a16="http://schemas.microsoft.com/office/drawing/2014/main" id="{80947A02-3E38-7744-9D3B-796971D86D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6" y="1706"/>
              <a:ext cx="1267" cy="475"/>
              <a:chOff x="1197" y="1669"/>
              <a:chExt cx="1267" cy="475"/>
            </a:xfrm>
          </p:grpSpPr>
          <p:grpSp>
            <p:nvGrpSpPr>
              <p:cNvPr id="206" name="Group 62">
                <a:extLst>
                  <a:ext uri="{FF2B5EF4-FFF2-40B4-BE49-F238E27FC236}">
                    <a16:creationId xmlns:a16="http://schemas.microsoft.com/office/drawing/2014/main" id="{2C306763-C23D-394C-B9CB-A453BB6212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37" y="1990"/>
                <a:ext cx="90" cy="154"/>
                <a:chOff x="1337" y="1990"/>
                <a:chExt cx="90" cy="154"/>
              </a:xfrm>
            </p:grpSpPr>
            <p:sp>
              <p:nvSpPr>
                <p:cNvPr id="209" name="Line 64">
                  <a:extLst>
                    <a:ext uri="{FF2B5EF4-FFF2-40B4-BE49-F238E27FC236}">
                      <a16:creationId xmlns:a16="http://schemas.microsoft.com/office/drawing/2014/main" id="{F381FEB3-A7BA-3548-97B5-DF66310001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37" y="1990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0" name="Line 65">
                  <a:extLst>
                    <a:ext uri="{FF2B5EF4-FFF2-40B4-BE49-F238E27FC236}">
                      <a16:creationId xmlns:a16="http://schemas.microsoft.com/office/drawing/2014/main" id="{48BDFC0F-8101-BE4D-913A-7A1AB99201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27" y="1992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07" name="Text Box 66">
                <a:extLst>
                  <a:ext uri="{FF2B5EF4-FFF2-40B4-BE49-F238E27FC236}">
                    <a16:creationId xmlns:a16="http://schemas.microsoft.com/office/drawing/2014/main" id="{115C73F4-7033-6248-9366-1B21321720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97" y="1669"/>
                <a:ext cx="126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IP src: 111.111.111.111</a:t>
                </a:r>
              </a:p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   IP dest: 222.222.222.222</a:t>
                </a:r>
              </a:p>
            </p:txBody>
          </p:sp>
        </p:grpSp>
        <p:grpSp>
          <p:nvGrpSpPr>
            <p:cNvPr id="191" name="Group 72">
              <a:extLst>
                <a:ext uri="{FF2B5EF4-FFF2-40B4-BE49-F238E27FC236}">
                  <a16:creationId xmlns:a16="http://schemas.microsoft.com/office/drawing/2014/main" id="{F55ED3F7-1CC5-5C4A-820C-1DF5F3282B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18" y="1445"/>
              <a:ext cx="1530" cy="957"/>
              <a:chOff x="931" y="1414"/>
              <a:chExt cx="1530" cy="957"/>
            </a:xfrm>
          </p:grpSpPr>
          <p:sp>
            <p:nvSpPr>
              <p:cNvPr id="192" name="Text Box 73">
                <a:extLst>
                  <a:ext uri="{FF2B5EF4-FFF2-40B4-BE49-F238E27FC236}">
                    <a16:creationId xmlns:a16="http://schemas.microsoft.com/office/drawing/2014/main" id="{5DD14730-A902-F44B-9C3C-51E4CF51FB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1" y="1414"/>
                <a:ext cx="1530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MAC src: 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1A-23-F9-CD-06-9B</a:t>
                </a:r>
              </a:p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  MAC dest: 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49-BD-D2-C7-56-2A</a:t>
                </a:r>
              </a:p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93" name="Group 74">
                <a:extLst>
                  <a:ext uri="{FF2B5EF4-FFF2-40B4-BE49-F238E27FC236}">
                    <a16:creationId xmlns:a16="http://schemas.microsoft.com/office/drawing/2014/main" id="{E61CC039-B56A-9D4C-AF28-707D673CA8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81" y="2182"/>
                <a:ext cx="1049" cy="189"/>
                <a:chOff x="2829" y="2040"/>
                <a:chExt cx="1049" cy="189"/>
              </a:xfrm>
            </p:grpSpPr>
            <p:sp>
              <p:nvSpPr>
                <p:cNvPr id="198" name="Rectangle 75">
                  <a:extLst>
                    <a:ext uri="{FF2B5EF4-FFF2-40B4-BE49-F238E27FC236}">
                      <a16:creationId xmlns:a16="http://schemas.microsoft.com/office/drawing/2014/main" id="{9B79D222-9680-2547-8547-368ADC49A1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29" y="2042"/>
                  <a:ext cx="1049" cy="185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9" name="Rectangle 76">
                  <a:extLst>
                    <a:ext uri="{FF2B5EF4-FFF2-40B4-BE49-F238E27FC236}">
                      <a16:creationId xmlns:a16="http://schemas.microsoft.com/office/drawing/2014/main" id="{E433AB76-2AFC-2C42-BD43-7C73DA5631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78" y="2060"/>
                  <a:ext cx="691" cy="153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0" name="Line 77">
                  <a:extLst>
                    <a:ext uri="{FF2B5EF4-FFF2-40B4-BE49-F238E27FC236}">
                      <a16:creationId xmlns:a16="http://schemas.microsoft.com/office/drawing/2014/main" id="{36CCAF09-1127-1542-BE8D-2FC0293199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0" y="2063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1" name="Line 78">
                  <a:extLst>
                    <a:ext uri="{FF2B5EF4-FFF2-40B4-BE49-F238E27FC236}">
                      <a16:creationId xmlns:a16="http://schemas.microsoft.com/office/drawing/2014/main" id="{630B8E56-957F-7845-BDC3-FB921DFE63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76" y="2063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2" name="Line 79">
                  <a:extLst>
                    <a:ext uri="{FF2B5EF4-FFF2-40B4-BE49-F238E27FC236}">
                      <a16:creationId xmlns:a16="http://schemas.microsoft.com/office/drawing/2014/main" id="{DE10D221-5D35-F64B-A0FC-014829FAD6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10" y="2040"/>
                  <a:ext cx="0" cy="189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3" name="Line 80">
                  <a:extLst>
                    <a:ext uri="{FF2B5EF4-FFF2-40B4-BE49-F238E27FC236}">
                      <a16:creationId xmlns:a16="http://schemas.microsoft.com/office/drawing/2014/main" id="{8636BFF3-AEB5-1447-A7AA-E7BFA2359F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06" y="2040"/>
                  <a:ext cx="0" cy="189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94" name="Line 81">
                <a:extLst>
                  <a:ext uri="{FF2B5EF4-FFF2-40B4-BE49-F238E27FC236}">
                    <a16:creationId xmlns:a16="http://schemas.microsoft.com/office/drawing/2014/main" id="{CE7452E4-0FD6-D244-9E83-39D133879F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18" y="1576"/>
                <a:ext cx="2" cy="70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5" name="Line 82">
                <a:extLst>
                  <a:ext uri="{FF2B5EF4-FFF2-40B4-BE49-F238E27FC236}">
                    <a16:creationId xmlns:a16="http://schemas.microsoft.com/office/drawing/2014/main" id="{9A9ABF67-FDC9-3640-90D1-F635D4F117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06" y="1680"/>
                <a:ext cx="0" cy="59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6" name="Line 83">
                <a:extLst>
                  <a:ext uri="{FF2B5EF4-FFF2-40B4-BE49-F238E27FC236}">
                    <a16:creationId xmlns:a16="http://schemas.microsoft.com/office/drawing/2014/main" id="{11A36B1B-5EF9-BE4E-B102-BDF2F8D1D7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276" y="1812"/>
                <a:ext cx="2" cy="47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7" name="Line 84">
                <a:extLst>
                  <a:ext uri="{FF2B5EF4-FFF2-40B4-BE49-F238E27FC236}">
                    <a16:creationId xmlns:a16="http://schemas.microsoft.com/office/drawing/2014/main" id="{DBFE7F51-9B86-5F41-A7BB-3339CA9912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68" y="1924"/>
                <a:ext cx="2" cy="3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sp>
        <p:nvSpPr>
          <p:cNvPr id="243" name="Rectangle 77">
            <a:extLst>
              <a:ext uri="{FF2B5EF4-FFF2-40B4-BE49-F238E27FC236}">
                <a16:creationId xmlns:a16="http://schemas.microsoft.com/office/drawing/2014/main" id="{53E8513E-E83D-C947-8989-F40E5454F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2960" y="2698439"/>
            <a:ext cx="3707092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/>
              <a:t>transmits link-layer frame</a:t>
            </a:r>
            <a:endParaRPr lang="en-US" sz="3200" i="0" dirty="0">
              <a:cs typeface="+mn-cs"/>
            </a:endParaRPr>
          </a:p>
        </p:txBody>
      </p:sp>
      <p:sp>
        <p:nvSpPr>
          <p:cNvPr id="254" name="Rectangle 76">
            <a:extLst>
              <a:ext uri="{FF2B5EF4-FFF2-40B4-BE49-F238E27FC236}">
                <a16:creationId xmlns:a16="http://schemas.microsoft.com/office/drawing/2014/main" id="{74BA2DA1-F394-464B-8C5F-E81836E17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6521" y="1283045"/>
            <a:ext cx="10571166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/>
              <a:t>R determines outgoing interface, passes datagram with IP source A, destination B to link layer </a:t>
            </a:r>
          </a:p>
        </p:txBody>
      </p:sp>
      <p:sp>
        <p:nvSpPr>
          <p:cNvPr id="256" name="Rectangle 77">
            <a:extLst>
              <a:ext uri="{FF2B5EF4-FFF2-40B4-BE49-F238E27FC236}">
                <a16:creationId xmlns:a16="http://schemas.microsoft.com/office/drawing/2014/main" id="{690603EC-6A8E-7B49-94C4-6F92D9F28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717" y="1945029"/>
            <a:ext cx="10810254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cs typeface="+mn-cs"/>
              </a:rPr>
              <a:t>R creates link-layer frame </a:t>
            </a:r>
            <a:r>
              <a:rPr lang="en-US" sz="2400" dirty="0"/>
              <a:t>containing A-to-B IP datagram. Frame destination address: </a:t>
            </a:r>
            <a:r>
              <a:rPr lang="en-US" sz="2400" i="0" dirty="0">
                <a:cs typeface="+mn-cs"/>
              </a:rPr>
              <a:t>B's MAC address</a:t>
            </a:r>
            <a:endParaRPr lang="en-US" sz="3200" i="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443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23 L 1.04167E-6 0.19838 L 0.13489 0.11782 C 0.13489 0.06597 0.13607 0.01042 0.13607 -0.04144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97" y="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362678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Link layer: context</a:t>
            </a:r>
            <a:endParaRPr lang="en-US" sz="4400" dirty="0"/>
          </a:p>
        </p:txBody>
      </p:sp>
      <p:sp>
        <p:nvSpPr>
          <p:cNvPr id="554" name="Rectangle 3">
            <a:extLst>
              <a:ext uri="{FF2B5EF4-FFF2-40B4-BE49-F238E27FC236}">
                <a16:creationId xmlns:a16="http://schemas.microsoft.com/office/drawing/2014/main" id="{25FAF4B3-8F28-4941-BA8B-94D99D525D15}"/>
              </a:ext>
            </a:extLst>
          </p:cNvPr>
          <p:cNvSpPr txBox="1">
            <a:spLocks noChangeArrowheads="1"/>
          </p:cNvSpPr>
          <p:nvPr/>
        </p:nvSpPr>
        <p:spPr>
          <a:xfrm>
            <a:off x="959573" y="1533959"/>
            <a:ext cx="4873192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datagram transferred by different link protocols over different links: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e.g.,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WiFi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on first link, Ethernet on next link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each  link protocol provides different services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e.g., may or may not provide reliable data transfer over link</a:t>
            </a:r>
          </a:p>
        </p:txBody>
      </p:sp>
      <p:sp>
        <p:nvSpPr>
          <p:cNvPr id="555" name="Rectangle 4">
            <a:extLst>
              <a:ext uri="{FF2B5EF4-FFF2-40B4-BE49-F238E27FC236}">
                <a16:creationId xmlns:a16="http://schemas.microsoft.com/office/drawing/2014/main" id="{83117513-5A75-3E45-AEE9-E64565E223AB}"/>
              </a:ext>
            </a:extLst>
          </p:cNvPr>
          <p:cNvSpPr txBox="1">
            <a:spLocks noChangeArrowheads="1"/>
          </p:cNvSpPr>
          <p:nvPr/>
        </p:nvSpPr>
        <p:spPr>
          <a:xfrm>
            <a:off x="6904038" y="1493405"/>
            <a:ext cx="4664507" cy="4648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transportation analogy: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trip from Princeton to Lausanne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limo: Princeton to JFK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plane: JFK to Geneva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train: Geneva to Lausanne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tourist =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datagram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transport segment =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communication link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transportation mode =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link-layer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protocol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travel agent =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routing algorithm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Gill Sans MT" charset="0"/>
              <a:ea typeface="+mn-ea"/>
              <a:cs typeface="+mn-cs"/>
            </a:endParaRPr>
          </a:p>
        </p:txBody>
      </p:sp>
      <p:sp>
        <p:nvSpPr>
          <p:cNvPr id="557" name="Slide Number Placeholder 4">
            <a:extLst>
              <a:ext uri="{FF2B5EF4-FFF2-40B4-BE49-F238E27FC236}">
                <a16:creationId xmlns:a16="http://schemas.microsoft.com/office/drawing/2014/main" id="{9D0184B3-8346-1F48-87BF-B85F067FB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Layer: 6-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611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Routing to another subnet: addressing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30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CFFE62D-54D4-2E4A-9F56-42AF465143DE}"/>
              </a:ext>
            </a:extLst>
          </p:cNvPr>
          <p:cNvCxnSpPr/>
          <p:nvPr/>
        </p:nvCxnSpPr>
        <p:spPr>
          <a:xfrm>
            <a:off x="4293702" y="5340624"/>
            <a:ext cx="32335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 Box 4">
            <a:extLst>
              <a:ext uri="{FF2B5EF4-FFF2-40B4-BE49-F238E27FC236}">
                <a16:creationId xmlns:a16="http://schemas.microsoft.com/office/drawing/2014/main" id="{2D2C1B49-6D05-3245-A14C-49597506C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6545" y="4606786"/>
            <a:ext cx="3802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i="0" dirty="0">
                <a:solidFill>
                  <a:srgbClr val="0000A8"/>
                </a:solidFill>
                <a:ea typeface="+mn-ea"/>
                <a:cs typeface="+mn-cs"/>
              </a:rPr>
              <a:t>R</a:t>
            </a:r>
            <a:endParaRPr lang="en-US" sz="2000" i="0" dirty="0">
              <a:solidFill>
                <a:srgbClr val="0000A8"/>
              </a:solidFill>
              <a:ea typeface="+mn-ea"/>
              <a:cs typeface="+mn-cs"/>
            </a:endParaRPr>
          </a:p>
        </p:txBody>
      </p:sp>
      <p:sp>
        <p:nvSpPr>
          <p:cNvPr id="92" name="Text Box 21">
            <a:extLst>
              <a:ext uri="{FF2B5EF4-FFF2-40B4-BE49-F238E27FC236}">
                <a16:creationId xmlns:a16="http://schemas.microsoft.com/office/drawing/2014/main" id="{8E9F58B9-C012-7C42-9622-7098AAF9C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0945" y="5749508"/>
            <a:ext cx="158594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1A-23-F9-CD-06-9B</a:t>
            </a:r>
          </a:p>
        </p:txBody>
      </p:sp>
      <p:sp>
        <p:nvSpPr>
          <p:cNvPr id="93" name="Text Box 22">
            <a:extLst>
              <a:ext uri="{FF2B5EF4-FFF2-40B4-BE49-F238E27FC236}">
                <a16:creationId xmlns:a16="http://schemas.microsoft.com/office/drawing/2014/main" id="{D3BC78DD-68E2-3F42-A025-894036CA6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8582" y="5576471"/>
            <a:ext cx="14157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222.222.222.220</a:t>
            </a:r>
          </a:p>
        </p:txBody>
      </p:sp>
      <p:grpSp>
        <p:nvGrpSpPr>
          <p:cNvPr id="94" name="Group 23">
            <a:extLst>
              <a:ext uri="{FF2B5EF4-FFF2-40B4-BE49-F238E27FC236}">
                <a16:creationId xmlns:a16="http://schemas.microsoft.com/office/drawing/2014/main" id="{026701D5-9E9E-EF42-B7AA-972F210D71D9}"/>
              </a:ext>
            </a:extLst>
          </p:cNvPr>
          <p:cNvGrpSpPr>
            <a:grpSpLocks/>
          </p:cNvGrpSpPr>
          <p:nvPr/>
        </p:nvGrpSpPr>
        <p:grpSpPr bwMode="auto">
          <a:xfrm>
            <a:off x="3992226" y="6027746"/>
            <a:ext cx="1573213" cy="482601"/>
            <a:chOff x="1934" y="2405"/>
            <a:chExt cx="991" cy="304"/>
          </a:xfrm>
        </p:grpSpPr>
        <p:sp>
          <p:nvSpPr>
            <p:cNvPr id="146" name="Text Box 24">
              <a:extLst>
                <a:ext uri="{FF2B5EF4-FFF2-40B4-BE49-F238E27FC236}">
                  <a16:creationId xmlns:a16="http://schemas.microsoft.com/office/drawing/2014/main" id="{D19F6EF2-3DED-734B-B3EA-8B5850BFD7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4" y="2405"/>
              <a:ext cx="892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111.111.111.110</a:t>
              </a:r>
            </a:p>
          </p:txBody>
        </p:sp>
        <p:sp>
          <p:nvSpPr>
            <p:cNvPr id="147" name="Text Box 25">
              <a:extLst>
                <a:ext uri="{FF2B5EF4-FFF2-40B4-BE49-F238E27FC236}">
                  <a16:creationId xmlns:a16="http://schemas.microsoft.com/office/drawing/2014/main" id="{E60F6762-DC3F-2E40-B567-43C8BBD1B1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8" y="2515"/>
              <a:ext cx="98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E6-E9-00-17-BB-4B</a:t>
              </a:r>
            </a:p>
          </p:txBody>
        </p:sp>
      </p:grpSp>
      <p:sp>
        <p:nvSpPr>
          <p:cNvPr id="99" name="Text Box 26">
            <a:extLst>
              <a:ext uri="{FF2B5EF4-FFF2-40B4-BE49-F238E27FC236}">
                <a16:creationId xmlns:a16="http://schemas.microsoft.com/office/drawing/2014/main" id="{EB7AD1CB-7395-4048-94BA-078B67601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3382" y="6174597"/>
            <a:ext cx="163461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CC-49-DE-D0-AB-7D</a:t>
            </a:r>
          </a:p>
        </p:txBody>
      </p:sp>
      <p:sp>
        <p:nvSpPr>
          <p:cNvPr id="100" name="Text Box 27">
            <a:extLst>
              <a:ext uri="{FF2B5EF4-FFF2-40B4-BE49-F238E27FC236}">
                <a16:creationId xmlns:a16="http://schemas.microsoft.com/office/drawing/2014/main" id="{883C22D8-5EE5-FD4B-A6BF-961F094C9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3407" y="5985684"/>
            <a:ext cx="14157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111.111.111.112</a:t>
            </a:r>
          </a:p>
        </p:txBody>
      </p:sp>
      <p:sp>
        <p:nvSpPr>
          <p:cNvPr id="101" name="Text Box 30">
            <a:extLst>
              <a:ext uri="{FF2B5EF4-FFF2-40B4-BE49-F238E27FC236}">
                <a16:creationId xmlns:a16="http://schemas.microsoft.com/office/drawing/2014/main" id="{F0A4A6D6-07D6-9540-9E22-87082344B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1438" y="5007006"/>
            <a:ext cx="14157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111.111.111.111</a:t>
            </a:r>
          </a:p>
        </p:txBody>
      </p:sp>
      <p:sp>
        <p:nvSpPr>
          <p:cNvPr id="102" name="Text Box 33">
            <a:extLst>
              <a:ext uri="{FF2B5EF4-FFF2-40B4-BE49-F238E27FC236}">
                <a16:creationId xmlns:a16="http://schemas.microsoft.com/office/drawing/2014/main" id="{98DB423A-5D18-F545-A673-502329AD2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9535" y="5196273"/>
            <a:ext cx="153599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74-29-9C-E8-FF-55</a:t>
            </a:r>
          </a:p>
        </p:txBody>
      </p:sp>
      <p:sp>
        <p:nvSpPr>
          <p:cNvPr id="103" name="Freeform 39">
            <a:extLst>
              <a:ext uri="{FF2B5EF4-FFF2-40B4-BE49-F238E27FC236}">
                <a16:creationId xmlns:a16="http://schemas.microsoft.com/office/drawing/2014/main" id="{B2706607-111C-5245-B2CF-A17D7724FFA8}"/>
              </a:ext>
            </a:extLst>
          </p:cNvPr>
          <p:cNvSpPr>
            <a:spLocks/>
          </p:cNvSpPr>
          <p:nvPr/>
        </p:nvSpPr>
        <p:spPr bwMode="auto">
          <a:xfrm>
            <a:off x="3637582" y="4808121"/>
            <a:ext cx="839788" cy="1069975"/>
          </a:xfrm>
          <a:custGeom>
            <a:avLst/>
            <a:gdLst>
              <a:gd name="T0" fmla="*/ 2147483647 w 1005"/>
              <a:gd name="T1" fmla="*/ 2147483647 h 996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9CE0FA"/>
          </a:solidFill>
          <a:ln w="9525" cap="flat" cmpd="sng">
            <a:noFill/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04" name="Line 40">
            <a:extLst>
              <a:ext uri="{FF2B5EF4-FFF2-40B4-BE49-F238E27FC236}">
                <a16:creationId xmlns:a16="http://schemas.microsoft.com/office/drawing/2014/main" id="{28F869C4-D67B-E043-97EC-60E9EE422E8C}"/>
              </a:ext>
            </a:extLst>
          </p:cNvPr>
          <p:cNvSpPr>
            <a:spLocks noChangeShapeType="1"/>
          </p:cNvSpPr>
          <p:nvPr/>
        </p:nvSpPr>
        <p:spPr bwMode="auto">
          <a:xfrm>
            <a:off x="3334370" y="4787483"/>
            <a:ext cx="438150" cy="230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5" name="Line 41">
            <a:extLst>
              <a:ext uri="{FF2B5EF4-FFF2-40B4-BE49-F238E27FC236}">
                <a16:creationId xmlns:a16="http://schemas.microsoft.com/office/drawing/2014/main" id="{F58EADC2-5F53-3341-BAA6-DBF970DD75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06935" y="5732045"/>
            <a:ext cx="283036" cy="544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107" name="Line 44">
            <a:extLst>
              <a:ext uri="{FF2B5EF4-FFF2-40B4-BE49-F238E27FC236}">
                <a16:creationId xmlns:a16="http://schemas.microsoft.com/office/drawing/2014/main" id="{9DEB43AB-0452-E74B-A267-354DF376C2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42282" y="5842809"/>
            <a:ext cx="0" cy="163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108" name="Line 45">
            <a:extLst>
              <a:ext uri="{FF2B5EF4-FFF2-40B4-BE49-F238E27FC236}">
                <a16:creationId xmlns:a16="http://schemas.microsoft.com/office/drawing/2014/main" id="{FCE2A6D7-36B2-D94C-B589-354F8509B97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48645" y="4860508"/>
            <a:ext cx="0" cy="2481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9" name="Line 46">
            <a:extLst>
              <a:ext uri="{FF2B5EF4-FFF2-40B4-BE49-F238E27FC236}">
                <a16:creationId xmlns:a16="http://schemas.microsoft.com/office/drawing/2014/main" id="{34C788DF-A7C4-7C49-A6BA-645F989435A2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8707" y="5427247"/>
            <a:ext cx="0" cy="6205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110" name="Line 47">
            <a:extLst>
              <a:ext uri="{FF2B5EF4-FFF2-40B4-BE49-F238E27FC236}">
                <a16:creationId xmlns:a16="http://schemas.microsoft.com/office/drawing/2014/main" id="{74475E6E-D489-9D41-83DE-586A84785D2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07745" y="5417721"/>
            <a:ext cx="4762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111" name="Text Box 58">
            <a:extLst>
              <a:ext uri="{FF2B5EF4-FFF2-40B4-BE49-F238E27FC236}">
                <a16:creationId xmlns:a16="http://schemas.microsoft.com/office/drawing/2014/main" id="{9ED91BB2-5CD2-AF4D-990D-A02134AFD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3136" y="4315099"/>
            <a:ext cx="3930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0" dirty="0">
                <a:solidFill>
                  <a:srgbClr val="0000A8"/>
                </a:solidFill>
                <a:ea typeface="+mn-ea"/>
                <a:cs typeface="+mn-cs"/>
              </a:rPr>
              <a:t>A</a:t>
            </a:r>
          </a:p>
        </p:txBody>
      </p:sp>
      <p:grpSp>
        <p:nvGrpSpPr>
          <p:cNvPr id="113" name="Group 63">
            <a:extLst>
              <a:ext uri="{FF2B5EF4-FFF2-40B4-BE49-F238E27FC236}">
                <a16:creationId xmlns:a16="http://schemas.microsoft.com/office/drawing/2014/main" id="{28E44824-539C-9E48-97D4-38EC5EF1A87D}"/>
              </a:ext>
            </a:extLst>
          </p:cNvPr>
          <p:cNvGrpSpPr>
            <a:grpSpLocks/>
          </p:cNvGrpSpPr>
          <p:nvPr/>
        </p:nvGrpSpPr>
        <p:grpSpPr bwMode="auto">
          <a:xfrm>
            <a:off x="8615685" y="5148731"/>
            <a:ext cx="1616076" cy="495300"/>
            <a:chOff x="4351" y="2786"/>
            <a:chExt cx="1018" cy="312"/>
          </a:xfrm>
        </p:grpSpPr>
        <p:sp>
          <p:nvSpPr>
            <p:cNvPr id="144" name="Text Box 64">
              <a:extLst>
                <a:ext uri="{FF2B5EF4-FFF2-40B4-BE49-F238E27FC236}">
                  <a16:creationId xmlns:a16="http://schemas.microsoft.com/office/drawing/2014/main" id="{6F4DD6C5-5CCC-9A43-8DEF-22B166CC12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2" y="2786"/>
              <a:ext cx="892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222.222.222.222</a:t>
              </a:r>
            </a:p>
          </p:txBody>
        </p:sp>
        <p:sp>
          <p:nvSpPr>
            <p:cNvPr id="145" name="Text Box 65">
              <a:extLst>
                <a:ext uri="{FF2B5EF4-FFF2-40B4-BE49-F238E27FC236}">
                  <a16:creationId xmlns:a16="http://schemas.microsoft.com/office/drawing/2014/main" id="{6E33AF33-87FC-744F-A61A-A574F7048B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1" y="2904"/>
              <a:ext cx="101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49-BD-D2-C7-56-2A</a:t>
              </a:r>
            </a:p>
          </p:txBody>
        </p:sp>
      </p:grpSp>
      <p:sp>
        <p:nvSpPr>
          <p:cNvPr id="114" name="Line 67">
            <a:extLst>
              <a:ext uri="{FF2B5EF4-FFF2-40B4-BE49-F238E27FC236}">
                <a16:creationId xmlns:a16="http://schemas.microsoft.com/office/drawing/2014/main" id="{351E9598-D6EF-0941-9E90-3FFDA09398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15932" y="4787483"/>
            <a:ext cx="450850" cy="317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16" name="Text Box 71">
            <a:extLst>
              <a:ext uri="{FF2B5EF4-FFF2-40B4-BE49-F238E27FC236}">
                <a16:creationId xmlns:a16="http://schemas.microsoft.com/office/drawing/2014/main" id="{A2452177-E551-CB48-A13E-9F30A8D87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7272" y="6136999"/>
            <a:ext cx="14157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222.222.222.221</a:t>
            </a:r>
          </a:p>
        </p:txBody>
      </p:sp>
      <p:sp>
        <p:nvSpPr>
          <p:cNvPr id="117" name="Text Box 72">
            <a:extLst>
              <a:ext uri="{FF2B5EF4-FFF2-40B4-BE49-F238E27FC236}">
                <a16:creationId xmlns:a16="http://schemas.microsoft.com/office/drawing/2014/main" id="{70A29F2B-254D-C242-BED3-63C6A2000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7391" y="6315866"/>
            <a:ext cx="15522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88-B2-2F-54-1A-0F</a:t>
            </a:r>
          </a:p>
        </p:txBody>
      </p:sp>
      <p:sp>
        <p:nvSpPr>
          <p:cNvPr id="118" name="Line 73">
            <a:extLst>
              <a:ext uri="{FF2B5EF4-FFF2-40B4-BE49-F238E27FC236}">
                <a16:creationId xmlns:a16="http://schemas.microsoft.com/office/drawing/2014/main" id="{EA6BFE92-6101-754D-A5A8-900E35C4E79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156672" y="5684421"/>
            <a:ext cx="267105" cy="2009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120" name="Freeform 75">
            <a:extLst>
              <a:ext uri="{FF2B5EF4-FFF2-40B4-BE49-F238E27FC236}">
                <a16:creationId xmlns:a16="http://schemas.microsoft.com/office/drawing/2014/main" id="{68E66362-A921-0844-BAA8-FB5279AD1D5D}"/>
              </a:ext>
            </a:extLst>
          </p:cNvPr>
          <p:cNvSpPr>
            <a:spLocks/>
          </p:cNvSpPr>
          <p:nvPr/>
        </p:nvSpPr>
        <p:spPr bwMode="auto">
          <a:xfrm>
            <a:off x="7476157" y="4811296"/>
            <a:ext cx="765175" cy="1081088"/>
          </a:xfrm>
          <a:custGeom>
            <a:avLst/>
            <a:gdLst>
              <a:gd name="T0" fmla="*/ 2147483647 w 1005"/>
              <a:gd name="T1" fmla="*/ 2147483647 h 996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9CE0FA"/>
          </a:solidFill>
          <a:ln w="9525" cap="flat" cmpd="sng">
            <a:noFill/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21" name="Text Box 76">
            <a:extLst>
              <a:ext uri="{FF2B5EF4-FFF2-40B4-BE49-F238E27FC236}">
                <a16:creationId xmlns:a16="http://schemas.microsoft.com/office/drawing/2014/main" id="{DA57B50B-B7E5-2942-B45A-3152B6985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7316" y="4484341"/>
            <a:ext cx="3802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0" dirty="0">
                <a:solidFill>
                  <a:srgbClr val="0000A8"/>
                </a:solidFill>
                <a:ea typeface="+mn-ea"/>
                <a:cs typeface="+mn-cs"/>
              </a:rPr>
              <a:t>B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C76A447-7E01-C147-9C89-C1C4C935DA7A}"/>
              </a:ext>
            </a:extLst>
          </p:cNvPr>
          <p:cNvGrpSpPr/>
          <p:nvPr/>
        </p:nvGrpSpPr>
        <p:grpSpPr>
          <a:xfrm>
            <a:off x="5001868" y="5038254"/>
            <a:ext cx="1310631" cy="501151"/>
            <a:chOff x="4909105" y="5767126"/>
            <a:chExt cx="1310631" cy="501151"/>
          </a:xfrm>
        </p:grpSpPr>
        <p:sp>
          <p:nvSpPr>
            <p:cNvPr id="167" name="Rectangle 37">
              <a:extLst>
                <a:ext uri="{FF2B5EF4-FFF2-40B4-BE49-F238E27FC236}">
                  <a16:creationId xmlns:a16="http://schemas.microsoft.com/office/drawing/2014/main" id="{89D0886F-F835-2044-AB8F-F49ACC0B58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024859" y="5937451"/>
              <a:ext cx="134168" cy="255587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</a:endParaRPr>
            </a:p>
          </p:txBody>
        </p:sp>
        <p:sp>
          <p:nvSpPr>
            <p:cNvPr id="168" name="Rectangle 37">
              <a:extLst>
                <a:ext uri="{FF2B5EF4-FFF2-40B4-BE49-F238E27FC236}">
                  <a16:creationId xmlns:a16="http://schemas.microsoft.com/office/drawing/2014/main" id="{C75323AD-DC39-4543-A0CC-4375A7BCF3F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966501" y="5940764"/>
              <a:ext cx="140795" cy="255587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</a:endParaRPr>
            </a:p>
          </p:txBody>
        </p: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EDD0BCD9-05EB-F249-AEA1-A9CCFBC80BB8}"/>
                </a:ext>
              </a:extLst>
            </p:cNvPr>
            <p:cNvGrpSpPr/>
            <p:nvPr/>
          </p:nvGrpSpPr>
          <p:grpSpPr>
            <a:xfrm>
              <a:off x="5115340" y="5767126"/>
              <a:ext cx="901147" cy="501151"/>
              <a:chOff x="7493876" y="2774731"/>
              <a:chExt cx="1481958" cy="894622"/>
            </a:xfrm>
          </p:grpSpPr>
          <p:sp>
            <p:nvSpPr>
              <p:cNvPr id="157" name="Freeform 156">
                <a:extLst>
                  <a:ext uri="{FF2B5EF4-FFF2-40B4-BE49-F238E27FC236}">
                    <a16:creationId xmlns:a16="http://schemas.microsoft.com/office/drawing/2014/main" id="{F5326B06-29FF-A544-BF80-2A0622229582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8065A2A5-902C-A940-821B-CBFC0122AC2F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14C076B7-5A71-8644-9F5C-08E13F943BD5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160" name="Freeform 159">
                  <a:extLst>
                    <a:ext uri="{FF2B5EF4-FFF2-40B4-BE49-F238E27FC236}">
                      <a16:creationId xmlns:a16="http://schemas.microsoft.com/office/drawing/2014/main" id="{13D62837-C3EA-8B4B-B09D-FC71F9727C64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Freeform 160">
                  <a:extLst>
                    <a:ext uri="{FF2B5EF4-FFF2-40B4-BE49-F238E27FC236}">
                      <a16:creationId xmlns:a16="http://schemas.microsoft.com/office/drawing/2014/main" id="{147D5E46-2372-FA45-9685-A7CC6CA91F5F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2" name="Freeform 161">
                  <a:extLst>
                    <a:ext uri="{FF2B5EF4-FFF2-40B4-BE49-F238E27FC236}">
                      <a16:creationId xmlns:a16="http://schemas.microsoft.com/office/drawing/2014/main" id="{6B2D97C5-61CB-9441-993B-95CAA7169FC7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3" name="Freeform 162">
                  <a:extLst>
                    <a:ext uri="{FF2B5EF4-FFF2-40B4-BE49-F238E27FC236}">
                      <a16:creationId xmlns:a16="http://schemas.microsoft.com/office/drawing/2014/main" id="{CD3C4F94-9D92-F048-A80A-0D709146CB4E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171" name="Rectangle 37">
            <a:extLst>
              <a:ext uri="{FF2B5EF4-FFF2-40B4-BE49-F238E27FC236}">
                <a16:creationId xmlns:a16="http://schemas.microsoft.com/office/drawing/2014/main" id="{A9816EEA-38E6-AE46-970F-D20738D1CBC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161022" y="4666815"/>
            <a:ext cx="119903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149" name="Group 49">
            <a:extLst>
              <a:ext uri="{FF2B5EF4-FFF2-40B4-BE49-F238E27FC236}">
                <a16:creationId xmlns:a16="http://schemas.microsoft.com/office/drawing/2014/main" id="{AD680CEA-D168-C84F-AAE1-D128195A44E7}"/>
              </a:ext>
            </a:extLst>
          </p:cNvPr>
          <p:cNvGrpSpPr>
            <a:grpSpLocks/>
          </p:cNvGrpSpPr>
          <p:nvPr/>
        </p:nvGrpSpPr>
        <p:grpSpPr bwMode="auto">
          <a:xfrm>
            <a:off x="2318687" y="4333458"/>
            <a:ext cx="936071" cy="761428"/>
            <a:chOff x="-44" y="1473"/>
            <a:chExt cx="981" cy="1105"/>
          </a:xfrm>
        </p:grpSpPr>
        <p:pic>
          <p:nvPicPr>
            <p:cNvPr id="150" name="Picture 50" descr="desktop_computer_stylized_medium">
              <a:extLst>
                <a:ext uri="{FF2B5EF4-FFF2-40B4-BE49-F238E27FC236}">
                  <a16:creationId xmlns:a16="http://schemas.microsoft.com/office/drawing/2014/main" id="{DADE998E-D7B9-EC4F-9F94-E65CF536C4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1" name="Freeform 51">
              <a:extLst>
                <a:ext uri="{FF2B5EF4-FFF2-40B4-BE49-F238E27FC236}">
                  <a16:creationId xmlns:a16="http://schemas.microsoft.com/office/drawing/2014/main" id="{BC38A1B0-555E-F049-93AC-48537726F70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180" name="Rectangle 37">
            <a:extLst>
              <a:ext uri="{FF2B5EF4-FFF2-40B4-BE49-F238E27FC236}">
                <a16:creationId xmlns:a16="http://schemas.microsoft.com/office/drawing/2014/main" id="{51912ACC-FA1C-7E48-9062-DA96B6CD7C3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271833" y="5687855"/>
            <a:ext cx="84261" cy="194751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126" name="Group 49">
            <a:extLst>
              <a:ext uri="{FF2B5EF4-FFF2-40B4-BE49-F238E27FC236}">
                <a16:creationId xmlns:a16="http://schemas.microsoft.com/office/drawing/2014/main" id="{164313DA-E436-B94D-946E-A9F9627207EA}"/>
              </a:ext>
            </a:extLst>
          </p:cNvPr>
          <p:cNvGrpSpPr>
            <a:grpSpLocks/>
          </p:cNvGrpSpPr>
          <p:nvPr/>
        </p:nvGrpSpPr>
        <p:grpSpPr bwMode="auto">
          <a:xfrm>
            <a:off x="2681426" y="5490561"/>
            <a:ext cx="639495" cy="517588"/>
            <a:chOff x="-44" y="1473"/>
            <a:chExt cx="981" cy="1105"/>
          </a:xfrm>
        </p:grpSpPr>
        <p:pic>
          <p:nvPicPr>
            <p:cNvPr id="127" name="Picture 50" descr="desktop_computer_stylized_medium">
              <a:extLst>
                <a:ext uri="{FF2B5EF4-FFF2-40B4-BE49-F238E27FC236}">
                  <a16:creationId xmlns:a16="http://schemas.microsoft.com/office/drawing/2014/main" id="{2DC8C6C4-5C23-0541-8061-C718A5B9D9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" name="Freeform 51">
              <a:extLst>
                <a:ext uri="{FF2B5EF4-FFF2-40B4-BE49-F238E27FC236}">
                  <a16:creationId xmlns:a16="http://schemas.microsoft.com/office/drawing/2014/main" id="{24E0555C-7855-E749-82E9-0F21AFA4C7C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000" dirty="0"/>
            </a:p>
          </p:txBody>
        </p:sp>
      </p:grpSp>
      <p:sp>
        <p:nvSpPr>
          <p:cNvPr id="181" name="Rectangle 37">
            <a:extLst>
              <a:ext uri="{FF2B5EF4-FFF2-40B4-BE49-F238E27FC236}">
                <a16:creationId xmlns:a16="http://schemas.microsoft.com/office/drawing/2014/main" id="{43F1B530-B1FE-5547-9108-2D9D5DEFE2F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726575" y="4653061"/>
            <a:ext cx="119903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sp>
        <p:nvSpPr>
          <p:cNvPr id="182" name="Rectangle 37">
            <a:extLst>
              <a:ext uri="{FF2B5EF4-FFF2-40B4-BE49-F238E27FC236}">
                <a16:creationId xmlns:a16="http://schemas.microsoft.com/office/drawing/2014/main" id="{7CF48F98-D094-CD4E-BD60-0DA33EA4220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496816" y="5784803"/>
            <a:ext cx="84261" cy="194751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152" name="Group 44">
            <a:extLst>
              <a:ext uri="{FF2B5EF4-FFF2-40B4-BE49-F238E27FC236}">
                <a16:creationId xmlns:a16="http://schemas.microsoft.com/office/drawing/2014/main" id="{083ACB0A-FBA9-0D43-9726-0A41424DD39D}"/>
              </a:ext>
            </a:extLst>
          </p:cNvPr>
          <p:cNvGrpSpPr>
            <a:grpSpLocks/>
          </p:cNvGrpSpPr>
          <p:nvPr/>
        </p:nvGrpSpPr>
        <p:grpSpPr bwMode="auto">
          <a:xfrm>
            <a:off x="8343615" y="5618570"/>
            <a:ext cx="711200" cy="601028"/>
            <a:chOff x="-44" y="1473"/>
            <a:chExt cx="981" cy="1105"/>
          </a:xfrm>
        </p:grpSpPr>
        <p:pic>
          <p:nvPicPr>
            <p:cNvPr id="154" name="Picture 45" descr="desktop_computer_stylized_medium">
              <a:extLst>
                <a:ext uri="{FF2B5EF4-FFF2-40B4-BE49-F238E27FC236}">
                  <a16:creationId xmlns:a16="http://schemas.microsoft.com/office/drawing/2014/main" id="{C369DB0B-1F34-3B46-A82A-78A90E656D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5" name="Freeform 46">
              <a:extLst>
                <a:ext uri="{FF2B5EF4-FFF2-40B4-BE49-F238E27FC236}">
                  <a16:creationId xmlns:a16="http://schemas.microsoft.com/office/drawing/2014/main" id="{9C2398C0-FF47-894E-B5E8-11EB55029DC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000" dirty="0"/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F604162-E90D-984F-847A-C102A2F79780}"/>
              </a:ext>
            </a:extLst>
          </p:cNvPr>
          <p:cNvCxnSpPr/>
          <p:nvPr/>
        </p:nvCxnSpPr>
        <p:spPr>
          <a:xfrm flipV="1">
            <a:off x="8669292" y="4874844"/>
            <a:ext cx="0" cy="44597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ED79A4A8-654F-5C41-9FB9-78AF30E0F351}"/>
              </a:ext>
            </a:extLst>
          </p:cNvPr>
          <p:cNvCxnSpPr>
            <a:cxnSpLocks/>
          </p:cNvCxnSpPr>
          <p:nvPr/>
        </p:nvCxnSpPr>
        <p:spPr>
          <a:xfrm flipV="1">
            <a:off x="8447023" y="5943807"/>
            <a:ext cx="0" cy="24163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4" name="Group 113">
            <a:extLst>
              <a:ext uri="{FF2B5EF4-FFF2-40B4-BE49-F238E27FC236}">
                <a16:creationId xmlns:a16="http://schemas.microsoft.com/office/drawing/2014/main" id="{4F40B619-9A70-2641-9962-A545BD190AEE}"/>
              </a:ext>
            </a:extLst>
          </p:cNvPr>
          <p:cNvGrpSpPr>
            <a:grpSpLocks/>
          </p:cNvGrpSpPr>
          <p:nvPr/>
        </p:nvGrpSpPr>
        <p:grpSpPr bwMode="auto">
          <a:xfrm>
            <a:off x="9360038" y="2716627"/>
            <a:ext cx="928688" cy="1954212"/>
            <a:chOff x="250" y="1380"/>
            <a:chExt cx="585" cy="1231"/>
          </a:xfrm>
        </p:grpSpPr>
        <p:sp>
          <p:nvSpPr>
            <p:cNvPr id="245" name="Freeform 106">
              <a:extLst>
                <a:ext uri="{FF2B5EF4-FFF2-40B4-BE49-F238E27FC236}">
                  <a16:creationId xmlns:a16="http://schemas.microsoft.com/office/drawing/2014/main" id="{970BC10B-039D-D849-BD17-870D52BCA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" y="1414"/>
              <a:ext cx="582" cy="1197"/>
            </a:xfrm>
            <a:custGeom>
              <a:avLst/>
              <a:gdLst>
                <a:gd name="T0" fmla="*/ 582 w 582"/>
                <a:gd name="T1" fmla="*/ 781 h 1197"/>
                <a:gd name="T2" fmla="*/ 0 w 582"/>
                <a:gd name="T3" fmla="*/ 1197 h 1197"/>
                <a:gd name="T4" fmla="*/ 83 w 582"/>
                <a:gd name="T5" fmla="*/ 0 h 1197"/>
                <a:gd name="T6" fmla="*/ 582 w 582"/>
                <a:gd name="T7" fmla="*/ 781 h 11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2" h="1197">
                  <a:moveTo>
                    <a:pt x="582" y="781"/>
                  </a:moveTo>
                  <a:lnTo>
                    <a:pt x="0" y="1197"/>
                  </a:lnTo>
                  <a:lnTo>
                    <a:pt x="83" y="0"/>
                  </a:lnTo>
                  <a:lnTo>
                    <a:pt x="582" y="78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99000">
                  <a:schemeClr val="bg1">
                    <a:lumMod val="75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46" name="Rectangle 107">
              <a:extLst>
                <a:ext uri="{FF2B5EF4-FFF2-40B4-BE49-F238E27FC236}">
                  <a16:creationId xmlns:a16="http://schemas.microsoft.com/office/drawing/2014/main" id="{881A2D84-75CD-FF46-8268-58570E386E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" y="1399"/>
              <a:ext cx="493" cy="7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47" name="Text Box 108">
              <a:extLst>
                <a:ext uri="{FF2B5EF4-FFF2-40B4-BE49-F238E27FC236}">
                  <a16:creationId xmlns:a16="http://schemas.microsoft.com/office/drawing/2014/main" id="{0174C2C5-DEEC-6448-84DD-CBC717D8C4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" y="1380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IP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Eth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Phy</a:t>
              </a:r>
            </a:p>
          </p:txBody>
        </p:sp>
        <p:sp>
          <p:nvSpPr>
            <p:cNvPr id="248" name="Line 109">
              <a:extLst>
                <a:ext uri="{FF2B5EF4-FFF2-40B4-BE49-F238E27FC236}">
                  <a16:creationId xmlns:a16="http://schemas.microsoft.com/office/drawing/2014/main" id="{5A82C9AA-9D84-BC42-9880-443161490A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49" name="Line 110">
              <a:extLst>
                <a:ext uri="{FF2B5EF4-FFF2-40B4-BE49-F238E27FC236}">
                  <a16:creationId xmlns:a16="http://schemas.microsoft.com/office/drawing/2014/main" id="{7EEC7F05-4E24-D14E-8286-E30E0B01CB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50" name="Line 111">
              <a:extLst>
                <a:ext uri="{FF2B5EF4-FFF2-40B4-BE49-F238E27FC236}">
                  <a16:creationId xmlns:a16="http://schemas.microsoft.com/office/drawing/2014/main" id="{8F3EE3E7-2794-E248-913F-D23487889C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51" name="Line 112">
              <a:extLst>
                <a:ext uri="{FF2B5EF4-FFF2-40B4-BE49-F238E27FC236}">
                  <a16:creationId xmlns:a16="http://schemas.microsoft.com/office/drawing/2014/main" id="{12725139-7043-064B-BBB9-A6E7289DCD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" y="1698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40" name="Group 44">
            <a:extLst>
              <a:ext uri="{FF2B5EF4-FFF2-40B4-BE49-F238E27FC236}">
                <a16:creationId xmlns:a16="http://schemas.microsoft.com/office/drawing/2014/main" id="{BF422F91-ACCF-D044-A60B-0B40246D065D}"/>
              </a:ext>
            </a:extLst>
          </p:cNvPr>
          <p:cNvGrpSpPr>
            <a:grpSpLocks/>
          </p:cNvGrpSpPr>
          <p:nvPr/>
        </p:nvGrpSpPr>
        <p:grpSpPr bwMode="auto">
          <a:xfrm>
            <a:off x="8491273" y="4391325"/>
            <a:ext cx="1009650" cy="855028"/>
            <a:chOff x="-44" y="1473"/>
            <a:chExt cx="981" cy="1105"/>
          </a:xfrm>
        </p:grpSpPr>
        <p:pic>
          <p:nvPicPr>
            <p:cNvPr id="142" name="Picture 45" descr="desktop_computer_stylized_medium">
              <a:extLst>
                <a:ext uri="{FF2B5EF4-FFF2-40B4-BE49-F238E27FC236}">
                  <a16:creationId xmlns:a16="http://schemas.microsoft.com/office/drawing/2014/main" id="{707FEFA6-A5DE-6840-9994-DC6AA79BA0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" name="Freeform 46">
              <a:extLst>
                <a:ext uri="{FF2B5EF4-FFF2-40B4-BE49-F238E27FC236}">
                  <a16:creationId xmlns:a16="http://schemas.microsoft.com/office/drawing/2014/main" id="{2330F56F-3837-6446-9F35-FB42B05CDD6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24" name="Group 100">
            <a:extLst>
              <a:ext uri="{FF2B5EF4-FFF2-40B4-BE49-F238E27FC236}">
                <a16:creationId xmlns:a16="http://schemas.microsoft.com/office/drawing/2014/main" id="{6FAC5503-9195-DF48-BF18-E7D249227C5B}"/>
              </a:ext>
            </a:extLst>
          </p:cNvPr>
          <p:cNvGrpSpPr>
            <a:grpSpLocks/>
          </p:cNvGrpSpPr>
          <p:nvPr/>
        </p:nvGrpSpPr>
        <p:grpSpPr bwMode="auto">
          <a:xfrm>
            <a:off x="5329167" y="3001010"/>
            <a:ext cx="836613" cy="2081213"/>
            <a:chOff x="2838" y="1545"/>
            <a:chExt cx="527" cy="1311"/>
          </a:xfrm>
        </p:grpSpPr>
        <p:sp>
          <p:nvSpPr>
            <p:cNvPr id="125" name="Freeform 93">
              <a:extLst>
                <a:ext uri="{FF2B5EF4-FFF2-40B4-BE49-F238E27FC236}">
                  <a16:creationId xmlns:a16="http://schemas.microsoft.com/office/drawing/2014/main" id="{9ADEE501-63F8-C84E-95DD-74C5774DA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" y="2342"/>
              <a:ext cx="527" cy="514"/>
            </a:xfrm>
            <a:custGeom>
              <a:avLst/>
              <a:gdLst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10000 w 10000"/>
                <a:gd name="connsiteY0" fmla="*/ 0 h 10486"/>
                <a:gd name="connsiteX1" fmla="*/ 5770 w 10000"/>
                <a:gd name="connsiteY1" fmla="*/ 10486 h 10486"/>
                <a:gd name="connsiteX2" fmla="*/ 0 w 10000"/>
                <a:gd name="connsiteY2" fmla="*/ 0 h 10486"/>
                <a:gd name="connsiteX3" fmla="*/ 10000 w 10000"/>
                <a:gd name="connsiteY3" fmla="*/ 0 h 10486"/>
                <a:gd name="connsiteX0" fmla="*/ 10000 w 10000"/>
                <a:gd name="connsiteY0" fmla="*/ 0 h 10486"/>
                <a:gd name="connsiteX1" fmla="*/ 5770 w 10000"/>
                <a:gd name="connsiteY1" fmla="*/ 10486 h 10486"/>
                <a:gd name="connsiteX2" fmla="*/ 2703 w 10000"/>
                <a:gd name="connsiteY2" fmla="*/ 5075 h 10486"/>
                <a:gd name="connsiteX3" fmla="*/ 0 w 10000"/>
                <a:gd name="connsiteY3" fmla="*/ 0 h 10486"/>
                <a:gd name="connsiteX4" fmla="*/ 10000 w 10000"/>
                <a:gd name="connsiteY4" fmla="*/ 0 h 10486"/>
                <a:gd name="connsiteX0" fmla="*/ 10000 w 10000"/>
                <a:gd name="connsiteY0" fmla="*/ 0 h 10720"/>
                <a:gd name="connsiteX1" fmla="*/ 5770 w 10000"/>
                <a:gd name="connsiteY1" fmla="*/ 10486 h 10720"/>
                <a:gd name="connsiteX2" fmla="*/ 563 w 10000"/>
                <a:gd name="connsiteY2" fmla="*/ 10720 h 10720"/>
                <a:gd name="connsiteX3" fmla="*/ 0 w 10000"/>
                <a:gd name="connsiteY3" fmla="*/ 0 h 10720"/>
                <a:gd name="connsiteX4" fmla="*/ 10000 w 10000"/>
                <a:gd name="connsiteY4" fmla="*/ 0 h 10720"/>
                <a:gd name="connsiteX0" fmla="*/ 10000 w 10000"/>
                <a:gd name="connsiteY0" fmla="*/ 0 h 10720"/>
                <a:gd name="connsiteX1" fmla="*/ 5770 w 10000"/>
                <a:gd name="connsiteY1" fmla="*/ 10486 h 10720"/>
                <a:gd name="connsiteX2" fmla="*/ 563 w 10000"/>
                <a:gd name="connsiteY2" fmla="*/ 10720 h 10720"/>
                <a:gd name="connsiteX3" fmla="*/ 0 w 10000"/>
                <a:gd name="connsiteY3" fmla="*/ 0 h 10720"/>
                <a:gd name="connsiteX4" fmla="*/ 10000 w 10000"/>
                <a:gd name="connsiteY4" fmla="*/ 0 h 10720"/>
                <a:gd name="connsiteX0" fmla="*/ 10000 w 10000"/>
                <a:gd name="connsiteY0" fmla="*/ 0 h 10489"/>
                <a:gd name="connsiteX1" fmla="*/ 5770 w 10000"/>
                <a:gd name="connsiteY1" fmla="*/ 10486 h 10489"/>
                <a:gd name="connsiteX2" fmla="*/ 271 w 10000"/>
                <a:gd name="connsiteY2" fmla="*/ 10331 h 10489"/>
                <a:gd name="connsiteX3" fmla="*/ 0 w 10000"/>
                <a:gd name="connsiteY3" fmla="*/ 0 h 10489"/>
                <a:gd name="connsiteX4" fmla="*/ 10000 w 10000"/>
                <a:gd name="connsiteY4" fmla="*/ 0 h 10489"/>
                <a:gd name="connsiteX0" fmla="*/ 10000 w 10000"/>
                <a:gd name="connsiteY0" fmla="*/ 0 h 10489"/>
                <a:gd name="connsiteX1" fmla="*/ 6548 w 10000"/>
                <a:gd name="connsiteY1" fmla="*/ 10486 h 10489"/>
                <a:gd name="connsiteX2" fmla="*/ 271 w 10000"/>
                <a:gd name="connsiteY2" fmla="*/ 10331 h 10489"/>
                <a:gd name="connsiteX3" fmla="*/ 0 w 10000"/>
                <a:gd name="connsiteY3" fmla="*/ 0 h 10489"/>
                <a:gd name="connsiteX4" fmla="*/ 10000 w 10000"/>
                <a:gd name="connsiteY4" fmla="*/ 0 h 10489"/>
                <a:gd name="connsiteX0" fmla="*/ 10000 w 10000"/>
                <a:gd name="connsiteY0" fmla="*/ 0 h 10492"/>
                <a:gd name="connsiteX1" fmla="*/ 6548 w 10000"/>
                <a:gd name="connsiteY1" fmla="*/ 10486 h 10492"/>
                <a:gd name="connsiteX2" fmla="*/ 271 w 10000"/>
                <a:gd name="connsiteY2" fmla="*/ 10331 h 10492"/>
                <a:gd name="connsiteX3" fmla="*/ 0 w 10000"/>
                <a:gd name="connsiteY3" fmla="*/ 0 h 10492"/>
                <a:gd name="connsiteX4" fmla="*/ 10000 w 10000"/>
                <a:gd name="connsiteY4" fmla="*/ 0 h 10492"/>
                <a:gd name="connsiteX0" fmla="*/ 9749 w 9749"/>
                <a:gd name="connsiteY0" fmla="*/ 0 h 10492"/>
                <a:gd name="connsiteX1" fmla="*/ 6297 w 9749"/>
                <a:gd name="connsiteY1" fmla="*/ 10486 h 10492"/>
                <a:gd name="connsiteX2" fmla="*/ 20 w 9749"/>
                <a:gd name="connsiteY2" fmla="*/ 10331 h 10492"/>
                <a:gd name="connsiteX3" fmla="*/ 916 w 9749"/>
                <a:gd name="connsiteY3" fmla="*/ 1363 h 10492"/>
                <a:gd name="connsiteX4" fmla="*/ 9749 w 9749"/>
                <a:gd name="connsiteY4" fmla="*/ 0 h 10492"/>
                <a:gd name="connsiteX0" fmla="*/ 9600 w 9600"/>
                <a:gd name="connsiteY0" fmla="*/ 372 h 8700"/>
                <a:gd name="connsiteX1" fmla="*/ 6458 w 9600"/>
                <a:gd name="connsiteY1" fmla="*/ 8695 h 8700"/>
                <a:gd name="connsiteX2" fmla="*/ 20 w 9600"/>
                <a:gd name="connsiteY2" fmla="*/ 8548 h 8700"/>
                <a:gd name="connsiteX3" fmla="*/ 939 w 9600"/>
                <a:gd name="connsiteY3" fmla="*/ 0 h 8700"/>
                <a:gd name="connsiteX4" fmla="*/ 9600 w 9600"/>
                <a:gd name="connsiteY4" fmla="*/ 372 h 8700"/>
                <a:gd name="connsiteX0" fmla="*/ 10000 w 10000"/>
                <a:gd name="connsiteY0" fmla="*/ 428 h 10000"/>
                <a:gd name="connsiteX1" fmla="*/ 6727 w 10000"/>
                <a:gd name="connsiteY1" fmla="*/ 9994 h 10000"/>
                <a:gd name="connsiteX2" fmla="*/ 21 w 10000"/>
                <a:gd name="connsiteY2" fmla="*/ 9825 h 10000"/>
                <a:gd name="connsiteX3" fmla="*/ 978 w 10000"/>
                <a:gd name="connsiteY3" fmla="*/ 0 h 10000"/>
                <a:gd name="connsiteX4" fmla="*/ 10000 w 10000"/>
                <a:gd name="connsiteY4" fmla="*/ 428 h 10000"/>
                <a:gd name="connsiteX0" fmla="*/ 9997 w 9997"/>
                <a:gd name="connsiteY0" fmla="*/ 428 h 10000"/>
                <a:gd name="connsiteX1" fmla="*/ 6724 w 9997"/>
                <a:gd name="connsiteY1" fmla="*/ 9994 h 10000"/>
                <a:gd name="connsiteX2" fmla="*/ 18 w 9997"/>
                <a:gd name="connsiteY2" fmla="*/ 9825 h 10000"/>
                <a:gd name="connsiteX3" fmla="*/ 975 w 9997"/>
                <a:gd name="connsiteY3" fmla="*/ 0 h 10000"/>
                <a:gd name="connsiteX4" fmla="*/ 9997 w 9997"/>
                <a:gd name="connsiteY4" fmla="*/ 428 h 10000"/>
                <a:gd name="connsiteX0" fmla="*/ 9982 w 9982"/>
                <a:gd name="connsiteY0" fmla="*/ 428 h 10000"/>
                <a:gd name="connsiteX1" fmla="*/ 6708 w 9982"/>
                <a:gd name="connsiteY1" fmla="*/ 9994 h 10000"/>
                <a:gd name="connsiteX2" fmla="*/ 0 w 9982"/>
                <a:gd name="connsiteY2" fmla="*/ 9825 h 10000"/>
                <a:gd name="connsiteX3" fmla="*/ 957 w 9982"/>
                <a:gd name="connsiteY3" fmla="*/ 0 h 10000"/>
                <a:gd name="connsiteX4" fmla="*/ 9982 w 9982"/>
                <a:gd name="connsiteY4" fmla="*/ 42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2" h="10000">
                  <a:moveTo>
                    <a:pt x="9982" y="428"/>
                  </a:moveTo>
                  <a:cubicBezTo>
                    <a:pt x="6708" y="5645"/>
                    <a:pt x="7799" y="6805"/>
                    <a:pt x="6708" y="9994"/>
                  </a:cubicBezTo>
                  <a:cubicBezTo>
                    <a:pt x="4852" y="10080"/>
                    <a:pt x="3414" y="9311"/>
                    <a:pt x="0" y="9825"/>
                  </a:cubicBezTo>
                  <a:cubicBezTo>
                    <a:pt x="1461" y="5697"/>
                    <a:pt x="1365" y="4235"/>
                    <a:pt x="957" y="0"/>
                  </a:cubicBezTo>
                  <a:lnTo>
                    <a:pt x="9982" y="428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alpha val="72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29" name="Rectangle 94">
              <a:extLst>
                <a:ext uri="{FF2B5EF4-FFF2-40B4-BE49-F238E27FC236}">
                  <a16:creationId xmlns:a16="http://schemas.microsoft.com/office/drawing/2014/main" id="{4A87A5E7-F047-7840-BBAF-012253EA52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2" y="1877"/>
              <a:ext cx="493" cy="47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30" name="Text Box 95">
              <a:extLst>
                <a:ext uri="{FF2B5EF4-FFF2-40B4-BE49-F238E27FC236}">
                  <a16:creationId xmlns:a16="http://schemas.microsoft.com/office/drawing/2014/main" id="{6178E43E-D8F7-EC4A-AEDE-EC269AA143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1" y="1545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IP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Eth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Phy</a:t>
              </a:r>
            </a:p>
          </p:txBody>
        </p:sp>
        <p:sp>
          <p:nvSpPr>
            <p:cNvPr id="131" name="Line 98">
              <a:extLst>
                <a:ext uri="{FF2B5EF4-FFF2-40B4-BE49-F238E27FC236}">
                  <a16:creationId xmlns:a16="http://schemas.microsoft.com/office/drawing/2014/main" id="{981CF2C0-D84F-EE42-A47F-A00DF699C8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8" y="2039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32" name="Line 99">
              <a:extLst>
                <a:ext uri="{FF2B5EF4-FFF2-40B4-BE49-F238E27FC236}">
                  <a16:creationId xmlns:a16="http://schemas.microsoft.com/office/drawing/2014/main" id="{1CF9F5A6-31A7-6E4D-B8BD-A18B5282DB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5" y="2198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42" name="Rectangle 76">
            <a:extLst>
              <a:ext uri="{FF2B5EF4-FFF2-40B4-BE49-F238E27FC236}">
                <a16:creationId xmlns:a16="http://schemas.microsoft.com/office/drawing/2014/main" id="{5FBC6133-DD27-3241-A408-966313D3A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6522" y="1283045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cs typeface="+mn-cs"/>
              </a:rPr>
              <a:t>B receives frame, extracts IP datagram destination B </a:t>
            </a:r>
          </a:p>
        </p:txBody>
      </p:sp>
      <p:sp>
        <p:nvSpPr>
          <p:cNvPr id="243" name="Rectangle 77">
            <a:extLst>
              <a:ext uri="{FF2B5EF4-FFF2-40B4-BE49-F238E27FC236}">
                <a16:creationId xmlns:a16="http://schemas.microsoft.com/office/drawing/2014/main" id="{53E8513E-E83D-C947-8989-F40E5454F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717" y="1759501"/>
            <a:ext cx="10810254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cs typeface="+mn-cs"/>
              </a:rPr>
              <a:t>B passes datagram up protocol stack to IP</a:t>
            </a:r>
            <a:endParaRPr lang="en-US" sz="3200" i="0" dirty="0"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E5808B4-288B-1A47-80DE-79C749B11A60}"/>
              </a:ext>
            </a:extLst>
          </p:cNvPr>
          <p:cNvGrpSpPr/>
          <p:nvPr/>
        </p:nvGrpSpPr>
        <p:grpSpPr>
          <a:xfrm>
            <a:off x="8183438" y="2659822"/>
            <a:ext cx="2011363" cy="1082675"/>
            <a:chOff x="1048710" y="2964622"/>
            <a:chExt cx="2011363" cy="1082675"/>
          </a:xfrm>
        </p:grpSpPr>
        <p:grpSp>
          <p:nvGrpSpPr>
            <p:cNvPr id="97" name="Group 61">
              <a:extLst>
                <a:ext uri="{FF2B5EF4-FFF2-40B4-BE49-F238E27FC236}">
                  <a16:creationId xmlns:a16="http://schemas.microsoft.com/office/drawing/2014/main" id="{590253FA-B20A-BC47-9991-7C88D49285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8710" y="2964622"/>
              <a:ext cx="2011363" cy="754062"/>
              <a:chOff x="1197" y="1669"/>
              <a:chExt cx="1267" cy="475"/>
            </a:xfrm>
          </p:grpSpPr>
          <p:grpSp>
            <p:nvGrpSpPr>
              <p:cNvPr id="139" name="Group 62">
                <a:extLst>
                  <a:ext uri="{FF2B5EF4-FFF2-40B4-BE49-F238E27FC236}">
                    <a16:creationId xmlns:a16="http://schemas.microsoft.com/office/drawing/2014/main" id="{16EF4841-6756-4D46-9546-277539335C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37" y="1990"/>
                <a:ext cx="90" cy="154"/>
                <a:chOff x="1337" y="1990"/>
                <a:chExt cx="90" cy="154"/>
              </a:xfrm>
            </p:grpSpPr>
            <p:sp>
              <p:nvSpPr>
                <p:cNvPr id="148" name="Line 64">
                  <a:extLst>
                    <a:ext uri="{FF2B5EF4-FFF2-40B4-BE49-F238E27FC236}">
                      <a16:creationId xmlns:a16="http://schemas.microsoft.com/office/drawing/2014/main" id="{7371DDB5-904C-874E-8170-C30D59BE50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37" y="1990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53" name="Line 65">
                  <a:extLst>
                    <a:ext uri="{FF2B5EF4-FFF2-40B4-BE49-F238E27FC236}">
                      <a16:creationId xmlns:a16="http://schemas.microsoft.com/office/drawing/2014/main" id="{6FF50978-C793-0044-BB29-ED02AA8DB9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27" y="1992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41" name="Text Box 66">
                <a:extLst>
                  <a:ext uri="{FF2B5EF4-FFF2-40B4-BE49-F238E27FC236}">
                    <a16:creationId xmlns:a16="http://schemas.microsoft.com/office/drawing/2014/main" id="{CF1AC934-0101-A144-8086-FDAE559CA4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97" y="1669"/>
                <a:ext cx="126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IP src: 111.111.111.111</a:t>
                </a:r>
              </a:p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   IP dest: 222.222.222.222</a:t>
                </a:r>
              </a:p>
            </p:txBody>
          </p:sp>
        </p:grpSp>
        <p:sp>
          <p:nvSpPr>
            <p:cNvPr id="134" name="Rectangle 76">
              <a:extLst>
                <a:ext uri="{FF2B5EF4-FFF2-40B4-BE49-F238E27FC236}">
                  <a16:creationId xmlns:a16="http://schemas.microsoft.com/office/drawing/2014/main" id="{5CAD8B39-F5FB-0F41-BB58-2958DF33FC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7923" y="3801235"/>
              <a:ext cx="1096963" cy="242887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35" name="Line 77">
              <a:extLst>
                <a:ext uri="{FF2B5EF4-FFF2-40B4-BE49-F238E27FC236}">
                  <a16:creationId xmlns:a16="http://schemas.microsoft.com/office/drawing/2014/main" id="{D811A9F1-AA7D-C549-A785-729344EC63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9848" y="3805997"/>
              <a:ext cx="0" cy="24130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36" name="Line 78">
              <a:extLst>
                <a:ext uri="{FF2B5EF4-FFF2-40B4-BE49-F238E27FC236}">
                  <a16:creationId xmlns:a16="http://schemas.microsoft.com/office/drawing/2014/main" id="{2F881AFC-357E-514E-AD8A-1BD2337E27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12248" y="3805997"/>
              <a:ext cx="0" cy="24130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22" name="Line 83">
              <a:extLst>
                <a:ext uri="{FF2B5EF4-FFF2-40B4-BE49-F238E27FC236}">
                  <a16:creationId xmlns:a16="http://schemas.microsoft.com/office/drawing/2014/main" id="{965AF9CB-B38A-5341-85A1-FE1D132A86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70948" y="3182110"/>
              <a:ext cx="3175" cy="7461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23" name="Line 84">
              <a:extLst>
                <a:ext uri="{FF2B5EF4-FFF2-40B4-BE49-F238E27FC236}">
                  <a16:creationId xmlns:a16="http://schemas.microsoft.com/office/drawing/2014/main" id="{246C53EB-6FD6-D440-9F52-35BA7E016D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16998" y="3359910"/>
              <a:ext cx="3175" cy="5683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900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0.00052 -0.0407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203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7651C00-C245-A047-A258-600E278EB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6046" y="2790641"/>
            <a:ext cx="3167725" cy="3588388"/>
          </a:xfrm>
        </p:spPr>
        <p:txBody>
          <a:bodyPr>
            <a:normAutofit/>
          </a:bodyPr>
          <a:lstStyle/>
          <a:p>
            <a:pPr marL="130175" indent="0">
              <a:buNone/>
            </a:pPr>
            <a:r>
              <a:rPr lang="en-US" sz="3600" dirty="0">
                <a:solidFill>
                  <a:srgbClr val="0000A2"/>
                </a:solidFill>
              </a:rPr>
              <a:t>Easy:</a:t>
            </a:r>
            <a:endParaRPr lang="en-US" sz="3200" dirty="0"/>
          </a:p>
          <a:p>
            <a:pPr marL="577850" indent="-254000">
              <a:spcBef>
                <a:spcPts val="400"/>
              </a:spcBef>
            </a:pPr>
            <a:r>
              <a:rPr lang="en-US" dirty="0" err="1"/>
              <a:t>SmartNIC</a:t>
            </a:r>
            <a:endParaRPr lang="en-US" dirty="0"/>
          </a:p>
          <a:p>
            <a:pPr marL="577850" indent="-254000">
              <a:spcBef>
                <a:spcPts val="400"/>
              </a:spcBef>
            </a:pPr>
            <a:r>
              <a:rPr lang="en-US" dirty="0"/>
              <a:t>MPLS</a:t>
            </a:r>
          </a:p>
          <a:p>
            <a:pPr marL="577850" indent="-254000">
              <a:spcBef>
                <a:spcPts val="400"/>
              </a:spcBef>
            </a:pPr>
            <a:r>
              <a:rPr lang="en-US" dirty="0"/>
              <a:t>Network slicing</a:t>
            </a:r>
          </a:p>
          <a:p>
            <a:pPr marL="577850" indent="-254000">
              <a:spcBef>
                <a:spcPts val="400"/>
              </a:spcBef>
            </a:pPr>
            <a:r>
              <a:rPr lang="en-US" dirty="0"/>
              <a:t>VNF versus NFV</a:t>
            </a:r>
          </a:p>
          <a:p>
            <a:pPr marL="577850" indent="-254000">
              <a:spcBef>
                <a:spcPts val="400"/>
              </a:spcBef>
            </a:pPr>
            <a:r>
              <a:rPr lang="en-US" dirty="0"/>
              <a:t>EVPN/VXLAN</a:t>
            </a:r>
          </a:p>
          <a:p>
            <a:pPr marL="577850" indent="-254000">
              <a:spcBef>
                <a:spcPts val="400"/>
              </a:spcBef>
            </a:pPr>
            <a:r>
              <a:rPr lang="en-US" dirty="0"/>
              <a:t>Leaf-spine (datacenter)</a:t>
            </a:r>
          </a:p>
          <a:p>
            <a:pPr marL="577850" indent="-254000"/>
            <a:endParaRPr lang="en-US" sz="3200" dirty="0"/>
          </a:p>
          <a:p>
            <a:pPr marL="577850" indent="-254000"/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F74779-95D0-7044-8FF1-0C4096D1A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7738" y="266260"/>
            <a:ext cx="5432527" cy="17318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8409E3D-FE50-9544-8560-7D250FE0DA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037" y="2779019"/>
            <a:ext cx="4644065" cy="2912057"/>
          </a:xfrm>
          <a:prstGeom prst="rect">
            <a:avLst/>
          </a:prstGeom>
        </p:spPr>
      </p:pic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6E86865E-C444-584F-BF42-626131F77E9B}"/>
              </a:ext>
            </a:extLst>
          </p:cNvPr>
          <p:cNvSpPr txBox="1">
            <a:spLocks/>
          </p:cNvSpPr>
          <p:nvPr/>
        </p:nvSpPr>
        <p:spPr>
          <a:xfrm>
            <a:off x="8436446" y="2812411"/>
            <a:ext cx="3755554" cy="3479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75" indent="0">
              <a:buFont typeface="Wingdings" pitchFamily="2" charset="2"/>
              <a:buNone/>
            </a:pPr>
            <a:r>
              <a:rPr lang="en-US" sz="3600" dirty="0">
                <a:solidFill>
                  <a:srgbClr val="0000A2"/>
                </a:solidFill>
              </a:rPr>
              <a:t>A bit of prep:</a:t>
            </a:r>
            <a:endParaRPr lang="en-US" sz="3200" dirty="0"/>
          </a:p>
          <a:p>
            <a:pPr lvl="0">
              <a:spcBef>
                <a:spcPts val="400"/>
              </a:spcBef>
            </a:pPr>
            <a:r>
              <a:rPr lang="en-US" dirty="0"/>
              <a:t>SR IOV</a:t>
            </a:r>
            <a:endParaRPr lang="en-US" sz="2400" dirty="0"/>
          </a:p>
          <a:p>
            <a:pPr lvl="0">
              <a:spcBef>
                <a:spcPts val="400"/>
              </a:spcBef>
            </a:pPr>
            <a:r>
              <a:rPr lang="en-US" dirty="0"/>
              <a:t>SNAT</a:t>
            </a:r>
            <a:endParaRPr lang="en-US" sz="2400" dirty="0"/>
          </a:p>
          <a:p>
            <a:pPr lvl="0">
              <a:spcBef>
                <a:spcPts val="400"/>
              </a:spcBef>
            </a:pPr>
            <a:r>
              <a:rPr lang="en-US" dirty="0"/>
              <a:t>XMPP</a:t>
            </a:r>
            <a:endParaRPr lang="en-US" sz="2400" dirty="0"/>
          </a:p>
          <a:p>
            <a:pPr lvl="0">
              <a:spcBef>
                <a:spcPts val="400"/>
              </a:spcBef>
            </a:pPr>
            <a:r>
              <a:rPr lang="en-US" dirty="0"/>
              <a:t>DPDK</a:t>
            </a:r>
            <a:endParaRPr lang="en-US" sz="2400" dirty="0"/>
          </a:p>
          <a:p>
            <a:pPr marL="577850" indent="-254000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6605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362678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Link layer: services</a:t>
            </a:r>
            <a:endParaRPr lang="en-US" sz="44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AECB38E-687E-C946-9EB7-A4D36B2DC890}"/>
              </a:ext>
            </a:extLst>
          </p:cNvPr>
          <p:cNvSpPr txBox="1">
            <a:spLocks noChangeArrowheads="1"/>
          </p:cNvSpPr>
          <p:nvPr/>
        </p:nvSpPr>
        <p:spPr>
          <a:xfrm>
            <a:off x="1201882" y="1425142"/>
            <a:ext cx="6529676" cy="5155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339725" algn="l" defTabSz="914400" rtl="0" eaLnBrk="1" fontAlgn="auto" latinLnBrk="0" hangingPunct="1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framing, link access: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encapsulate datagram into frame, adding header, trailer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channel access if shared medium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“MAC” addresses in frame headers identify source, destination (different from IP address!)</a:t>
            </a:r>
          </a:p>
          <a:p>
            <a:pPr marL="352425" marR="0" lvl="0" indent="-284163" algn="l" defTabSz="914400" rtl="0" eaLnBrk="1" fontAlgn="auto" latinLnBrk="0" hangingPunct="1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reliable delivery between adjacent nodes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already know how to do this!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seldom used on low bit-error links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wireless links: high error rates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1" u="sng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Q: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why both link-level and end-end reliability?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Oval 800">
            <a:extLst>
              <a:ext uri="{FF2B5EF4-FFF2-40B4-BE49-F238E27FC236}">
                <a16:creationId xmlns:a16="http://schemas.microsoft.com/office/drawing/2014/main" id="{F837CB36-493B-5745-B9FD-E82937992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5510" y="3593195"/>
            <a:ext cx="69106" cy="79124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101" name="Group 817">
            <a:extLst>
              <a:ext uri="{FF2B5EF4-FFF2-40B4-BE49-F238E27FC236}">
                <a16:creationId xmlns:a16="http://schemas.microsoft.com/office/drawing/2014/main" id="{CA1E1C7E-A9E4-CF45-9133-2CC43B860D8B}"/>
              </a:ext>
            </a:extLst>
          </p:cNvPr>
          <p:cNvGrpSpPr>
            <a:grpSpLocks/>
          </p:cNvGrpSpPr>
          <p:nvPr/>
        </p:nvGrpSpPr>
        <p:grpSpPr bwMode="auto">
          <a:xfrm>
            <a:off x="9022376" y="3275911"/>
            <a:ext cx="615031" cy="694531"/>
            <a:chOff x="2920" y="1424"/>
            <a:chExt cx="326" cy="320"/>
          </a:xfrm>
        </p:grpSpPr>
        <p:sp>
          <p:nvSpPr>
            <p:cNvPr id="102" name="Oval 818">
              <a:extLst>
                <a:ext uri="{FF2B5EF4-FFF2-40B4-BE49-F238E27FC236}">
                  <a16:creationId xmlns:a16="http://schemas.microsoft.com/office/drawing/2014/main" id="{CF63D940-213E-E04E-B278-9D3A7C64D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0" y="1445"/>
              <a:ext cx="326" cy="28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3" name="Group 819">
              <a:extLst>
                <a:ext uri="{FF2B5EF4-FFF2-40B4-BE49-F238E27FC236}">
                  <a16:creationId xmlns:a16="http://schemas.microsoft.com/office/drawing/2014/main" id="{41FFEB08-147C-7842-AF61-E4B607AED1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9" y="1424"/>
              <a:ext cx="265" cy="280"/>
              <a:chOff x="2949" y="1424"/>
              <a:chExt cx="265" cy="280"/>
            </a:xfrm>
          </p:grpSpPr>
          <p:sp>
            <p:nvSpPr>
              <p:cNvPr id="105" name="Oval 820">
                <a:extLst>
                  <a:ext uri="{FF2B5EF4-FFF2-40B4-BE49-F238E27FC236}">
                    <a16:creationId xmlns:a16="http://schemas.microsoft.com/office/drawing/2014/main" id="{35CFE63C-F843-B949-AE7D-6F9539B566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0" y="1545"/>
                <a:ext cx="107" cy="92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Oval 821">
                <a:extLst>
                  <a:ext uri="{FF2B5EF4-FFF2-40B4-BE49-F238E27FC236}">
                    <a16:creationId xmlns:a16="http://schemas.microsoft.com/office/drawing/2014/main" id="{B892C53C-F2F4-CE4E-8F26-179F537FF2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6" y="1525"/>
                <a:ext cx="154" cy="131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7" name="Oval 822">
                <a:extLst>
                  <a:ext uri="{FF2B5EF4-FFF2-40B4-BE49-F238E27FC236}">
                    <a16:creationId xmlns:a16="http://schemas.microsoft.com/office/drawing/2014/main" id="{93D8ED6E-5A62-7746-B2FE-26FB2D1244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3" y="1501"/>
                <a:ext cx="203" cy="179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" name="Oval 823">
                <a:extLst>
                  <a:ext uri="{FF2B5EF4-FFF2-40B4-BE49-F238E27FC236}">
                    <a16:creationId xmlns:a16="http://schemas.microsoft.com/office/drawing/2014/main" id="{8B0BD3C8-F5CA-2F4E-ACAC-306F926E76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9" y="1476"/>
                <a:ext cx="265" cy="228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" name="Freeform 824">
                <a:extLst>
                  <a:ext uri="{FF2B5EF4-FFF2-40B4-BE49-F238E27FC236}">
                    <a16:creationId xmlns:a16="http://schemas.microsoft.com/office/drawing/2014/main" id="{FB8F1236-6E4E-714D-83A5-42A9D509C744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987" y="1424"/>
                <a:ext cx="205" cy="143"/>
              </a:xfrm>
              <a:custGeom>
                <a:avLst/>
                <a:gdLst>
                  <a:gd name="T0" fmla="*/ 0 w 1180"/>
                  <a:gd name="T1" fmla="*/ 0 h 956"/>
                  <a:gd name="T2" fmla="*/ 0 w 1180"/>
                  <a:gd name="T3" fmla="*/ 0 h 956"/>
                  <a:gd name="T4" fmla="*/ 0 w 1180"/>
                  <a:gd name="T5" fmla="*/ 0 h 956"/>
                  <a:gd name="T6" fmla="*/ 0 w 1180"/>
                  <a:gd name="T7" fmla="*/ 0 h 956"/>
                  <a:gd name="T8" fmla="*/ 0 w 1180"/>
                  <a:gd name="T9" fmla="*/ 0 h 956"/>
                  <a:gd name="T10" fmla="*/ 0 w 1180"/>
                  <a:gd name="T11" fmla="*/ 0 h 956"/>
                  <a:gd name="T12" fmla="*/ 0 w 1180"/>
                  <a:gd name="T13" fmla="*/ 0 h 956"/>
                  <a:gd name="T14" fmla="*/ 0 w 1180"/>
                  <a:gd name="T15" fmla="*/ 0 h 956"/>
                  <a:gd name="T16" fmla="*/ 0 w 1180"/>
                  <a:gd name="T17" fmla="*/ 0 h 956"/>
                  <a:gd name="T18" fmla="*/ 0 w 1180"/>
                  <a:gd name="T19" fmla="*/ 0 h 9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80" h="956">
                    <a:moveTo>
                      <a:pt x="499" y="7"/>
                    </a:moveTo>
                    <a:lnTo>
                      <a:pt x="0" y="780"/>
                    </a:lnTo>
                    <a:lnTo>
                      <a:pt x="134" y="885"/>
                    </a:lnTo>
                    <a:lnTo>
                      <a:pt x="366" y="920"/>
                    </a:lnTo>
                    <a:lnTo>
                      <a:pt x="534" y="956"/>
                    </a:lnTo>
                    <a:lnTo>
                      <a:pt x="829" y="949"/>
                    </a:lnTo>
                    <a:lnTo>
                      <a:pt x="1096" y="850"/>
                    </a:lnTo>
                    <a:lnTo>
                      <a:pt x="1180" y="801"/>
                    </a:lnTo>
                    <a:lnTo>
                      <a:pt x="668" y="0"/>
                    </a:lnTo>
                    <a:lnTo>
                      <a:pt x="499" y="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9050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4" name="Freeform 825">
              <a:extLst>
                <a:ext uri="{FF2B5EF4-FFF2-40B4-BE49-F238E27FC236}">
                  <a16:creationId xmlns:a16="http://schemas.microsoft.com/office/drawing/2014/main" id="{C06E7111-B442-654D-93DE-DCB036DF81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5" y="1615"/>
              <a:ext cx="178" cy="129"/>
            </a:xfrm>
            <a:custGeom>
              <a:avLst/>
              <a:gdLst>
                <a:gd name="T0" fmla="*/ 0 w 1180"/>
                <a:gd name="T1" fmla="*/ 0 h 956"/>
                <a:gd name="T2" fmla="*/ 0 w 1180"/>
                <a:gd name="T3" fmla="*/ 0 h 956"/>
                <a:gd name="T4" fmla="*/ 0 w 1180"/>
                <a:gd name="T5" fmla="*/ 0 h 956"/>
                <a:gd name="T6" fmla="*/ 0 w 1180"/>
                <a:gd name="T7" fmla="*/ 0 h 956"/>
                <a:gd name="T8" fmla="*/ 0 w 1180"/>
                <a:gd name="T9" fmla="*/ 0 h 956"/>
                <a:gd name="T10" fmla="*/ 0 w 1180"/>
                <a:gd name="T11" fmla="*/ 0 h 956"/>
                <a:gd name="T12" fmla="*/ 0 w 1180"/>
                <a:gd name="T13" fmla="*/ 0 h 956"/>
                <a:gd name="T14" fmla="*/ 0 w 1180"/>
                <a:gd name="T15" fmla="*/ 0 h 956"/>
                <a:gd name="T16" fmla="*/ 0 w 1180"/>
                <a:gd name="T17" fmla="*/ 0 h 956"/>
                <a:gd name="T18" fmla="*/ 0 w 1180"/>
                <a:gd name="T19" fmla="*/ 0 h 9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80" h="956">
                  <a:moveTo>
                    <a:pt x="499" y="7"/>
                  </a:moveTo>
                  <a:lnTo>
                    <a:pt x="0" y="780"/>
                  </a:lnTo>
                  <a:lnTo>
                    <a:pt x="134" y="885"/>
                  </a:lnTo>
                  <a:lnTo>
                    <a:pt x="366" y="920"/>
                  </a:lnTo>
                  <a:lnTo>
                    <a:pt x="534" y="956"/>
                  </a:lnTo>
                  <a:lnTo>
                    <a:pt x="829" y="949"/>
                  </a:lnTo>
                  <a:lnTo>
                    <a:pt x="1096" y="850"/>
                  </a:lnTo>
                  <a:lnTo>
                    <a:pt x="1180" y="801"/>
                  </a:lnTo>
                  <a:lnTo>
                    <a:pt x="668" y="0"/>
                  </a:lnTo>
                  <a:lnTo>
                    <a:pt x="499" y="7"/>
                  </a:lnTo>
                  <a:close/>
                </a:path>
              </a:pathLst>
            </a:custGeom>
            <a:solidFill>
              <a:schemeClr val="bg1"/>
            </a:solidFill>
            <a:ln w="19050" cmpd="sng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0" name="Group 783">
            <a:extLst>
              <a:ext uri="{FF2B5EF4-FFF2-40B4-BE49-F238E27FC236}">
                <a16:creationId xmlns:a16="http://schemas.microsoft.com/office/drawing/2014/main" id="{4E159764-D53A-B343-8E61-238FD6ACF010}"/>
              </a:ext>
            </a:extLst>
          </p:cNvPr>
          <p:cNvGrpSpPr>
            <a:grpSpLocks/>
          </p:cNvGrpSpPr>
          <p:nvPr/>
        </p:nvGrpSpPr>
        <p:grpSpPr bwMode="auto">
          <a:xfrm>
            <a:off x="9122147" y="3619386"/>
            <a:ext cx="393690" cy="1049595"/>
            <a:chOff x="3130" y="3288"/>
            <a:chExt cx="410" cy="742"/>
          </a:xfrm>
        </p:grpSpPr>
        <p:sp>
          <p:nvSpPr>
            <p:cNvPr id="111" name="Line 270">
              <a:extLst>
                <a:ext uri="{FF2B5EF4-FFF2-40B4-BE49-F238E27FC236}">
                  <a16:creationId xmlns:a16="http://schemas.microsoft.com/office/drawing/2014/main" id="{EF393024-E96E-BC4A-AFC7-770CCF6872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30" y="3288"/>
              <a:ext cx="205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Line 271">
              <a:extLst>
                <a:ext uri="{FF2B5EF4-FFF2-40B4-BE49-F238E27FC236}">
                  <a16:creationId xmlns:a16="http://schemas.microsoft.com/office/drawing/2014/main" id="{97A332F8-64CC-E54E-89A8-3A66296F27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5" y="3288"/>
              <a:ext cx="205" cy="6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Line 272">
              <a:extLst>
                <a:ext uri="{FF2B5EF4-FFF2-40B4-BE49-F238E27FC236}">
                  <a16:creationId xmlns:a16="http://schemas.microsoft.com/office/drawing/2014/main" id="{B89CE5D8-6AD0-234A-A17D-F831C51891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0" y="3957"/>
              <a:ext cx="205" cy="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Line 273">
              <a:extLst>
                <a:ext uri="{FF2B5EF4-FFF2-40B4-BE49-F238E27FC236}">
                  <a16:creationId xmlns:a16="http://schemas.microsoft.com/office/drawing/2014/main" id="{9B5C3397-523D-9644-BC85-607D66CD10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35" y="3957"/>
              <a:ext cx="205" cy="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Line 274">
              <a:extLst>
                <a:ext uri="{FF2B5EF4-FFF2-40B4-BE49-F238E27FC236}">
                  <a16:creationId xmlns:a16="http://schemas.microsoft.com/office/drawing/2014/main" id="{12645991-B70B-2B48-998E-16E93B5221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5" y="3303"/>
              <a:ext cx="0" cy="7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Line 275">
              <a:extLst>
                <a:ext uri="{FF2B5EF4-FFF2-40B4-BE49-F238E27FC236}">
                  <a16:creationId xmlns:a16="http://schemas.microsoft.com/office/drawing/2014/main" id="{7A8C4036-0BF2-9840-B003-74195473F3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0" y="3888"/>
              <a:ext cx="205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Line 276">
              <a:extLst>
                <a:ext uri="{FF2B5EF4-FFF2-40B4-BE49-F238E27FC236}">
                  <a16:creationId xmlns:a16="http://schemas.microsoft.com/office/drawing/2014/main" id="{7CDA1E43-304C-074F-9E06-E93B37E49D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35" y="3888"/>
              <a:ext cx="205" cy="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Line 277">
              <a:extLst>
                <a:ext uri="{FF2B5EF4-FFF2-40B4-BE49-F238E27FC236}">
                  <a16:creationId xmlns:a16="http://schemas.microsoft.com/office/drawing/2014/main" id="{C7C89A76-158C-7E4B-9295-D1DFF6E09B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7" y="3668"/>
              <a:ext cx="118" cy="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Line 278">
              <a:extLst>
                <a:ext uri="{FF2B5EF4-FFF2-40B4-BE49-F238E27FC236}">
                  <a16:creationId xmlns:a16="http://schemas.microsoft.com/office/drawing/2014/main" id="{2A9734CD-5DDC-B344-9909-F9F2B88967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668"/>
              <a:ext cx="124" cy="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Line 279">
              <a:extLst>
                <a:ext uri="{FF2B5EF4-FFF2-40B4-BE49-F238E27FC236}">
                  <a16:creationId xmlns:a16="http://schemas.microsoft.com/office/drawing/2014/main" id="{7977226D-E060-384A-8FB2-4D4BA87F4E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8" y="3766"/>
              <a:ext cx="152" cy="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Line 280">
              <a:extLst>
                <a:ext uri="{FF2B5EF4-FFF2-40B4-BE49-F238E27FC236}">
                  <a16:creationId xmlns:a16="http://schemas.microsoft.com/office/drawing/2014/main" id="{7BC5632D-E9C7-C34C-B3D8-2D5EDB4FD1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781"/>
              <a:ext cx="153" cy="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Line 281">
              <a:extLst>
                <a:ext uri="{FF2B5EF4-FFF2-40B4-BE49-F238E27FC236}">
                  <a16:creationId xmlns:a16="http://schemas.microsoft.com/office/drawing/2014/main" id="{784FC5BE-6C9B-1641-8647-96A953320D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567"/>
              <a:ext cx="78" cy="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Line 282">
              <a:extLst>
                <a:ext uri="{FF2B5EF4-FFF2-40B4-BE49-F238E27FC236}">
                  <a16:creationId xmlns:a16="http://schemas.microsoft.com/office/drawing/2014/main" id="{112A8FA7-D02F-1C4E-928A-458AE095C8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428"/>
              <a:ext cx="49" cy="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Line 283">
              <a:extLst>
                <a:ext uri="{FF2B5EF4-FFF2-40B4-BE49-F238E27FC236}">
                  <a16:creationId xmlns:a16="http://schemas.microsoft.com/office/drawing/2014/main" id="{62B98988-D94E-9445-99A1-BDC64235BA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7" y="3558"/>
              <a:ext cx="95" cy="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Line 284">
              <a:extLst>
                <a:ext uri="{FF2B5EF4-FFF2-40B4-BE49-F238E27FC236}">
                  <a16:creationId xmlns:a16="http://schemas.microsoft.com/office/drawing/2014/main" id="{A9D2D73A-3D78-1145-AB93-BA57A4EAEB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9" y="3422"/>
              <a:ext cx="55" cy="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25" name="Group 524">
            <a:extLst>
              <a:ext uri="{FF2B5EF4-FFF2-40B4-BE49-F238E27FC236}">
                <a16:creationId xmlns:a16="http://schemas.microsoft.com/office/drawing/2014/main" id="{D6838F16-4A3C-DD46-9087-E9BB27216267}"/>
              </a:ext>
            </a:extLst>
          </p:cNvPr>
          <p:cNvGrpSpPr/>
          <p:nvPr/>
        </p:nvGrpSpPr>
        <p:grpSpPr>
          <a:xfrm>
            <a:off x="8405402" y="3099042"/>
            <a:ext cx="527285" cy="593983"/>
            <a:chOff x="8328836" y="2202873"/>
            <a:chExt cx="527285" cy="593983"/>
          </a:xfrm>
        </p:grpSpPr>
        <p:pic>
          <p:nvPicPr>
            <p:cNvPr id="154" name="Picture 653" descr="iphone_stylized_small">
              <a:extLst>
                <a:ext uri="{FF2B5EF4-FFF2-40B4-BE49-F238E27FC236}">
                  <a16:creationId xmlns:a16="http://schemas.microsoft.com/office/drawing/2014/main" id="{FA77DB9E-F75E-434C-9D9B-6786CCA70D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6432" y="2271663"/>
              <a:ext cx="180509" cy="525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3" name="Group 850">
              <a:extLst>
                <a:ext uri="{FF2B5EF4-FFF2-40B4-BE49-F238E27FC236}">
                  <a16:creationId xmlns:a16="http://schemas.microsoft.com/office/drawing/2014/main" id="{0DD913BC-2375-CA41-B393-8196AC67CF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28836" y="2202873"/>
              <a:ext cx="527285" cy="118466"/>
              <a:chOff x="2199" y="955"/>
              <a:chExt cx="2547" cy="506"/>
            </a:xfrm>
          </p:grpSpPr>
          <p:sp>
            <p:nvSpPr>
              <p:cNvPr id="164" name="Freeform 851">
                <a:extLst>
                  <a:ext uri="{FF2B5EF4-FFF2-40B4-BE49-F238E27FC236}">
                    <a16:creationId xmlns:a16="http://schemas.microsoft.com/office/drawing/2014/main" id="{0A3B2890-63C0-1440-A3F8-44AC4E0DB9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5" name="Freeform 852">
                <a:extLst>
                  <a:ext uri="{FF2B5EF4-FFF2-40B4-BE49-F238E27FC236}">
                    <a16:creationId xmlns:a16="http://schemas.microsoft.com/office/drawing/2014/main" id="{A936340B-6216-054B-ABBB-93144592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6" name="Freeform 853">
                <a:extLst>
                  <a:ext uri="{FF2B5EF4-FFF2-40B4-BE49-F238E27FC236}">
                    <a16:creationId xmlns:a16="http://schemas.microsoft.com/office/drawing/2014/main" id="{BC6D110B-6A56-E645-8A6E-0EAE48C6F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7" name="Freeform 854">
                <a:extLst>
                  <a:ext uri="{FF2B5EF4-FFF2-40B4-BE49-F238E27FC236}">
                    <a16:creationId xmlns:a16="http://schemas.microsoft.com/office/drawing/2014/main" id="{87BB582F-47C4-C14A-97F4-E44CFD9ADD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8" name="Freeform 855">
                <a:extLst>
                  <a:ext uri="{FF2B5EF4-FFF2-40B4-BE49-F238E27FC236}">
                    <a16:creationId xmlns:a16="http://schemas.microsoft.com/office/drawing/2014/main" id="{9C57A89C-CE02-E746-A809-CF43F92212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" name="Freeform 856">
                <a:extLst>
                  <a:ext uri="{FF2B5EF4-FFF2-40B4-BE49-F238E27FC236}">
                    <a16:creationId xmlns:a16="http://schemas.microsoft.com/office/drawing/2014/main" id="{FDBAE25A-BB84-9244-B180-D26AB92374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26" name="Group 525">
            <a:extLst>
              <a:ext uri="{FF2B5EF4-FFF2-40B4-BE49-F238E27FC236}">
                <a16:creationId xmlns:a16="http://schemas.microsoft.com/office/drawing/2014/main" id="{9AA7F5F4-C3F0-DE47-B448-A0D5329BF8F8}"/>
              </a:ext>
            </a:extLst>
          </p:cNvPr>
          <p:cNvGrpSpPr/>
          <p:nvPr/>
        </p:nvGrpSpPr>
        <p:grpSpPr>
          <a:xfrm>
            <a:off x="7891681" y="4024818"/>
            <a:ext cx="1120341" cy="347863"/>
            <a:chOff x="9561515" y="2748013"/>
            <a:chExt cx="1120341" cy="347863"/>
          </a:xfrm>
        </p:grpSpPr>
        <p:pic>
          <p:nvPicPr>
            <p:cNvPr id="151" name="Picture 603" descr="car_icon_small">
              <a:extLst>
                <a:ext uri="{FF2B5EF4-FFF2-40B4-BE49-F238E27FC236}">
                  <a16:creationId xmlns:a16="http://schemas.microsoft.com/office/drawing/2014/main" id="{33C39A1D-A80E-064C-8859-82219AD6D5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1515" y="2826814"/>
              <a:ext cx="1120341" cy="269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0" name="Group 850">
              <a:extLst>
                <a:ext uri="{FF2B5EF4-FFF2-40B4-BE49-F238E27FC236}">
                  <a16:creationId xmlns:a16="http://schemas.microsoft.com/office/drawing/2014/main" id="{A59911D2-E46E-9348-A949-1DF1D38ED5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88587" y="2748013"/>
              <a:ext cx="527285" cy="118466"/>
              <a:chOff x="2199" y="955"/>
              <a:chExt cx="2547" cy="506"/>
            </a:xfrm>
          </p:grpSpPr>
          <p:sp>
            <p:nvSpPr>
              <p:cNvPr id="171" name="Freeform 851">
                <a:extLst>
                  <a:ext uri="{FF2B5EF4-FFF2-40B4-BE49-F238E27FC236}">
                    <a16:creationId xmlns:a16="http://schemas.microsoft.com/office/drawing/2014/main" id="{0C14BB78-0294-D54F-9DD1-C6F2EDA49B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2" name="Freeform 852">
                <a:extLst>
                  <a:ext uri="{FF2B5EF4-FFF2-40B4-BE49-F238E27FC236}">
                    <a16:creationId xmlns:a16="http://schemas.microsoft.com/office/drawing/2014/main" id="{55BB298B-A15C-B24A-B157-0358B86600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3" name="Freeform 853">
                <a:extLst>
                  <a:ext uri="{FF2B5EF4-FFF2-40B4-BE49-F238E27FC236}">
                    <a16:creationId xmlns:a16="http://schemas.microsoft.com/office/drawing/2014/main" id="{141EB67B-0F7A-374E-96B4-A369EE4489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4" name="Freeform 854">
                <a:extLst>
                  <a:ext uri="{FF2B5EF4-FFF2-40B4-BE49-F238E27FC236}">
                    <a16:creationId xmlns:a16="http://schemas.microsoft.com/office/drawing/2014/main" id="{ACA4D0C6-74D9-FD45-A60A-768D968923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5" name="Freeform 855">
                <a:extLst>
                  <a:ext uri="{FF2B5EF4-FFF2-40B4-BE49-F238E27FC236}">
                    <a16:creationId xmlns:a16="http://schemas.microsoft.com/office/drawing/2014/main" id="{2C29AE09-F70C-834E-81F1-8458E86CFB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6" name="Freeform 856">
                <a:extLst>
                  <a:ext uri="{FF2B5EF4-FFF2-40B4-BE49-F238E27FC236}">
                    <a16:creationId xmlns:a16="http://schemas.microsoft.com/office/drawing/2014/main" id="{7DF8543E-A029-FF4D-8570-1F1561369C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514" name="Straight Connector 513">
              <a:extLst>
                <a:ext uri="{FF2B5EF4-FFF2-40B4-BE49-F238E27FC236}">
                  <a16:creationId xmlns:a16="http://schemas.microsoft.com/office/drawing/2014/main" id="{D836A7FE-71EF-AE45-913D-6B411C646596}"/>
                </a:ext>
              </a:extLst>
            </p:cNvPr>
            <p:cNvCxnSpPr/>
            <p:nvPr/>
          </p:nvCxnSpPr>
          <p:spPr>
            <a:xfrm>
              <a:off x="10032156" y="2798664"/>
              <a:ext cx="31623" cy="13689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7" name="Group 516">
            <a:extLst>
              <a:ext uri="{FF2B5EF4-FFF2-40B4-BE49-F238E27FC236}">
                <a16:creationId xmlns:a16="http://schemas.microsoft.com/office/drawing/2014/main" id="{AEC62089-4CCC-E141-AC3C-36C166B8E09C}"/>
              </a:ext>
            </a:extLst>
          </p:cNvPr>
          <p:cNvGrpSpPr/>
          <p:nvPr/>
        </p:nvGrpSpPr>
        <p:grpSpPr>
          <a:xfrm>
            <a:off x="9731765" y="3463179"/>
            <a:ext cx="502369" cy="512348"/>
            <a:chOff x="7341491" y="2307905"/>
            <a:chExt cx="509280" cy="439573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DD901445-2578-E74A-AB6E-D336861DE9B9}"/>
                </a:ext>
              </a:extLst>
            </p:cNvPr>
            <p:cNvGrpSpPr/>
            <p:nvPr/>
          </p:nvGrpSpPr>
          <p:grpSpPr>
            <a:xfrm>
              <a:off x="7341491" y="2426725"/>
              <a:ext cx="509280" cy="320753"/>
              <a:chOff x="7458407" y="2414528"/>
              <a:chExt cx="509280" cy="320753"/>
            </a:xfrm>
          </p:grpSpPr>
          <p:pic>
            <p:nvPicPr>
              <p:cNvPr id="128" name="Picture 1018" descr="laptop_keyboard">
                <a:extLst>
                  <a:ext uri="{FF2B5EF4-FFF2-40B4-BE49-F238E27FC236}">
                    <a16:creationId xmlns:a16="http://schemas.microsoft.com/office/drawing/2014/main" id="{27AA9BC0-B9AF-FC45-AEDF-D414C68DEB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7458407" y="2575770"/>
                <a:ext cx="437221" cy="1595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9" name="Freeform 1019">
                <a:extLst>
                  <a:ext uri="{FF2B5EF4-FFF2-40B4-BE49-F238E27FC236}">
                    <a16:creationId xmlns:a16="http://schemas.microsoft.com/office/drawing/2014/main" id="{7176C226-BF44-6649-950B-948E667590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3304" y="2420984"/>
                <a:ext cx="351919" cy="208167"/>
              </a:xfrm>
              <a:custGeom>
                <a:avLst/>
                <a:gdLst>
                  <a:gd name="T0" fmla="*/ 775798119 w 2982"/>
                  <a:gd name="T1" fmla="*/ 0 h 2442"/>
                  <a:gd name="T2" fmla="*/ 0 w 2982"/>
                  <a:gd name="T3" fmla="*/ 211226083 h 2442"/>
                  <a:gd name="T4" fmla="*/ 2147483646 w 2982"/>
                  <a:gd name="T5" fmla="*/ 263880059 h 2442"/>
                  <a:gd name="T6" fmla="*/ 2147483646 w 2982"/>
                  <a:gd name="T7" fmla="*/ 52653891 h 2442"/>
                  <a:gd name="T8" fmla="*/ 775798119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30" name="Picture 1020" descr="screen">
                <a:extLst>
                  <a:ext uri="{FF2B5EF4-FFF2-40B4-BE49-F238E27FC236}">
                    <a16:creationId xmlns:a16="http://schemas.microsoft.com/office/drawing/2014/main" id="{A1384515-5D36-E044-BC1F-52436C5BCA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0637" y="2426338"/>
                <a:ext cx="319785" cy="189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1" name="Freeform 1021">
                <a:extLst>
                  <a:ext uri="{FF2B5EF4-FFF2-40B4-BE49-F238E27FC236}">
                    <a16:creationId xmlns:a16="http://schemas.microsoft.com/office/drawing/2014/main" id="{3598EC29-E280-F746-B36D-588439E6DC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7378" y="2414843"/>
                <a:ext cx="298167" cy="38736"/>
              </a:xfrm>
              <a:custGeom>
                <a:avLst/>
                <a:gdLst>
                  <a:gd name="T0" fmla="*/ 193616298 w 2528"/>
                  <a:gd name="T1" fmla="*/ 0 h 455"/>
                  <a:gd name="T2" fmla="*/ 2147483646 w 2528"/>
                  <a:gd name="T3" fmla="*/ 52445139 h 455"/>
                  <a:gd name="T4" fmla="*/ 2147483646 w 2528"/>
                  <a:gd name="T5" fmla="*/ 52445139 h 455"/>
                  <a:gd name="T6" fmla="*/ 0 w 2528"/>
                  <a:gd name="T7" fmla="*/ 52445139 h 455"/>
                  <a:gd name="T8" fmla="*/ 193616298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2" name="Freeform 1022">
                <a:extLst>
                  <a:ext uri="{FF2B5EF4-FFF2-40B4-BE49-F238E27FC236}">
                    <a16:creationId xmlns:a16="http://schemas.microsoft.com/office/drawing/2014/main" id="{F9DCA515-22F0-1E48-9019-A84C0C1F80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0188" y="2414528"/>
                <a:ext cx="82770" cy="161243"/>
              </a:xfrm>
              <a:custGeom>
                <a:avLst/>
                <a:gdLst>
                  <a:gd name="T0" fmla="*/ 773664160 w 702"/>
                  <a:gd name="T1" fmla="*/ 0 h 1893"/>
                  <a:gd name="T2" fmla="*/ 0 w 702"/>
                  <a:gd name="T3" fmla="*/ 210739916 h 1893"/>
                  <a:gd name="T4" fmla="*/ 193416040 w 702"/>
                  <a:gd name="T5" fmla="*/ 210739916 h 1893"/>
                  <a:gd name="T6" fmla="*/ 967080200 w 702"/>
                  <a:gd name="T7" fmla="*/ 52529017 h 1893"/>
                  <a:gd name="T8" fmla="*/ 773664160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3" name="Freeform 1023">
                <a:extLst>
                  <a:ext uri="{FF2B5EF4-FFF2-40B4-BE49-F238E27FC236}">
                    <a16:creationId xmlns:a16="http://schemas.microsoft.com/office/drawing/2014/main" id="{8E442298-4994-1142-A6C6-3903018E7A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74205" y="2443344"/>
                <a:ext cx="89197" cy="186122"/>
              </a:xfrm>
              <a:custGeom>
                <a:avLst/>
                <a:gdLst>
                  <a:gd name="T0" fmla="*/ 969024527 w 756"/>
                  <a:gd name="T1" fmla="*/ 0 h 2184"/>
                  <a:gd name="T2" fmla="*/ 193802074 w 756"/>
                  <a:gd name="T3" fmla="*/ 263660221 h 2184"/>
                  <a:gd name="T4" fmla="*/ 0 w 756"/>
                  <a:gd name="T5" fmla="*/ 263660221 h 2184"/>
                  <a:gd name="T6" fmla="*/ 775222454 w 756"/>
                  <a:gd name="T7" fmla="*/ 52610059 h 2184"/>
                  <a:gd name="T8" fmla="*/ 969024527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" name="Freeform 1024">
                <a:extLst>
                  <a:ext uri="{FF2B5EF4-FFF2-40B4-BE49-F238E27FC236}">
                    <a16:creationId xmlns:a16="http://schemas.microsoft.com/office/drawing/2014/main" id="{8CC776D6-5663-BF46-A106-69B421106F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9214" y="2567582"/>
                <a:ext cx="327185" cy="62828"/>
              </a:xfrm>
              <a:custGeom>
                <a:avLst/>
                <a:gdLst>
                  <a:gd name="T0" fmla="*/ 193829444 w 2773"/>
                  <a:gd name="T1" fmla="*/ 0 h 738"/>
                  <a:gd name="T2" fmla="*/ 0 w 2773"/>
                  <a:gd name="T3" fmla="*/ 52443587 h 738"/>
                  <a:gd name="T4" fmla="*/ 2147483646 w 2773"/>
                  <a:gd name="T5" fmla="*/ 104894411 h 738"/>
                  <a:gd name="T6" fmla="*/ 2147483646 w 2773"/>
                  <a:gd name="T7" fmla="*/ 52443587 h 738"/>
                  <a:gd name="T8" fmla="*/ 193829444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" name="Freeform 1025">
                <a:extLst>
                  <a:ext uri="{FF2B5EF4-FFF2-40B4-BE49-F238E27FC236}">
                    <a16:creationId xmlns:a16="http://schemas.microsoft.com/office/drawing/2014/main" id="{D55E08AE-23F1-214A-8BD5-F870528099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84138" y="2444918"/>
                <a:ext cx="83549" cy="186909"/>
              </a:xfrm>
              <a:custGeom>
                <a:avLst/>
                <a:gdLst>
                  <a:gd name="T0" fmla="*/ 2147483646 w 637"/>
                  <a:gd name="T1" fmla="*/ 0 h 1659"/>
                  <a:gd name="T2" fmla="*/ 2147483646 w 637"/>
                  <a:gd name="T3" fmla="*/ 0 h 1659"/>
                  <a:gd name="T4" fmla="*/ 295581541 w 637"/>
                  <a:gd name="T5" fmla="*/ 2147483646 h 1659"/>
                  <a:gd name="T6" fmla="*/ 0 w 637"/>
                  <a:gd name="T7" fmla="*/ 2147483646 h 1659"/>
                  <a:gd name="T8" fmla="*/ 2147483646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6" name="Freeform 1026">
                <a:extLst>
                  <a:ext uri="{FF2B5EF4-FFF2-40B4-BE49-F238E27FC236}">
                    <a16:creationId xmlns:a16="http://schemas.microsoft.com/office/drawing/2014/main" id="{8CB649A3-8BDF-E747-A414-CDEA464013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9603" y="2575928"/>
                <a:ext cx="290961" cy="62041"/>
              </a:xfrm>
              <a:custGeom>
                <a:avLst/>
                <a:gdLst>
                  <a:gd name="T0" fmla="*/ 0 w 2216"/>
                  <a:gd name="T1" fmla="*/ 0 h 550"/>
                  <a:gd name="T2" fmla="*/ 296523134 w 2216"/>
                  <a:gd name="T3" fmla="*/ 324379338 h 550"/>
                  <a:gd name="T4" fmla="*/ 2147483646 w 2216"/>
                  <a:gd name="T5" fmla="*/ 2147483646 h 550"/>
                  <a:gd name="T6" fmla="*/ 2147483646 w 2216"/>
                  <a:gd name="T7" fmla="*/ 2147483646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37" name="Group 1027">
                <a:extLst>
                  <a:ext uri="{FF2B5EF4-FFF2-40B4-BE49-F238E27FC236}">
                    <a16:creationId xmlns:a16="http://schemas.microsoft.com/office/drawing/2014/main" id="{8424DCB7-60B5-7949-BF2B-46C1177C8D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94735" y="2642220"/>
                <a:ext cx="98740" cy="36846"/>
                <a:chOff x="1740" y="2642"/>
                <a:chExt cx="752" cy="327"/>
              </a:xfrm>
            </p:grpSpPr>
            <p:sp>
              <p:nvSpPr>
                <p:cNvPr id="144" name="Freeform 1028">
                  <a:extLst>
                    <a:ext uri="{FF2B5EF4-FFF2-40B4-BE49-F238E27FC236}">
                      <a16:creationId xmlns:a16="http://schemas.microsoft.com/office/drawing/2014/main" id="{2FE98928-41C9-8D41-A287-45BCF42D09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Freeform 1029">
                  <a:extLst>
                    <a:ext uri="{FF2B5EF4-FFF2-40B4-BE49-F238E27FC236}">
                      <a16:creationId xmlns:a16="http://schemas.microsoft.com/office/drawing/2014/main" id="{838D3DA7-E057-3346-864B-5082E4403A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6" name="Freeform 1030">
                  <a:extLst>
                    <a:ext uri="{FF2B5EF4-FFF2-40B4-BE49-F238E27FC236}">
                      <a16:creationId xmlns:a16="http://schemas.microsoft.com/office/drawing/2014/main" id="{61E88B83-952F-C24F-8123-5FF21D78D0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Freeform 1031">
                  <a:extLst>
                    <a:ext uri="{FF2B5EF4-FFF2-40B4-BE49-F238E27FC236}">
                      <a16:creationId xmlns:a16="http://schemas.microsoft.com/office/drawing/2014/main" id="{12CA5741-2D5F-B242-8E25-CA7F3C179B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8" name="Freeform 1032">
                  <a:extLst>
                    <a:ext uri="{FF2B5EF4-FFF2-40B4-BE49-F238E27FC236}">
                      <a16:creationId xmlns:a16="http://schemas.microsoft.com/office/drawing/2014/main" id="{6D94FDC2-2CEC-124C-9643-9FBD7AD07B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9" name="Freeform 1033">
                  <a:extLst>
                    <a:ext uri="{FF2B5EF4-FFF2-40B4-BE49-F238E27FC236}">
                      <a16:creationId xmlns:a16="http://schemas.microsoft.com/office/drawing/2014/main" id="{D7942E49-B3B0-2945-94EE-E8F1B6FCB0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8" name="Freeform 1034">
                <a:extLst>
                  <a:ext uri="{FF2B5EF4-FFF2-40B4-BE49-F238E27FC236}">
                    <a16:creationId xmlns:a16="http://schemas.microsoft.com/office/drawing/2014/main" id="{FD3D4085-DD0A-D547-ABF1-A7510D1A4C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3780" y="2647731"/>
                <a:ext cx="119578" cy="80936"/>
              </a:xfrm>
              <a:custGeom>
                <a:avLst/>
                <a:gdLst>
                  <a:gd name="T0" fmla="*/ 213221464 w 990"/>
                  <a:gd name="T1" fmla="*/ 1090686587 h 792"/>
                  <a:gd name="T2" fmla="*/ 1915477586 w 990"/>
                  <a:gd name="T3" fmla="*/ 0 h 792"/>
                  <a:gd name="T4" fmla="*/ 1915477586 w 990"/>
                  <a:gd name="T5" fmla="*/ 108859840 h 792"/>
                  <a:gd name="T6" fmla="*/ 0 w 990"/>
                  <a:gd name="T7" fmla="*/ 1090686587 h 792"/>
                  <a:gd name="T8" fmla="*/ 213221464 w 990"/>
                  <a:gd name="T9" fmla="*/ 1090686587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9" name="Freeform 1035">
                <a:extLst>
                  <a:ext uri="{FF2B5EF4-FFF2-40B4-BE49-F238E27FC236}">
                    <a16:creationId xmlns:a16="http://schemas.microsoft.com/office/drawing/2014/main" id="{0BFDF49B-A9BF-934A-910F-F26A5134B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8602" y="2654187"/>
                <a:ext cx="305957" cy="73850"/>
              </a:xfrm>
              <a:custGeom>
                <a:avLst/>
                <a:gdLst>
                  <a:gd name="T0" fmla="*/ 213486572 w 2532"/>
                  <a:gd name="T1" fmla="*/ 0 h 723"/>
                  <a:gd name="T2" fmla="*/ 213486572 w 2532"/>
                  <a:gd name="T3" fmla="*/ 0 h 723"/>
                  <a:gd name="T4" fmla="*/ 2147483646 w 2532"/>
                  <a:gd name="T5" fmla="*/ 979380008 h 723"/>
                  <a:gd name="T6" fmla="*/ 2147483646 w 2532"/>
                  <a:gd name="T7" fmla="*/ 1088085165 h 723"/>
                  <a:gd name="T8" fmla="*/ 0 w 2532"/>
                  <a:gd name="T9" fmla="*/ 108705259 h 723"/>
                  <a:gd name="T10" fmla="*/ 213486572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0" name="Freeform 1036">
                <a:extLst>
                  <a:ext uri="{FF2B5EF4-FFF2-40B4-BE49-F238E27FC236}">
                    <a16:creationId xmlns:a16="http://schemas.microsoft.com/office/drawing/2014/main" id="{21F4B59D-5D85-964E-BDDE-E5E86FF696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8797" y="2640645"/>
                <a:ext cx="3311" cy="14959"/>
              </a:xfrm>
              <a:custGeom>
                <a:avLst/>
                <a:gdLst>
                  <a:gd name="T0" fmla="*/ 262278191 w 26"/>
                  <a:gd name="T1" fmla="*/ 107489981 h 147"/>
                  <a:gd name="T2" fmla="*/ 262278191 w 26"/>
                  <a:gd name="T3" fmla="*/ 214969480 h 147"/>
                  <a:gd name="T4" fmla="*/ 0 w 26"/>
                  <a:gd name="T5" fmla="*/ 214969480 h 147"/>
                  <a:gd name="T6" fmla="*/ 262278191 w 26"/>
                  <a:gd name="T7" fmla="*/ 0 h 147"/>
                  <a:gd name="T8" fmla="*/ 262278191 w 26"/>
                  <a:gd name="T9" fmla="*/ 10748998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1" name="Freeform 1037">
                <a:extLst>
                  <a:ext uri="{FF2B5EF4-FFF2-40B4-BE49-F238E27FC236}">
                    <a16:creationId xmlns:a16="http://schemas.microsoft.com/office/drawing/2014/main" id="{298DF50A-C343-D34F-9CBE-3627C25C7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8992" y="2579707"/>
                <a:ext cx="142170" cy="61883"/>
              </a:xfrm>
              <a:custGeom>
                <a:avLst/>
                <a:gdLst>
                  <a:gd name="T0" fmla="*/ 2136125890 w 1176"/>
                  <a:gd name="T1" fmla="*/ 0 h 606"/>
                  <a:gd name="T2" fmla="*/ 0 w 1176"/>
                  <a:gd name="T3" fmla="*/ 870000945 h 606"/>
                  <a:gd name="T4" fmla="*/ 213789467 w 1176"/>
                  <a:gd name="T5" fmla="*/ 870000945 h 606"/>
                  <a:gd name="T6" fmla="*/ 2136125890 w 1176"/>
                  <a:gd name="T7" fmla="*/ 108617123 h 606"/>
                  <a:gd name="T8" fmla="*/ 213612589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2" name="Freeform 1038">
                <a:extLst>
                  <a:ext uri="{FF2B5EF4-FFF2-40B4-BE49-F238E27FC236}">
                    <a16:creationId xmlns:a16="http://schemas.microsoft.com/office/drawing/2014/main" id="{CB753F3D-F63E-E249-8C26-0B99126FF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8535" y="2643795"/>
                <a:ext cx="290182" cy="71016"/>
              </a:xfrm>
              <a:custGeom>
                <a:avLst/>
                <a:gdLst>
                  <a:gd name="T0" fmla="*/ 173112702 w 2532"/>
                  <a:gd name="T1" fmla="*/ 0 h 723"/>
                  <a:gd name="T2" fmla="*/ 173112702 w 2532"/>
                  <a:gd name="T3" fmla="*/ 0 h 723"/>
                  <a:gd name="T4" fmla="*/ 2069773885 w 2532"/>
                  <a:gd name="T5" fmla="*/ 558173482 h 723"/>
                  <a:gd name="T6" fmla="*/ 2069773885 w 2532"/>
                  <a:gd name="T7" fmla="*/ 558173482 h 723"/>
                  <a:gd name="T8" fmla="*/ 0 w 2532"/>
                  <a:gd name="T9" fmla="*/ 92871346 h 723"/>
                  <a:gd name="T10" fmla="*/ 173112702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3" name="Freeform 1039">
                <a:extLst>
                  <a:ext uri="{FF2B5EF4-FFF2-40B4-BE49-F238E27FC236}">
                    <a16:creationId xmlns:a16="http://schemas.microsoft.com/office/drawing/2014/main" id="{6E91FD67-A892-364A-97CA-C6EE03DEF08C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7758327" y="2638756"/>
                <a:ext cx="118410" cy="73535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62694895 h 723"/>
                  <a:gd name="T6" fmla="*/ 0 w 2532"/>
                  <a:gd name="T7" fmla="*/ 962694895 h 723"/>
                  <a:gd name="T8" fmla="*/ 0 w 2532"/>
                  <a:gd name="T9" fmla="*/ 107314314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6" name="Group 850">
              <a:extLst>
                <a:ext uri="{FF2B5EF4-FFF2-40B4-BE49-F238E27FC236}">
                  <a16:creationId xmlns:a16="http://schemas.microsoft.com/office/drawing/2014/main" id="{02A8867F-D007-AE4F-B03F-660C78A124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08527" y="2307905"/>
              <a:ext cx="399726" cy="74090"/>
              <a:chOff x="2199" y="955"/>
              <a:chExt cx="2547" cy="506"/>
            </a:xfrm>
          </p:grpSpPr>
          <p:sp>
            <p:nvSpPr>
              <p:cNvPr id="157" name="Freeform 851">
                <a:extLst>
                  <a:ext uri="{FF2B5EF4-FFF2-40B4-BE49-F238E27FC236}">
                    <a16:creationId xmlns:a16="http://schemas.microsoft.com/office/drawing/2014/main" id="{4460B147-19FD-ED40-A3B7-0F7EE0A57A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8" name="Freeform 852">
                <a:extLst>
                  <a:ext uri="{FF2B5EF4-FFF2-40B4-BE49-F238E27FC236}">
                    <a16:creationId xmlns:a16="http://schemas.microsoft.com/office/drawing/2014/main" id="{13E6A2E8-520D-9749-9BFE-80F719C48D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9" name="Freeform 853">
                <a:extLst>
                  <a:ext uri="{FF2B5EF4-FFF2-40B4-BE49-F238E27FC236}">
                    <a16:creationId xmlns:a16="http://schemas.microsoft.com/office/drawing/2014/main" id="{EE3C2BDD-616C-AB4F-B41E-A0418E3456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0" name="Freeform 854">
                <a:extLst>
                  <a:ext uri="{FF2B5EF4-FFF2-40B4-BE49-F238E27FC236}">
                    <a16:creationId xmlns:a16="http://schemas.microsoft.com/office/drawing/2014/main" id="{F4D786B4-49B0-364F-BC7F-0D534B21ED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1" name="Freeform 855">
                <a:extLst>
                  <a:ext uri="{FF2B5EF4-FFF2-40B4-BE49-F238E27FC236}">
                    <a16:creationId xmlns:a16="http://schemas.microsoft.com/office/drawing/2014/main" id="{DA18CE26-E66F-7A43-901C-8DB0512D7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2" name="Freeform 856">
                <a:extLst>
                  <a:ext uri="{FF2B5EF4-FFF2-40B4-BE49-F238E27FC236}">
                    <a16:creationId xmlns:a16="http://schemas.microsoft.com/office/drawing/2014/main" id="{258D91CA-3C65-0945-B397-447D80E3D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40D64F1E-CB1A-A646-B422-FB171B4023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94314" y="2366481"/>
              <a:ext cx="39385" cy="702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Line 435">
            <a:extLst>
              <a:ext uri="{FF2B5EF4-FFF2-40B4-BE49-F238E27FC236}">
                <a16:creationId xmlns:a16="http://schemas.microsoft.com/office/drawing/2014/main" id="{BDE1E373-F1A0-C247-A16F-51FD5086ACA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319748" y="3822551"/>
            <a:ext cx="4467" cy="583015"/>
          </a:xfrm>
          <a:prstGeom prst="line">
            <a:avLst/>
          </a:prstGeom>
          <a:noFill/>
          <a:ln w="19050">
            <a:solidFill>
              <a:srgbClr val="E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Line 436">
            <a:extLst>
              <a:ext uri="{FF2B5EF4-FFF2-40B4-BE49-F238E27FC236}">
                <a16:creationId xmlns:a16="http://schemas.microsoft.com/office/drawing/2014/main" id="{016BF512-7EEE-8E45-A51E-2C57B59762C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658519" y="4487840"/>
            <a:ext cx="518620" cy="173119"/>
          </a:xfrm>
          <a:prstGeom prst="line">
            <a:avLst/>
          </a:prstGeom>
          <a:noFill/>
          <a:ln w="19050">
            <a:solidFill>
              <a:srgbClr val="E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Line 439">
            <a:extLst>
              <a:ext uri="{FF2B5EF4-FFF2-40B4-BE49-F238E27FC236}">
                <a16:creationId xmlns:a16="http://schemas.microsoft.com/office/drawing/2014/main" id="{3EB85E7D-B15D-694B-9BA3-E67818C25B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201006" y="4473187"/>
            <a:ext cx="127931" cy="524238"/>
          </a:xfrm>
          <a:prstGeom prst="line">
            <a:avLst/>
          </a:prstGeom>
          <a:noFill/>
          <a:ln w="19050">
            <a:solidFill>
              <a:srgbClr val="E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4292F10-EFDE-C646-BCE0-43E3D3F0B73B}"/>
              </a:ext>
            </a:extLst>
          </p:cNvPr>
          <p:cNvGrpSpPr/>
          <p:nvPr/>
        </p:nvGrpSpPr>
        <p:grpSpPr>
          <a:xfrm>
            <a:off x="11084522" y="4291738"/>
            <a:ext cx="581004" cy="299152"/>
            <a:chOff x="3668110" y="2448910"/>
            <a:chExt cx="3794234" cy="216513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072EAAC-2851-D649-B728-FC09C1749859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rgbClr val="E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3513B34-6DF2-0042-82EF-D16C2B12A3A9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C14FCDE-EE37-724B-91B1-B35B8FBFB9DE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9D758CB1-341F-F142-A3E4-0C5D7F4A1330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E96245B3-01A7-014E-9BA1-7FF47814682F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61DDD58F-B6AD-AD4C-B3E4-BAFA003044B7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30F6942C-3B5A-C543-85D8-24BF9990A9C5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EC86A6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9" name="Group 590">
            <a:extLst>
              <a:ext uri="{FF2B5EF4-FFF2-40B4-BE49-F238E27FC236}">
                <a16:creationId xmlns:a16="http://schemas.microsoft.com/office/drawing/2014/main" id="{303C6DB6-B1E2-884C-BBB8-EC1A99AC6277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917985" y="3322047"/>
            <a:ext cx="649485" cy="571200"/>
            <a:chOff x="2839" y="3501"/>
            <a:chExt cx="755" cy="803"/>
          </a:xfrm>
        </p:grpSpPr>
        <p:pic>
          <p:nvPicPr>
            <p:cNvPr id="20" name="Picture 591" descr="desktop_computer_stylized_medium">
              <a:extLst>
                <a:ext uri="{FF2B5EF4-FFF2-40B4-BE49-F238E27FC236}">
                  <a16:creationId xmlns:a16="http://schemas.microsoft.com/office/drawing/2014/main" id="{63D2D7F9-5192-C24A-82A4-B0EA6FAD6C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Freeform 592">
              <a:extLst>
                <a:ext uri="{FF2B5EF4-FFF2-40B4-BE49-F238E27FC236}">
                  <a16:creationId xmlns:a16="http://schemas.microsoft.com/office/drawing/2014/main" id="{CE876DBC-21CF-AE4B-919D-7AE28D5D0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Group 590">
            <a:extLst>
              <a:ext uri="{FF2B5EF4-FFF2-40B4-BE49-F238E27FC236}">
                <a16:creationId xmlns:a16="http://schemas.microsoft.com/office/drawing/2014/main" id="{91392431-0A58-5644-AA3F-947CE467E6F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249542" y="4410101"/>
            <a:ext cx="649485" cy="571200"/>
            <a:chOff x="2839" y="3501"/>
            <a:chExt cx="755" cy="803"/>
          </a:xfrm>
        </p:grpSpPr>
        <p:pic>
          <p:nvPicPr>
            <p:cNvPr id="23" name="Picture 591" descr="desktop_computer_stylized_medium">
              <a:extLst>
                <a:ext uri="{FF2B5EF4-FFF2-40B4-BE49-F238E27FC236}">
                  <a16:creationId xmlns:a16="http://schemas.microsoft.com/office/drawing/2014/main" id="{46FA0F11-EBA2-284F-8B1D-14AF391458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Freeform 592">
              <a:extLst>
                <a:ext uri="{FF2B5EF4-FFF2-40B4-BE49-F238E27FC236}">
                  <a16:creationId xmlns:a16="http://schemas.microsoft.com/office/drawing/2014/main" id="{52EF559D-DFC5-8447-AEA4-BC6B16E3F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6" name="Group 590">
            <a:extLst>
              <a:ext uri="{FF2B5EF4-FFF2-40B4-BE49-F238E27FC236}">
                <a16:creationId xmlns:a16="http://schemas.microsoft.com/office/drawing/2014/main" id="{F7641AD9-87D9-A44B-A42D-CB95A3432A41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797829" y="4748945"/>
            <a:ext cx="649485" cy="571200"/>
            <a:chOff x="2839" y="3501"/>
            <a:chExt cx="755" cy="803"/>
          </a:xfrm>
        </p:grpSpPr>
        <p:pic>
          <p:nvPicPr>
            <p:cNvPr id="187" name="Picture 591" descr="desktop_computer_stylized_medium">
              <a:extLst>
                <a:ext uri="{FF2B5EF4-FFF2-40B4-BE49-F238E27FC236}">
                  <a16:creationId xmlns:a16="http://schemas.microsoft.com/office/drawing/2014/main" id="{30678A54-3E22-8B42-A81E-5CF5B995FA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8" name="Freeform 592">
              <a:extLst>
                <a:ext uri="{FF2B5EF4-FFF2-40B4-BE49-F238E27FC236}">
                  <a16:creationId xmlns:a16="http://schemas.microsoft.com/office/drawing/2014/main" id="{6D9A530E-D982-6948-B078-2A03FF1F3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20" name="Group 519">
            <a:extLst>
              <a:ext uri="{FF2B5EF4-FFF2-40B4-BE49-F238E27FC236}">
                <a16:creationId xmlns:a16="http://schemas.microsoft.com/office/drawing/2014/main" id="{BCEAC609-53A3-DC4E-B9E6-B5176894A3B7}"/>
              </a:ext>
            </a:extLst>
          </p:cNvPr>
          <p:cNvGrpSpPr/>
          <p:nvPr/>
        </p:nvGrpSpPr>
        <p:grpSpPr>
          <a:xfrm>
            <a:off x="8229600" y="5199782"/>
            <a:ext cx="1923291" cy="1159453"/>
            <a:chOff x="9874069" y="4049856"/>
            <a:chExt cx="1165513" cy="683960"/>
          </a:xfrm>
        </p:grpSpPr>
        <p:pic>
          <p:nvPicPr>
            <p:cNvPr id="26" name="Picture 781" descr="antenna_radiation_stylized">
              <a:extLst>
                <a:ext uri="{FF2B5EF4-FFF2-40B4-BE49-F238E27FC236}">
                  <a16:creationId xmlns:a16="http://schemas.microsoft.com/office/drawing/2014/main" id="{DB627E11-E099-EC41-BC25-0FB10F3B69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3455" y="4053920"/>
              <a:ext cx="452014" cy="95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780" descr="access_point_stylized_small">
              <a:extLst>
                <a:ext uri="{FF2B5EF4-FFF2-40B4-BE49-F238E27FC236}">
                  <a16:creationId xmlns:a16="http://schemas.microsoft.com/office/drawing/2014/main" id="{A02A91D2-3E70-F042-A5F5-5B2635BF0B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1992" y="4097214"/>
              <a:ext cx="380935" cy="317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6" name="Group 850">
              <a:extLst>
                <a:ext uri="{FF2B5EF4-FFF2-40B4-BE49-F238E27FC236}">
                  <a16:creationId xmlns:a16="http://schemas.microsoft.com/office/drawing/2014/main" id="{57E97886-C05F-6048-B731-37159BF970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57306" y="4049856"/>
              <a:ext cx="450526" cy="96315"/>
              <a:chOff x="2199" y="955"/>
              <a:chExt cx="2547" cy="506"/>
            </a:xfrm>
          </p:grpSpPr>
          <p:sp>
            <p:nvSpPr>
              <p:cNvPr id="77" name="Freeform 851">
                <a:extLst>
                  <a:ext uri="{FF2B5EF4-FFF2-40B4-BE49-F238E27FC236}">
                    <a16:creationId xmlns:a16="http://schemas.microsoft.com/office/drawing/2014/main" id="{B3924299-6BE1-3843-A764-2F95D9F82A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Freeform 852">
                <a:extLst>
                  <a:ext uri="{FF2B5EF4-FFF2-40B4-BE49-F238E27FC236}">
                    <a16:creationId xmlns:a16="http://schemas.microsoft.com/office/drawing/2014/main" id="{603A533B-82A1-6445-B323-DBB29F6A36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Freeform 853">
                <a:extLst>
                  <a:ext uri="{FF2B5EF4-FFF2-40B4-BE49-F238E27FC236}">
                    <a16:creationId xmlns:a16="http://schemas.microsoft.com/office/drawing/2014/main" id="{51E5D983-ADB0-114C-9834-F8276FDAF0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Freeform 854">
                <a:extLst>
                  <a:ext uri="{FF2B5EF4-FFF2-40B4-BE49-F238E27FC236}">
                    <a16:creationId xmlns:a16="http://schemas.microsoft.com/office/drawing/2014/main" id="{AD9CC5C5-8A1B-F443-B43A-D696211E81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Freeform 855">
                <a:extLst>
                  <a:ext uri="{FF2B5EF4-FFF2-40B4-BE49-F238E27FC236}">
                    <a16:creationId xmlns:a16="http://schemas.microsoft.com/office/drawing/2014/main" id="{82118053-8C1C-C841-A495-DCB0EF3455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Freeform 856">
                <a:extLst>
                  <a:ext uri="{FF2B5EF4-FFF2-40B4-BE49-F238E27FC236}">
                    <a16:creationId xmlns:a16="http://schemas.microsoft.com/office/drawing/2014/main" id="{DFA74633-0451-F848-A038-52B85B120B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04A1B945-82CF-B24C-927F-7FD13A0C24C4}"/>
                </a:ext>
              </a:extLst>
            </p:cNvPr>
            <p:cNvGrpSpPr/>
            <p:nvPr/>
          </p:nvGrpSpPr>
          <p:grpSpPr>
            <a:xfrm>
              <a:off x="9874069" y="4284324"/>
              <a:ext cx="406937" cy="372436"/>
              <a:chOff x="7341491" y="2307905"/>
              <a:chExt cx="509280" cy="439573"/>
            </a:xfrm>
          </p:grpSpPr>
          <p:grpSp>
            <p:nvGrpSpPr>
              <p:cNvPr id="191" name="Group 190">
                <a:extLst>
                  <a:ext uri="{FF2B5EF4-FFF2-40B4-BE49-F238E27FC236}">
                    <a16:creationId xmlns:a16="http://schemas.microsoft.com/office/drawing/2014/main" id="{14BD4F1A-F69B-CC4E-9ADB-754A3C888DDB}"/>
                  </a:ext>
                </a:extLst>
              </p:cNvPr>
              <p:cNvGrpSpPr/>
              <p:nvPr/>
            </p:nvGrpSpPr>
            <p:grpSpPr>
              <a:xfrm>
                <a:off x="7341491" y="2426725"/>
                <a:ext cx="509280" cy="320753"/>
                <a:chOff x="7458407" y="2414528"/>
                <a:chExt cx="509280" cy="320753"/>
              </a:xfrm>
            </p:grpSpPr>
            <p:pic>
              <p:nvPicPr>
                <p:cNvPr id="200" name="Picture 1018" descr="laptop_keyboard">
                  <a:extLst>
                    <a:ext uri="{FF2B5EF4-FFF2-40B4-BE49-F238E27FC236}">
                      <a16:creationId xmlns:a16="http://schemas.microsoft.com/office/drawing/2014/main" id="{43A4C956-16BA-2749-B63E-A0735579E8E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9064" flipH="1">
                  <a:off x="7458407" y="2575770"/>
                  <a:ext cx="437221" cy="1595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01" name="Freeform 1019">
                  <a:extLst>
                    <a:ext uri="{FF2B5EF4-FFF2-40B4-BE49-F238E27FC236}">
                      <a16:creationId xmlns:a16="http://schemas.microsoft.com/office/drawing/2014/main" id="{FB9CB46A-3962-FA48-A49E-FC5678B710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03304" y="2420984"/>
                  <a:ext cx="351919" cy="208167"/>
                </a:xfrm>
                <a:custGeom>
                  <a:avLst/>
                  <a:gdLst>
                    <a:gd name="T0" fmla="*/ 775798119 w 2982"/>
                    <a:gd name="T1" fmla="*/ 0 h 2442"/>
                    <a:gd name="T2" fmla="*/ 0 w 2982"/>
                    <a:gd name="T3" fmla="*/ 211226083 h 2442"/>
                    <a:gd name="T4" fmla="*/ 2147483646 w 2982"/>
                    <a:gd name="T5" fmla="*/ 263880059 h 2442"/>
                    <a:gd name="T6" fmla="*/ 2147483646 w 2982"/>
                    <a:gd name="T7" fmla="*/ 52653891 h 2442"/>
                    <a:gd name="T8" fmla="*/ 775798119 w 2982"/>
                    <a:gd name="T9" fmla="*/ 0 h 24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82"/>
                    <a:gd name="T16" fmla="*/ 0 h 2442"/>
                    <a:gd name="T17" fmla="*/ 2982 w 2982"/>
                    <a:gd name="T18" fmla="*/ 2442 h 24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82" h="2442">
                      <a:moveTo>
                        <a:pt x="540" y="0"/>
                      </a:moveTo>
                      <a:lnTo>
                        <a:pt x="0" y="1734"/>
                      </a:lnTo>
                      <a:lnTo>
                        <a:pt x="2394" y="2442"/>
                      </a:lnTo>
                      <a:lnTo>
                        <a:pt x="2982" y="318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202" name="Picture 1020" descr="screen">
                  <a:extLst>
                    <a:ext uri="{FF2B5EF4-FFF2-40B4-BE49-F238E27FC236}">
                      <a16:creationId xmlns:a16="http://schemas.microsoft.com/office/drawing/2014/main" id="{546620B1-B43D-D44B-BDBF-CB7163856C9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20637" y="2426338"/>
                  <a:ext cx="319785" cy="1894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03" name="Freeform 1021">
                  <a:extLst>
                    <a:ext uri="{FF2B5EF4-FFF2-40B4-BE49-F238E27FC236}">
                      <a16:creationId xmlns:a16="http://schemas.microsoft.com/office/drawing/2014/main" id="{3609018E-54F0-C545-8881-2F666AE772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67378" y="2414843"/>
                  <a:ext cx="298167" cy="38736"/>
                </a:xfrm>
                <a:custGeom>
                  <a:avLst/>
                  <a:gdLst>
                    <a:gd name="T0" fmla="*/ 193616298 w 2528"/>
                    <a:gd name="T1" fmla="*/ 0 h 455"/>
                    <a:gd name="T2" fmla="*/ 2147483646 w 2528"/>
                    <a:gd name="T3" fmla="*/ 52445139 h 455"/>
                    <a:gd name="T4" fmla="*/ 2147483646 w 2528"/>
                    <a:gd name="T5" fmla="*/ 52445139 h 455"/>
                    <a:gd name="T6" fmla="*/ 0 w 2528"/>
                    <a:gd name="T7" fmla="*/ 52445139 h 455"/>
                    <a:gd name="T8" fmla="*/ 193616298 w 2528"/>
                    <a:gd name="T9" fmla="*/ 0 h 4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28"/>
                    <a:gd name="T16" fmla="*/ 0 h 455"/>
                    <a:gd name="T17" fmla="*/ 2528 w 2528"/>
                    <a:gd name="T18" fmla="*/ 455 h 4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28" h="455">
                      <a:moveTo>
                        <a:pt x="14" y="0"/>
                      </a:moveTo>
                      <a:lnTo>
                        <a:pt x="2528" y="341"/>
                      </a:lnTo>
                      <a:lnTo>
                        <a:pt x="2480" y="455"/>
                      </a:lnTo>
                      <a:lnTo>
                        <a:pt x="0" y="86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EAEAEA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4" name="Freeform 1022">
                  <a:extLst>
                    <a:ext uri="{FF2B5EF4-FFF2-40B4-BE49-F238E27FC236}">
                      <a16:creationId xmlns:a16="http://schemas.microsoft.com/office/drawing/2014/main" id="{25B49A33-C4F2-BD48-B970-1F34E2623C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00188" y="2414528"/>
                  <a:ext cx="82770" cy="161243"/>
                </a:xfrm>
                <a:custGeom>
                  <a:avLst/>
                  <a:gdLst>
                    <a:gd name="T0" fmla="*/ 773664160 w 702"/>
                    <a:gd name="T1" fmla="*/ 0 h 1893"/>
                    <a:gd name="T2" fmla="*/ 0 w 702"/>
                    <a:gd name="T3" fmla="*/ 210739916 h 1893"/>
                    <a:gd name="T4" fmla="*/ 193416040 w 702"/>
                    <a:gd name="T5" fmla="*/ 210739916 h 1893"/>
                    <a:gd name="T6" fmla="*/ 967080200 w 702"/>
                    <a:gd name="T7" fmla="*/ 52529017 h 1893"/>
                    <a:gd name="T8" fmla="*/ 773664160 w 702"/>
                    <a:gd name="T9" fmla="*/ 0 h 18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02"/>
                    <a:gd name="T16" fmla="*/ 0 h 1893"/>
                    <a:gd name="T17" fmla="*/ 702 w 702"/>
                    <a:gd name="T18" fmla="*/ 1893 h 189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02" h="1893">
                      <a:moveTo>
                        <a:pt x="579" y="0"/>
                      </a:moveTo>
                      <a:lnTo>
                        <a:pt x="0" y="1869"/>
                      </a:lnTo>
                      <a:lnTo>
                        <a:pt x="114" y="1893"/>
                      </a:lnTo>
                      <a:lnTo>
                        <a:pt x="702" y="51"/>
                      </a:lnTo>
                      <a:lnTo>
                        <a:pt x="579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5" name="Freeform 1023">
                  <a:extLst>
                    <a:ext uri="{FF2B5EF4-FFF2-40B4-BE49-F238E27FC236}">
                      <a16:creationId xmlns:a16="http://schemas.microsoft.com/office/drawing/2014/main" id="{7A3CD4B0-7D22-AA45-8A15-E073D61953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74205" y="2443344"/>
                  <a:ext cx="89197" cy="186122"/>
                </a:xfrm>
                <a:custGeom>
                  <a:avLst/>
                  <a:gdLst>
                    <a:gd name="T0" fmla="*/ 969024527 w 756"/>
                    <a:gd name="T1" fmla="*/ 0 h 2184"/>
                    <a:gd name="T2" fmla="*/ 193802074 w 756"/>
                    <a:gd name="T3" fmla="*/ 263660221 h 2184"/>
                    <a:gd name="T4" fmla="*/ 0 w 756"/>
                    <a:gd name="T5" fmla="*/ 263660221 h 2184"/>
                    <a:gd name="T6" fmla="*/ 775222454 w 756"/>
                    <a:gd name="T7" fmla="*/ 52610059 h 2184"/>
                    <a:gd name="T8" fmla="*/ 969024527 w 756"/>
                    <a:gd name="T9" fmla="*/ 0 h 21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6"/>
                    <a:gd name="T16" fmla="*/ 0 h 2184"/>
                    <a:gd name="T17" fmla="*/ 756 w 756"/>
                    <a:gd name="T18" fmla="*/ 2184 h 21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6" h="2184">
                      <a:moveTo>
                        <a:pt x="756" y="0"/>
                      </a:moveTo>
                      <a:lnTo>
                        <a:pt x="138" y="2184"/>
                      </a:lnTo>
                      <a:lnTo>
                        <a:pt x="0" y="2148"/>
                      </a:lnTo>
                      <a:lnTo>
                        <a:pt x="606" y="78"/>
                      </a:lnTo>
                      <a:lnTo>
                        <a:pt x="756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6" name="Freeform 1024">
                  <a:extLst>
                    <a:ext uri="{FF2B5EF4-FFF2-40B4-BE49-F238E27FC236}">
                      <a16:creationId xmlns:a16="http://schemas.microsoft.com/office/drawing/2014/main" id="{6A3B0A44-ABEE-F642-9AA1-40BC4C0AD4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99214" y="2567582"/>
                  <a:ext cx="327185" cy="62828"/>
                </a:xfrm>
                <a:custGeom>
                  <a:avLst/>
                  <a:gdLst>
                    <a:gd name="T0" fmla="*/ 193829444 w 2773"/>
                    <a:gd name="T1" fmla="*/ 0 h 738"/>
                    <a:gd name="T2" fmla="*/ 0 w 2773"/>
                    <a:gd name="T3" fmla="*/ 52443587 h 738"/>
                    <a:gd name="T4" fmla="*/ 2147483646 w 2773"/>
                    <a:gd name="T5" fmla="*/ 104894411 h 738"/>
                    <a:gd name="T6" fmla="*/ 2147483646 w 2773"/>
                    <a:gd name="T7" fmla="*/ 52443587 h 738"/>
                    <a:gd name="T8" fmla="*/ 193829444 w 2773"/>
                    <a:gd name="T9" fmla="*/ 0 h 7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73"/>
                    <a:gd name="T16" fmla="*/ 0 h 738"/>
                    <a:gd name="T17" fmla="*/ 2773 w 2773"/>
                    <a:gd name="T18" fmla="*/ 738 h 7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73" h="738">
                      <a:moveTo>
                        <a:pt x="33" y="0"/>
                      </a:moveTo>
                      <a:lnTo>
                        <a:pt x="0" y="99"/>
                      </a:lnTo>
                      <a:lnTo>
                        <a:pt x="2436" y="738"/>
                      </a:lnTo>
                      <a:cubicBezTo>
                        <a:pt x="2499" y="501"/>
                        <a:pt x="2773" y="727"/>
                        <a:pt x="2373" y="603"/>
                      </a:cubicBezTo>
                      <a:lnTo>
                        <a:pt x="3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CC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7" name="Freeform 1025">
                  <a:extLst>
                    <a:ext uri="{FF2B5EF4-FFF2-40B4-BE49-F238E27FC236}">
                      <a16:creationId xmlns:a16="http://schemas.microsoft.com/office/drawing/2014/main" id="{8E276300-85ED-F14E-BCE2-C7D4D59B3B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84138" y="2444918"/>
                  <a:ext cx="83549" cy="186909"/>
                </a:xfrm>
                <a:custGeom>
                  <a:avLst/>
                  <a:gdLst>
                    <a:gd name="T0" fmla="*/ 2147483646 w 637"/>
                    <a:gd name="T1" fmla="*/ 0 h 1659"/>
                    <a:gd name="T2" fmla="*/ 2147483646 w 637"/>
                    <a:gd name="T3" fmla="*/ 0 h 1659"/>
                    <a:gd name="T4" fmla="*/ 295581541 w 637"/>
                    <a:gd name="T5" fmla="*/ 2147483646 h 1659"/>
                    <a:gd name="T6" fmla="*/ 0 w 637"/>
                    <a:gd name="T7" fmla="*/ 2147483646 h 1659"/>
                    <a:gd name="T8" fmla="*/ 2147483646 w 637"/>
                    <a:gd name="T9" fmla="*/ 0 h 16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37"/>
                    <a:gd name="T16" fmla="*/ 0 h 1659"/>
                    <a:gd name="T17" fmla="*/ 637 w 637"/>
                    <a:gd name="T18" fmla="*/ 1659 h 16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37" h="1659">
                      <a:moveTo>
                        <a:pt x="615" y="0"/>
                      </a:moveTo>
                      <a:lnTo>
                        <a:pt x="637" y="0"/>
                      </a:lnTo>
                      <a:lnTo>
                        <a:pt x="68" y="1659"/>
                      </a:lnTo>
                      <a:lnTo>
                        <a:pt x="0" y="1647"/>
                      </a:lnTo>
                      <a:lnTo>
                        <a:pt x="615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8" name="Freeform 1026">
                  <a:extLst>
                    <a:ext uri="{FF2B5EF4-FFF2-40B4-BE49-F238E27FC236}">
                      <a16:creationId xmlns:a16="http://schemas.microsoft.com/office/drawing/2014/main" id="{C5ADDBAC-F8C7-5846-8484-7E2ACCC042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99603" y="2575928"/>
                  <a:ext cx="290961" cy="62041"/>
                </a:xfrm>
                <a:custGeom>
                  <a:avLst/>
                  <a:gdLst>
                    <a:gd name="T0" fmla="*/ 0 w 2216"/>
                    <a:gd name="T1" fmla="*/ 0 h 550"/>
                    <a:gd name="T2" fmla="*/ 296523134 w 2216"/>
                    <a:gd name="T3" fmla="*/ 324379338 h 550"/>
                    <a:gd name="T4" fmla="*/ 2147483646 w 2216"/>
                    <a:gd name="T5" fmla="*/ 2147483646 h 550"/>
                    <a:gd name="T6" fmla="*/ 2147483646 w 2216"/>
                    <a:gd name="T7" fmla="*/ 2147483646 h 550"/>
                    <a:gd name="T8" fmla="*/ 0 w 2216"/>
                    <a:gd name="T9" fmla="*/ 0 h 5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16"/>
                    <a:gd name="T16" fmla="*/ 0 h 550"/>
                    <a:gd name="T17" fmla="*/ 2216 w 2216"/>
                    <a:gd name="T18" fmla="*/ 550 h 5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16" h="550">
                      <a:moveTo>
                        <a:pt x="0" y="0"/>
                      </a:moveTo>
                      <a:lnTo>
                        <a:pt x="9" y="57"/>
                      </a:lnTo>
                      <a:lnTo>
                        <a:pt x="2164" y="550"/>
                      </a:lnTo>
                      <a:lnTo>
                        <a:pt x="2216" y="4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09" name="Group 1027">
                  <a:extLst>
                    <a:ext uri="{FF2B5EF4-FFF2-40B4-BE49-F238E27FC236}">
                      <a16:creationId xmlns:a16="http://schemas.microsoft.com/office/drawing/2014/main" id="{6244016C-85DB-4D44-A0FC-F42A9A7D3A3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594735" y="2642220"/>
                  <a:ext cx="98740" cy="36846"/>
                  <a:chOff x="1740" y="2642"/>
                  <a:chExt cx="752" cy="327"/>
                </a:xfrm>
              </p:grpSpPr>
              <p:sp>
                <p:nvSpPr>
                  <p:cNvPr id="216" name="Freeform 1028">
                    <a:extLst>
                      <a:ext uri="{FF2B5EF4-FFF2-40B4-BE49-F238E27FC236}">
                        <a16:creationId xmlns:a16="http://schemas.microsoft.com/office/drawing/2014/main" id="{5AA16397-7098-9946-8BE9-C4651BB16E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40" y="2642"/>
                    <a:ext cx="752" cy="327"/>
                  </a:xfrm>
                  <a:custGeom>
                    <a:avLst/>
                    <a:gdLst>
                      <a:gd name="T0" fmla="*/ 293 w 752"/>
                      <a:gd name="T1" fmla="*/ 0 h 327"/>
                      <a:gd name="T2" fmla="*/ 752 w 752"/>
                      <a:gd name="T3" fmla="*/ 124 h 327"/>
                      <a:gd name="T4" fmla="*/ 470 w 752"/>
                      <a:gd name="T5" fmla="*/ 327 h 327"/>
                      <a:gd name="T6" fmla="*/ 0 w 752"/>
                      <a:gd name="T7" fmla="*/ 183 h 327"/>
                      <a:gd name="T8" fmla="*/ 293 w 752"/>
                      <a:gd name="T9" fmla="*/ 0 h 3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52"/>
                      <a:gd name="T16" fmla="*/ 0 h 327"/>
                      <a:gd name="T17" fmla="*/ 752 w 752"/>
                      <a:gd name="T18" fmla="*/ 327 h 3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52" h="327">
                        <a:moveTo>
                          <a:pt x="293" y="0"/>
                        </a:moveTo>
                        <a:lnTo>
                          <a:pt x="752" y="124"/>
                        </a:lnTo>
                        <a:lnTo>
                          <a:pt x="470" y="327"/>
                        </a:lnTo>
                        <a:lnTo>
                          <a:pt x="0" y="183"/>
                        </a:lnTo>
                        <a:lnTo>
                          <a:pt x="293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7" name="Freeform 1029">
                    <a:extLst>
                      <a:ext uri="{FF2B5EF4-FFF2-40B4-BE49-F238E27FC236}">
                        <a16:creationId xmlns:a16="http://schemas.microsoft.com/office/drawing/2014/main" id="{384C7126-22CD-204D-ADC8-D47C758957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54" y="2649"/>
                    <a:ext cx="726" cy="311"/>
                  </a:xfrm>
                  <a:custGeom>
                    <a:avLst/>
                    <a:gdLst>
                      <a:gd name="T0" fmla="*/ 282 w 726"/>
                      <a:gd name="T1" fmla="*/ 0 h 311"/>
                      <a:gd name="T2" fmla="*/ 726 w 726"/>
                      <a:gd name="T3" fmla="*/ 119 h 311"/>
                      <a:gd name="T4" fmla="*/ 457 w 726"/>
                      <a:gd name="T5" fmla="*/ 311 h 311"/>
                      <a:gd name="T6" fmla="*/ 0 w 726"/>
                      <a:gd name="T7" fmla="*/ 173 h 311"/>
                      <a:gd name="T8" fmla="*/ 282 w 726"/>
                      <a:gd name="T9" fmla="*/ 0 h 3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6"/>
                      <a:gd name="T16" fmla="*/ 0 h 311"/>
                      <a:gd name="T17" fmla="*/ 726 w 726"/>
                      <a:gd name="T18" fmla="*/ 311 h 31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6" h="311">
                        <a:moveTo>
                          <a:pt x="282" y="0"/>
                        </a:moveTo>
                        <a:lnTo>
                          <a:pt x="726" y="119"/>
                        </a:lnTo>
                        <a:lnTo>
                          <a:pt x="457" y="311"/>
                        </a:lnTo>
                        <a:lnTo>
                          <a:pt x="0" y="173"/>
                        </a:lnTo>
                        <a:lnTo>
                          <a:pt x="282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D4D4D"/>
                      </a:gs>
                      <a:gs pos="100000">
                        <a:srgbClr val="DDDDDD"/>
                      </a:gs>
                    </a:gsLst>
                    <a:lin ang="189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8" name="Freeform 1030">
                    <a:extLst>
                      <a:ext uri="{FF2B5EF4-FFF2-40B4-BE49-F238E27FC236}">
                        <a16:creationId xmlns:a16="http://schemas.microsoft.com/office/drawing/2014/main" id="{988ADBF6-5CE8-D54F-9B1A-0CDD671EFC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08" y="2770"/>
                    <a:ext cx="258" cy="100"/>
                  </a:xfrm>
                  <a:custGeom>
                    <a:avLst/>
                    <a:gdLst>
                      <a:gd name="T0" fmla="*/ 0 w 258"/>
                      <a:gd name="T1" fmla="*/ 44 h 100"/>
                      <a:gd name="T2" fmla="*/ 75 w 258"/>
                      <a:gd name="T3" fmla="*/ 0 h 100"/>
                      <a:gd name="T4" fmla="*/ 258 w 258"/>
                      <a:gd name="T5" fmla="*/ 50 h 100"/>
                      <a:gd name="T6" fmla="*/ 183 w 258"/>
                      <a:gd name="T7" fmla="*/ 100 h 100"/>
                      <a:gd name="T8" fmla="*/ 0 w 258"/>
                      <a:gd name="T9" fmla="*/ 44 h 1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8"/>
                      <a:gd name="T16" fmla="*/ 0 h 100"/>
                      <a:gd name="T17" fmla="*/ 258 w 258"/>
                      <a:gd name="T18" fmla="*/ 100 h 1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8" h="100">
                        <a:moveTo>
                          <a:pt x="0" y="44"/>
                        </a:moveTo>
                        <a:lnTo>
                          <a:pt x="75" y="0"/>
                        </a:lnTo>
                        <a:lnTo>
                          <a:pt x="258" y="50"/>
                        </a:lnTo>
                        <a:lnTo>
                          <a:pt x="183" y="100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9" name="Freeform 1031">
                    <a:extLst>
                      <a:ext uri="{FF2B5EF4-FFF2-40B4-BE49-F238E27FC236}">
                        <a16:creationId xmlns:a16="http://schemas.microsoft.com/office/drawing/2014/main" id="{143CE67A-75D1-0648-A3F8-C441C79AD8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99" y="2816"/>
                    <a:ext cx="194" cy="63"/>
                  </a:xfrm>
                  <a:custGeom>
                    <a:avLst/>
                    <a:gdLst>
                      <a:gd name="T0" fmla="*/ 12 w 194"/>
                      <a:gd name="T1" fmla="*/ 0 h 63"/>
                      <a:gd name="T2" fmla="*/ 194 w 194"/>
                      <a:gd name="T3" fmla="*/ 53 h 63"/>
                      <a:gd name="T4" fmla="*/ 180 w 194"/>
                      <a:gd name="T5" fmla="*/ 63 h 63"/>
                      <a:gd name="T6" fmla="*/ 0 w 194"/>
                      <a:gd name="T7" fmla="*/ 9 h 63"/>
                      <a:gd name="T8" fmla="*/ 12 w 194"/>
                      <a:gd name="T9" fmla="*/ 0 h 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4"/>
                      <a:gd name="T16" fmla="*/ 0 h 63"/>
                      <a:gd name="T17" fmla="*/ 194 w 194"/>
                      <a:gd name="T18" fmla="*/ 63 h 6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4" h="63">
                        <a:moveTo>
                          <a:pt x="12" y="0"/>
                        </a:moveTo>
                        <a:lnTo>
                          <a:pt x="194" y="53"/>
                        </a:lnTo>
                        <a:lnTo>
                          <a:pt x="180" y="63"/>
                        </a:lnTo>
                        <a:lnTo>
                          <a:pt x="0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0" name="Freeform 1032">
                    <a:extLst>
                      <a:ext uri="{FF2B5EF4-FFF2-40B4-BE49-F238E27FC236}">
                        <a16:creationId xmlns:a16="http://schemas.microsoft.com/office/drawing/2014/main" id="{D7D5A372-4E31-6F4C-AAB1-9DE01C704B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20" y="2834"/>
                    <a:ext cx="258" cy="102"/>
                  </a:xfrm>
                  <a:custGeom>
                    <a:avLst/>
                    <a:gdLst>
                      <a:gd name="T0" fmla="*/ 0 w 258"/>
                      <a:gd name="T1" fmla="*/ 46 h 102"/>
                      <a:gd name="T2" fmla="*/ 71 w 258"/>
                      <a:gd name="T3" fmla="*/ 0 h 102"/>
                      <a:gd name="T4" fmla="*/ 258 w 258"/>
                      <a:gd name="T5" fmla="*/ 52 h 102"/>
                      <a:gd name="T6" fmla="*/ 183 w 258"/>
                      <a:gd name="T7" fmla="*/ 102 h 102"/>
                      <a:gd name="T8" fmla="*/ 0 w 258"/>
                      <a:gd name="T9" fmla="*/ 46 h 1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8"/>
                      <a:gd name="T16" fmla="*/ 0 h 102"/>
                      <a:gd name="T17" fmla="*/ 258 w 258"/>
                      <a:gd name="T18" fmla="*/ 102 h 10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8" h="102">
                        <a:moveTo>
                          <a:pt x="0" y="46"/>
                        </a:moveTo>
                        <a:lnTo>
                          <a:pt x="71" y="0"/>
                        </a:lnTo>
                        <a:lnTo>
                          <a:pt x="258" y="52"/>
                        </a:lnTo>
                        <a:lnTo>
                          <a:pt x="183" y="102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1" name="Freeform 1033">
                    <a:extLst>
                      <a:ext uri="{FF2B5EF4-FFF2-40B4-BE49-F238E27FC236}">
                        <a16:creationId xmlns:a16="http://schemas.microsoft.com/office/drawing/2014/main" id="{0AF2083D-846C-A943-9458-9EF7685D4D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11" y="2882"/>
                    <a:ext cx="194" cy="63"/>
                  </a:xfrm>
                  <a:custGeom>
                    <a:avLst/>
                    <a:gdLst>
                      <a:gd name="T0" fmla="*/ 12 w 194"/>
                      <a:gd name="T1" fmla="*/ 0 h 63"/>
                      <a:gd name="T2" fmla="*/ 194 w 194"/>
                      <a:gd name="T3" fmla="*/ 53 h 63"/>
                      <a:gd name="T4" fmla="*/ 180 w 194"/>
                      <a:gd name="T5" fmla="*/ 63 h 63"/>
                      <a:gd name="T6" fmla="*/ 0 w 194"/>
                      <a:gd name="T7" fmla="*/ 9 h 63"/>
                      <a:gd name="T8" fmla="*/ 12 w 194"/>
                      <a:gd name="T9" fmla="*/ 0 h 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4"/>
                      <a:gd name="T16" fmla="*/ 0 h 63"/>
                      <a:gd name="T17" fmla="*/ 194 w 194"/>
                      <a:gd name="T18" fmla="*/ 63 h 6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4" h="63">
                        <a:moveTo>
                          <a:pt x="12" y="0"/>
                        </a:moveTo>
                        <a:lnTo>
                          <a:pt x="194" y="53"/>
                        </a:lnTo>
                        <a:lnTo>
                          <a:pt x="180" y="63"/>
                        </a:lnTo>
                        <a:lnTo>
                          <a:pt x="0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10" name="Freeform 1034">
                  <a:extLst>
                    <a:ext uri="{FF2B5EF4-FFF2-40B4-BE49-F238E27FC236}">
                      <a16:creationId xmlns:a16="http://schemas.microsoft.com/office/drawing/2014/main" id="{3B1CD3A9-2A99-D943-AB31-0016D9DD74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63780" y="2647731"/>
                  <a:ext cx="119578" cy="80936"/>
                </a:xfrm>
                <a:custGeom>
                  <a:avLst/>
                  <a:gdLst>
                    <a:gd name="T0" fmla="*/ 213221464 w 990"/>
                    <a:gd name="T1" fmla="*/ 1090686587 h 792"/>
                    <a:gd name="T2" fmla="*/ 1915477586 w 990"/>
                    <a:gd name="T3" fmla="*/ 0 h 792"/>
                    <a:gd name="T4" fmla="*/ 1915477586 w 990"/>
                    <a:gd name="T5" fmla="*/ 108859840 h 792"/>
                    <a:gd name="T6" fmla="*/ 0 w 990"/>
                    <a:gd name="T7" fmla="*/ 1090686587 h 792"/>
                    <a:gd name="T8" fmla="*/ 213221464 w 990"/>
                    <a:gd name="T9" fmla="*/ 1090686587 h 7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90"/>
                    <a:gd name="T16" fmla="*/ 0 h 792"/>
                    <a:gd name="T17" fmla="*/ 990 w 990"/>
                    <a:gd name="T18" fmla="*/ 792 h 7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90" h="792">
                      <a:moveTo>
                        <a:pt x="3" y="738"/>
                      </a:moveTo>
                      <a:lnTo>
                        <a:pt x="990" y="0"/>
                      </a:lnTo>
                      <a:lnTo>
                        <a:pt x="987" y="60"/>
                      </a:lnTo>
                      <a:lnTo>
                        <a:pt x="0" y="792"/>
                      </a:lnTo>
                      <a:lnTo>
                        <a:pt x="3" y="738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1" name="Freeform 1035">
                  <a:extLst>
                    <a:ext uri="{FF2B5EF4-FFF2-40B4-BE49-F238E27FC236}">
                      <a16:creationId xmlns:a16="http://schemas.microsoft.com/office/drawing/2014/main" id="{9DA1D7A0-F967-E74D-960A-4B56F22DD2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58602" y="2654187"/>
                  <a:ext cx="305957" cy="73850"/>
                </a:xfrm>
                <a:custGeom>
                  <a:avLst/>
                  <a:gdLst>
                    <a:gd name="T0" fmla="*/ 213486572 w 2532"/>
                    <a:gd name="T1" fmla="*/ 0 h 723"/>
                    <a:gd name="T2" fmla="*/ 213486572 w 2532"/>
                    <a:gd name="T3" fmla="*/ 0 h 723"/>
                    <a:gd name="T4" fmla="*/ 2147483646 w 2532"/>
                    <a:gd name="T5" fmla="*/ 979380008 h 723"/>
                    <a:gd name="T6" fmla="*/ 2147483646 w 2532"/>
                    <a:gd name="T7" fmla="*/ 1088085165 h 723"/>
                    <a:gd name="T8" fmla="*/ 0 w 2532"/>
                    <a:gd name="T9" fmla="*/ 108705259 h 723"/>
                    <a:gd name="T10" fmla="*/ 213486572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2" name="Freeform 1036">
                  <a:extLst>
                    <a:ext uri="{FF2B5EF4-FFF2-40B4-BE49-F238E27FC236}">
                      <a16:creationId xmlns:a16="http://schemas.microsoft.com/office/drawing/2014/main" id="{950CCC8A-F414-9A41-9782-93A28378FB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58797" y="2640645"/>
                  <a:ext cx="3311" cy="14959"/>
                </a:xfrm>
                <a:custGeom>
                  <a:avLst/>
                  <a:gdLst>
                    <a:gd name="T0" fmla="*/ 262278191 w 26"/>
                    <a:gd name="T1" fmla="*/ 107489981 h 147"/>
                    <a:gd name="T2" fmla="*/ 262278191 w 26"/>
                    <a:gd name="T3" fmla="*/ 214969480 h 147"/>
                    <a:gd name="T4" fmla="*/ 0 w 26"/>
                    <a:gd name="T5" fmla="*/ 214969480 h 147"/>
                    <a:gd name="T6" fmla="*/ 262278191 w 26"/>
                    <a:gd name="T7" fmla="*/ 0 h 147"/>
                    <a:gd name="T8" fmla="*/ 262278191 w 26"/>
                    <a:gd name="T9" fmla="*/ 107489981 h 1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147"/>
                    <a:gd name="T17" fmla="*/ 26 w 26"/>
                    <a:gd name="T18" fmla="*/ 147 h 1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147">
                      <a:moveTo>
                        <a:pt x="26" y="10"/>
                      </a:moveTo>
                      <a:lnTo>
                        <a:pt x="23" y="147"/>
                      </a:lnTo>
                      <a:lnTo>
                        <a:pt x="0" y="144"/>
                      </a:lnTo>
                      <a:lnTo>
                        <a:pt x="3" y="0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3" name="Freeform 1037">
                  <a:extLst>
                    <a:ext uri="{FF2B5EF4-FFF2-40B4-BE49-F238E27FC236}">
                      <a16:creationId xmlns:a16="http://schemas.microsoft.com/office/drawing/2014/main" id="{096C7422-F2A4-C441-8ACD-BCE2E662DB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58992" y="2579707"/>
                  <a:ext cx="142170" cy="61883"/>
                </a:xfrm>
                <a:custGeom>
                  <a:avLst/>
                  <a:gdLst>
                    <a:gd name="T0" fmla="*/ 2136125890 w 1176"/>
                    <a:gd name="T1" fmla="*/ 0 h 606"/>
                    <a:gd name="T2" fmla="*/ 0 w 1176"/>
                    <a:gd name="T3" fmla="*/ 870000945 h 606"/>
                    <a:gd name="T4" fmla="*/ 213789467 w 1176"/>
                    <a:gd name="T5" fmla="*/ 870000945 h 606"/>
                    <a:gd name="T6" fmla="*/ 2136125890 w 1176"/>
                    <a:gd name="T7" fmla="*/ 108617123 h 606"/>
                    <a:gd name="T8" fmla="*/ 2136125890 w 1176"/>
                    <a:gd name="T9" fmla="*/ 0 h 6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76"/>
                    <a:gd name="T16" fmla="*/ 0 h 606"/>
                    <a:gd name="T17" fmla="*/ 1176 w 1176"/>
                    <a:gd name="T18" fmla="*/ 606 h 6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76" h="606">
                      <a:moveTo>
                        <a:pt x="1170" y="0"/>
                      </a:moveTo>
                      <a:lnTo>
                        <a:pt x="0" y="597"/>
                      </a:lnTo>
                      <a:lnTo>
                        <a:pt x="30" y="606"/>
                      </a:lnTo>
                      <a:lnTo>
                        <a:pt x="1176" y="18"/>
                      </a:lnTo>
                      <a:lnTo>
                        <a:pt x="1170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" name="Freeform 1038">
                  <a:extLst>
                    <a:ext uri="{FF2B5EF4-FFF2-40B4-BE49-F238E27FC236}">
                      <a16:creationId xmlns:a16="http://schemas.microsoft.com/office/drawing/2014/main" id="{62886C74-4755-1F49-916C-0FB17C421A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68535" y="2643795"/>
                  <a:ext cx="290182" cy="71016"/>
                </a:xfrm>
                <a:custGeom>
                  <a:avLst/>
                  <a:gdLst>
                    <a:gd name="T0" fmla="*/ 173112702 w 2532"/>
                    <a:gd name="T1" fmla="*/ 0 h 723"/>
                    <a:gd name="T2" fmla="*/ 173112702 w 2532"/>
                    <a:gd name="T3" fmla="*/ 0 h 723"/>
                    <a:gd name="T4" fmla="*/ 2069773885 w 2532"/>
                    <a:gd name="T5" fmla="*/ 558173482 h 723"/>
                    <a:gd name="T6" fmla="*/ 2069773885 w 2532"/>
                    <a:gd name="T7" fmla="*/ 558173482 h 723"/>
                    <a:gd name="T8" fmla="*/ 0 w 2532"/>
                    <a:gd name="T9" fmla="*/ 92871346 h 723"/>
                    <a:gd name="T10" fmla="*/ 173112702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5" name="Freeform 1039">
                  <a:extLst>
                    <a:ext uri="{FF2B5EF4-FFF2-40B4-BE49-F238E27FC236}">
                      <a16:creationId xmlns:a16="http://schemas.microsoft.com/office/drawing/2014/main" id="{83286882-3B59-2E4B-8F6B-0A559AFADE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7758327" y="2638756"/>
                  <a:ext cx="118410" cy="73535"/>
                </a:xfrm>
                <a:custGeom>
                  <a:avLst/>
                  <a:gdLst>
                    <a:gd name="T0" fmla="*/ 0 w 2532"/>
                    <a:gd name="T1" fmla="*/ 0 h 723"/>
                    <a:gd name="T2" fmla="*/ 0 w 2532"/>
                    <a:gd name="T3" fmla="*/ 0 h 723"/>
                    <a:gd name="T4" fmla="*/ 0 w 2532"/>
                    <a:gd name="T5" fmla="*/ 962694895 h 723"/>
                    <a:gd name="T6" fmla="*/ 0 w 2532"/>
                    <a:gd name="T7" fmla="*/ 962694895 h 723"/>
                    <a:gd name="T8" fmla="*/ 0 w 2532"/>
                    <a:gd name="T9" fmla="*/ 107314314 h 723"/>
                    <a:gd name="T10" fmla="*/ 0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2" name="Group 850">
                <a:extLst>
                  <a:ext uri="{FF2B5EF4-FFF2-40B4-BE49-F238E27FC236}">
                    <a16:creationId xmlns:a16="http://schemas.microsoft.com/office/drawing/2014/main" id="{19F8753D-AAD8-4949-A49B-6EC93DC2706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08527" y="2307905"/>
                <a:ext cx="399726" cy="74090"/>
                <a:chOff x="2199" y="955"/>
                <a:chExt cx="2547" cy="506"/>
              </a:xfrm>
            </p:grpSpPr>
            <p:sp>
              <p:nvSpPr>
                <p:cNvPr id="194" name="Freeform 851">
                  <a:extLst>
                    <a:ext uri="{FF2B5EF4-FFF2-40B4-BE49-F238E27FC236}">
                      <a16:creationId xmlns:a16="http://schemas.microsoft.com/office/drawing/2014/main" id="{40AEBF74-7D40-DE48-B7FB-0E8992CB58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9" y="1166"/>
                  <a:ext cx="260" cy="281"/>
                </a:xfrm>
                <a:custGeom>
                  <a:avLst/>
                  <a:gdLst>
                    <a:gd name="T0" fmla="*/ 260 w 260"/>
                    <a:gd name="T1" fmla="*/ 0 h 281"/>
                    <a:gd name="T2" fmla="*/ 42 w 260"/>
                    <a:gd name="T3" fmla="*/ 112 h 281"/>
                    <a:gd name="T4" fmla="*/ 35 w 260"/>
                    <a:gd name="T5" fmla="*/ 211 h 281"/>
                    <a:gd name="T6" fmla="*/ 253 w 260"/>
                    <a:gd name="T7" fmla="*/ 281 h 28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0" h="281">
                      <a:moveTo>
                        <a:pt x="260" y="0"/>
                      </a:moveTo>
                      <a:cubicBezTo>
                        <a:pt x="224" y="19"/>
                        <a:pt x="79" y="77"/>
                        <a:pt x="42" y="112"/>
                      </a:cubicBezTo>
                      <a:cubicBezTo>
                        <a:pt x="5" y="143"/>
                        <a:pt x="0" y="183"/>
                        <a:pt x="35" y="211"/>
                      </a:cubicBezTo>
                      <a:cubicBezTo>
                        <a:pt x="70" y="239"/>
                        <a:pt x="208" y="266"/>
                        <a:pt x="253" y="281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5" name="Freeform 852">
                  <a:extLst>
                    <a:ext uri="{FF2B5EF4-FFF2-40B4-BE49-F238E27FC236}">
                      <a16:creationId xmlns:a16="http://schemas.microsoft.com/office/drawing/2014/main" id="{CD6F1594-3FE4-F94F-ACC7-0D901861F3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040"/>
                  <a:ext cx="900" cy="421"/>
                </a:xfrm>
                <a:custGeom>
                  <a:avLst/>
                  <a:gdLst>
                    <a:gd name="T0" fmla="*/ 531 w 900"/>
                    <a:gd name="T1" fmla="*/ 0 h 421"/>
                    <a:gd name="T2" fmla="*/ 279 w 900"/>
                    <a:gd name="T3" fmla="*/ 77 h 421"/>
                    <a:gd name="T4" fmla="*/ 68 w 900"/>
                    <a:gd name="T5" fmla="*/ 182 h 421"/>
                    <a:gd name="T6" fmla="*/ 33 w 900"/>
                    <a:gd name="T7" fmla="*/ 323 h 421"/>
                    <a:gd name="T8" fmla="*/ 328 w 900"/>
                    <a:gd name="T9" fmla="*/ 400 h 421"/>
                    <a:gd name="T10" fmla="*/ 812 w 900"/>
                    <a:gd name="T11" fmla="*/ 421 h 421"/>
                    <a:gd name="T12" fmla="*/ 855 w 900"/>
                    <a:gd name="T13" fmla="*/ 400 h 4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00" h="421">
                      <a:moveTo>
                        <a:pt x="531" y="0"/>
                      </a:moveTo>
                      <a:cubicBezTo>
                        <a:pt x="489" y="13"/>
                        <a:pt x="356" y="47"/>
                        <a:pt x="279" y="77"/>
                      </a:cubicBezTo>
                      <a:cubicBezTo>
                        <a:pt x="202" y="107"/>
                        <a:pt x="109" y="141"/>
                        <a:pt x="68" y="182"/>
                      </a:cubicBezTo>
                      <a:cubicBezTo>
                        <a:pt x="31" y="213"/>
                        <a:pt x="0" y="292"/>
                        <a:pt x="33" y="323"/>
                      </a:cubicBezTo>
                      <a:cubicBezTo>
                        <a:pt x="76" y="359"/>
                        <a:pt x="198" y="384"/>
                        <a:pt x="328" y="400"/>
                      </a:cubicBezTo>
                      <a:cubicBezTo>
                        <a:pt x="458" y="416"/>
                        <a:pt x="724" y="421"/>
                        <a:pt x="812" y="421"/>
                      </a:cubicBezTo>
                      <a:cubicBezTo>
                        <a:pt x="900" y="421"/>
                        <a:pt x="846" y="404"/>
                        <a:pt x="855" y="40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6" name="Freeform 853">
                  <a:extLst>
                    <a:ext uri="{FF2B5EF4-FFF2-40B4-BE49-F238E27FC236}">
                      <a16:creationId xmlns:a16="http://schemas.microsoft.com/office/drawing/2014/main" id="{D17F9977-9E37-8741-B482-D64778F671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2" y="1068"/>
                  <a:ext cx="428" cy="269"/>
                </a:xfrm>
                <a:custGeom>
                  <a:avLst/>
                  <a:gdLst>
                    <a:gd name="T0" fmla="*/ 428 w 428"/>
                    <a:gd name="T1" fmla="*/ 0 h 269"/>
                    <a:gd name="T2" fmla="*/ 217 w 428"/>
                    <a:gd name="T3" fmla="*/ 35 h 269"/>
                    <a:gd name="T4" fmla="*/ 21 w 428"/>
                    <a:gd name="T5" fmla="*/ 140 h 269"/>
                    <a:gd name="T6" fmla="*/ 91 w 428"/>
                    <a:gd name="T7" fmla="*/ 246 h 269"/>
                    <a:gd name="T8" fmla="*/ 231 w 428"/>
                    <a:gd name="T9" fmla="*/ 267 h 269"/>
                    <a:gd name="T10" fmla="*/ 414 w 428"/>
                    <a:gd name="T11" fmla="*/ 260 h 26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28" h="269">
                      <a:moveTo>
                        <a:pt x="428" y="0"/>
                      </a:moveTo>
                      <a:cubicBezTo>
                        <a:pt x="428" y="0"/>
                        <a:pt x="217" y="35"/>
                        <a:pt x="217" y="35"/>
                      </a:cubicBezTo>
                      <a:cubicBezTo>
                        <a:pt x="217" y="35"/>
                        <a:pt x="42" y="105"/>
                        <a:pt x="21" y="140"/>
                      </a:cubicBezTo>
                      <a:cubicBezTo>
                        <a:pt x="0" y="175"/>
                        <a:pt x="14" y="217"/>
                        <a:pt x="91" y="246"/>
                      </a:cubicBezTo>
                      <a:cubicBezTo>
                        <a:pt x="126" y="267"/>
                        <a:pt x="177" y="265"/>
                        <a:pt x="231" y="267"/>
                      </a:cubicBezTo>
                      <a:cubicBezTo>
                        <a:pt x="285" y="269"/>
                        <a:pt x="376" y="262"/>
                        <a:pt x="414" y="26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7" name="Freeform 854">
                  <a:extLst>
                    <a:ext uri="{FF2B5EF4-FFF2-40B4-BE49-F238E27FC236}">
                      <a16:creationId xmlns:a16="http://schemas.microsoft.com/office/drawing/2014/main" id="{9CA9F277-24FA-3940-B16C-D12B7BB4F3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4" y="1075"/>
                  <a:ext cx="377" cy="239"/>
                </a:xfrm>
                <a:custGeom>
                  <a:avLst/>
                  <a:gdLst>
                    <a:gd name="T0" fmla="*/ 42 w 377"/>
                    <a:gd name="T1" fmla="*/ 239 h 239"/>
                    <a:gd name="T2" fmla="*/ 335 w 377"/>
                    <a:gd name="T3" fmla="*/ 146 h 239"/>
                    <a:gd name="T4" fmla="*/ 342 w 377"/>
                    <a:gd name="T5" fmla="*/ 47 h 239"/>
                    <a:gd name="T6" fmla="*/ 0 w 377"/>
                    <a:gd name="T7" fmla="*/ 0 h 23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77" h="239">
                      <a:moveTo>
                        <a:pt x="42" y="239"/>
                      </a:moveTo>
                      <a:cubicBezTo>
                        <a:pt x="89" y="224"/>
                        <a:pt x="285" y="178"/>
                        <a:pt x="335" y="146"/>
                      </a:cubicBezTo>
                      <a:cubicBezTo>
                        <a:pt x="372" y="115"/>
                        <a:pt x="377" y="75"/>
                        <a:pt x="342" y="47"/>
                      </a:cubicBezTo>
                      <a:cubicBezTo>
                        <a:pt x="286" y="23"/>
                        <a:pt x="71" y="10"/>
                        <a:pt x="0" y="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8" name="Freeform 855">
                  <a:extLst>
                    <a:ext uri="{FF2B5EF4-FFF2-40B4-BE49-F238E27FC236}">
                      <a16:creationId xmlns:a16="http://schemas.microsoft.com/office/drawing/2014/main" id="{42D0BD36-F52A-EA4F-8E56-673822F593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6" y="997"/>
                  <a:ext cx="660" cy="336"/>
                </a:xfrm>
                <a:custGeom>
                  <a:avLst/>
                  <a:gdLst>
                    <a:gd name="T0" fmla="*/ 390 w 646"/>
                    <a:gd name="T1" fmla="*/ 592 h 300"/>
                    <a:gd name="T2" fmla="*/ 555 w 646"/>
                    <a:gd name="T3" fmla="*/ 501 h 300"/>
                    <a:gd name="T4" fmla="*/ 690 w 646"/>
                    <a:gd name="T5" fmla="*/ 377 h 300"/>
                    <a:gd name="T6" fmla="*/ 713 w 646"/>
                    <a:gd name="T7" fmla="*/ 211 h 300"/>
                    <a:gd name="T8" fmla="*/ 522 w 646"/>
                    <a:gd name="T9" fmla="*/ 119 h 300"/>
                    <a:gd name="T10" fmla="*/ 0 w 646"/>
                    <a:gd name="T11" fmla="*/ 0 h 3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46" h="300">
                      <a:moveTo>
                        <a:pt x="343" y="300"/>
                      </a:moveTo>
                      <a:cubicBezTo>
                        <a:pt x="367" y="292"/>
                        <a:pt x="443" y="272"/>
                        <a:pt x="487" y="254"/>
                      </a:cubicBezTo>
                      <a:cubicBezTo>
                        <a:pt x="531" y="236"/>
                        <a:pt x="584" y="216"/>
                        <a:pt x="607" y="191"/>
                      </a:cubicBezTo>
                      <a:cubicBezTo>
                        <a:pt x="628" y="173"/>
                        <a:pt x="646" y="125"/>
                        <a:pt x="627" y="107"/>
                      </a:cubicBezTo>
                      <a:cubicBezTo>
                        <a:pt x="603" y="85"/>
                        <a:pt x="563" y="79"/>
                        <a:pt x="459" y="61"/>
                      </a:cubicBezTo>
                      <a:cubicBezTo>
                        <a:pt x="355" y="43"/>
                        <a:pt x="76" y="10"/>
                        <a:pt x="0" y="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9" name="Freeform 856">
                  <a:extLst>
                    <a:ext uri="{FF2B5EF4-FFF2-40B4-BE49-F238E27FC236}">
                      <a16:creationId xmlns:a16="http://schemas.microsoft.com/office/drawing/2014/main" id="{DE032556-7636-804E-906F-97BBD0B9C9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6" y="955"/>
                  <a:ext cx="630" cy="397"/>
                </a:xfrm>
                <a:custGeom>
                  <a:avLst/>
                  <a:gdLst>
                    <a:gd name="T0" fmla="*/ 320 w 630"/>
                    <a:gd name="T1" fmla="*/ 397 h 397"/>
                    <a:gd name="T2" fmla="*/ 468 w 630"/>
                    <a:gd name="T3" fmla="*/ 345 h 397"/>
                    <a:gd name="T4" fmla="*/ 590 w 630"/>
                    <a:gd name="T5" fmla="*/ 275 h 397"/>
                    <a:gd name="T6" fmla="*/ 611 w 630"/>
                    <a:gd name="T7" fmla="*/ 181 h 397"/>
                    <a:gd name="T8" fmla="*/ 439 w 630"/>
                    <a:gd name="T9" fmla="*/ 129 h 397"/>
                    <a:gd name="T10" fmla="*/ 0 w 630"/>
                    <a:gd name="T11" fmla="*/ 0 h 39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30" h="397">
                      <a:moveTo>
                        <a:pt x="320" y="397"/>
                      </a:moveTo>
                      <a:cubicBezTo>
                        <a:pt x="345" y="388"/>
                        <a:pt x="423" y="366"/>
                        <a:pt x="468" y="345"/>
                      </a:cubicBezTo>
                      <a:cubicBezTo>
                        <a:pt x="513" y="325"/>
                        <a:pt x="567" y="303"/>
                        <a:pt x="590" y="275"/>
                      </a:cubicBezTo>
                      <a:cubicBezTo>
                        <a:pt x="612" y="255"/>
                        <a:pt x="630" y="201"/>
                        <a:pt x="611" y="181"/>
                      </a:cubicBezTo>
                      <a:cubicBezTo>
                        <a:pt x="586" y="156"/>
                        <a:pt x="541" y="159"/>
                        <a:pt x="439" y="129"/>
                      </a:cubicBezTo>
                      <a:cubicBezTo>
                        <a:pt x="337" y="99"/>
                        <a:pt x="91" y="27"/>
                        <a:pt x="0" y="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E327019D-1905-154A-8E85-6EC04E77529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94314" y="2366481"/>
                <a:ext cx="39385" cy="7020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25857B5F-442D-6547-97DC-F5378BA1C438}"/>
                </a:ext>
              </a:extLst>
            </p:cNvPr>
            <p:cNvGrpSpPr/>
            <p:nvPr/>
          </p:nvGrpSpPr>
          <p:grpSpPr>
            <a:xfrm>
              <a:off x="10632645" y="4361380"/>
              <a:ext cx="406937" cy="372436"/>
              <a:chOff x="7341491" y="2307905"/>
              <a:chExt cx="509280" cy="439573"/>
            </a:xfrm>
          </p:grpSpPr>
          <p:grpSp>
            <p:nvGrpSpPr>
              <p:cNvPr id="223" name="Group 222">
                <a:extLst>
                  <a:ext uri="{FF2B5EF4-FFF2-40B4-BE49-F238E27FC236}">
                    <a16:creationId xmlns:a16="http://schemas.microsoft.com/office/drawing/2014/main" id="{76DB35A4-9E1B-4E44-8D0F-D270CF67063A}"/>
                  </a:ext>
                </a:extLst>
              </p:cNvPr>
              <p:cNvGrpSpPr/>
              <p:nvPr/>
            </p:nvGrpSpPr>
            <p:grpSpPr>
              <a:xfrm>
                <a:off x="7341491" y="2426725"/>
                <a:ext cx="509280" cy="320753"/>
                <a:chOff x="7458407" y="2414528"/>
                <a:chExt cx="509280" cy="320753"/>
              </a:xfrm>
            </p:grpSpPr>
            <p:pic>
              <p:nvPicPr>
                <p:cNvPr id="232" name="Picture 1018" descr="laptop_keyboard">
                  <a:extLst>
                    <a:ext uri="{FF2B5EF4-FFF2-40B4-BE49-F238E27FC236}">
                      <a16:creationId xmlns:a16="http://schemas.microsoft.com/office/drawing/2014/main" id="{4F4F48BB-0250-D44A-9BC4-81D3641D24A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9064" flipH="1">
                  <a:off x="7458407" y="2575770"/>
                  <a:ext cx="437221" cy="1595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3" name="Freeform 1019">
                  <a:extLst>
                    <a:ext uri="{FF2B5EF4-FFF2-40B4-BE49-F238E27FC236}">
                      <a16:creationId xmlns:a16="http://schemas.microsoft.com/office/drawing/2014/main" id="{2AF3E33D-CD8C-2F48-81D3-778B4B41A7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03304" y="2420984"/>
                  <a:ext cx="351919" cy="208167"/>
                </a:xfrm>
                <a:custGeom>
                  <a:avLst/>
                  <a:gdLst>
                    <a:gd name="T0" fmla="*/ 775798119 w 2982"/>
                    <a:gd name="T1" fmla="*/ 0 h 2442"/>
                    <a:gd name="T2" fmla="*/ 0 w 2982"/>
                    <a:gd name="T3" fmla="*/ 211226083 h 2442"/>
                    <a:gd name="T4" fmla="*/ 2147483646 w 2982"/>
                    <a:gd name="T5" fmla="*/ 263880059 h 2442"/>
                    <a:gd name="T6" fmla="*/ 2147483646 w 2982"/>
                    <a:gd name="T7" fmla="*/ 52653891 h 2442"/>
                    <a:gd name="T8" fmla="*/ 775798119 w 2982"/>
                    <a:gd name="T9" fmla="*/ 0 h 24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82"/>
                    <a:gd name="T16" fmla="*/ 0 h 2442"/>
                    <a:gd name="T17" fmla="*/ 2982 w 2982"/>
                    <a:gd name="T18" fmla="*/ 2442 h 24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82" h="2442">
                      <a:moveTo>
                        <a:pt x="540" y="0"/>
                      </a:moveTo>
                      <a:lnTo>
                        <a:pt x="0" y="1734"/>
                      </a:lnTo>
                      <a:lnTo>
                        <a:pt x="2394" y="2442"/>
                      </a:lnTo>
                      <a:lnTo>
                        <a:pt x="2982" y="318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234" name="Picture 1020" descr="screen">
                  <a:extLst>
                    <a:ext uri="{FF2B5EF4-FFF2-40B4-BE49-F238E27FC236}">
                      <a16:creationId xmlns:a16="http://schemas.microsoft.com/office/drawing/2014/main" id="{8DF7014D-CFBA-C245-B0BD-DE0B172F72E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20637" y="2426338"/>
                  <a:ext cx="319785" cy="1894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5" name="Freeform 1021">
                  <a:extLst>
                    <a:ext uri="{FF2B5EF4-FFF2-40B4-BE49-F238E27FC236}">
                      <a16:creationId xmlns:a16="http://schemas.microsoft.com/office/drawing/2014/main" id="{511E93A6-2D52-5346-8CB6-B5B1DF37F7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67378" y="2414843"/>
                  <a:ext cx="298167" cy="38736"/>
                </a:xfrm>
                <a:custGeom>
                  <a:avLst/>
                  <a:gdLst>
                    <a:gd name="T0" fmla="*/ 193616298 w 2528"/>
                    <a:gd name="T1" fmla="*/ 0 h 455"/>
                    <a:gd name="T2" fmla="*/ 2147483646 w 2528"/>
                    <a:gd name="T3" fmla="*/ 52445139 h 455"/>
                    <a:gd name="T4" fmla="*/ 2147483646 w 2528"/>
                    <a:gd name="T5" fmla="*/ 52445139 h 455"/>
                    <a:gd name="T6" fmla="*/ 0 w 2528"/>
                    <a:gd name="T7" fmla="*/ 52445139 h 455"/>
                    <a:gd name="T8" fmla="*/ 193616298 w 2528"/>
                    <a:gd name="T9" fmla="*/ 0 h 4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28"/>
                    <a:gd name="T16" fmla="*/ 0 h 455"/>
                    <a:gd name="T17" fmla="*/ 2528 w 2528"/>
                    <a:gd name="T18" fmla="*/ 455 h 4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28" h="455">
                      <a:moveTo>
                        <a:pt x="14" y="0"/>
                      </a:moveTo>
                      <a:lnTo>
                        <a:pt x="2528" y="341"/>
                      </a:lnTo>
                      <a:lnTo>
                        <a:pt x="2480" y="455"/>
                      </a:lnTo>
                      <a:lnTo>
                        <a:pt x="0" y="86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EAEAEA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6" name="Freeform 1022">
                  <a:extLst>
                    <a:ext uri="{FF2B5EF4-FFF2-40B4-BE49-F238E27FC236}">
                      <a16:creationId xmlns:a16="http://schemas.microsoft.com/office/drawing/2014/main" id="{1D625A85-B0E0-4145-AF39-6DB0D9E0CB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00188" y="2414528"/>
                  <a:ext cx="82770" cy="161243"/>
                </a:xfrm>
                <a:custGeom>
                  <a:avLst/>
                  <a:gdLst>
                    <a:gd name="T0" fmla="*/ 773664160 w 702"/>
                    <a:gd name="T1" fmla="*/ 0 h 1893"/>
                    <a:gd name="T2" fmla="*/ 0 w 702"/>
                    <a:gd name="T3" fmla="*/ 210739916 h 1893"/>
                    <a:gd name="T4" fmla="*/ 193416040 w 702"/>
                    <a:gd name="T5" fmla="*/ 210739916 h 1893"/>
                    <a:gd name="T6" fmla="*/ 967080200 w 702"/>
                    <a:gd name="T7" fmla="*/ 52529017 h 1893"/>
                    <a:gd name="T8" fmla="*/ 773664160 w 702"/>
                    <a:gd name="T9" fmla="*/ 0 h 18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02"/>
                    <a:gd name="T16" fmla="*/ 0 h 1893"/>
                    <a:gd name="T17" fmla="*/ 702 w 702"/>
                    <a:gd name="T18" fmla="*/ 1893 h 189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02" h="1893">
                      <a:moveTo>
                        <a:pt x="579" y="0"/>
                      </a:moveTo>
                      <a:lnTo>
                        <a:pt x="0" y="1869"/>
                      </a:lnTo>
                      <a:lnTo>
                        <a:pt x="114" y="1893"/>
                      </a:lnTo>
                      <a:lnTo>
                        <a:pt x="702" y="51"/>
                      </a:lnTo>
                      <a:lnTo>
                        <a:pt x="579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7" name="Freeform 1023">
                  <a:extLst>
                    <a:ext uri="{FF2B5EF4-FFF2-40B4-BE49-F238E27FC236}">
                      <a16:creationId xmlns:a16="http://schemas.microsoft.com/office/drawing/2014/main" id="{ABD8107C-127C-8B4C-956D-D2038C947A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74205" y="2443344"/>
                  <a:ext cx="89197" cy="186122"/>
                </a:xfrm>
                <a:custGeom>
                  <a:avLst/>
                  <a:gdLst>
                    <a:gd name="T0" fmla="*/ 969024527 w 756"/>
                    <a:gd name="T1" fmla="*/ 0 h 2184"/>
                    <a:gd name="T2" fmla="*/ 193802074 w 756"/>
                    <a:gd name="T3" fmla="*/ 263660221 h 2184"/>
                    <a:gd name="T4" fmla="*/ 0 w 756"/>
                    <a:gd name="T5" fmla="*/ 263660221 h 2184"/>
                    <a:gd name="T6" fmla="*/ 775222454 w 756"/>
                    <a:gd name="T7" fmla="*/ 52610059 h 2184"/>
                    <a:gd name="T8" fmla="*/ 969024527 w 756"/>
                    <a:gd name="T9" fmla="*/ 0 h 21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6"/>
                    <a:gd name="T16" fmla="*/ 0 h 2184"/>
                    <a:gd name="T17" fmla="*/ 756 w 756"/>
                    <a:gd name="T18" fmla="*/ 2184 h 21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6" h="2184">
                      <a:moveTo>
                        <a:pt x="756" y="0"/>
                      </a:moveTo>
                      <a:lnTo>
                        <a:pt x="138" y="2184"/>
                      </a:lnTo>
                      <a:lnTo>
                        <a:pt x="0" y="2148"/>
                      </a:lnTo>
                      <a:lnTo>
                        <a:pt x="606" y="78"/>
                      </a:lnTo>
                      <a:lnTo>
                        <a:pt x="756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8" name="Freeform 1024">
                  <a:extLst>
                    <a:ext uri="{FF2B5EF4-FFF2-40B4-BE49-F238E27FC236}">
                      <a16:creationId xmlns:a16="http://schemas.microsoft.com/office/drawing/2014/main" id="{523BA87F-7AE2-F34A-B701-BE0CF79FE0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99214" y="2567582"/>
                  <a:ext cx="327185" cy="62828"/>
                </a:xfrm>
                <a:custGeom>
                  <a:avLst/>
                  <a:gdLst>
                    <a:gd name="T0" fmla="*/ 193829444 w 2773"/>
                    <a:gd name="T1" fmla="*/ 0 h 738"/>
                    <a:gd name="T2" fmla="*/ 0 w 2773"/>
                    <a:gd name="T3" fmla="*/ 52443587 h 738"/>
                    <a:gd name="T4" fmla="*/ 2147483646 w 2773"/>
                    <a:gd name="T5" fmla="*/ 104894411 h 738"/>
                    <a:gd name="T6" fmla="*/ 2147483646 w 2773"/>
                    <a:gd name="T7" fmla="*/ 52443587 h 738"/>
                    <a:gd name="T8" fmla="*/ 193829444 w 2773"/>
                    <a:gd name="T9" fmla="*/ 0 h 7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73"/>
                    <a:gd name="T16" fmla="*/ 0 h 738"/>
                    <a:gd name="T17" fmla="*/ 2773 w 2773"/>
                    <a:gd name="T18" fmla="*/ 738 h 7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73" h="738">
                      <a:moveTo>
                        <a:pt x="33" y="0"/>
                      </a:moveTo>
                      <a:lnTo>
                        <a:pt x="0" y="99"/>
                      </a:lnTo>
                      <a:lnTo>
                        <a:pt x="2436" y="738"/>
                      </a:lnTo>
                      <a:cubicBezTo>
                        <a:pt x="2499" y="501"/>
                        <a:pt x="2773" y="727"/>
                        <a:pt x="2373" y="603"/>
                      </a:cubicBezTo>
                      <a:lnTo>
                        <a:pt x="3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CC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9" name="Freeform 1025">
                  <a:extLst>
                    <a:ext uri="{FF2B5EF4-FFF2-40B4-BE49-F238E27FC236}">
                      <a16:creationId xmlns:a16="http://schemas.microsoft.com/office/drawing/2014/main" id="{F6F11968-F7C7-7148-A094-57D4B6F7A6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84138" y="2444918"/>
                  <a:ext cx="83549" cy="186909"/>
                </a:xfrm>
                <a:custGeom>
                  <a:avLst/>
                  <a:gdLst>
                    <a:gd name="T0" fmla="*/ 2147483646 w 637"/>
                    <a:gd name="T1" fmla="*/ 0 h 1659"/>
                    <a:gd name="T2" fmla="*/ 2147483646 w 637"/>
                    <a:gd name="T3" fmla="*/ 0 h 1659"/>
                    <a:gd name="T4" fmla="*/ 295581541 w 637"/>
                    <a:gd name="T5" fmla="*/ 2147483646 h 1659"/>
                    <a:gd name="T6" fmla="*/ 0 w 637"/>
                    <a:gd name="T7" fmla="*/ 2147483646 h 1659"/>
                    <a:gd name="T8" fmla="*/ 2147483646 w 637"/>
                    <a:gd name="T9" fmla="*/ 0 h 16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37"/>
                    <a:gd name="T16" fmla="*/ 0 h 1659"/>
                    <a:gd name="T17" fmla="*/ 637 w 637"/>
                    <a:gd name="T18" fmla="*/ 1659 h 16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37" h="1659">
                      <a:moveTo>
                        <a:pt x="615" y="0"/>
                      </a:moveTo>
                      <a:lnTo>
                        <a:pt x="637" y="0"/>
                      </a:lnTo>
                      <a:lnTo>
                        <a:pt x="68" y="1659"/>
                      </a:lnTo>
                      <a:lnTo>
                        <a:pt x="0" y="1647"/>
                      </a:lnTo>
                      <a:lnTo>
                        <a:pt x="615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0" name="Freeform 1026">
                  <a:extLst>
                    <a:ext uri="{FF2B5EF4-FFF2-40B4-BE49-F238E27FC236}">
                      <a16:creationId xmlns:a16="http://schemas.microsoft.com/office/drawing/2014/main" id="{9CE419CC-6653-D64F-826C-2A3B663DD5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99603" y="2575928"/>
                  <a:ext cx="290961" cy="62041"/>
                </a:xfrm>
                <a:custGeom>
                  <a:avLst/>
                  <a:gdLst>
                    <a:gd name="T0" fmla="*/ 0 w 2216"/>
                    <a:gd name="T1" fmla="*/ 0 h 550"/>
                    <a:gd name="T2" fmla="*/ 296523134 w 2216"/>
                    <a:gd name="T3" fmla="*/ 324379338 h 550"/>
                    <a:gd name="T4" fmla="*/ 2147483646 w 2216"/>
                    <a:gd name="T5" fmla="*/ 2147483646 h 550"/>
                    <a:gd name="T6" fmla="*/ 2147483646 w 2216"/>
                    <a:gd name="T7" fmla="*/ 2147483646 h 550"/>
                    <a:gd name="T8" fmla="*/ 0 w 2216"/>
                    <a:gd name="T9" fmla="*/ 0 h 5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16"/>
                    <a:gd name="T16" fmla="*/ 0 h 550"/>
                    <a:gd name="T17" fmla="*/ 2216 w 2216"/>
                    <a:gd name="T18" fmla="*/ 550 h 5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16" h="550">
                      <a:moveTo>
                        <a:pt x="0" y="0"/>
                      </a:moveTo>
                      <a:lnTo>
                        <a:pt x="9" y="57"/>
                      </a:lnTo>
                      <a:lnTo>
                        <a:pt x="2164" y="550"/>
                      </a:lnTo>
                      <a:lnTo>
                        <a:pt x="2216" y="4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41" name="Group 1027">
                  <a:extLst>
                    <a:ext uri="{FF2B5EF4-FFF2-40B4-BE49-F238E27FC236}">
                      <a16:creationId xmlns:a16="http://schemas.microsoft.com/office/drawing/2014/main" id="{B79A86C8-03B9-3742-B3E1-C3C4870A9B6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594735" y="2642220"/>
                  <a:ext cx="98740" cy="36846"/>
                  <a:chOff x="1740" y="2642"/>
                  <a:chExt cx="752" cy="327"/>
                </a:xfrm>
              </p:grpSpPr>
              <p:sp>
                <p:nvSpPr>
                  <p:cNvPr id="248" name="Freeform 1028">
                    <a:extLst>
                      <a:ext uri="{FF2B5EF4-FFF2-40B4-BE49-F238E27FC236}">
                        <a16:creationId xmlns:a16="http://schemas.microsoft.com/office/drawing/2014/main" id="{294DD880-2083-8645-945D-9844B40608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40" y="2642"/>
                    <a:ext cx="752" cy="327"/>
                  </a:xfrm>
                  <a:custGeom>
                    <a:avLst/>
                    <a:gdLst>
                      <a:gd name="T0" fmla="*/ 293 w 752"/>
                      <a:gd name="T1" fmla="*/ 0 h 327"/>
                      <a:gd name="T2" fmla="*/ 752 w 752"/>
                      <a:gd name="T3" fmla="*/ 124 h 327"/>
                      <a:gd name="T4" fmla="*/ 470 w 752"/>
                      <a:gd name="T5" fmla="*/ 327 h 327"/>
                      <a:gd name="T6" fmla="*/ 0 w 752"/>
                      <a:gd name="T7" fmla="*/ 183 h 327"/>
                      <a:gd name="T8" fmla="*/ 293 w 752"/>
                      <a:gd name="T9" fmla="*/ 0 h 3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52"/>
                      <a:gd name="T16" fmla="*/ 0 h 327"/>
                      <a:gd name="T17" fmla="*/ 752 w 752"/>
                      <a:gd name="T18" fmla="*/ 327 h 3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52" h="327">
                        <a:moveTo>
                          <a:pt x="293" y="0"/>
                        </a:moveTo>
                        <a:lnTo>
                          <a:pt x="752" y="124"/>
                        </a:lnTo>
                        <a:lnTo>
                          <a:pt x="470" y="327"/>
                        </a:lnTo>
                        <a:lnTo>
                          <a:pt x="0" y="183"/>
                        </a:lnTo>
                        <a:lnTo>
                          <a:pt x="293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9" name="Freeform 1029">
                    <a:extLst>
                      <a:ext uri="{FF2B5EF4-FFF2-40B4-BE49-F238E27FC236}">
                        <a16:creationId xmlns:a16="http://schemas.microsoft.com/office/drawing/2014/main" id="{AE3490FA-748F-B64C-A3DB-5C327A8281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54" y="2649"/>
                    <a:ext cx="726" cy="311"/>
                  </a:xfrm>
                  <a:custGeom>
                    <a:avLst/>
                    <a:gdLst>
                      <a:gd name="T0" fmla="*/ 282 w 726"/>
                      <a:gd name="T1" fmla="*/ 0 h 311"/>
                      <a:gd name="T2" fmla="*/ 726 w 726"/>
                      <a:gd name="T3" fmla="*/ 119 h 311"/>
                      <a:gd name="T4" fmla="*/ 457 w 726"/>
                      <a:gd name="T5" fmla="*/ 311 h 311"/>
                      <a:gd name="T6" fmla="*/ 0 w 726"/>
                      <a:gd name="T7" fmla="*/ 173 h 311"/>
                      <a:gd name="T8" fmla="*/ 282 w 726"/>
                      <a:gd name="T9" fmla="*/ 0 h 3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6"/>
                      <a:gd name="T16" fmla="*/ 0 h 311"/>
                      <a:gd name="T17" fmla="*/ 726 w 726"/>
                      <a:gd name="T18" fmla="*/ 311 h 31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6" h="311">
                        <a:moveTo>
                          <a:pt x="282" y="0"/>
                        </a:moveTo>
                        <a:lnTo>
                          <a:pt x="726" y="119"/>
                        </a:lnTo>
                        <a:lnTo>
                          <a:pt x="457" y="311"/>
                        </a:lnTo>
                        <a:lnTo>
                          <a:pt x="0" y="173"/>
                        </a:lnTo>
                        <a:lnTo>
                          <a:pt x="282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D4D4D"/>
                      </a:gs>
                      <a:gs pos="100000">
                        <a:srgbClr val="DDDDDD"/>
                      </a:gs>
                    </a:gsLst>
                    <a:lin ang="189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0" name="Freeform 1030">
                    <a:extLst>
                      <a:ext uri="{FF2B5EF4-FFF2-40B4-BE49-F238E27FC236}">
                        <a16:creationId xmlns:a16="http://schemas.microsoft.com/office/drawing/2014/main" id="{2A46627B-BBEF-1943-8288-EC0F71CA7D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08" y="2770"/>
                    <a:ext cx="258" cy="100"/>
                  </a:xfrm>
                  <a:custGeom>
                    <a:avLst/>
                    <a:gdLst>
                      <a:gd name="T0" fmla="*/ 0 w 258"/>
                      <a:gd name="T1" fmla="*/ 44 h 100"/>
                      <a:gd name="T2" fmla="*/ 75 w 258"/>
                      <a:gd name="T3" fmla="*/ 0 h 100"/>
                      <a:gd name="T4" fmla="*/ 258 w 258"/>
                      <a:gd name="T5" fmla="*/ 50 h 100"/>
                      <a:gd name="T6" fmla="*/ 183 w 258"/>
                      <a:gd name="T7" fmla="*/ 100 h 100"/>
                      <a:gd name="T8" fmla="*/ 0 w 258"/>
                      <a:gd name="T9" fmla="*/ 44 h 1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8"/>
                      <a:gd name="T16" fmla="*/ 0 h 100"/>
                      <a:gd name="T17" fmla="*/ 258 w 258"/>
                      <a:gd name="T18" fmla="*/ 100 h 1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8" h="100">
                        <a:moveTo>
                          <a:pt x="0" y="44"/>
                        </a:moveTo>
                        <a:lnTo>
                          <a:pt x="75" y="0"/>
                        </a:lnTo>
                        <a:lnTo>
                          <a:pt x="258" y="50"/>
                        </a:lnTo>
                        <a:lnTo>
                          <a:pt x="183" y="100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1" name="Freeform 1031">
                    <a:extLst>
                      <a:ext uri="{FF2B5EF4-FFF2-40B4-BE49-F238E27FC236}">
                        <a16:creationId xmlns:a16="http://schemas.microsoft.com/office/drawing/2014/main" id="{6DF5FBDA-FAE1-B241-90C6-B93B7090DB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99" y="2816"/>
                    <a:ext cx="194" cy="63"/>
                  </a:xfrm>
                  <a:custGeom>
                    <a:avLst/>
                    <a:gdLst>
                      <a:gd name="T0" fmla="*/ 12 w 194"/>
                      <a:gd name="T1" fmla="*/ 0 h 63"/>
                      <a:gd name="T2" fmla="*/ 194 w 194"/>
                      <a:gd name="T3" fmla="*/ 53 h 63"/>
                      <a:gd name="T4" fmla="*/ 180 w 194"/>
                      <a:gd name="T5" fmla="*/ 63 h 63"/>
                      <a:gd name="T6" fmla="*/ 0 w 194"/>
                      <a:gd name="T7" fmla="*/ 9 h 63"/>
                      <a:gd name="T8" fmla="*/ 12 w 194"/>
                      <a:gd name="T9" fmla="*/ 0 h 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4"/>
                      <a:gd name="T16" fmla="*/ 0 h 63"/>
                      <a:gd name="T17" fmla="*/ 194 w 194"/>
                      <a:gd name="T18" fmla="*/ 63 h 6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4" h="63">
                        <a:moveTo>
                          <a:pt x="12" y="0"/>
                        </a:moveTo>
                        <a:lnTo>
                          <a:pt x="194" y="53"/>
                        </a:lnTo>
                        <a:lnTo>
                          <a:pt x="180" y="63"/>
                        </a:lnTo>
                        <a:lnTo>
                          <a:pt x="0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2" name="Freeform 1032">
                    <a:extLst>
                      <a:ext uri="{FF2B5EF4-FFF2-40B4-BE49-F238E27FC236}">
                        <a16:creationId xmlns:a16="http://schemas.microsoft.com/office/drawing/2014/main" id="{7FA684E5-78AC-0C46-8D3D-012C1F7450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20" y="2834"/>
                    <a:ext cx="258" cy="102"/>
                  </a:xfrm>
                  <a:custGeom>
                    <a:avLst/>
                    <a:gdLst>
                      <a:gd name="T0" fmla="*/ 0 w 258"/>
                      <a:gd name="T1" fmla="*/ 46 h 102"/>
                      <a:gd name="T2" fmla="*/ 71 w 258"/>
                      <a:gd name="T3" fmla="*/ 0 h 102"/>
                      <a:gd name="T4" fmla="*/ 258 w 258"/>
                      <a:gd name="T5" fmla="*/ 52 h 102"/>
                      <a:gd name="T6" fmla="*/ 183 w 258"/>
                      <a:gd name="T7" fmla="*/ 102 h 102"/>
                      <a:gd name="T8" fmla="*/ 0 w 258"/>
                      <a:gd name="T9" fmla="*/ 46 h 1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8"/>
                      <a:gd name="T16" fmla="*/ 0 h 102"/>
                      <a:gd name="T17" fmla="*/ 258 w 258"/>
                      <a:gd name="T18" fmla="*/ 102 h 10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8" h="102">
                        <a:moveTo>
                          <a:pt x="0" y="46"/>
                        </a:moveTo>
                        <a:lnTo>
                          <a:pt x="71" y="0"/>
                        </a:lnTo>
                        <a:lnTo>
                          <a:pt x="258" y="52"/>
                        </a:lnTo>
                        <a:lnTo>
                          <a:pt x="183" y="102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3" name="Freeform 1033">
                    <a:extLst>
                      <a:ext uri="{FF2B5EF4-FFF2-40B4-BE49-F238E27FC236}">
                        <a16:creationId xmlns:a16="http://schemas.microsoft.com/office/drawing/2014/main" id="{B3FCEF67-D6F1-984D-8779-21AC52CA9C5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11" y="2882"/>
                    <a:ext cx="194" cy="63"/>
                  </a:xfrm>
                  <a:custGeom>
                    <a:avLst/>
                    <a:gdLst>
                      <a:gd name="T0" fmla="*/ 12 w 194"/>
                      <a:gd name="T1" fmla="*/ 0 h 63"/>
                      <a:gd name="T2" fmla="*/ 194 w 194"/>
                      <a:gd name="T3" fmla="*/ 53 h 63"/>
                      <a:gd name="T4" fmla="*/ 180 w 194"/>
                      <a:gd name="T5" fmla="*/ 63 h 63"/>
                      <a:gd name="T6" fmla="*/ 0 w 194"/>
                      <a:gd name="T7" fmla="*/ 9 h 63"/>
                      <a:gd name="T8" fmla="*/ 12 w 194"/>
                      <a:gd name="T9" fmla="*/ 0 h 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4"/>
                      <a:gd name="T16" fmla="*/ 0 h 63"/>
                      <a:gd name="T17" fmla="*/ 194 w 194"/>
                      <a:gd name="T18" fmla="*/ 63 h 6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4" h="63">
                        <a:moveTo>
                          <a:pt x="12" y="0"/>
                        </a:moveTo>
                        <a:lnTo>
                          <a:pt x="194" y="53"/>
                        </a:lnTo>
                        <a:lnTo>
                          <a:pt x="180" y="63"/>
                        </a:lnTo>
                        <a:lnTo>
                          <a:pt x="0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42" name="Freeform 1034">
                  <a:extLst>
                    <a:ext uri="{FF2B5EF4-FFF2-40B4-BE49-F238E27FC236}">
                      <a16:creationId xmlns:a16="http://schemas.microsoft.com/office/drawing/2014/main" id="{236DF0FE-8B0C-254C-9AE3-B73153B830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63780" y="2647731"/>
                  <a:ext cx="119578" cy="80936"/>
                </a:xfrm>
                <a:custGeom>
                  <a:avLst/>
                  <a:gdLst>
                    <a:gd name="T0" fmla="*/ 213221464 w 990"/>
                    <a:gd name="T1" fmla="*/ 1090686587 h 792"/>
                    <a:gd name="T2" fmla="*/ 1915477586 w 990"/>
                    <a:gd name="T3" fmla="*/ 0 h 792"/>
                    <a:gd name="T4" fmla="*/ 1915477586 w 990"/>
                    <a:gd name="T5" fmla="*/ 108859840 h 792"/>
                    <a:gd name="T6" fmla="*/ 0 w 990"/>
                    <a:gd name="T7" fmla="*/ 1090686587 h 792"/>
                    <a:gd name="T8" fmla="*/ 213221464 w 990"/>
                    <a:gd name="T9" fmla="*/ 1090686587 h 7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90"/>
                    <a:gd name="T16" fmla="*/ 0 h 792"/>
                    <a:gd name="T17" fmla="*/ 990 w 990"/>
                    <a:gd name="T18" fmla="*/ 792 h 7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90" h="792">
                      <a:moveTo>
                        <a:pt x="3" y="738"/>
                      </a:moveTo>
                      <a:lnTo>
                        <a:pt x="990" y="0"/>
                      </a:lnTo>
                      <a:lnTo>
                        <a:pt x="987" y="60"/>
                      </a:lnTo>
                      <a:lnTo>
                        <a:pt x="0" y="792"/>
                      </a:lnTo>
                      <a:lnTo>
                        <a:pt x="3" y="738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3" name="Freeform 1035">
                  <a:extLst>
                    <a:ext uri="{FF2B5EF4-FFF2-40B4-BE49-F238E27FC236}">
                      <a16:creationId xmlns:a16="http://schemas.microsoft.com/office/drawing/2014/main" id="{CD69B965-4D92-7C44-AB07-D51C40C356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58602" y="2654187"/>
                  <a:ext cx="305957" cy="73850"/>
                </a:xfrm>
                <a:custGeom>
                  <a:avLst/>
                  <a:gdLst>
                    <a:gd name="T0" fmla="*/ 213486572 w 2532"/>
                    <a:gd name="T1" fmla="*/ 0 h 723"/>
                    <a:gd name="T2" fmla="*/ 213486572 w 2532"/>
                    <a:gd name="T3" fmla="*/ 0 h 723"/>
                    <a:gd name="T4" fmla="*/ 2147483646 w 2532"/>
                    <a:gd name="T5" fmla="*/ 979380008 h 723"/>
                    <a:gd name="T6" fmla="*/ 2147483646 w 2532"/>
                    <a:gd name="T7" fmla="*/ 1088085165 h 723"/>
                    <a:gd name="T8" fmla="*/ 0 w 2532"/>
                    <a:gd name="T9" fmla="*/ 108705259 h 723"/>
                    <a:gd name="T10" fmla="*/ 213486572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4" name="Freeform 1036">
                  <a:extLst>
                    <a:ext uri="{FF2B5EF4-FFF2-40B4-BE49-F238E27FC236}">
                      <a16:creationId xmlns:a16="http://schemas.microsoft.com/office/drawing/2014/main" id="{7F88CD3B-8D3F-944F-93A0-3272A6EC0F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58797" y="2640645"/>
                  <a:ext cx="3311" cy="14959"/>
                </a:xfrm>
                <a:custGeom>
                  <a:avLst/>
                  <a:gdLst>
                    <a:gd name="T0" fmla="*/ 262278191 w 26"/>
                    <a:gd name="T1" fmla="*/ 107489981 h 147"/>
                    <a:gd name="T2" fmla="*/ 262278191 w 26"/>
                    <a:gd name="T3" fmla="*/ 214969480 h 147"/>
                    <a:gd name="T4" fmla="*/ 0 w 26"/>
                    <a:gd name="T5" fmla="*/ 214969480 h 147"/>
                    <a:gd name="T6" fmla="*/ 262278191 w 26"/>
                    <a:gd name="T7" fmla="*/ 0 h 147"/>
                    <a:gd name="T8" fmla="*/ 262278191 w 26"/>
                    <a:gd name="T9" fmla="*/ 107489981 h 1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147"/>
                    <a:gd name="T17" fmla="*/ 26 w 26"/>
                    <a:gd name="T18" fmla="*/ 147 h 1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147">
                      <a:moveTo>
                        <a:pt x="26" y="10"/>
                      </a:moveTo>
                      <a:lnTo>
                        <a:pt x="23" y="147"/>
                      </a:lnTo>
                      <a:lnTo>
                        <a:pt x="0" y="144"/>
                      </a:lnTo>
                      <a:lnTo>
                        <a:pt x="3" y="0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5" name="Freeform 1037">
                  <a:extLst>
                    <a:ext uri="{FF2B5EF4-FFF2-40B4-BE49-F238E27FC236}">
                      <a16:creationId xmlns:a16="http://schemas.microsoft.com/office/drawing/2014/main" id="{96F1BC2D-3CA4-2C4F-9D40-5E252F8EF9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58992" y="2579707"/>
                  <a:ext cx="142170" cy="61883"/>
                </a:xfrm>
                <a:custGeom>
                  <a:avLst/>
                  <a:gdLst>
                    <a:gd name="T0" fmla="*/ 2136125890 w 1176"/>
                    <a:gd name="T1" fmla="*/ 0 h 606"/>
                    <a:gd name="T2" fmla="*/ 0 w 1176"/>
                    <a:gd name="T3" fmla="*/ 870000945 h 606"/>
                    <a:gd name="T4" fmla="*/ 213789467 w 1176"/>
                    <a:gd name="T5" fmla="*/ 870000945 h 606"/>
                    <a:gd name="T6" fmla="*/ 2136125890 w 1176"/>
                    <a:gd name="T7" fmla="*/ 108617123 h 606"/>
                    <a:gd name="T8" fmla="*/ 2136125890 w 1176"/>
                    <a:gd name="T9" fmla="*/ 0 h 6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76"/>
                    <a:gd name="T16" fmla="*/ 0 h 606"/>
                    <a:gd name="T17" fmla="*/ 1176 w 1176"/>
                    <a:gd name="T18" fmla="*/ 606 h 6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76" h="606">
                      <a:moveTo>
                        <a:pt x="1170" y="0"/>
                      </a:moveTo>
                      <a:lnTo>
                        <a:pt x="0" y="597"/>
                      </a:lnTo>
                      <a:lnTo>
                        <a:pt x="30" y="606"/>
                      </a:lnTo>
                      <a:lnTo>
                        <a:pt x="1176" y="18"/>
                      </a:lnTo>
                      <a:lnTo>
                        <a:pt x="1170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6" name="Freeform 1038">
                  <a:extLst>
                    <a:ext uri="{FF2B5EF4-FFF2-40B4-BE49-F238E27FC236}">
                      <a16:creationId xmlns:a16="http://schemas.microsoft.com/office/drawing/2014/main" id="{0907C174-E6C0-5642-A505-58A08DD18A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68535" y="2643795"/>
                  <a:ext cx="290182" cy="71016"/>
                </a:xfrm>
                <a:custGeom>
                  <a:avLst/>
                  <a:gdLst>
                    <a:gd name="T0" fmla="*/ 173112702 w 2532"/>
                    <a:gd name="T1" fmla="*/ 0 h 723"/>
                    <a:gd name="T2" fmla="*/ 173112702 w 2532"/>
                    <a:gd name="T3" fmla="*/ 0 h 723"/>
                    <a:gd name="T4" fmla="*/ 2069773885 w 2532"/>
                    <a:gd name="T5" fmla="*/ 558173482 h 723"/>
                    <a:gd name="T6" fmla="*/ 2069773885 w 2532"/>
                    <a:gd name="T7" fmla="*/ 558173482 h 723"/>
                    <a:gd name="T8" fmla="*/ 0 w 2532"/>
                    <a:gd name="T9" fmla="*/ 92871346 h 723"/>
                    <a:gd name="T10" fmla="*/ 173112702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7" name="Freeform 1039">
                  <a:extLst>
                    <a:ext uri="{FF2B5EF4-FFF2-40B4-BE49-F238E27FC236}">
                      <a16:creationId xmlns:a16="http://schemas.microsoft.com/office/drawing/2014/main" id="{1CDC6E2D-A772-3B49-8439-D3D8915183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7758327" y="2638756"/>
                  <a:ext cx="118410" cy="73535"/>
                </a:xfrm>
                <a:custGeom>
                  <a:avLst/>
                  <a:gdLst>
                    <a:gd name="T0" fmla="*/ 0 w 2532"/>
                    <a:gd name="T1" fmla="*/ 0 h 723"/>
                    <a:gd name="T2" fmla="*/ 0 w 2532"/>
                    <a:gd name="T3" fmla="*/ 0 h 723"/>
                    <a:gd name="T4" fmla="*/ 0 w 2532"/>
                    <a:gd name="T5" fmla="*/ 962694895 h 723"/>
                    <a:gd name="T6" fmla="*/ 0 w 2532"/>
                    <a:gd name="T7" fmla="*/ 962694895 h 723"/>
                    <a:gd name="T8" fmla="*/ 0 w 2532"/>
                    <a:gd name="T9" fmla="*/ 107314314 h 723"/>
                    <a:gd name="T10" fmla="*/ 0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4" name="Group 850">
                <a:extLst>
                  <a:ext uri="{FF2B5EF4-FFF2-40B4-BE49-F238E27FC236}">
                    <a16:creationId xmlns:a16="http://schemas.microsoft.com/office/drawing/2014/main" id="{C7FC9F56-C4B9-CB4F-871F-27598301F4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08527" y="2307905"/>
                <a:ext cx="399726" cy="74090"/>
                <a:chOff x="2199" y="955"/>
                <a:chExt cx="2547" cy="506"/>
              </a:xfrm>
            </p:grpSpPr>
            <p:sp>
              <p:nvSpPr>
                <p:cNvPr id="226" name="Freeform 851">
                  <a:extLst>
                    <a:ext uri="{FF2B5EF4-FFF2-40B4-BE49-F238E27FC236}">
                      <a16:creationId xmlns:a16="http://schemas.microsoft.com/office/drawing/2014/main" id="{C78362AD-12BA-544F-9449-4E99CFE45F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9" y="1166"/>
                  <a:ext cx="260" cy="281"/>
                </a:xfrm>
                <a:custGeom>
                  <a:avLst/>
                  <a:gdLst>
                    <a:gd name="T0" fmla="*/ 260 w 260"/>
                    <a:gd name="T1" fmla="*/ 0 h 281"/>
                    <a:gd name="T2" fmla="*/ 42 w 260"/>
                    <a:gd name="T3" fmla="*/ 112 h 281"/>
                    <a:gd name="T4" fmla="*/ 35 w 260"/>
                    <a:gd name="T5" fmla="*/ 211 h 281"/>
                    <a:gd name="T6" fmla="*/ 253 w 260"/>
                    <a:gd name="T7" fmla="*/ 281 h 28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0" h="281">
                      <a:moveTo>
                        <a:pt x="260" y="0"/>
                      </a:moveTo>
                      <a:cubicBezTo>
                        <a:pt x="224" y="19"/>
                        <a:pt x="79" y="77"/>
                        <a:pt x="42" y="112"/>
                      </a:cubicBezTo>
                      <a:cubicBezTo>
                        <a:pt x="5" y="143"/>
                        <a:pt x="0" y="183"/>
                        <a:pt x="35" y="211"/>
                      </a:cubicBezTo>
                      <a:cubicBezTo>
                        <a:pt x="70" y="239"/>
                        <a:pt x="208" y="266"/>
                        <a:pt x="253" y="281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7" name="Freeform 852">
                  <a:extLst>
                    <a:ext uri="{FF2B5EF4-FFF2-40B4-BE49-F238E27FC236}">
                      <a16:creationId xmlns:a16="http://schemas.microsoft.com/office/drawing/2014/main" id="{D7D5F371-6CB2-754F-B423-4A735A9DB5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040"/>
                  <a:ext cx="900" cy="421"/>
                </a:xfrm>
                <a:custGeom>
                  <a:avLst/>
                  <a:gdLst>
                    <a:gd name="T0" fmla="*/ 531 w 900"/>
                    <a:gd name="T1" fmla="*/ 0 h 421"/>
                    <a:gd name="T2" fmla="*/ 279 w 900"/>
                    <a:gd name="T3" fmla="*/ 77 h 421"/>
                    <a:gd name="T4" fmla="*/ 68 w 900"/>
                    <a:gd name="T5" fmla="*/ 182 h 421"/>
                    <a:gd name="T6" fmla="*/ 33 w 900"/>
                    <a:gd name="T7" fmla="*/ 323 h 421"/>
                    <a:gd name="T8" fmla="*/ 328 w 900"/>
                    <a:gd name="T9" fmla="*/ 400 h 421"/>
                    <a:gd name="T10" fmla="*/ 812 w 900"/>
                    <a:gd name="T11" fmla="*/ 421 h 421"/>
                    <a:gd name="T12" fmla="*/ 855 w 900"/>
                    <a:gd name="T13" fmla="*/ 400 h 4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00" h="421">
                      <a:moveTo>
                        <a:pt x="531" y="0"/>
                      </a:moveTo>
                      <a:cubicBezTo>
                        <a:pt x="489" y="13"/>
                        <a:pt x="356" y="47"/>
                        <a:pt x="279" y="77"/>
                      </a:cubicBezTo>
                      <a:cubicBezTo>
                        <a:pt x="202" y="107"/>
                        <a:pt x="109" y="141"/>
                        <a:pt x="68" y="182"/>
                      </a:cubicBezTo>
                      <a:cubicBezTo>
                        <a:pt x="31" y="213"/>
                        <a:pt x="0" y="292"/>
                        <a:pt x="33" y="323"/>
                      </a:cubicBezTo>
                      <a:cubicBezTo>
                        <a:pt x="76" y="359"/>
                        <a:pt x="198" y="384"/>
                        <a:pt x="328" y="400"/>
                      </a:cubicBezTo>
                      <a:cubicBezTo>
                        <a:pt x="458" y="416"/>
                        <a:pt x="724" y="421"/>
                        <a:pt x="812" y="421"/>
                      </a:cubicBezTo>
                      <a:cubicBezTo>
                        <a:pt x="900" y="421"/>
                        <a:pt x="846" y="404"/>
                        <a:pt x="855" y="40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8" name="Freeform 853">
                  <a:extLst>
                    <a:ext uri="{FF2B5EF4-FFF2-40B4-BE49-F238E27FC236}">
                      <a16:creationId xmlns:a16="http://schemas.microsoft.com/office/drawing/2014/main" id="{8BA4DE9D-2F75-6549-9A25-7FB763FE55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2" y="1068"/>
                  <a:ext cx="428" cy="269"/>
                </a:xfrm>
                <a:custGeom>
                  <a:avLst/>
                  <a:gdLst>
                    <a:gd name="T0" fmla="*/ 428 w 428"/>
                    <a:gd name="T1" fmla="*/ 0 h 269"/>
                    <a:gd name="T2" fmla="*/ 217 w 428"/>
                    <a:gd name="T3" fmla="*/ 35 h 269"/>
                    <a:gd name="T4" fmla="*/ 21 w 428"/>
                    <a:gd name="T5" fmla="*/ 140 h 269"/>
                    <a:gd name="T6" fmla="*/ 91 w 428"/>
                    <a:gd name="T7" fmla="*/ 246 h 269"/>
                    <a:gd name="T8" fmla="*/ 231 w 428"/>
                    <a:gd name="T9" fmla="*/ 267 h 269"/>
                    <a:gd name="T10" fmla="*/ 414 w 428"/>
                    <a:gd name="T11" fmla="*/ 260 h 26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28" h="269">
                      <a:moveTo>
                        <a:pt x="428" y="0"/>
                      </a:moveTo>
                      <a:cubicBezTo>
                        <a:pt x="428" y="0"/>
                        <a:pt x="217" y="35"/>
                        <a:pt x="217" y="35"/>
                      </a:cubicBezTo>
                      <a:cubicBezTo>
                        <a:pt x="217" y="35"/>
                        <a:pt x="42" y="105"/>
                        <a:pt x="21" y="140"/>
                      </a:cubicBezTo>
                      <a:cubicBezTo>
                        <a:pt x="0" y="175"/>
                        <a:pt x="14" y="217"/>
                        <a:pt x="91" y="246"/>
                      </a:cubicBezTo>
                      <a:cubicBezTo>
                        <a:pt x="126" y="267"/>
                        <a:pt x="177" y="265"/>
                        <a:pt x="231" y="267"/>
                      </a:cubicBezTo>
                      <a:cubicBezTo>
                        <a:pt x="285" y="269"/>
                        <a:pt x="376" y="262"/>
                        <a:pt x="414" y="26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9" name="Freeform 854">
                  <a:extLst>
                    <a:ext uri="{FF2B5EF4-FFF2-40B4-BE49-F238E27FC236}">
                      <a16:creationId xmlns:a16="http://schemas.microsoft.com/office/drawing/2014/main" id="{9C6E88C6-1471-3640-9C83-836DB2672C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4" y="1075"/>
                  <a:ext cx="377" cy="239"/>
                </a:xfrm>
                <a:custGeom>
                  <a:avLst/>
                  <a:gdLst>
                    <a:gd name="T0" fmla="*/ 42 w 377"/>
                    <a:gd name="T1" fmla="*/ 239 h 239"/>
                    <a:gd name="T2" fmla="*/ 335 w 377"/>
                    <a:gd name="T3" fmla="*/ 146 h 239"/>
                    <a:gd name="T4" fmla="*/ 342 w 377"/>
                    <a:gd name="T5" fmla="*/ 47 h 239"/>
                    <a:gd name="T6" fmla="*/ 0 w 377"/>
                    <a:gd name="T7" fmla="*/ 0 h 23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77" h="239">
                      <a:moveTo>
                        <a:pt x="42" y="239"/>
                      </a:moveTo>
                      <a:cubicBezTo>
                        <a:pt x="89" y="224"/>
                        <a:pt x="285" y="178"/>
                        <a:pt x="335" y="146"/>
                      </a:cubicBezTo>
                      <a:cubicBezTo>
                        <a:pt x="372" y="115"/>
                        <a:pt x="377" y="75"/>
                        <a:pt x="342" y="47"/>
                      </a:cubicBezTo>
                      <a:cubicBezTo>
                        <a:pt x="286" y="23"/>
                        <a:pt x="71" y="10"/>
                        <a:pt x="0" y="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0" name="Freeform 855">
                  <a:extLst>
                    <a:ext uri="{FF2B5EF4-FFF2-40B4-BE49-F238E27FC236}">
                      <a16:creationId xmlns:a16="http://schemas.microsoft.com/office/drawing/2014/main" id="{CDF7241E-AB35-CB4E-AC37-D40F82656D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6" y="997"/>
                  <a:ext cx="660" cy="336"/>
                </a:xfrm>
                <a:custGeom>
                  <a:avLst/>
                  <a:gdLst>
                    <a:gd name="T0" fmla="*/ 390 w 646"/>
                    <a:gd name="T1" fmla="*/ 592 h 300"/>
                    <a:gd name="T2" fmla="*/ 555 w 646"/>
                    <a:gd name="T3" fmla="*/ 501 h 300"/>
                    <a:gd name="T4" fmla="*/ 690 w 646"/>
                    <a:gd name="T5" fmla="*/ 377 h 300"/>
                    <a:gd name="T6" fmla="*/ 713 w 646"/>
                    <a:gd name="T7" fmla="*/ 211 h 300"/>
                    <a:gd name="T8" fmla="*/ 522 w 646"/>
                    <a:gd name="T9" fmla="*/ 119 h 300"/>
                    <a:gd name="T10" fmla="*/ 0 w 646"/>
                    <a:gd name="T11" fmla="*/ 0 h 3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46" h="300">
                      <a:moveTo>
                        <a:pt x="343" y="300"/>
                      </a:moveTo>
                      <a:cubicBezTo>
                        <a:pt x="367" y="292"/>
                        <a:pt x="443" y="272"/>
                        <a:pt x="487" y="254"/>
                      </a:cubicBezTo>
                      <a:cubicBezTo>
                        <a:pt x="531" y="236"/>
                        <a:pt x="584" y="216"/>
                        <a:pt x="607" y="191"/>
                      </a:cubicBezTo>
                      <a:cubicBezTo>
                        <a:pt x="628" y="173"/>
                        <a:pt x="646" y="125"/>
                        <a:pt x="627" y="107"/>
                      </a:cubicBezTo>
                      <a:cubicBezTo>
                        <a:pt x="603" y="85"/>
                        <a:pt x="563" y="79"/>
                        <a:pt x="459" y="61"/>
                      </a:cubicBezTo>
                      <a:cubicBezTo>
                        <a:pt x="355" y="43"/>
                        <a:pt x="76" y="10"/>
                        <a:pt x="0" y="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1" name="Freeform 856">
                  <a:extLst>
                    <a:ext uri="{FF2B5EF4-FFF2-40B4-BE49-F238E27FC236}">
                      <a16:creationId xmlns:a16="http://schemas.microsoft.com/office/drawing/2014/main" id="{1F147BC7-3E05-0248-B4B8-53FE858D23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6" y="955"/>
                  <a:ext cx="630" cy="397"/>
                </a:xfrm>
                <a:custGeom>
                  <a:avLst/>
                  <a:gdLst>
                    <a:gd name="T0" fmla="*/ 320 w 630"/>
                    <a:gd name="T1" fmla="*/ 397 h 397"/>
                    <a:gd name="T2" fmla="*/ 468 w 630"/>
                    <a:gd name="T3" fmla="*/ 345 h 397"/>
                    <a:gd name="T4" fmla="*/ 590 w 630"/>
                    <a:gd name="T5" fmla="*/ 275 h 397"/>
                    <a:gd name="T6" fmla="*/ 611 w 630"/>
                    <a:gd name="T7" fmla="*/ 181 h 397"/>
                    <a:gd name="T8" fmla="*/ 439 w 630"/>
                    <a:gd name="T9" fmla="*/ 129 h 397"/>
                    <a:gd name="T10" fmla="*/ 0 w 630"/>
                    <a:gd name="T11" fmla="*/ 0 h 39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30" h="397">
                      <a:moveTo>
                        <a:pt x="320" y="397"/>
                      </a:moveTo>
                      <a:cubicBezTo>
                        <a:pt x="345" y="388"/>
                        <a:pt x="423" y="366"/>
                        <a:pt x="468" y="345"/>
                      </a:cubicBezTo>
                      <a:cubicBezTo>
                        <a:pt x="513" y="325"/>
                        <a:pt x="567" y="303"/>
                        <a:pt x="590" y="275"/>
                      </a:cubicBezTo>
                      <a:cubicBezTo>
                        <a:pt x="612" y="255"/>
                        <a:pt x="630" y="201"/>
                        <a:pt x="611" y="181"/>
                      </a:cubicBezTo>
                      <a:cubicBezTo>
                        <a:pt x="586" y="156"/>
                        <a:pt x="541" y="159"/>
                        <a:pt x="439" y="129"/>
                      </a:cubicBezTo>
                      <a:cubicBezTo>
                        <a:pt x="337" y="99"/>
                        <a:pt x="91" y="27"/>
                        <a:pt x="0" y="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3BA573AA-F2AE-334C-B328-9F37A8FF453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94314" y="2366481"/>
                <a:ext cx="39385" cy="7020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8" name="Group 527">
            <a:extLst>
              <a:ext uri="{FF2B5EF4-FFF2-40B4-BE49-F238E27FC236}">
                <a16:creationId xmlns:a16="http://schemas.microsoft.com/office/drawing/2014/main" id="{B503E439-945A-A344-AB60-2A65A7023FC4}"/>
              </a:ext>
            </a:extLst>
          </p:cNvPr>
          <p:cNvGrpSpPr/>
          <p:nvPr/>
        </p:nvGrpSpPr>
        <p:grpSpPr>
          <a:xfrm>
            <a:off x="7840518" y="1242873"/>
            <a:ext cx="4037013" cy="1377421"/>
            <a:chOff x="7785100" y="730250"/>
            <a:chExt cx="4037013" cy="1377421"/>
          </a:xfrm>
        </p:grpSpPr>
        <p:grpSp>
          <p:nvGrpSpPr>
            <p:cNvPr id="273" name="Group 117">
              <a:extLst>
                <a:ext uri="{FF2B5EF4-FFF2-40B4-BE49-F238E27FC236}">
                  <a16:creationId xmlns:a16="http://schemas.microsoft.com/office/drawing/2014/main" id="{D45AA40C-B22D-9946-9473-ECEF602BD9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85100" y="736600"/>
              <a:ext cx="850900" cy="527050"/>
              <a:chOff x="-490" y="1664"/>
              <a:chExt cx="1429" cy="842"/>
            </a:xfrm>
          </p:grpSpPr>
          <p:sp>
            <p:nvSpPr>
              <p:cNvPr id="274" name="AutoShape 111">
                <a:extLst>
                  <a:ext uri="{FF2B5EF4-FFF2-40B4-BE49-F238E27FC236}">
                    <a16:creationId xmlns:a16="http://schemas.microsoft.com/office/drawing/2014/main" id="{19FECEC5-DE0E-784A-9583-2B6FFC9B7B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90" y="1664"/>
                <a:ext cx="1429" cy="294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275" name="Group 116">
                <a:extLst>
                  <a:ext uri="{FF2B5EF4-FFF2-40B4-BE49-F238E27FC236}">
                    <a16:creationId xmlns:a16="http://schemas.microsoft.com/office/drawing/2014/main" id="{CB83F8A1-1FC2-3B4D-8C09-DF5C801835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276" name="Rectangle 99">
                  <a:extLst>
                    <a:ext uri="{FF2B5EF4-FFF2-40B4-BE49-F238E27FC236}">
                      <a16:creationId xmlns:a16="http://schemas.microsoft.com/office/drawing/2014/main" id="{A2734C67-F9AC-2F44-B35F-38E877473C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338" y="1923"/>
                  <a:ext cx="1128" cy="583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77" name="Line 7">
                  <a:extLst>
                    <a:ext uri="{FF2B5EF4-FFF2-40B4-BE49-F238E27FC236}">
                      <a16:creationId xmlns:a16="http://schemas.microsoft.com/office/drawing/2014/main" id="{C66E4941-F9C5-1E4F-8B84-AFF95C6698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150" y="2271"/>
                  <a:ext cx="673" cy="7"/>
                </a:xfrm>
                <a:prstGeom prst="line">
                  <a:avLst/>
                </a:prstGeom>
                <a:noFill/>
                <a:ln w="9525">
                  <a:solidFill>
                    <a:srgbClr val="E4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78" name="Group 103">
                  <a:extLst>
                    <a:ext uri="{FF2B5EF4-FFF2-40B4-BE49-F238E27FC236}">
                      <a16:creationId xmlns:a16="http://schemas.microsoft.com/office/drawing/2014/main" id="{7CB4606E-327A-1A44-A907-2660A56372F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284" name="Rectangle 104">
                    <a:extLst>
                      <a:ext uri="{FF2B5EF4-FFF2-40B4-BE49-F238E27FC236}">
                        <a16:creationId xmlns:a16="http://schemas.microsoft.com/office/drawing/2014/main" id="{A99A3752-5DF1-1C4E-BD45-602755ADFAE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20" y="1000"/>
                    <a:ext cx="871" cy="229"/>
                  </a:xfrm>
                  <a:prstGeom prst="rect">
                    <a:avLst/>
                  </a:prstGeom>
                  <a:solidFill>
                    <a:srgbClr val="EC86A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85" name="Rectangle 105">
                    <a:extLst>
                      <a:ext uri="{FF2B5EF4-FFF2-40B4-BE49-F238E27FC236}">
                        <a16:creationId xmlns:a16="http://schemas.microsoft.com/office/drawing/2014/main" id="{AC49E6EB-2EDA-8B47-AE75-BB9901D4F95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92" y="1074"/>
                    <a:ext cx="54" cy="56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86" name="Rectangle 106">
                    <a:extLst>
                      <a:ext uri="{FF2B5EF4-FFF2-40B4-BE49-F238E27FC236}">
                        <a16:creationId xmlns:a16="http://schemas.microsoft.com/office/drawing/2014/main" id="{651CC5C2-CB72-6C43-B103-BE4D703728D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4" y="1074"/>
                    <a:ext cx="54" cy="56"/>
                  </a:xfrm>
                  <a:prstGeom prst="rect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87" name="Rectangle 107">
                    <a:extLst>
                      <a:ext uri="{FF2B5EF4-FFF2-40B4-BE49-F238E27FC236}">
                        <a16:creationId xmlns:a16="http://schemas.microsoft.com/office/drawing/2014/main" id="{1DE97946-179C-8D42-A61A-D83CE594619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36" y="1068"/>
                    <a:ext cx="60" cy="56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88" name="Rectangle 108">
                    <a:extLst>
                      <a:ext uri="{FF2B5EF4-FFF2-40B4-BE49-F238E27FC236}">
                        <a16:creationId xmlns:a16="http://schemas.microsoft.com/office/drawing/2014/main" id="{04A1C1EF-E526-1F41-A47F-D1260D32ED0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" y="1068"/>
                    <a:ext cx="54" cy="56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89" name="AutoShape 109">
                    <a:extLst>
                      <a:ext uri="{FF2B5EF4-FFF2-40B4-BE49-F238E27FC236}">
                        <a16:creationId xmlns:a16="http://schemas.microsoft.com/office/drawing/2014/main" id="{DAE4B7E4-EF46-4D47-BE30-6BDF7FC9D9F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C86A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pic>
              <p:nvPicPr>
                <p:cNvPr id="279" name="Picture 110" descr="desktop_computer_stylized_small">
                  <a:extLst>
                    <a:ext uri="{FF2B5EF4-FFF2-40B4-BE49-F238E27FC236}">
                      <a16:creationId xmlns:a16="http://schemas.microsoft.com/office/drawing/2014/main" id="{DDDBC1EE-FFD8-AA47-90A3-58C691D12C8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80" name="Rectangle 112">
                  <a:extLst>
                    <a:ext uri="{FF2B5EF4-FFF2-40B4-BE49-F238E27FC236}">
                      <a16:creationId xmlns:a16="http://schemas.microsoft.com/office/drawing/2014/main" id="{1ABA220B-E12D-014F-A57E-FF99A7E823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" y="2232"/>
                  <a:ext cx="104" cy="91"/>
                </a:xfrm>
                <a:prstGeom prst="rect">
                  <a:avLst/>
                </a:prstGeom>
                <a:solidFill>
                  <a:srgbClr val="E4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81" name="Freeform 113">
                  <a:extLst>
                    <a:ext uri="{FF2B5EF4-FFF2-40B4-BE49-F238E27FC236}">
                      <a16:creationId xmlns:a16="http://schemas.microsoft.com/office/drawing/2014/main" id="{D421ED9C-7EE2-4245-A767-1000693F38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14 w 381"/>
                    <a:gd name="T1" fmla="*/ 274 h 274"/>
                    <a:gd name="T2" fmla="*/ 14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  <a:gd name="T9" fmla="*/ 0 w 381"/>
                    <a:gd name="T10" fmla="*/ 0 h 274"/>
                    <a:gd name="T11" fmla="*/ 381 w 381"/>
                    <a:gd name="T12" fmla="*/ 274 h 27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E4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283" name="Picture 115" descr="tv">
                  <a:extLst>
                    <a:ext uri="{FF2B5EF4-FFF2-40B4-BE49-F238E27FC236}">
                      <a16:creationId xmlns:a16="http://schemas.microsoft.com/office/drawing/2014/main" id="{DA3CD424-6F2B-A64F-BB99-BFCEFC77DBA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341" name="Line 169">
              <a:extLst>
                <a:ext uri="{FF2B5EF4-FFF2-40B4-BE49-F238E27FC236}">
                  <a16:creationId xmlns:a16="http://schemas.microsoft.com/office/drawing/2014/main" id="{0ED8CDDF-16E6-9949-AE23-AEA42EA9F9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23564" y="1479550"/>
              <a:ext cx="2593686" cy="0"/>
            </a:xfrm>
            <a:prstGeom prst="line">
              <a:avLst/>
            </a:prstGeom>
            <a:noFill/>
            <a:ln w="19050">
              <a:solidFill>
                <a:srgbClr val="E4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9" name="Text Box 204">
              <a:extLst>
                <a:ext uri="{FF2B5EF4-FFF2-40B4-BE49-F238E27FC236}">
                  <a16:creationId xmlns:a16="http://schemas.microsoft.com/office/drawing/2014/main" id="{9EB94DD9-4B0C-9F40-A9C8-055FEE1AEF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39275" y="808038"/>
              <a:ext cx="4889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96969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…</a:t>
              </a:r>
            </a:p>
          </p:txBody>
        </p:sp>
        <p:grpSp>
          <p:nvGrpSpPr>
            <p:cNvPr id="524" name="Group 523">
              <a:extLst>
                <a:ext uri="{FF2B5EF4-FFF2-40B4-BE49-F238E27FC236}">
                  <a16:creationId xmlns:a16="http://schemas.microsoft.com/office/drawing/2014/main" id="{94702E13-DA68-4543-AB4F-AD4BC76B53EB}"/>
                </a:ext>
              </a:extLst>
            </p:cNvPr>
            <p:cNvGrpSpPr/>
            <p:nvPr/>
          </p:nvGrpSpPr>
          <p:grpSpPr>
            <a:xfrm>
              <a:off x="7872413" y="1479550"/>
              <a:ext cx="850900" cy="623888"/>
              <a:chOff x="7872413" y="1479550"/>
              <a:chExt cx="850900" cy="623888"/>
            </a:xfrm>
          </p:grpSpPr>
          <p:grpSp>
            <p:nvGrpSpPr>
              <p:cNvPr id="307" name="Group 135">
                <a:extLst>
                  <a:ext uri="{FF2B5EF4-FFF2-40B4-BE49-F238E27FC236}">
                    <a16:creationId xmlns:a16="http://schemas.microsoft.com/office/drawing/2014/main" id="{18C2718F-6489-3842-866B-C6083D9124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872413" y="1576388"/>
                <a:ext cx="850900" cy="527050"/>
                <a:chOff x="-490" y="1664"/>
                <a:chExt cx="1429" cy="842"/>
              </a:xfrm>
            </p:grpSpPr>
            <p:sp>
              <p:nvSpPr>
                <p:cNvPr id="308" name="AutoShape 136">
                  <a:extLst>
                    <a:ext uri="{FF2B5EF4-FFF2-40B4-BE49-F238E27FC236}">
                      <a16:creationId xmlns:a16="http://schemas.microsoft.com/office/drawing/2014/main" id="{06A4920B-716F-6440-A4A4-D28120C164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490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309" name="Group 137">
                  <a:extLst>
                    <a:ext uri="{FF2B5EF4-FFF2-40B4-BE49-F238E27FC236}">
                      <a16:creationId xmlns:a16="http://schemas.microsoft.com/office/drawing/2014/main" id="{D5BBEB23-7774-4344-9031-57B565E6285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310" name="Rectangle 138">
                    <a:extLst>
                      <a:ext uri="{FF2B5EF4-FFF2-40B4-BE49-F238E27FC236}">
                        <a16:creationId xmlns:a16="http://schemas.microsoft.com/office/drawing/2014/main" id="{8FC71A6F-1303-3A46-848F-ED88E09D463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-338" y="1923"/>
                    <a:ext cx="1128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311" name="Line 7">
                    <a:extLst>
                      <a:ext uri="{FF2B5EF4-FFF2-40B4-BE49-F238E27FC236}">
                        <a16:creationId xmlns:a16="http://schemas.microsoft.com/office/drawing/2014/main" id="{74A21E63-C3A9-BE46-B55D-249D7B73ACE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-150" y="2271"/>
                    <a:ext cx="676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E4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312" name="Group 140">
                    <a:extLst>
                      <a:ext uri="{FF2B5EF4-FFF2-40B4-BE49-F238E27FC236}">
                        <a16:creationId xmlns:a16="http://schemas.microsoft.com/office/drawing/2014/main" id="{F6600432-E3DE-234E-9D32-F2444455478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318" name="Rectangle 141">
                      <a:extLst>
                        <a:ext uri="{FF2B5EF4-FFF2-40B4-BE49-F238E27FC236}">
                          <a16:creationId xmlns:a16="http://schemas.microsoft.com/office/drawing/2014/main" id="{0AC9502F-C0FF-034A-B159-81DCA48F814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0" y="1000"/>
                      <a:ext cx="871" cy="229"/>
                    </a:xfrm>
                    <a:prstGeom prst="rect">
                      <a:avLst/>
                    </a:prstGeom>
                    <a:solidFill>
                      <a:srgbClr val="EC86A6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319" name="Rectangle 142">
                      <a:extLst>
                        <a:ext uri="{FF2B5EF4-FFF2-40B4-BE49-F238E27FC236}">
                          <a16:creationId xmlns:a16="http://schemas.microsoft.com/office/drawing/2014/main" id="{1836D0E5-A637-3645-ADFC-9E3F1C73445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2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320" name="Rectangle 143">
                      <a:extLst>
                        <a:ext uri="{FF2B5EF4-FFF2-40B4-BE49-F238E27FC236}">
                          <a16:creationId xmlns:a16="http://schemas.microsoft.com/office/drawing/2014/main" id="{033C6F2A-0F65-6040-8A3C-BAD90C628B9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4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321" name="Rectangle 144">
                      <a:extLst>
                        <a:ext uri="{FF2B5EF4-FFF2-40B4-BE49-F238E27FC236}">
                          <a16:creationId xmlns:a16="http://schemas.microsoft.com/office/drawing/2014/main" id="{513E5FB6-D7F9-9343-82C8-9BB80CB7FF9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6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322" name="Rectangle 145">
                      <a:extLst>
                        <a:ext uri="{FF2B5EF4-FFF2-40B4-BE49-F238E27FC236}">
                          <a16:creationId xmlns:a16="http://schemas.microsoft.com/office/drawing/2014/main" id="{700456BA-BDB8-784C-999D-644E2C79FCD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5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323" name="AutoShape 146">
                      <a:extLst>
                        <a:ext uri="{FF2B5EF4-FFF2-40B4-BE49-F238E27FC236}">
                          <a16:creationId xmlns:a16="http://schemas.microsoft.com/office/drawing/2014/main" id="{902212FC-7256-754F-AFD4-8BD64D83D2D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EC86A6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pic>
                <p:nvPicPr>
                  <p:cNvPr id="313" name="Picture 147" descr="desktop_computer_stylized_small">
                    <a:extLst>
                      <a:ext uri="{FF2B5EF4-FFF2-40B4-BE49-F238E27FC236}">
                        <a16:creationId xmlns:a16="http://schemas.microsoft.com/office/drawing/2014/main" id="{6749D4B2-638E-3247-895E-C38F81C6A16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14" name="Rectangle 148">
                    <a:extLst>
                      <a:ext uri="{FF2B5EF4-FFF2-40B4-BE49-F238E27FC236}">
                        <a16:creationId xmlns:a16="http://schemas.microsoft.com/office/drawing/2014/main" id="{11D92BD6-CE36-634D-9F1B-6CBED16DB88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232"/>
                    <a:ext cx="104" cy="91"/>
                  </a:xfrm>
                  <a:prstGeom prst="rect">
                    <a:avLst/>
                  </a:prstGeom>
                  <a:solidFill>
                    <a:srgbClr val="E4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315" name="Freeform 149">
                    <a:extLst>
                      <a:ext uri="{FF2B5EF4-FFF2-40B4-BE49-F238E27FC236}">
                        <a16:creationId xmlns:a16="http://schemas.microsoft.com/office/drawing/2014/main" id="{FA61DEAA-1D6D-3A4B-9DD2-2633E3EF32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14 w 381"/>
                      <a:gd name="T1" fmla="*/ 274 h 274"/>
                      <a:gd name="T2" fmla="*/ 14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  <a:gd name="T9" fmla="*/ 0 w 381"/>
                      <a:gd name="T10" fmla="*/ 0 h 274"/>
                      <a:gd name="T11" fmla="*/ 381 w 381"/>
                      <a:gd name="T12" fmla="*/ 274 h 27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E4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317" name="Picture 151" descr="tv">
                    <a:extLst>
                      <a:ext uri="{FF2B5EF4-FFF2-40B4-BE49-F238E27FC236}">
                        <a16:creationId xmlns:a16="http://schemas.microsoft.com/office/drawing/2014/main" id="{94763A90-FA83-6D43-A436-F13917DEDD5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364" name="Freeform 209">
                <a:extLst>
                  <a:ext uri="{FF2B5EF4-FFF2-40B4-BE49-F238E27FC236}">
                    <a16:creationId xmlns:a16="http://schemas.microsoft.com/office/drawing/2014/main" id="{EFB2345E-45BF-0345-9876-16ED4A0CBD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43925" y="1479550"/>
                <a:ext cx="127000" cy="476250"/>
              </a:xfrm>
              <a:custGeom>
                <a:avLst/>
                <a:gdLst>
                  <a:gd name="T0" fmla="*/ 0 w 80"/>
                  <a:gd name="T1" fmla="*/ 2147483647 h 300"/>
                  <a:gd name="T2" fmla="*/ 2147483647 w 80"/>
                  <a:gd name="T3" fmla="*/ 2147483647 h 300"/>
                  <a:gd name="T4" fmla="*/ 2147483647 w 80"/>
                  <a:gd name="T5" fmla="*/ 0 h 300"/>
                  <a:gd name="T6" fmla="*/ 0 60000 65536"/>
                  <a:gd name="T7" fmla="*/ 0 60000 65536"/>
                  <a:gd name="T8" fmla="*/ 0 60000 65536"/>
                  <a:gd name="T9" fmla="*/ 0 w 80"/>
                  <a:gd name="T10" fmla="*/ 0 h 300"/>
                  <a:gd name="T11" fmla="*/ 80 w 80"/>
                  <a:gd name="T12" fmla="*/ 300 h 3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0" h="300">
                    <a:moveTo>
                      <a:pt x="0" y="300"/>
                    </a:moveTo>
                    <a:lnTo>
                      <a:pt x="80" y="300"/>
                    </a:lnTo>
                    <a:lnTo>
                      <a:pt x="80" y="0"/>
                    </a:lnTo>
                  </a:path>
                </a:pathLst>
              </a:custGeom>
              <a:noFill/>
              <a:ln w="9525">
                <a:solidFill>
                  <a:srgbClr val="E4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65" name="Rectangle 44">
              <a:extLst>
                <a:ext uri="{FF2B5EF4-FFF2-40B4-BE49-F238E27FC236}">
                  <a16:creationId xmlns:a16="http://schemas.microsoft.com/office/drawing/2014/main" id="{7ABEC7AC-0CF9-7740-88E7-0E43CF01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5313" y="1054100"/>
              <a:ext cx="955675" cy="7000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67" name="Freeform 216">
              <a:extLst>
                <a:ext uri="{FF2B5EF4-FFF2-40B4-BE49-F238E27FC236}">
                  <a16:creationId xmlns:a16="http://schemas.microsoft.com/office/drawing/2014/main" id="{D74A0656-120C-2348-A152-8E46A643D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2488" y="1236663"/>
              <a:ext cx="330200" cy="454025"/>
            </a:xfrm>
            <a:custGeom>
              <a:avLst/>
              <a:gdLst>
                <a:gd name="T0" fmla="*/ 0 w 318"/>
                <a:gd name="T1" fmla="*/ 2147483647 h 412"/>
                <a:gd name="T2" fmla="*/ 2147483647 w 318"/>
                <a:gd name="T3" fmla="*/ 2147483647 h 412"/>
                <a:gd name="T4" fmla="*/ 2147483647 w 318"/>
                <a:gd name="T5" fmla="*/ 0 h 412"/>
                <a:gd name="T6" fmla="*/ 2147483647 w 318"/>
                <a:gd name="T7" fmla="*/ 2147483647 h 412"/>
                <a:gd name="T8" fmla="*/ 2147483647 w 318"/>
                <a:gd name="T9" fmla="*/ 2147483647 h 412"/>
                <a:gd name="T10" fmla="*/ 2147483647 w 318"/>
                <a:gd name="T11" fmla="*/ 2147483647 h 412"/>
                <a:gd name="T12" fmla="*/ 2147483647 w 318"/>
                <a:gd name="T13" fmla="*/ 2147483647 h 412"/>
                <a:gd name="T14" fmla="*/ 2147483647 w 318"/>
                <a:gd name="T15" fmla="*/ 2147483647 h 412"/>
                <a:gd name="T16" fmla="*/ 0 w 318"/>
                <a:gd name="T17" fmla="*/ 2147483647 h 4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8"/>
                <a:gd name="T28" fmla="*/ 0 h 412"/>
                <a:gd name="T29" fmla="*/ 318 w 318"/>
                <a:gd name="T30" fmla="*/ 412 h 4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8" h="412">
                  <a:moveTo>
                    <a:pt x="0" y="412"/>
                  </a:moveTo>
                  <a:lnTo>
                    <a:pt x="3" y="1"/>
                  </a:lnTo>
                  <a:lnTo>
                    <a:pt x="74" y="0"/>
                  </a:lnTo>
                  <a:lnTo>
                    <a:pt x="254" y="111"/>
                  </a:lnTo>
                  <a:lnTo>
                    <a:pt x="318" y="115"/>
                  </a:lnTo>
                  <a:lnTo>
                    <a:pt x="318" y="308"/>
                  </a:lnTo>
                  <a:lnTo>
                    <a:pt x="246" y="308"/>
                  </a:lnTo>
                  <a:lnTo>
                    <a:pt x="74" y="412"/>
                  </a:lnTo>
                  <a:lnTo>
                    <a:pt x="0" y="412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99000">
                  <a:srgbClr val="E40000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8" name="Freeform 217">
              <a:extLst>
                <a:ext uri="{FF2B5EF4-FFF2-40B4-BE49-F238E27FC236}">
                  <a16:creationId xmlns:a16="http://schemas.microsoft.com/office/drawing/2014/main" id="{B21EE085-803A-FB4A-83BD-700B68E7F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9842" y="1167342"/>
              <a:ext cx="366713" cy="406400"/>
            </a:xfrm>
            <a:custGeom>
              <a:avLst/>
              <a:gdLst>
                <a:gd name="T0" fmla="*/ 0 w 353"/>
                <a:gd name="T1" fmla="*/ 2147483647 h 369"/>
                <a:gd name="T2" fmla="*/ 2147483647 w 353"/>
                <a:gd name="T3" fmla="*/ 0 h 369"/>
                <a:gd name="T4" fmla="*/ 2147483647 w 353"/>
                <a:gd name="T5" fmla="*/ 0 h 369"/>
                <a:gd name="T6" fmla="*/ 2147483647 w 353"/>
                <a:gd name="T7" fmla="*/ 2147483647 h 369"/>
                <a:gd name="T8" fmla="*/ 2147483647 w 353"/>
                <a:gd name="T9" fmla="*/ 2147483647 h 369"/>
                <a:gd name="T10" fmla="*/ 2147483647 w 353"/>
                <a:gd name="T11" fmla="*/ 2147483647 h 369"/>
                <a:gd name="T12" fmla="*/ 2147483647 w 353"/>
                <a:gd name="T13" fmla="*/ 2147483647 h 369"/>
                <a:gd name="T14" fmla="*/ 2147483647 w 353"/>
                <a:gd name="T15" fmla="*/ 2147483647 h 369"/>
                <a:gd name="T16" fmla="*/ 2147483647 w 353"/>
                <a:gd name="T17" fmla="*/ 2147483647 h 369"/>
                <a:gd name="T18" fmla="*/ 2147483647 w 353"/>
                <a:gd name="T19" fmla="*/ 2147483647 h 369"/>
                <a:gd name="T20" fmla="*/ 0 w 353"/>
                <a:gd name="T21" fmla="*/ 2147483647 h 3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3"/>
                <a:gd name="T34" fmla="*/ 0 h 369"/>
                <a:gd name="T35" fmla="*/ 353 w 353"/>
                <a:gd name="T36" fmla="*/ 369 h 36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3" h="369">
                  <a:moveTo>
                    <a:pt x="0" y="59"/>
                  </a:moveTo>
                  <a:lnTo>
                    <a:pt x="32" y="0"/>
                  </a:lnTo>
                  <a:lnTo>
                    <a:pt x="105" y="0"/>
                  </a:lnTo>
                  <a:lnTo>
                    <a:pt x="276" y="113"/>
                  </a:lnTo>
                  <a:lnTo>
                    <a:pt x="353" y="113"/>
                  </a:lnTo>
                  <a:lnTo>
                    <a:pt x="353" y="315"/>
                  </a:lnTo>
                  <a:lnTo>
                    <a:pt x="318" y="369"/>
                  </a:lnTo>
                  <a:lnTo>
                    <a:pt x="315" y="173"/>
                  </a:lnTo>
                  <a:lnTo>
                    <a:pt x="254" y="173"/>
                  </a:lnTo>
                  <a:lnTo>
                    <a:pt x="75" y="6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9" name="Line 218">
              <a:extLst>
                <a:ext uri="{FF2B5EF4-FFF2-40B4-BE49-F238E27FC236}">
                  <a16:creationId xmlns:a16="http://schemas.microsoft.com/office/drawing/2014/main" id="{662CF9DC-48CB-3C4D-B5DD-565FE580BE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339513" y="1295400"/>
              <a:ext cx="34925" cy="68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0" name="Line 219">
              <a:extLst>
                <a:ext uri="{FF2B5EF4-FFF2-40B4-BE49-F238E27FC236}">
                  <a16:creationId xmlns:a16="http://schemas.microsoft.com/office/drawing/2014/main" id="{7C5780A1-D001-8344-837A-3397C4576A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1063" y="1466850"/>
              <a:ext cx="2682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1" name="Freeform 220">
              <a:extLst>
                <a:ext uri="{FF2B5EF4-FFF2-40B4-BE49-F238E27FC236}">
                  <a16:creationId xmlns:a16="http://schemas.microsoft.com/office/drawing/2014/main" id="{6C59CA65-50C3-0443-8B37-EE986EE2D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4713" y="1290638"/>
              <a:ext cx="274637" cy="115887"/>
            </a:xfrm>
            <a:custGeom>
              <a:avLst/>
              <a:gdLst>
                <a:gd name="T0" fmla="*/ 0 w 264"/>
                <a:gd name="T1" fmla="*/ 0 h 105"/>
                <a:gd name="T2" fmla="*/ 2147483647 w 264"/>
                <a:gd name="T3" fmla="*/ 0 h 105"/>
                <a:gd name="T4" fmla="*/ 2147483647 w 264"/>
                <a:gd name="T5" fmla="*/ 2147483647 h 105"/>
                <a:gd name="T6" fmla="*/ 2147483647 w 264"/>
                <a:gd name="T7" fmla="*/ 2147483647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4"/>
                <a:gd name="T13" fmla="*/ 0 h 105"/>
                <a:gd name="T14" fmla="*/ 264 w 264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4" h="105">
                  <a:moveTo>
                    <a:pt x="0" y="0"/>
                  </a:moveTo>
                  <a:lnTo>
                    <a:pt x="52" y="0"/>
                  </a:lnTo>
                  <a:lnTo>
                    <a:pt x="207" y="105"/>
                  </a:lnTo>
                  <a:lnTo>
                    <a:pt x="264" y="10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2" name="Freeform 221">
              <a:extLst>
                <a:ext uri="{FF2B5EF4-FFF2-40B4-BE49-F238E27FC236}">
                  <a16:creationId xmlns:a16="http://schemas.microsoft.com/office/drawing/2014/main" id="{7556E69F-3BCD-2B4F-A17A-81BBDE0EEFC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1034713" y="1527175"/>
              <a:ext cx="274637" cy="114300"/>
            </a:xfrm>
            <a:custGeom>
              <a:avLst/>
              <a:gdLst>
                <a:gd name="T0" fmla="*/ 0 w 264"/>
                <a:gd name="T1" fmla="*/ 0 h 105"/>
                <a:gd name="T2" fmla="*/ 2147483647 w 264"/>
                <a:gd name="T3" fmla="*/ 0 h 105"/>
                <a:gd name="T4" fmla="*/ 2147483647 w 264"/>
                <a:gd name="T5" fmla="*/ 2147483647 h 105"/>
                <a:gd name="T6" fmla="*/ 2147483647 w 264"/>
                <a:gd name="T7" fmla="*/ 2147483647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4"/>
                <a:gd name="T13" fmla="*/ 0 h 105"/>
                <a:gd name="T14" fmla="*/ 264 w 264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4" h="105">
                  <a:moveTo>
                    <a:pt x="0" y="0"/>
                  </a:moveTo>
                  <a:lnTo>
                    <a:pt x="52" y="0"/>
                  </a:lnTo>
                  <a:lnTo>
                    <a:pt x="207" y="105"/>
                  </a:lnTo>
                  <a:lnTo>
                    <a:pt x="264" y="10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3" name="AutoShape 225">
              <a:extLst>
                <a:ext uri="{FF2B5EF4-FFF2-40B4-BE49-F238E27FC236}">
                  <a16:creationId xmlns:a16="http://schemas.microsoft.com/office/drawing/2014/main" id="{9DD28501-C345-2745-849B-87EB75970D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15613" y="790575"/>
              <a:ext cx="1206500" cy="261938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523" name="Group 522">
              <a:extLst>
                <a:ext uri="{FF2B5EF4-FFF2-40B4-BE49-F238E27FC236}">
                  <a16:creationId xmlns:a16="http://schemas.microsoft.com/office/drawing/2014/main" id="{983BDABC-49F0-F642-9544-FC51657A2E15}"/>
                </a:ext>
              </a:extLst>
            </p:cNvPr>
            <p:cNvGrpSpPr/>
            <p:nvPr/>
          </p:nvGrpSpPr>
          <p:grpSpPr>
            <a:xfrm>
              <a:off x="8699500" y="730250"/>
              <a:ext cx="850900" cy="755650"/>
              <a:chOff x="8699500" y="730250"/>
              <a:chExt cx="850900" cy="755650"/>
            </a:xfrm>
          </p:grpSpPr>
          <p:grpSp>
            <p:nvGrpSpPr>
              <p:cNvPr id="393" name="Group 117">
                <a:extLst>
                  <a:ext uri="{FF2B5EF4-FFF2-40B4-BE49-F238E27FC236}">
                    <a16:creationId xmlns:a16="http://schemas.microsoft.com/office/drawing/2014/main" id="{D54CFC43-9C44-9741-8C04-D80CE47569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99500" y="730250"/>
                <a:ext cx="850900" cy="527050"/>
                <a:chOff x="-490" y="1664"/>
                <a:chExt cx="1429" cy="842"/>
              </a:xfrm>
            </p:grpSpPr>
            <p:sp>
              <p:nvSpPr>
                <p:cNvPr id="394" name="AutoShape 111">
                  <a:extLst>
                    <a:ext uri="{FF2B5EF4-FFF2-40B4-BE49-F238E27FC236}">
                      <a16:creationId xmlns:a16="http://schemas.microsoft.com/office/drawing/2014/main" id="{97DF7804-CC88-1F42-B8F9-051351FE80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490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395" name="Group 116">
                  <a:extLst>
                    <a:ext uri="{FF2B5EF4-FFF2-40B4-BE49-F238E27FC236}">
                      <a16:creationId xmlns:a16="http://schemas.microsoft.com/office/drawing/2014/main" id="{62D463CD-C41B-EB42-B714-BE7DEB8C5A0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396" name="Rectangle 99">
                    <a:extLst>
                      <a:ext uri="{FF2B5EF4-FFF2-40B4-BE49-F238E27FC236}">
                        <a16:creationId xmlns:a16="http://schemas.microsoft.com/office/drawing/2014/main" id="{C882ED75-ED21-974A-90AC-D2ADE1E07E3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-338" y="1923"/>
                    <a:ext cx="1128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397" name="Line 7">
                    <a:extLst>
                      <a:ext uri="{FF2B5EF4-FFF2-40B4-BE49-F238E27FC236}">
                        <a16:creationId xmlns:a16="http://schemas.microsoft.com/office/drawing/2014/main" id="{1BB2D968-610B-184F-A2CF-14B33B3A957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-150" y="2271"/>
                    <a:ext cx="673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E4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398" name="Group 103">
                    <a:extLst>
                      <a:ext uri="{FF2B5EF4-FFF2-40B4-BE49-F238E27FC236}">
                        <a16:creationId xmlns:a16="http://schemas.microsoft.com/office/drawing/2014/main" id="{4D4CE61C-8983-B647-864F-F470C03A070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403" name="Rectangle 104">
                      <a:extLst>
                        <a:ext uri="{FF2B5EF4-FFF2-40B4-BE49-F238E27FC236}">
                          <a16:creationId xmlns:a16="http://schemas.microsoft.com/office/drawing/2014/main" id="{F0C7BF96-DC9B-8F46-A1CD-DF23ED3B114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0" y="1000"/>
                      <a:ext cx="871" cy="229"/>
                    </a:xfrm>
                    <a:prstGeom prst="rect">
                      <a:avLst/>
                    </a:prstGeom>
                    <a:solidFill>
                      <a:srgbClr val="EC86A6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404" name="Rectangle 105">
                      <a:extLst>
                        <a:ext uri="{FF2B5EF4-FFF2-40B4-BE49-F238E27FC236}">
                          <a16:creationId xmlns:a16="http://schemas.microsoft.com/office/drawing/2014/main" id="{31A36EA8-D658-AB47-BE82-801AA588F5B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2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405" name="Rectangle 106">
                      <a:extLst>
                        <a:ext uri="{FF2B5EF4-FFF2-40B4-BE49-F238E27FC236}">
                          <a16:creationId xmlns:a16="http://schemas.microsoft.com/office/drawing/2014/main" id="{5DDEAC47-056C-384C-B89F-5A42C8379AD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4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406" name="Rectangle 107">
                      <a:extLst>
                        <a:ext uri="{FF2B5EF4-FFF2-40B4-BE49-F238E27FC236}">
                          <a16:creationId xmlns:a16="http://schemas.microsoft.com/office/drawing/2014/main" id="{5FAEA790-B08D-2741-A24E-F6C8966DFA2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6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407" name="Rectangle 108">
                      <a:extLst>
                        <a:ext uri="{FF2B5EF4-FFF2-40B4-BE49-F238E27FC236}">
                          <a16:creationId xmlns:a16="http://schemas.microsoft.com/office/drawing/2014/main" id="{C8681A97-C9D1-FE48-BB82-818A99CB0B4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5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408" name="AutoShape 109">
                      <a:extLst>
                        <a:ext uri="{FF2B5EF4-FFF2-40B4-BE49-F238E27FC236}">
                          <a16:creationId xmlns:a16="http://schemas.microsoft.com/office/drawing/2014/main" id="{CFB36D93-5244-FD4C-BD34-FB641007F59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75000"/>
                      </a:schemeClr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pic>
                <p:nvPicPr>
                  <p:cNvPr id="399" name="Picture 110" descr="desktop_computer_stylized_small">
                    <a:extLst>
                      <a:ext uri="{FF2B5EF4-FFF2-40B4-BE49-F238E27FC236}">
                        <a16:creationId xmlns:a16="http://schemas.microsoft.com/office/drawing/2014/main" id="{9B404C1F-048E-7044-BE69-14D8C09F81C5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00" name="Rectangle 112">
                    <a:extLst>
                      <a:ext uri="{FF2B5EF4-FFF2-40B4-BE49-F238E27FC236}">
                        <a16:creationId xmlns:a16="http://schemas.microsoft.com/office/drawing/2014/main" id="{93620211-30D2-A74F-85D8-3CCB3BB54C2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232"/>
                    <a:ext cx="104" cy="91"/>
                  </a:xfrm>
                  <a:prstGeom prst="rect">
                    <a:avLst/>
                  </a:prstGeom>
                  <a:solidFill>
                    <a:srgbClr val="E4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401" name="Freeform 113">
                    <a:extLst>
                      <a:ext uri="{FF2B5EF4-FFF2-40B4-BE49-F238E27FC236}">
                        <a16:creationId xmlns:a16="http://schemas.microsoft.com/office/drawing/2014/main" id="{EAB132C2-BF16-0F4B-B306-8B5A4C1C07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14 w 381"/>
                      <a:gd name="T1" fmla="*/ 274 h 274"/>
                      <a:gd name="T2" fmla="*/ 14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  <a:gd name="T9" fmla="*/ 0 w 381"/>
                      <a:gd name="T10" fmla="*/ 0 h 274"/>
                      <a:gd name="T11" fmla="*/ 381 w 381"/>
                      <a:gd name="T12" fmla="*/ 274 h 27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E4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402" name="Picture 115" descr="tv">
                    <a:extLst>
                      <a:ext uri="{FF2B5EF4-FFF2-40B4-BE49-F238E27FC236}">
                        <a16:creationId xmlns:a16="http://schemas.microsoft.com/office/drawing/2014/main" id="{E56F1C09-456F-6945-AACA-76354A8314E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cxnSp>
            <p:nvCxnSpPr>
              <p:cNvPr id="522" name="Straight Connector 521">
                <a:extLst>
                  <a:ext uri="{FF2B5EF4-FFF2-40B4-BE49-F238E27FC236}">
                    <a16:creationId xmlns:a16="http://schemas.microsoft.com/office/drawing/2014/main" id="{CEADDDE2-F07E-2048-90F3-56476774EC97}"/>
                  </a:ext>
                </a:extLst>
              </p:cNvPr>
              <p:cNvCxnSpPr/>
              <p:nvPr/>
            </p:nvCxnSpPr>
            <p:spPr>
              <a:xfrm>
                <a:off x="9334500" y="1147233"/>
                <a:ext cx="0" cy="338667"/>
              </a:xfrm>
              <a:prstGeom prst="line">
                <a:avLst/>
              </a:prstGeom>
              <a:ln w="9525">
                <a:solidFill>
                  <a:srgbClr val="E4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id="{2E6A914D-56E6-6144-8A5D-B26042233D49}"/>
                </a:ext>
              </a:extLst>
            </p:cNvPr>
            <p:cNvCxnSpPr/>
            <p:nvPr/>
          </p:nvCxnSpPr>
          <p:spPr>
            <a:xfrm>
              <a:off x="8428567" y="1151466"/>
              <a:ext cx="0" cy="338667"/>
            </a:xfrm>
            <a:prstGeom prst="line">
              <a:avLst/>
            </a:prstGeom>
            <a:ln w="9525">
              <a:solidFill>
                <a:srgbClr val="E4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5" name="Group 414">
              <a:extLst>
                <a:ext uri="{FF2B5EF4-FFF2-40B4-BE49-F238E27FC236}">
                  <a16:creationId xmlns:a16="http://schemas.microsoft.com/office/drawing/2014/main" id="{EA667DB5-3322-4A46-B5FA-A070FD5DC154}"/>
                </a:ext>
              </a:extLst>
            </p:cNvPr>
            <p:cNvGrpSpPr/>
            <p:nvPr/>
          </p:nvGrpSpPr>
          <p:grpSpPr>
            <a:xfrm>
              <a:off x="8795279" y="1483783"/>
              <a:ext cx="850900" cy="623888"/>
              <a:chOff x="7872413" y="1479550"/>
              <a:chExt cx="850900" cy="623888"/>
            </a:xfrm>
          </p:grpSpPr>
          <p:grpSp>
            <p:nvGrpSpPr>
              <p:cNvPr id="416" name="Group 135">
                <a:extLst>
                  <a:ext uri="{FF2B5EF4-FFF2-40B4-BE49-F238E27FC236}">
                    <a16:creationId xmlns:a16="http://schemas.microsoft.com/office/drawing/2014/main" id="{85DFD946-B194-774B-88CB-2C0D2F0CAA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872413" y="1576388"/>
                <a:ext cx="850900" cy="527050"/>
                <a:chOff x="-490" y="1664"/>
                <a:chExt cx="1429" cy="842"/>
              </a:xfrm>
            </p:grpSpPr>
            <p:sp>
              <p:nvSpPr>
                <p:cNvPr id="418" name="AutoShape 136">
                  <a:extLst>
                    <a:ext uri="{FF2B5EF4-FFF2-40B4-BE49-F238E27FC236}">
                      <a16:creationId xmlns:a16="http://schemas.microsoft.com/office/drawing/2014/main" id="{F297B945-74B3-CB4B-878C-7C02A4889F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490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419" name="Group 137">
                  <a:extLst>
                    <a:ext uri="{FF2B5EF4-FFF2-40B4-BE49-F238E27FC236}">
                      <a16:creationId xmlns:a16="http://schemas.microsoft.com/office/drawing/2014/main" id="{E4CF7180-96A2-CD40-B8A0-45AE98BA1F1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420" name="Rectangle 138">
                    <a:extLst>
                      <a:ext uri="{FF2B5EF4-FFF2-40B4-BE49-F238E27FC236}">
                        <a16:creationId xmlns:a16="http://schemas.microsoft.com/office/drawing/2014/main" id="{E728FEDA-C496-A141-8FEA-14AAB825DF0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-338" y="1923"/>
                    <a:ext cx="1128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421" name="Line 7">
                    <a:extLst>
                      <a:ext uri="{FF2B5EF4-FFF2-40B4-BE49-F238E27FC236}">
                        <a16:creationId xmlns:a16="http://schemas.microsoft.com/office/drawing/2014/main" id="{94947D33-1E0B-FE40-8CAB-CBBDC0D6E22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-150" y="2271"/>
                    <a:ext cx="676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E4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422" name="Group 140">
                    <a:extLst>
                      <a:ext uri="{FF2B5EF4-FFF2-40B4-BE49-F238E27FC236}">
                        <a16:creationId xmlns:a16="http://schemas.microsoft.com/office/drawing/2014/main" id="{394E883E-EC3D-5D4A-AEA2-4725F7F2DBF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427" name="Rectangle 141">
                      <a:extLst>
                        <a:ext uri="{FF2B5EF4-FFF2-40B4-BE49-F238E27FC236}">
                          <a16:creationId xmlns:a16="http://schemas.microsoft.com/office/drawing/2014/main" id="{448655B1-0992-6F4B-815F-913E06606CB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0" y="1000"/>
                      <a:ext cx="871" cy="229"/>
                    </a:xfrm>
                    <a:prstGeom prst="rect">
                      <a:avLst/>
                    </a:prstGeom>
                    <a:solidFill>
                      <a:srgbClr val="EC86A6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428" name="Rectangle 142">
                      <a:extLst>
                        <a:ext uri="{FF2B5EF4-FFF2-40B4-BE49-F238E27FC236}">
                          <a16:creationId xmlns:a16="http://schemas.microsoft.com/office/drawing/2014/main" id="{968409F2-F7DA-2446-B315-0CF4D05EAD1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2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429" name="Rectangle 143">
                      <a:extLst>
                        <a:ext uri="{FF2B5EF4-FFF2-40B4-BE49-F238E27FC236}">
                          <a16:creationId xmlns:a16="http://schemas.microsoft.com/office/drawing/2014/main" id="{0362FF3B-ADD9-5744-8ACA-3EFADB83225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4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430" name="Rectangle 144">
                      <a:extLst>
                        <a:ext uri="{FF2B5EF4-FFF2-40B4-BE49-F238E27FC236}">
                          <a16:creationId xmlns:a16="http://schemas.microsoft.com/office/drawing/2014/main" id="{C40AA11A-DFD4-8F42-897F-82FED599B22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6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431" name="Rectangle 145">
                      <a:extLst>
                        <a:ext uri="{FF2B5EF4-FFF2-40B4-BE49-F238E27FC236}">
                          <a16:creationId xmlns:a16="http://schemas.microsoft.com/office/drawing/2014/main" id="{8A810F1B-6E62-5742-8139-F7E89D3E1CE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5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432" name="AutoShape 146">
                      <a:extLst>
                        <a:ext uri="{FF2B5EF4-FFF2-40B4-BE49-F238E27FC236}">
                          <a16:creationId xmlns:a16="http://schemas.microsoft.com/office/drawing/2014/main" id="{F9E0BEC6-A98D-274B-80FC-89A04433923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75000"/>
                      </a:schemeClr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pic>
                <p:nvPicPr>
                  <p:cNvPr id="423" name="Picture 147" descr="desktop_computer_stylized_small">
                    <a:extLst>
                      <a:ext uri="{FF2B5EF4-FFF2-40B4-BE49-F238E27FC236}">
                        <a16:creationId xmlns:a16="http://schemas.microsoft.com/office/drawing/2014/main" id="{0A91A55F-2043-9E4B-99F9-AFA78F5A8149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24" name="Rectangle 148">
                    <a:extLst>
                      <a:ext uri="{FF2B5EF4-FFF2-40B4-BE49-F238E27FC236}">
                        <a16:creationId xmlns:a16="http://schemas.microsoft.com/office/drawing/2014/main" id="{F8AF0B05-119A-0146-852E-B3BD3225EC1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232"/>
                    <a:ext cx="104" cy="91"/>
                  </a:xfrm>
                  <a:prstGeom prst="rect">
                    <a:avLst/>
                  </a:prstGeom>
                  <a:solidFill>
                    <a:srgbClr val="E4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425" name="Freeform 149">
                    <a:extLst>
                      <a:ext uri="{FF2B5EF4-FFF2-40B4-BE49-F238E27FC236}">
                        <a16:creationId xmlns:a16="http://schemas.microsoft.com/office/drawing/2014/main" id="{AB1B2319-3B1A-4844-AE46-5CB41DCFDC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14 w 381"/>
                      <a:gd name="T1" fmla="*/ 274 h 274"/>
                      <a:gd name="T2" fmla="*/ 14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  <a:gd name="T9" fmla="*/ 0 w 381"/>
                      <a:gd name="T10" fmla="*/ 0 h 274"/>
                      <a:gd name="T11" fmla="*/ 381 w 381"/>
                      <a:gd name="T12" fmla="*/ 274 h 27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E4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426" name="Picture 151" descr="tv">
                    <a:extLst>
                      <a:ext uri="{FF2B5EF4-FFF2-40B4-BE49-F238E27FC236}">
                        <a16:creationId xmlns:a16="http://schemas.microsoft.com/office/drawing/2014/main" id="{FBF03B14-5AED-7E49-8E18-C9D52DD0666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417" name="Freeform 209">
                <a:extLst>
                  <a:ext uri="{FF2B5EF4-FFF2-40B4-BE49-F238E27FC236}">
                    <a16:creationId xmlns:a16="http://schemas.microsoft.com/office/drawing/2014/main" id="{0B7484A0-57B4-9D4F-88D9-C1C31B0000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43925" y="1479550"/>
                <a:ext cx="127000" cy="476250"/>
              </a:xfrm>
              <a:custGeom>
                <a:avLst/>
                <a:gdLst>
                  <a:gd name="T0" fmla="*/ 0 w 80"/>
                  <a:gd name="T1" fmla="*/ 2147483647 h 300"/>
                  <a:gd name="T2" fmla="*/ 2147483647 w 80"/>
                  <a:gd name="T3" fmla="*/ 2147483647 h 300"/>
                  <a:gd name="T4" fmla="*/ 2147483647 w 80"/>
                  <a:gd name="T5" fmla="*/ 0 h 300"/>
                  <a:gd name="T6" fmla="*/ 0 60000 65536"/>
                  <a:gd name="T7" fmla="*/ 0 60000 65536"/>
                  <a:gd name="T8" fmla="*/ 0 60000 65536"/>
                  <a:gd name="T9" fmla="*/ 0 w 80"/>
                  <a:gd name="T10" fmla="*/ 0 h 300"/>
                  <a:gd name="T11" fmla="*/ 80 w 80"/>
                  <a:gd name="T12" fmla="*/ 300 h 3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0" h="300">
                    <a:moveTo>
                      <a:pt x="0" y="300"/>
                    </a:moveTo>
                    <a:lnTo>
                      <a:pt x="80" y="300"/>
                    </a:lnTo>
                    <a:lnTo>
                      <a:pt x="80" y="0"/>
                    </a:lnTo>
                  </a:path>
                </a:pathLst>
              </a:custGeom>
              <a:noFill/>
              <a:ln w="9525">
                <a:solidFill>
                  <a:srgbClr val="E4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33" name="Text Box 204">
              <a:extLst>
                <a:ext uri="{FF2B5EF4-FFF2-40B4-BE49-F238E27FC236}">
                  <a16:creationId xmlns:a16="http://schemas.microsoft.com/office/drawing/2014/main" id="{3C38ADF6-8694-1144-9C3F-327CA87364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44075" y="1341438"/>
              <a:ext cx="4889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96969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…</a:t>
              </a:r>
            </a:p>
          </p:txBody>
        </p:sp>
      </p:grp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Layer: 6-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195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362678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Link layer: services (more)</a:t>
            </a:r>
            <a:endParaRPr lang="en-US" sz="44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AECB38E-687E-C946-9EB7-A4D36B2DC890}"/>
              </a:ext>
            </a:extLst>
          </p:cNvPr>
          <p:cNvSpPr txBox="1">
            <a:spLocks noChangeArrowheads="1"/>
          </p:cNvSpPr>
          <p:nvPr/>
        </p:nvSpPr>
        <p:spPr>
          <a:xfrm>
            <a:off x="1215015" y="1383579"/>
            <a:ext cx="6141748" cy="515576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3397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flow control: 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pacing between adjacent sending and receiving nodes</a:t>
            </a:r>
          </a:p>
          <a:p>
            <a:pPr marL="344488" marR="0" lvl="0" indent="-2762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error detection: 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errors caused by signal attenuation, noise. 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receiver detects errors, signals retransmission, or drops frame </a:t>
            </a:r>
          </a:p>
          <a:p>
            <a:pPr marL="352425" marR="0" lvl="0" indent="-3397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error correction: 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receiver identifies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corrects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bit error(s) without retransmission</a:t>
            </a:r>
          </a:p>
          <a:p>
            <a:pPr marL="344488" marR="0" lvl="0" indent="-3317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half-duplex and full-duplex: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 half duplex, nodes at both ends of link can transmit, but not at same time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Oval 800">
            <a:extLst>
              <a:ext uri="{FF2B5EF4-FFF2-40B4-BE49-F238E27FC236}">
                <a16:creationId xmlns:a16="http://schemas.microsoft.com/office/drawing/2014/main" id="{F837CB36-493B-5745-B9FD-E82937992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43945" y="3593195"/>
            <a:ext cx="69106" cy="79124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101" name="Group 817">
            <a:extLst>
              <a:ext uri="{FF2B5EF4-FFF2-40B4-BE49-F238E27FC236}">
                <a16:creationId xmlns:a16="http://schemas.microsoft.com/office/drawing/2014/main" id="{CA1E1C7E-A9E4-CF45-9133-2CC43B860D8B}"/>
              </a:ext>
            </a:extLst>
          </p:cNvPr>
          <p:cNvGrpSpPr>
            <a:grpSpLocks/>
          </p:cNvGrpSpPr>
          <p:nvPr/>
        </p:nvGrpSpPr>
        <p:grpSpPr bwMode="auto">
          <a:xfrm>
            <a:off x="8980811" y="3275911"/>
            <a:ext cx="615031" cy="694531"/>
            <a:chOff x="2920" y="1424"/>
            <a:chExt cx="326" cy="320"/>
          </a:xfrm>
        </p:grpSpPr>
        <p:sp>
          <p:nvSpPr>
            <p:cNvPr id="102" name="Oval 818">
              <a:extLst>
                <a:ext uri="{FF2B5EF4-FFF2-40B4-BE49-F238E27FC236}">
                  <a16:creationId xmlns:a16="http://schemas.microsoft.com/office/drawing/2014/main" id="{CF63D940-213E-E04E-B278-9D3A7C64D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0" y="1445"/>
              <a:ext cx="326" cy="28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3" name="Group 819">
              <a:extLst>
                <a:ext uri="{FF2B5EF4-FFF2-40B4-BE49-F238E27FC236}">
                  <a16:creationId xmlns:a16="http://schemas.microsoft.com/office/drawing/2014/main" id="{41FFEB08-147C-7842-AF61-E4B607AED1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9" y="1424"/>
              <a:ext cx="265" cy="280"/>
              <a:chOff x="2949" y="1424"/>
              <a:chExt cx="265" cy="280"/>
            </a:xfrm>
          </p:grpSpPr>
          <p:sp>
            <p:nvSpPr>
              <p:cNvPr id="105" name="Oval 820">
                <a:extLst>
                  <a:ext uri="{FF2B5EF4-FFF2-40B4-BE49-F238E27FC236}">
                    <a16:creationId xmlns:a16="http://schemas.microsoft.com/office/drawing/2014/main" id="{35CFE63C-F843-B949-AE7D-6F9539B566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0" y="1545"/>
                <a:ext cx="107" cy="92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Oval 821">
                <a:extLst>
                  <a:ext uri="{FF2B5EF4-FFF2-40B4-BE49-F238E27FC236}">
                    <a16:creationId xmlns:a16="http://schemas.microsoft.com/office/drawing/2014/main" id="{B892C53C-F2F4-CE4E-8F26-179F537FF2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6" y="1525"/>
                <a:ext cx="154" cy="131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7" name="Oval 822">
                <a:extLst>
                  <a:ext uri="{FF2B5EF4-FFF2-40B4-BE49-F238E27FC236}">
                    <a16:creationId xmlns:a16="http://schemas.microsoft.com/office/drawing/2014/main" id="{93D8ED6E-5A62-7746-B2FE-26FB2D1244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3" y="1501"/>
                <a:ext cx="203" cy="179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" name="Oval 823">
                <a:extLst>
                  <a:ext uri="{FF2B5EF4-FFF2-40B4-BE49-F238E27FC236}">
                    <a16:creationId xmlns:a16="http://schemas.microsoft.com/office/drawing/2014/main" id="{8B0BD3C8-F5CA-2F4E-ACAC-306F926E76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9" y="1476"/>
                <a:ext cx="265" cy="228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" name="Freeform 824">
                <a:extLst>
                  <a:ext uri="{FF2B5EF4-FFF2-40B4-BE49-F238E27FC236}">
                    <a16:creationId xmlns:a16="http://schemas.microsoft.com/office/drawing/2014/main" id="{FB8F1236-6E4E-714D-83A5-42A9D509C744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987" y="1424"/>
                <a:ext cx="205" cy="143"/>
              </a:xfrm>
              <a:custGeom>
                <a:avLst/>
                <a:gdLst>
                  <a:gd name="T0" fmla="*/ 0 w 1180"/>
                  <a:gd name="T1" fmla="*/ 0 h 956"/>
                  <a:gd name="T2" fmla="*/ 0 w 1180"/>
                  <a:gd name="T3" fmla="*/ 0 h 956"/>
                  <a:gd name="T4" fmla="*/ 0 w 1180"/>
                  <a:gd name="T5" fmla="*/ 0 h 956"/>
                  <a:gd name="T6" fmla="*/ 0 w 1180"/>
                  <a:gd name="T7" fmla="*/ 0 h 956"/>
                  <a:gd name="T8" fmla="*/ 0 w 1180"/>
                  <a:gd name="T9" fmla="*/ 0 h 956"/>
                  <a:gd name="T10" fmla="*/ 0 w 1180"/>
                  <a:gd name="T11" fmla="*/ 0 h 956"/>
                  <a:gd name="T12" fmla="*/ 0 w 1180"/>
                  <a:gd name="T13" fmla="*/ 0 h 956"/>
                  <a:gd name="T14" fmla="*/ 0 w 1180"/>
                  <a:gd name="T15" fmla="*/ 0 h 956"/>
                  <a:gd name="T16" fmla="*/ 0 w 1180"/>
                  <a:gd name="T17" fmla="*/ 0 h 956"/>
                  <a:gd name="T18" fmla="*/ 0 w 1180"/>
                  <a:gd name="T19" fmla="*/ 0 h 9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80" h="956">
                    <a:moveTo>
                      <a:pt x="499" y="7"/>
                    </a:moveTo>
                    <a:lnTo>
                      <a:pt x="0" y="780"/>
                    </a:lnTo>
                    <a:lnTo>
                      <a:pt x="134" y="885"/>
                    </a:lnTo>
                    <a:lnTo>
                      <a:pt x="366" y="920"/>
                    </a:lnTo>
                    <a:lnTo>
                      <a:pt x="534" y="956"/>
                    </a:lnTo>
                    <a:lnTo>
                      <a:pt x="829" y="949"/>
                    </a:lnTo>
                    <a:lnTo>
                      <a:pt x="1096" y="850"/>
                    </a:lnTo>
                    <a:lnTo>
                      <a:pt x="1180" y="801"/>
                    </a:lnTo>
                    <a:lnTo>
                      <a:pt x="668" y="0"/>
                    </a:lnTo>
                    <a:lnTo>
                      <a:pt x="499" y="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9050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4" name="Freeform 825">
              <a:extLst>
                <a:ext uri="{FF2B5EF4-FFF2-40B4-BE49-F238E27FC236}">
                  <a16:creationId xmlns:a16="http://schemas.microsoft.com/office/drawing/2014/main" id="{C06E7111-B442-654D-93DE-DCB036DF81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5" y="1615"/>
              <a:ext cx="178" cy="129"/>
            </a:xfrm>
            <a:custGeom>
              <a:avLst/>
              <a:gdLst>
                <a:gd name="T0" fmla="*/ 0 w 1180"/>
                <a:gd name="T1" fmla="*/ 0 h 956"/>
                <a:gd name="T2" fmla="*/ 0 w 1180"/>
                <a:gd name="T3" fmla="*/ 0 h 956"/>
                <a:gd name="T4" fmla="*/ 0 w 1180"/>
                <a:gd name="T5" fmla="*/ 0 h 956"/>
                <a:gd name="T6" fmla="*/ 0 w 1180"/>
                <a:gd name="T7" fmla="*/ 0 h 956"/>
                <a:gd name="T8" fmla="*/ 0 w 1180"/>
                <a:gd name="T9" fmla="*/ 0 h 956"/>
                <a:gd name="T10" fmla="*/ 0 w 1180"/>
                <a:gd name="T11" fmla="*/ 0 h 956"/>
                <a:gd name="T12" fmla="*/ 0 w 1180"/>
                <a:gd name="T13" fmla="*/ 0 h 956"/>
                <a:gd name="T14" fmla="*/ 0 w 1180"/>
                <a:gd name="T15" fmla="*/ 0 h 956"/>
                <a:gd name="T16" fmla="*/ 0 w 1180"/>
                <a:gd name="T17" fmla="*/ 0 h 956"/>
                <a:gd name="T18" fmla="*/ 0 w 1180"/>
                <a:gd name="T19" fmla="*/ 0 h 9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80" h="956">
                  <a:moveTo>
                    <a:pt x="499" y="7"/>
                  </a:moveTo>
                  <a:lnTo>
                    <a:pt x="0" y="780"/>
                  </a:lnTo>
                  <a:lnTo>
                    <a:pt x="134" y="885"/>
                  </a:lnTo>
                  <a:lnTo>
                    <a:pt x="366" y="920"/>
                  </a:lnTo>
                  <a:lnTo>
                    <a:pt x="534" y="956"/>
                  </a:lnTo>
                  <a:lnTo>
                    <a:pt x="829" y="949"/>
                  </a:lnTo>
                  <a:lnTo>
                    <a:pt x="1096" y="850"/>
                  </a:lnTo>
                  <a:lnTo>
                    <a:pt x="1180" y="801"/>
                  </a:lnTo>
                  <a:lnTo>
                    <a:pt x="668" y="0"/>
                  </a:lnTo>
                  <a:lnTo>
                    <a:pt x="499" y="7"/>
                  </a:lnTo>
                  <a:close/>
                </a:path>
              </a:pathLst>
            </a:custGeom>
            <a:solidFill>
              <a:schemeClr val="bg1"/>
            </a:solidFill>
            <a:ln w="19050" cmpd="sng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0" name="Group 783">
            <a:extLst>
              <a:ext uri="{FF2B5EF4-FFF2-40B4-BE49-F238E27FC236}">
                <a16:creationId xmlns:a16="http://schemas.microsoft.com/office/drawing/2014/main" id="{4E159764-D53A-B343-8E61-238FD6ACF010}"/>
              </a:ext>
            </a:extLst>
          </p:cNvPr>
          <p:cNvGrpSpPr>
            <a:grpSpLocks/>
          </p:cNvGrpSpPr>
          <p:nvPr/>
        </p:nvGrpSpPr>
        <p:grpSpPr bwMode="auto">
          <a:xfrm>
            <a:off x="9080582" y="3619386"/>
            <a:ext cx="393690" cy="1049595"/>
            <a:chOff x="3130" y="3288"/>
            <a:chExt cx="410" cy="742"/>
          </a:xfrm>
        </p:grpSpPr>
        <p:sp>
          <p:nvSpPr>
            <p:cNvPr id="111" name="Line 270">
              <a:extLst>
                <a:ext uri="{FF2B5EF4-FFF2-40B4-BE49-F238E27FC236}">
                  <a16:creationId xmlns:a16="http://schemas.microsoft.com/office/drawing/2014/main" id="{EF393024-E96E-BC4A-AFC7-770CCF6872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30" y="3288"/>
              <a:ext cx="205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Line 271">
              <a:extLst>
                <a:ext uri="{FF2B5EF4-FFF2-40B4-BE49-F238E27FC236}">
                  <a16:creationId xmlns:a16="http://schemas.microsoft.com/office/drawing/2014/main" id="{97A332F8-64CC-E54E-89A8-3A66296F27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5" y="3288"/>
              <a:ext cx="205" cy="6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Line 272">
              <a:extLst>
                <a:ext uri="{FF2B5EF4-FFF2-40B4-BE49-F238E27FC236}">
                  <a16:creationId xmlns:a16="http://schemas.microsoft.com/office/drawing/2014/main" id="{B89CE5D8-6AD0-234A-A17D-F831C51891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0" y="3957"/>
              <a:ext cx="205" cy="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Line 273">
              <a:extLst>
                <a:ext uri="{FF2B5EF4-FFF2-40B4-BE49-F238E27FC236}">
                  <a16:creationId xmlns:a16="http://schemas.microsoft.com/office/drawing/2014/main" id="{9B5C3397-523D-9644-BC85-607D66CD10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35" y="3957"/>
              <a:ext cx="205" cy="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Line 274">
              <a:extLst>
                <a:ext uri="{FF2B5EF4-FFF2-40B4-BE49-F238E27FC236}">
                  <a16:creationId xmlns:a16="http://schemas.microsoft.com/office/drawing/2014/main" id="{12645991-B70B-2B48-998E-16E93B5221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5" y="3303"/>
              <a:ext cx="0" cy="7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Line 275">
              <a:extLst>
                <a:ext uri="{FF2B5EF4-FFF2-40B4-BE49-F238E27FC236}">
                  <a16:creationId xmlns:a16="http://schemas.microsoft.com/office/drawing/2014/main" id="{7A8C4036-0BF2-9840-B003-74195473F3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0" y="3888"/>
              <a:ext cx="205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Line 276">
              <a:extLst>
                <a:ext uri="{FF2B5EF4-FFF2-40B4-BE49-F238E27FC236}">
                  <a16:creationId xmlns:a16="http://schemas.microsoft.com/office/drawing/2014/main" id="{7CDA1E43-304C-074F-9E06-E93B37E49D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35" y="3888"/>
              <a:ext cx="205" cy="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Line 277">
              <a:extLst>
                <a:ext uri="{FF2B5EF4-FFF2-40B4-BE49-F238E27FC236}">
                  <a16:creationId xmlns:a16="http://schemas.microsoft.com/office/drawing/2014/main" id="{C7C89A76-158C-7E4B-9295-D1DFF6E09B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7" y="3668"/>
              <a:ext cx="118" cy="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Line 278">
              <a:extLst>
                <a:ext uri="{FF2B5EF4-FFF2-40B4-BE49-F238E27FC236}">
                  <a16:creationId xmlns:a16="http://schemas.microsoft.com/office/drawing/2014/main" id="{2A9734CD-5DDC-B344-9909-F9F2B88967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668"/>
              <a:ext cx="124" cy="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Line 279">
              <a:extLst>
                <a:ext uri="{FF2B5EF4-FFF2-40B4-BE49-F238E27FC236}">
                  <a16:creationId xmlns:a16="http://schemas.microsoft.com/office/drawing/2014/main" id="{7977226D-E060-384A-8FB2-4D4BA87F4E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8" y="3766"/>
              <a:ext cx="152" cy="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Line 280">
              <a:extLst>
                <a:ext uri="{FF2B5EF4-FFF2-40B4-BE49-F238E27FC236}">
                  <a16:creationId xmlns:a16="http://schemas.microsoft.com/office/drawing/2014/main" id="{7BC5632D-E9C7-C34C-B3D8-2D5EDB4FD1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781"/>
              <a:ext cx="153" cy="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Line 281">
              <a:extLst>
                <a:ext uri="{FF2B5EF4-FFF2-40B4-BE49-F238E27FC236}">
                  <a16:creationId xmlns:a16="http://schemas.microsoft.com/office/drawing/2014/main" id="{784FC5BE-6C9B-1641-8647-96A953320D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567"/>
              <a:ext cx="78" cy="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Line 282">
              <a:extLst>
                <a:ext uri="{FF2B5EF4-FFF2-40B4-BE49-F238E27FC236}">
                  <a16:creationId xmlns:a16="http://schemas.microsoft.com/office/drawing/2014/main" id="{112A8FA7-D02F-1C4E-928A-458AE095C8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428"/>
              <a:ext cx="49" cy="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Line 283">
              <a:extLst>
                <a:ext uri="{FF2B5EF4-FFF2-40B4-BE49-F238E27FC236}">
                  <a16:creationId xmlns:a16="http://schemas.microsoft.com/office/drawing/2014/main" id="{62B98988-D94E-9445-99A1-BDC64235BA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7" y="3558"/>
              <a:ext cx="95" cy="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Line 284">
              <a:extLst>
                <a:ext uri="{FF2B5EF4-FFF2-40B4-BE49-F238E27FC236}">
                  <a16:creationId xmlns:a16="http://schemas.microsoft.com/office/drawing/2014/main" id="{A9D2D73A-3D78-1145-AB93-BA57A4EAEB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9" y="3422"/>
              <a:ext cx="55" cy="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25" name="Group 524">
            <a:extLst>
              <a:ext uri="{FF2B5EF4-FFF2-40B4-BE49-F238E27FC236}">
                <a16:creationId xmlns:a16="http://schemas.microsoft.com/office/drawing/2014/main" id="{D6838F16-4A3C-DD46-9087-E9BB27216267}"/>
              </a:ext>
            </a:extLst>
          </p:cNvPr>
          <p:cNvGrpSpPr/>
          <p:nvPr/>
        </p:nvGrpSpPr>
        <p:grpSpPr>
          <a:xfrm>
            <a:off x="8405402" y="3099042"/>
            <a:ext cx="527285" cy="593983"/>
            <a:chOff x="8328836" y="2202873"/>
            <a:chExt cx="527285" cy="593983"/>
          </a:xfrm>
        </p:grpSpPr>
        <p:pic>
          <p:nvPicPr>
            <p:cNvPr id="154" name="Picture 653" descr="iphone_stylized_small">
              <a:extLst>
                <a:ext uri="{FF2B5EF4-FFF2-40B4-BE49-F238E27FC236}">
                  <a16:creationId xmlns:a16="http://schemas.microsoft.com/office/drawing/2014/main" id="{FA77DB9E-F75E-434C-9D9B-6786CCA70D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6432" y="2271663"/>
              <a:ext cx="180509" cy="525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3" name="Group 850">
              <a:extLst>
                <a:ext uri="{FF2B5EF4-FFF2-40B4-BE49-F238E27FC236}">
                  <a16:creationId xmlns:a16="http://schemas.microsoft.com/office/drawing/2014/main" id="{0DD913BC-2375-CA41-B393-8196AC67CF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28836" y="2202873"/>
              <a:ext cx="527285" cy="118466"/>
              <a:chOff x="2199" y="955"/>
              <a:chExt cx="2547" cy="506"/>
            </a:xfrm>
          </p:grpSpPr>
          <p:sp>
            <p:nvSpPr>
              <p:cNvPr id="164" name="Freeform 851">
                <a:extLst>
                  <a:ext uri="{FF2B5EF4-FFF2-40B4-BE49-F238E27FC236}">
                    <a16:creationId xmlns:a16="http://schemas.microsoft.com/office/drawing/2014/main" id="{0A3B2890-63C0-1440-A3F8-44AC4E0DB9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5" name="Freeform 852">
                <a:extLst>
                  <a:ext uri="{FF2B5EF4-FFF2-40B4-BE49-F238E27FC236}">
                    <a16:creationId xmlns:a16="http://schemas.microsoft.com/office/drawing/2014/main" id="{A936340B-6216-054B-ABBB-93144592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6" name="Freeform 853">
                <a:extLst>
                  <a:ext uri="{FF2B5EF4-FFF2-40B4-BE49-F238E27FC236}">
                    <a16:creationId xmlns:a16="http://schemas.microsoft.com/office/drawing/2014/main" id="{BC6D110B-6A56-E645-8A6E-0EAE48C6F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7" name="Freeform 854">
                <a:extLst>
                  <a:ext uri="{FF2B5EF4-FFF2-40B4-BE49-F238E27FC236}">
                    <a16:creationId xmlns:a16="http://schemas.microsoft.com/office/drawing/2014/main" id="{87BB582F-47C4-C14A-97F4-E44CFD9ADD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8" name="Freeform 855">
                <a:extLst>
                  <a:ext uri="{FF2B5EF4-FFF2-40B4-BE49-F238E27FC236}">
                    <a16:creationId xmlns:a16="http://schemas.microsoft.com/office/drawing/2014/main" id="{9C57A89C-CE02-E746-A809-CF43F92212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" name="Freeform 856">
                <a:extLst>
                  <a:ext uri="{FF2B5EF4-FFF2-40B4-BE49-F238E27FC236}">
                    <a16:creationId xmlns:a16="http://schemas.microsoft.com/office/drawing/2014/main" id="{FDBAE25A-BB84-9244-B180-D26AB92374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26" name="Group 525">
            <a:extLst>
              <a:ext uri="{FF2B5EF4-FFF2-40B4-BE49-F238E27FC236}">
                <a16:creationId xmlns:a16="http://schemas.microsoft.com/office/drawing/2014/main" id="{9AA7F5F4-C3F0-DE47-B448-A0D5329BF8F8}"/>
              </a:ext>
            </a:extLst>
          </p:cNvPr>
          <p:cNvGrpSpPr/>
          <p:nvPr/>
        </p:nvGrpSpPr>
        <p:grpSpPr>
          <a:xfrm>
            <a:off x="7822406" y="4024818"/>
            <a:ext cx="1120341" cy="347863"/>
            <a:chOff x="9561515" y="2748013"/>
            <a:chExt cx="1120341" cy="347863"/>
          </a:xfrm>
        </p:grpSpPr>
        <p:pic>
          <p:nvPicPr>
            <p:cNvPr id="151" name="Picture 603" descr="car_icon_small">
              <a:extLst>
                <a:ext uri="{FF2B5EF4-FFF2-40B4-BE49-F238E27FC236}">
                  <a16:creationId xmlns:a16="http://schemas.microsoft.com/office/drawing/2014/main" id="{33C39A1D-A80E-064C-8859-82219AD6D5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1515" y="2826814"/>
              <a:ext cx="1120341" cy="269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0" name="Group 850">
              <a:extLst>
                <a:ext uri="{FF2B5EF4-FFF2-40B4-BE49-F238E27FC236}">
                  <a16:creationId xmlns:a16="http://schemas.microsoft.com/office/drawing/2014/main" id="{A59911D2-E46E-9348-A949-1DF1D38ED5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88587" y="2748013"/>
              <a:ext cx="527285" cy="118466"/>
              <a:chOff x="2199" y="955"/>
              <a:chExt cx="2547" cy="506"/>
            </a:xfrm>
          </p:grpSpPr>
          <p:sp>
            <p:nvSpPr>
              <p:cNvPr id="171" name="Freeform 851">
                <a:extLst>
                  <a:ext uri="{FF2B5EF4-FFF2-40B4-BE49-F238E27FC236}">
                    <a16:creationId xmlns:a16="http://schemas.microsoft.com/office/drawing/2014/main" id="{0C14BB78-0294-D54F-9DD1-C6F2EDA49B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2" name="Freeform 852">
                <a:extLst>
                  <a:ext uri="{FF2B5EF4-FFF2-40B4-BE49-F238E27FC236}">
                    <a16:creationId xmlns:a16="http://schemas.microsoft.com/office/drawing/2014/main" id="{55BB298B-A15C-B24A-B157-0358B86600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3" name="Freeform 853">
                <a:extLst>
                  <a:ext uri="{FF2B5EF4-FFF2-40B4-BE49-F238E27FC236}">
                    <a16:creationId xmlns:a16="http://schemas.microsoft.com/office/drawing/2014/main" id="{141EB67B-0F7A-374E-96B4-A369EE4489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4" name="Freeform 854">
                <a:extLst>
                  <a:ext uri="{FF2B5EF4-FFF2-40B4-BE49-F238E27FC236}">
                    <a16:creationId xmlns:a16="http://schemas.microsoft.com/office/drawing/2014/main" id="{ACA4D0C6-74D9-FD45-A60A-768D968923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5" name="Freeform 855">
                <a:extLst>
                  <a:ext uri="{FF2B5EF4-FFF2-40B4-BE49-F238E27FC236}">
                    <a16:creationId xmlns:a16="http://schemas.microsoft.com/office/drawing/2014/main" id="{2C29AE09-F70C-834E-81F1-8458E86CFB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6" name="Freeform 856">
                <a:extLst>
                  <a:ext uri="{FF2B5EF4-FFF2-40B4-BE49-F238E27FC236}">
                    <a16:creationId xmlns:a16="http://schemas.microsoft.com/office/drawing/2014/main" id="{7DF8543E-A029-FF4D-8570-1F1561369C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514" name="Straight Connector 513">
              <a:extLst>
                <a:ext uri="{FF2B5EF4-FFF2-40B4-BE49-F238E27FC236}">
                  <a16:creationId xmlns:a16="http://schemas.microsoft.com/office/drawing/2014/main" id="{D836A7FE-71EF-AE45-913D-6B411C646596}"/>
                </a:ext>
              </a:extLst>
            </p:cNvPr>
            <p:cNvCxnSpPr/>
            <p:nvPr/>
          </p:nvCxnSpPr>
          <p:spPr>
            <a:xfrm>
              <a:off x="10032156" y="2798664"/>
              <a:ext cx="31623" cy="13689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7" name="Group 516">
            <a:extLst>
              <a:ext uri="{FF2B5EF4-FFF2-40B4-BE49-F238E27FC236}">
                <a16:creationId xmlns:a16="http://schemas.microsoft.com/office/drawing/2014/main" id="{AEC62089-4CCC-E141-AC3C-36C166B8E09C}"/>
              </a:ext>
            </a:extLst>
          </p:cNvPr>
          <p:cNvGrpSpPr/>
          <p:nvPr/>
        </p:nvGrpSpPr>
        <p:grpSpPr>
          <a:xfrm>
            <a:off x="9731765" y="3463179"/>
            <a:ext cx="502369" cy="512348"/>
            <a:chOff x="7341491" y="2307905"/>
            <a:chExt cx="509280" cy="439573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DD901445-2578-E74A-AB6E-D336861DE9B9}"/>
                </a:ext>
              </a:extLst>
            </p:cNvPr>
            <p:cNvGrpSpPr/>
            <p:nvPr/>
          </p:nvGrpSpPr>
          <p:grpSpPr>
            <a:xfrm>
              <a:off x="7341491" y="2426725"/>
              <a:ext cx="509280" cy="320753"/>
              <a:chOff x="7458407" y="2414528"/>
              <a:chExt cx="509280" cy="320753"/>
            </a:xfrm>
          </p:grpSpPr>
          <p:pic>
            <p:nvPicPr>
              <p:cNvPr id="128" name="Picture 1018" descr="laptop_keyboard">
                <a:extLst>
                  <a:ext uri="{FF2B5EF4-FFF2-40B4-BE49-F238E27FC236}">
                    <a16:creationId xmlns:a16="http://schemas.microsoft.com/office/drawing/2014/main" id="{27AA9BC0-B9AF-FC45-AEDF-D414C68DEB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7458407" y="2575770"/>
                <a:ext cx="437221" cy="1595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9" name="Freeform 1019">
                <a:extLst>
                  <a:ext uri="{FF2B5EF4-FFF2-40B4-BE49-F238E27FC236}">
                    <a16:creationId xmlns:a16="http://schemas.microsoft.com/office/drawing/2014/main" id="{7176C226-BF44-6649-950B-948E667590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3304" y="2420984"/>
                <a:ext cx="351919" cy="208167"/>
              </a:xfrm>
              <a:custGeom>
                <a:avLst/>
                <a:gdLst>
                  <a:gd name="T0" fmla="*/ 775798119 w 2982"/>
                  <a:gd name="T1" fmla="*/ 0 h 2442"/>
                  <a:gd name="T2" fmla="*/ 0 w 2982"/>
                  <a:gd name="T3" fmla="*/ 211226083 h 2442"/>
                  <a:gd name="T4" fmla="*/ 2147483646 w 2982"/>
                  <a:gd name="T5" fmla="*/ 263880059 h 2442"/>
                  <a:gd name="T6" fmla="*/ 2147483646 w 2982"/>
                  <a:gd name="T7" fmla="*/ 52653891 h 2442"/>
                  <a:gd name="T8" fmla="*/ 775798119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30" name="Picture 1020" descr="screen">
                <a:extLst>
                  <a:ext uri="{FF2B5EF4-FFF2-40B4-BE49-F238E27FC236}">
                    <a16:creationId xmlns:a16="http://schemas.microsoft.com/office/drawing/2014/main" id="{A1384515-5D36-E044-BC1F-52436C5BCA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0637" y="2426338"/>
                <a:ext cx="319785" cy="189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1" name="Freeform 1021">
                <a:extLst>
                  <a:ext uri="{FF2B5EF4-FFF2-40B4-BE49-F238E27FC236}">
                    <a16:creationId xmlns:a16="http://schemas.microsoft.com/office/drawing/2014/main" id="{3598EC29-E280-F746-B36D-588439E6DC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7378" y="2414843"/>
                <a:ext cx="298167" cy="38736"/>
              </a:xfrm>
              <a:custGeom>
                <a:avLst/>
                <a:gdLst>
                  <a:gd name="T0" fmla="*/ 193616298 w 2528"/>
                  <a:gd name="T1" fmla="*/ 0 h 455"/>
                  <a:gd name="T2" fmla="*/ 2147483646 w 2528"/>
                  <a:gd name="T3" fmla="*/ 52445139 h 455"/>
                  <a:gd name="T4" fmla="*/ 2147483646 w 2528"/>
                  <a:gd name="T5" fmla="*/ 52445139 h 455"/>
                  <a:gd name="T6" fmla="*/ 0 w 2528"/>
                  <a:gd name="T7" fmla="*/ 52445139 h 455"/>
                  <a:gd name="T8" fmla="*/ 193616298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2" name="Freeform 1022">
                <a:extLst>
                  <a:ext uri="{FF2B5EF4-FFF2-40B4-BE49-F238E27FC236}">
                    <a16:creationId xmlns:a16="http://schemas.microsoft.com/office/drawing/2014/main" id="{F9DCA515-22F0-1E48-9019-A84C0C1F80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0188" y="2414528"/>
                <a:ext cx="82770" cy="161243"/>
              </a:xfrm>
              <a:custGeom>
                <a:avLst/>
                <a:gdLst>
                  <a:gd name="T0" fmla="*/ 773664160 w 702"/>
                  <a:gd name="T1" fmla="*/ 0 h 1893"/>
                  <a:gd name="T2" fmla="*/ 0 w 702"/>
                  <a:gd name="T3" fmla="*/ 210739916 h 1893"/>
                  <a:gd name="T4" fmla="*/ 193416040 w 702"/>
                  <a:gd name="T5" fmla="*/ 210739916 h 1893"/>
                  <a:gd name="T6" fmla="*/ 967080200 w 702"/>
                  <a:gd name="T7" fmla="*/ 52529017 h 1893"/>
                  <a:gd name="T8" fmla="*/ 773664160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3" name="Freeform 1023">
                <a:extLst>
                  <a:ext uri="{FF2B5EF4-FFF2-40B4-BE49-F238E27FC236}">
                    <a16:creationId xmlns:a16="http://schemas.microsoft.com/office/drawing/2014/main" id="{8E442298-4994-1142-A6C6-3903018E7A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74205" y="2443344"/>
                <a:ext cx="89197" cy="186122"/>
              </a:xfrm>
              <a:custGeom>
                <a:avLst/>
                <a:gdLst>
                  <a:gd name="T0" fmla="*/ 969024527 w 756"/>
                  <a:gd name="T1" fmla="*/ 0 h 2184"/>
                  <a:gd name="T2" fmla="*/ 193802074 w 756"/>
                  <a:gd name="T3" fmla="*/ 263660221 h 2184"/>
                  <a:gd name="T4" fmla="*/ 0 w 756"/>
                  <a:gd name="T5" fmla="*/ 263660221 h 2184"/>
                  <a:gd name="T6" fmla="*/ 775222454 w 756"/>
                  <a:gd name="T7" fmla="*/ 52610059 h 2184"/>
                  <a:gd name="T8" fmla="*/ 969024527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" name="Freeform 1024">
                <a:extLst>
                  <a:ext uri="{FF2B5EF4-FFF2-40B4-BE49-F238E27FC236}">
                    <a16:creationId xmlns:a16="http://schemas.microsoft.com/office/drawing/2014/main" id="{8CC776D6-5663-BF46-A106-69B421106F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9214" y="2567582"/>
                <a:ext cx="327185" cy="62828"/>
              </a:xfrm>
              <a:custGeom>
                <a:avLst/>
                <a:gdLst>
                  <a:gd name="T0" fmla="*/ 193829444 w 2773"/>
                  <a:gd name="T1" fmla="*/ 0 h 738"/>
                  <a:gd name="T2" fmla="*/ 0 w 2773"/>
                  <a:gd name="T3" fmla="*/ 52443587 h 738"/>
                  <a:gd name="T4" fmla="*/ 2147483646 w 2773"/>
                  <a:gd name="T5" fmla="*/ 104894411 h 738"/>
                  <a:gd name="T6" fmla="*/ 2147483646 w 2773"/>
                  <a:gd name="T7" fmla="*/ 52443587 h 738"/>
                  <a:gd name="T8" fmla="*/ 193829444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" name="Freeform 1025">
                <a:extLst>
                  <a:ext uri="{FF2B5EF4-FFF2-40B4-BE49-F238E27FC236}">
                    <a16:creationId xmlns:a16="http://schemas.microsoft.com/office/drawing/2014/main" id="{D55E08AE-23F1-214A-8BD5-F870528099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84138" y="2444918"/>
                <a:ext cx="83549" cy="186909"/>
              </a:xfrm>
              <a:custGeom>
                <a:avLst/>
                <a:gdLst>
                  <a:gd name="T0" fmla="*/ 2147483646 w 637"/>
                  <a:gd name="T1" fmla="*/ 0 h 1659"/>
                  <a:gd name="T2" fmla="*/ 2147483646 w 637"/>
                  <a:gd name="T3" fmla="*/ 0 h 1659"/>
                  <a:gd name="T4" fmla="*/ 295581541 w 637"/>
                  <a:gd name="T5" fmla="*/ 2147483646 h 1659"/>
                  <a:gd name="T6" fmla="*/ 0 w 637"/>
                  <a:gd name="T7" fmla="*/ 2147483646 h 1659"/>
                  <a:gd name="T8" fmla="*/ 2147483646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6" name="Freeform 1026">
                <a:extLst>
                  <a:ext uri="{FF2B5EF4-FFF2-40B4-BE49-F238E27FC236}">
                    <a16:creationId xmlns:a16="http://schemas.microsoft.com/office/drawing/2014/main" id="{8CB649A3-8BDF-E747-A414-CDEA464013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9603" y="2575928"/>
                <a:ext cx="290961" cy="62041"/>
              </a:xfrm>
              <a:custGeom>
                <a:avLst/>
                <a:gdLst>
                  <a:gd name="T0" fmla="*/ 0 w 2216"/>
                  <a:gd name="T1" fmla="*/ 0 h 550"/>
                  <a:gd name="T2" fmla="*/ 296523134 w 2216"/>
                  <a:gd name="T3" fmla="*/ 324379338 h 550"/>
                  <a:gd name="T4" fmla="*/ 2147483646 w 2216"/>
                  <a:gd name="T5" fmla="*/ 2147483646 h 550"/>
                  <a:gd name="T6" fmla="*/ 2147483646 w 2216"/>
                  <a:gd name="T7" fmla="*/ 2147483646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37" name="Group 1027">
                <a:extLst>
                  <a:ext uri="{FF2B5EF4-FFF2-40B4-BE49-F238E27FC236}">
                    <a16:creationId xmlns:a16="http://schemas.microsoft.com/office/drawing/2014/main" id="{8424DCB7-60B5-7949-BF2B-46C1177C8D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94735" y="2642220"/>
                <a:ext cx="98740" cy="36846"/>
                <a:chOff x="1740" y="2642"/>
                <a:chExt cx="752" cy="327"/>
              </a:xfrm>
            </p:grpSpPr>
            <p:sp>
              <p:nvSpPr>
                <p:cNvPr id="144" name="Freeform 1028">
                  <a:extLst>
                    <a:ext uri="{FF2B5EF4-FFF2-40B4-BE49-F238E27FC236}">
                      <a16:creationId xmlns:a16="http://schemas.microsoft.com/office/drawing/2014/main" id="{2FE98928-41C9-8D41-A287-45BCF42D09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Freeform 1029">
                  <a:extLst>
                    <a:ext uri="{FF2B5EF4-FFF2-40B4-BE49-F238E27FC236}">
                      <a16:creationId xmlns:a16="http://schemas.microsoft.com/office/drawing/2014/main" id="{838D3DA7-E057-3346-864B-5082E4403A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6" name="Freeform 1030">
                  <a:extLst>
                    <a:ext uri="{FF2B5EF4-FFF2-40B4-BE49-F238E27FC236}">
                      <a16:creationId xmlns:a16="http://schemas.microsoft.com/office/drawing/2014/main" id="{61E88B83-952F-C24F-8123-5FF21D78D0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Freeform 1031">
                  <a:extLst>
                    <a:ext uri="{FF2B5EF4-FFF2-40B4-BE49-F238E27FC236}">
                      <a16:creationId xmlns:a16="http://schemas.microsoft.com/office/drawing/2014/main" id="{12CA5741-2D5F-B242-8E25-CA7F3C179B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8" name="Freeform 1032">
                  <a:extLst>
                    <a:ext uri="{FF2B5EF4-FFF2-40B4-BE49-F238E27FC236}">
                      <a16:creationId xmlns:a16="http://schemas.microsoft.com/office/drawing/2014/main" id="{6D94FDC2-2CEC-124C-9643-9FBD7AD07B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9" name="Freeform 1033">
                  <a:extLst>
                    <a:ext uri="{FF2B5EF4-FFF2-40B4-BE49-F238E27FC236}">
                      <a16:creationId xmlns:a16="http://schemas.microsoft.com/office/drawing/2014/main" id="{D7942E49-B3B0-2945-94EE-E8F1B6FCB0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8" name="Freeform 1034">
                <a:extLst>
                  <a:ext uri="{FF2B5EF4-FFF2-40B4-BE49-F238E27FC236}">
                    <a16:creationId xmlns:a16="http://schemas.microsoft.com/office/drawing/2014/main" id="{FD3D4085-DD0A-D547-ABF1-A7510D1A4C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3780" y="2647731"/>
                <a:ext cx="119578" cy="80936"/>
              </a:xfrm>
              <a:custGeom>
                <a:avLst/>
                <a:gdLst>
                  <a:gd name="T0" fmla="*/ 213221464 w 990"/>
                  <a:gd name="T1" fmla="*/ 1090686587 h 792"/>
                  <a:gd name="T2" fmla="*/ 1915477586 w 990"/>
                  <a:gd name="T3" fmla="*/ 0 h 792"/>
                  <a:gd name="T4" fmla="*/ 1915477586 w 990"/>
                  <a:gd name="T5" fmla="*/ 108859840 h 792"/>
                  <a:gd name="T6" fmla="*/ 0 w 990"/>
                  <a:gd name="T7" fmla="*/ 1090686587 h 792"/>
                  <a:gd name="T8" fmla="*/ 213221464 w 990"/>
                  <a:gd name="T9" fmla="*/ 1090686587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9" name="Freeform 1035">
                <a:extLst>
                  <a:ext uri="{FF2B5EF4-FFF2-40B4-BE49-F238E27FC236}">
                    <a16:creationId xmlns:a16="http://schemas.microsoft.com/office/drawing/2014/main" id="{0BFDF49B-A9BF-934A-910F-F26A5134B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8602" y="2654187"/>
                <a:ext cx="305957" cy="73850"/>
              </a:xfrm>
              <a:custGeom>
                <a:avLst/>
                <a:gdLst>
                  <a:gd name="T0" fmla="*/ 213486572 w 2532"/>
                  <a:gd name="T1" fmla="*/ 0 h 723"/>
                  <a:gd name="T2" fmla="*/ 213486572 w 2532"/>
                  <a:gd name="T3" fmla="*/ 0 h 723"/>
                  <a:gd name="T4" fmla="*/ 2147483646 w 2532"/>
                  <a:gd name="T5" fmla="*/ 979380008 h 723"/>
                  <a:gd name="T6" fmla="*/ 2147483646 w 2532"/>
                  <a:gd name="T7" fmla="*/ 1088085165 h 723"/>
                  <a:gd name="T8" fmla="*/ 0 w 2532"/>
                  <a:gd name="T9" fmla="*/ 108705259 h 723"/>
                  <a:gd name="T10" fmla="*/ 213486572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0" name="Freeform 1036">
                <a:extLst>
                  <a:ext uri="{FF2B5EF4-FFF2-40B4-BE49-F238E27FC236}">
                    <a16:creationId xmlns:a16="http://schemas.microsoft.com/office/drawing/2014/main" id="{21F4B59D-5D85-964E-BDDE-E5E86FF696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8797" y="2640645"/>
                <a:ext cx="3311" cy="14959"/>
              </a:xfrm>
              <a:custGeom>
                <a:avLst/>
                <a:gdLst>
                  <a:gd name="T0" fmla="*/ 262278191 w 26"/>
                  <a:gd name="T1" fmla="*/ 107489981 h 147"/>
                  <a:gd name="T2" fmla="*/ 262278191 w 26"/>
                  <a:gd name="T3" fmla="*/ 214969480 h 147"/>
                  <a:gd name="T4" fmla="*/ 0 w 26"/>
                  <a:gd name="T5" fmla="*/ 214969480 h 147"/>
                  <a:gd name="T6" fmla="*/ 262278191 w 26"/>
                  <a:gd name="T7" fmla="*/ 0 h 147"/>
                  <a:gd name="T8" fmla="*/ 262278191 w 26"/>
                  <a:gd name="T9" fmla="*/ 10748998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1" name="Freeform 1037">
                <a:extLst>
                  <a:ext uri="{FF2B5EF4-FFF2-40B4-BE49-F238E27FC236}">
                    <a16:creationId xmlns:a16="http://schemas.microsoft.com/office/drawing/2014/main" id="{298DF50A-C343-D34F-9CBE-3627C25C7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8992" y="2579707"/>
                <a:ext cx="142170" cy="61883"/>
              </a:xfrm>
              <a:custGeom>
                <a:avLst/>
                <a:gdLst>
                  <a:gd name="T0" fmla="*/ 2136125890 w 1176"/>
                  <a:gd name="T1" fmla="*/ 0 h 606"/>
                  <a:gd name="T2" fmla="*/ 0 w 1176"/>
                  <a:gd name="T3" fmla="*/ 870000945 h 606"/>
                  <a:gd name="T4" fmla="*/ 213789467 w 1176"/>
                  <a:gd name="T5" fmla="*/ 870000945 h 606"/>
                  <a:gd name="T6" fmla="*/ 2136125890 w 1176"/>
                  <a:gd name="T7" fmla="*/ 108617123 h 606"/>
                  <a:gd name="T8" fmla="*/ 213612589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2" name="Freeform 1038">
                <a:extLst>
                  <a:ext uri="{FF2B5EF4-FFF2-40B4-BE49-F238E27FC236}">
                    <a16:creationId xmlns:a16="http://schemas.microsoft.com/office/drawing/2014/main" id="{CB753F3D-F63E-E249-8C26-0B99126FF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8535" y="2643795"/>
                <a:ext cx="290182" cy="71016"/>
              </a:xfrm>
              <a:custGeom>
                <a:avLst/>
                <a:gdLst>
                  <a:gd name="T0" fmla="*/ 173112702 w 2532"/>
                  <a:gd name="T1" fmla="*/ 0 h 723"/>
                  <a:gd name="T2" fmla="*/ 173112702 w 2532"/>
                  <a:gd name="T3" fmla="*/ 0 h 723"/>
                  <a:gd name="T4" fmla="*/ 2069773885 w 2532"/>
                  <a:gd name="T5" fmla="*/ 558173482 h 723"/>
                  <a:gd name="T6" fmla="*/ 2069773885 w 2532"/>
                  <a:gd name="T7" fmla="*/ 558173482 h 723"/>
                  <a:gd name="T8" fmla="*/ 0 w 2532"/>
                  <a:gd name="T9" fmla="*/ 92871346 h 723"/>
                  <a:gd name="T10" fmla="*/ 173112702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3" name="Freeform 1039">
                <a:extLst>
                  <a:ext uri="{FF2B5EF4-FFF2-40B4-BE49-F238E27FC236}">
                    <a16:creationId xmlns:a16="http://schemas.microsoft.com/office/drawing/2014/main" id="{6E91FD67-A892-364A-97CA-C6EE03DEF08C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7758327" y="2638756"/>
                <a:ext cx="118410" cy="73535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62694895 h 723"/>
                  <a:gd name="T6" fmla="*/ 0 w 2532"/>
                  <a:gd name="T7" fmla="*/ 962694895 h 723"/>
                  <a:gd name="T8" fmla="*/ 0 w 2532"/>
                  <a:gd name="T9" fmla="*/ 107314314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6" name="Group 850">
              <a:extLst>
                <a:ext uri="{FF2B5EF4-FFF2-40B4-BE49-F238E27FC236}">
                  <a16:creationId xmlns:a16="http://schemas.microsoft.com/office/drawing/2014/main" id="{02A8867F-D007-AE4F-B03F-660C78A124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08527" y="2307905"/>
              <a:ext cx="399726" cy="74090"/>
              <a:chOff x="2199" y="955"/>
              <a:chExt cx="2547" cy="506"/>
            </a:xfrm>
          </p:grpSpPr>
          <p:sp>
            <p:nvSpPr>
              <p:cNvPr id="157" name="Freeform 851">
                <a:extLst>
                  <a:ext uri="{FF2B5EF4-FFF2-40B4-BE49-F238E27FC236}">
                    <a16:creationId xmlns:a16="http://schemas.microsoft.com/office/drawing/2014/main" id="{4460B147-19FD-ED40-A3B7-0F7EE0A57A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8" name="Freeform 852">
                <a:extLst>
                  <a:ext uri="{FF2B5EF4-FFF2-40B4-BE49-F238E27FC236}">
                    <a16:creationId xmlns:a16="http://schemas.microsoft.com/office/drawing/2014/main" id="{13E6A2E8-520D-9749-9BFE-80F719C48D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9" name="Freeform 853">
                <a:extLst>
                  <a:ext uri="{FF2B5EF4-FFF2-40B4-BE49-F238E27FC236}">
                    <a16:creationId xmlns:a16="http://schemas.microsoft.com/office/drawing/2014/main" id="{EE3C2BDD-616C-AB4F-B41E-A0418E3456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0" name="Freeform 854">
                <a:extLst>
                  <a:ext uri="{FF2B5EF4-FFF2-40B4-BE49-F238E27FC236}">
                    <a16:creationId xmlns:a16="http://schemas.microsoft.com/office/drawing/2014/main" id="{F4D786B4-49B0-364F-BC7F-0D534B21ED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1" name="Freeform 855">
                <a:extLst>
                  <a:ext uri="{FF2B5EF4-FFF2-40B4-BE49-F238E27FC236}">
                    <a16:creationId xmlns:a16="http://schemas.microsoft.com/office/drawing/2014/main" id="{DA18CE26-E66F-7A43-901C-8DB0512D7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2" name="Freeform 856">
                <a:extLst>
                  <a:ext uri="{FF2B5EF4-FFF2-40B4-BE49-F238E27FC236}">
                    <a16:creationId xmlns:a16="http://schemas.microsoft.com/office/drawing/2014/main" id="{258D91CA-3C65-0945-B397-447D80E3D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40D64F1E-CB1A-A646-B422-FB171B4023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94314" y="2366481"/>
              <a:ext cx="39385" cy="702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Line 435">
            <a:extLst>
              <a:ext uri="{FF2B5EF4-FFF2-40B4-BE49-F238E27FC236}">
                <a16:creationId xmlns:a16="http://schemas.microsoft.com/office/drawing/2014/main" id="{BDE1E373-F1A0-C247-A16F-51FD5086ACA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319748" y="3822551"/>
            <a:ext cx="4467" cy="583015"/>
          </a:xfrm>
          <a:prstGeom prst="line">
            <a:avLst/>
          </a:prstGeom>
          <a:noFill/>
          <a:ln w="19050">
            <a:solidFill>
              <a:srgbClr val="E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Line 436">
            <a:extLst>
              <a:ext uri="{FF2B5EF4-FFF2-40B4-BE49-F238E27FC236}">
                <a16:creationId xmlns:a16="http://schemas.microsoft.com/office/drawing/2014/main" id="{016BF512-7EEE-8E45-A51E-2C57B59762C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658519" y="4487840"/>
            <a:ext cx="518620" cy="173119"/>
          </a:xfrm>
          <a:prstGeom prst="line">
            <a:avLst/>
          </a:prstGeom>
          <a:noFill/>
          <a:ln w="19050">
            <a:solidFill>
              <a:srgbClr val="E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Line 439">
            <a:extLst>
              <a:ext uri="{FF2B5EF4-FFF2-40B4-BE49-F238E27FC236}">
                <a16:creationId xmlns:a16="http://schemas.microsoft.com/office/drawing/2014/main" id="{3EB85E7D-B15D-694B-9BA3-E67818C25B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201006" y="4473187"/>
            <a:ext cx="127931" cy="524238"/>
          </a:xfrm>
          <a:prstGeom prst="line">
            <a:avLst/>
          </a:prstGeom>
          <a:noFill/>
          <a:ln w="19050">
            <a:solidFill>
              <a:srgbClr val="E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4292F10-EFDE-C646-BCE0-43E3D3F0B73B}"/>
              </a:ext>
            </a:extLst>
          </p:cNvPr>
          <p:cNvGrpSpPr/>
          <p:nvPr/>
        </p:nvGrpSpPr>
        <p:grpSpPr>
          <a:xfrm>
            <a:off x="11084522" y="4291738"/>
            <a:ext cx="581004" cy="299152"/>
            <a:chOff x="3668110" y="2448910"/>
            <a:chExt cx="3794234" cy="216513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072EAAC-2851-D649-B728-FC09C1749859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rgbClr val="E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3513B34-6DF2-0042-82EF-D16C2B12A3A9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C14FCDE-EE37-724B-91B1-B35B8FBFB9DE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9D758CB1-341F-F142-A3E4-0C5D7F4A1330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E96245B3-01A7-014E-9BA1-7FF47814682F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61DDD58F-B6AD-AD4C-B3E4-BAFA003044B7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30F6942C-3B5A-C543-85D8-24BF9990A9C5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EC86A6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9" name="Group 590">
            <a:extLst>
              <a:ext uri="{FF2B5EF4-FFF2-40B4-BE49-F238E27FC236}">
                <a16:creationId xmlns:a16="http://schemas.microsoft.com/office/drawing/2014/main" id="{303C6DB6-B1E2-884C-BBB8-EC1A99AC6277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917985" y="3322047"/>
            <a:ext cx="649485" cy="571200"/>
            <a:chOff x="2839" y="3501"/>
            <a:chExt cx="755" cy="803"/>
          </a:xfrm>
        </p:grpSpPr>
        <p:pic>
          <p:nvPicPr>
            <p:cNvPr id="20" name="Picture 591" descr="desktop_computer_stylized_medium">
              <a:extLst>
                <a:ext uri="{FF2B5EF4-FFF2-40B4-BE49-F238E27FC236}">
                  <a16:creationId xmlns:a16="http://schemas.microsoft.com/office/drawing/2014/main" id="{63D2D7F9-5192-C24A-82A4-B0EA6FAD6C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Freeform 592">
              <a:extLst>
                <a:ext uri="{FF2B5EF4-FFF2-40B4-BE49-F238E27FC236}">
                  <a16:creationId xmlns:a16="http://schemas.microsoft.com/office/drawing/2014/main" id="{CE876DBC-21CF-AE4B-919D-7AE28D5D0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Group 590">
            <a:extLst>
              <a:ext uri="{FF2B5EF4-FFF2-40B4-BE49-F238E27FC236}">
                <a16:creationId xmlns:a16="http://schemas.microsoft.com/office/drawing/2014/main" id="{91392431-0A58-5644-AA3F-947CE467E6F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249542" y="4410101"/>
            <a:ext cx="649485" cy="571200"/>
            <a:chOff x="2839" y="3501"/>
            <a:chExt cx="755" cy="803"/>
          </a:xfrm>
        </p:grpSpPr>
        <p:pic>
          <p:nvPicPr>
            <p:cNvPr id="23" name="Picture 591" descr="desktop_computer_stylized_medium">
              <a:extLst>
                <a:ext uri="{FF2B5EF4-FFF2-40B4-BE49-F238E27FC236}">
                  <a16:creationId xmlns:a16="http://schemas.microsoft.com/office/drawing/2014/main" id="{46FA0F11-EBA2-284F-8B1D-14AF391458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Freeform 592">
              <a:extLst>
                <a:ext uri="{FF2B5EF4-FFF2-40B4-BE49-F238E27FC236}">
                  <a16:creationId xmlns:a16="http://schemas.microsoft.com/office/drawing/2014/main" id="{52EF559D-DFC5-8447-AEA4-BC6B16E3F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6" name="Group 590">
            <a:extLst>
              <a:ext uri="{FF2B5EF4-FFF2-40B4-BE49-F238E27FC236}">
                <a16:creationId xmlns:a16="http://schemas.microsoft.com/office/drawing/2014/main" id="{F7641AD9-87D9-A44B-A42D-CB95A3432A41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797829" y="4748945"/>
            <a:ext cx="649485" cy="571200"/>
            <a:chOff x="2839" y="3501"/>
            <a:chExt cx="755" cy="803"/>
          </a:xfrm>
        </p:grpSpPr>
        <p:pic>
          <p:nvPicPr>
            <p:cNvPr id="187" name="Picture 591" descr="desktop_computer_stylized_medium">
              <a:extLst>
                <a:ext uri="{FF2B5EF4-FFF2-40B4-BE49-F238E27FC236}">
                  <a16:creationId xmlns:a16="http://schemas.microsoft.com/office/drawing/2014/main" id="{30678A54-3E22-8B42-A81E-5CF5B995FA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8" name="Freeform 592">
              <a:extLst>
                <a:ext uri="{FF2B5EF4-FFF2-40B4-BE49-F238E27FC236}">
                  <a16:creationId xmlns:a16="http://schemas.microsoft.com/office/drawing/2014/main" id="{6D9A530E-D982-6948-B078-2A03FF1F3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20" name="Group 519">
            <a:extLst>
              <a:ext uri="{FF2B5EF4-FFF2-40B4-BE49-F238E27FC236}">
                <a16:creationId xmlns:a16="http://schemas.microsoft.com/office/drawing/2014/main" id="{BCEAC609-53A3-DC4E-B9E6-B5176894A3B7}"/>
              </a:ext>
            </a:extLst>
          </p:cNvPr>
          <p:cNvGrpSpPr/>
          <p:nvPr/>
        </p:nvGrpSpPr>
        <p:grpSpPr>
          <a:xfrm>
            <a:off x="8229600" y="5199782"/>
            <a:ext cx="1923291" cy="1159453"/>
            <a:chOff x="9874069" y="4049856"/>
            <a:chExt cx="1165513" cy="683960"/>
          </a:xfrm>
        </p:grpSpPr>
        <p:pic>
          <p:nvPicPr>
            <p:cNvPr id="26" name="Picture 781" descr="antenna_radiation_stylized">
              <a:extLst>
                <a:ext uri="{FF2B5EF4-FFF2-40B4-BE49-F238E27FC236}">
                  <a16:creationId xmlns:a16="http://schemas.microsoft.com/office/drawing/2014/main" id="{DB627E11-E099-EC41-BC25-0FB10F3B69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3455" y="4053920"/>
              <a:ext cx="452014" cy="95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780" descr="access_point_stylized_small">
              <a:extLst>
                <a:ext uri="{FF2B5EF4-FFF2-40B4-BE49-F238E27FC236}">
                  <a16:creationId xmlns:a16="http://schemas.microsoft.com/office/drawing/2014/main" id="{A02A91D2-3E70-F042-A5F5-5B2635BF0B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1992" y="4097214"/>
              <a:ext cx="380935" cy="317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6" name="Group 850">
              <a:extLst>
                <a:ext uri="{FF2B5EF4-FFF2-40B4-BE49-F238E27FC236}">
                  <a16:creationId xmlns:a16="http://schemas.microsoft.com/office/drawing/2014/main" id="{57E97886-C05F-6048-B731-37159BF970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57306" y="4049856"/>
              <a:ext cx="450526" cy="96315"/>
              <a:chOff x="2199" y="955"/>
              <a:chExt cx="2547" cy="506"/>
            </a:xfrm>
          </p:grpSpPr>
          <p:sp>
            <p:nvSpPr>
              <p:cNvPr id="77" name="Freeform 851">
                <a:extLst>
                  <a:ext uri="{FF2B5EF4-FFF2-40B4-BE49-F238E27FC236}">
                    <a16:creationId xmlns:a16="http://schemas.microsoft.com/office/drawing/2014/main" id="{B3924299-6BE1-3843-A764-2F95D9F82A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Freeform 852">
                <a:extLst>
                  <a:ext uri="{FF2B5EF4-FFF2-40B4-BE49-F238E27FC236}">
                    <a16:creationId xmlns:a16="http://schemas.microsoft.com/office/drawing/2014/main" id="{603A533B-82A1-6445-B323-DBB29F6A36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Freeform 853">
                <a:extLst>
                  <a:ext uri="{FF2B5EF4-FFF2-40B4-BE49-F238E27FC236}">
                    <a16:creationId xmlns:a16="http://schemas.microsoft.com/office/drawing/2014/main" id="{51E5D983-ADB0-114C-9834-F8276FDAF0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Freeform 854">
                <a:extLst>
                  <a:ext uri="{FF2B5EF4-FFF2-40B4-BE49-F238E27FC236}">
                    <a16:creationId xmlns:a16="http://schemas.microsoft.com/office/drawing/2014/main" id="{AD9CC5C5-8A1B-F443-B43A-D696211E81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Freeform 855">
                <a:extLst>
                  <a:ext uri="{FF2B5EF4-FFF2-40B4-BE49-F238E27FC236}">
                    <a16:creationId xmlns:a16="http://schemas.microsoft.com/office/drawing/2014/main" id="{82118053-8C1C-C841-A495-DCB0EF3455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Freeform 856">
                <a:extLst>
                  <a:ext uri="{FF2B5EF4-FFF2-40B4-BE49-F238E27FC236}">
                    <a16:creationId xmlns:a16="http://schemas.microsoft.com/office/drawing/2014/main" id="{DFA74633-0451-F848-A038-52B85B120B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04A1B945-82CF-B24C-927F-7FD13A0C24C4}"/>
                </a:ext>
              </a:extLst>
            </p:cNvPr>
            <p:cNvGrpSpPr/>
            <p:nvPr/>
          </p:nvGrpSpPr>
          <p:grpSpPr>
            <a:xfrm>
              <a:off x="9874069" y="4284324"/>
              <a:ext cx="406937" cy="372436"/>
              <a:chOff x="7341491" y="2307905"/>
              <a:chExt cx="509280" cy="439573"/>
            </a:xfrm>
          </p:grpSpPr>
          <p:grpSp>
            <p:nvGrpSpPr>
              <p:cNvPr id="191" name="Group 190">
                <a:extLst>
                  <a:ext uri="{FF2B5EF4-FFF2-40B4-BE49-F238E27FC236}">
                    <a16:creationId xmlns:a16="http://schemas.microsoft.com/office/drawing/2014/main" id="{14BD4F1A-F69B-CC4E-9ADB-754A3C888DDB}"/>
                  </a:ext>
                </a:extLst>
              </p:cNvPr>
              <p:cNvGrpSpPr/>
              <p:nvPr/>
            </p:nvGrpSpPr>
            <p:grpSpPr>
              <a:xfrm>
                <a:off x="7341491" y="2426725"/>
                <a:ext cx="509280" cy="320753"/>
                <a:chOff x="7458407" y="2414528"/>
                <a:chExt cx="509280" cy="320753"/>
              </a:xfrm>
            </p:grpSpPr>
            <p:pic>
              <p:nvPicPr>
                <p:cNvPr id="200" name="Picture 1018" descr="laptop_keyboard">
                  <a:extLst>
                    <a:ext uri="{FF2B5EF4-FFF2-40B4-BE49-F238E27FC236}">
                      <a16:creationId xmlns:a16="http://schemas.microsoft.com/office/drawing/2014/main" id="{43A4C956-16BA-2749-B63E-A0735579E8E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9064" flipH="1">
                  <a:off x="7458407" y="2575770"/>
                  <a:ext cx="437221" cy="1595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01" name="Freeform 1019">
                  <a:extLst>
                    <a:ext uri="{FF2B5EF4-FFF2-40B4-BE49-F238E27FC236}">
                      <a16:creationId xmlns:a16="http://schemas.microsoft.com/office/drawing/2014/main" id="{FB9CB46A-3962-FA48-A49E-FC5678B710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03304" y="2420984"/>
                  <a:ext cx="351919" cy="208167"/>
                </a:xfrm>
                <a:custGeom>
                  <a:avLst/>
                  <a:gdLst>
                    <a:gd name="T0" fmla="*/ 775798119 w 2982"/>
                    <a:gd name="T1" fmla="*/ 0 h 2442"/>
                    <a:gd name="T2" fmla="*/ 0 w 2982"/>
                    <a:gd name="T3" fmla="*/ 211226083 h 2442"/>
                    <a:gd name="T4" fmla="*/ 2147483646 w 2982"/>
                    <a:gd name="T5" fmla="*/ 263880059 h 2442"/>
                    <a:gd name="T6" fmla="*/ 2147483646 w 2982"/>
                    <a:gd name="T7" fmla="*/ 52653891 h 2442"/>
                    <a:gd name="T8" fmla="*/ 775798119 w 2982"/>
                    <a:gd name="T9" fmla="*/ 0 h 24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82"/>
                    <a:gd name="T16" fmla="*/ 0 h 2442"/>
                    <a:gd name="T17" fmla="*/ 2982 w 2982"/>
                    <a:gd name="T18" fmla="*/ 2442 h 24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82" h="2442">
                      <a:moveTo>
                        <a:pt x="540" y="0"/>
                      </a:moveTo>
                      <a:lnTo>
                        <a:pt x="0" y="1734"/>
                      </a:lnTo>
                      <a:lnTo>
                        <a:pt x="2394" y="2442"/>
                      </a:lnTo>
                      <a:lnTo>
                        <a:pt x="2982" y="318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202" name="Picture 1020" descr="screen">
                  <a:extLst>
                    <a:ext uri="{FF2B5EF4-FFF2-40B4-BE49-F238E27FC236}">
                      <a16:creationId xmlns:a16="http://schemas.microsoft.com/office/drawing/2014/main" id="{546620B1-B43D-D44B-BDBF-CB7163856C9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20637" y="2426338"/>
                  <a:ext cx="319785" cy="1894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03" name="Freeform 1021">
                  <a:extLst>
                    <a:ext uri="{FF2B5EF4-FFF2-40B4-BE49-F238E27FC236}">
                      <a16:creationId xmlns:a16="http://schemas.microsoft.com/office/drawing/2014/main" id="{3609018E-54F0-C545-8881-2F666AE772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67378" y="2414843"/>
                  <a:ext cx="298167" cy="38736"/>
                </a:xfrm>
                <a:custGeom>
                  <a:avLst/>
                  <a:gdLst>
                    <a:gd name="T0" fmla="*/ 193616298 w 2528"/>
                    <a:gd name="T1" fmla="*/ 0 h 455"/>
                    <a:gd name="T2" fmla="*/ 2147483646 w 2528"/>
                    <a:gd name="T3" fmla="*/ 52445139 h 455"/>
                    <a:gd name="T4" fmla="*/ 2147483646 w 2528"/>
                    <a:gd name="T5" fmla="*/ 52445139 h 455"/>
                    <a:gd name="T6" fmla="*/ 0 w 2528"/>
                    <a:gd name="T7" fmla="*/ 52445139 h 455"/>
                    <a:gd name="T8" fmla="*/ 193616298 w 2528"/>
                    <a:gd name="T9" fmla="*/ 0 h 4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28"/>
                    <a:gd name="T16" fmla="*/ 0 h 455"/>
                    <a:gd name="T17" fmla="*/ 2528 w 2528"/>
                    <a:gd name="T18" fmla="*/ 455 h 4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28" h="455">
                      <a:moveTo>
                        <a:pt x="14" y="0"/>
                      </a:moveTo>
                      <a:lnTo>
                        <a:pt x="2528" y="341"/>
                      </a:lnTo>
                      <a:lnTo>
                        <a:pt x="2480" y="455"/>
                      </a:lnTo>
                      <a:lnTo>
                        <a:pt x="0" y="86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EAEAEA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4" name="Freeform 1022">
                  <a:extLst>
                    <a:ext uri="{FF2B5EF4-FFF2-40B4-BE49-F238E27FC236}">
                      <a16:creationId xmlns:a16="http://schemas.microsoft.com/office/drawing/2014/main" id="{25B49A33-C4F2-BD48-B970-1F34E2623C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00188" y="2414528"/>
                  <a:ext cx="82770" cy="161243"/>
                </a:xfrm>
                <a:custGeom>
                  <a:avLst/>
                  <a:gdLst>
                    <a:gd name="T0" fmla="*/ 773664160 w 702"/>
                    <a:gd name="T1" fmla="*/ 0 h 1893"/>
                    <a:gd name="T2" fmla="*/ 0 w 702"/>
                    <a:gd name="T3" fmla="*/ 210739916 h 1893"/>
                    <a:gd name="T4" fmla="*/ 193416040 w 702"/>
                    <a:gd name="T5" fmla="*/ 210739916 h 1893"/>
                    <a:gd name="T6" fmla="*/ 967080200 w 702"/>
                    <a:gd name="T7" fmla="*/ 52529017 h 1893"/>
                    <a:gd name="T8" fmla="*/ 773664160 w 702"/>
                    <a:gd name="T9" fmla="*/ 0 h 18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02"/>
                    <a:gd name="T16" fmla="*/ 0 h 1893"/>
                    <a:gd name="T17" fmla="*/ 702 w 702"/>
                    <a:gd name="T18" fmla="*/ 1893 h 189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02" h="1893">
                      <a:moveTo>
                        <a:pt x="579" y="0"/>
                      </a:moveTo>
                      <a:lnTo>
                        <a:pt x="0" y="1869"/>
                      </a:lnTo>
                      <a:lnTo>
                        <a:pt x="114" y="1893"/>
                      </a:lnTo>
                      <a:lnTo>
                        <a:pt x="702" y="51"/>
                      </a:lnTo>
                      <a:lnTo>
                        <a:pt x="579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5" name="Freeform 1023">
                  <a:extLst>
                    <a:ext uri="{FF2B5EF4-FFF2-40B4-BE49-F238E27FC236}">
                      <a16:creationId xmlns:a16="http://schemas.microsoft.com/office/drawing/2014/main" id="{7A3CD4B0-7D22-AA45-8A15-E073D61953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74205" y="2443344"/>
                  <a:ext cx="89197" cy="186122"/>
                </a:xfrm>
                <a:custGeom>
                  <a:avLst/>
                  <a:gdLst>
                    <a:gd name="T0" fmla="*/ 969024527 w 756"/>
                    <a:gd name="T1" fmla="*/ 0 h 2184"/>
                    <a:gd name="T2" fmla="*/ 193802074 w 756"/>
                    <a:gd name="T3" fmla="*/ 263660221 h 2184"/>
                    <a:gd name="T4" fmla="*/ 0 w 756"/>
                    <a:gd name="T5" fmla="*/ 263660221 h 2184"/>
                    <a:gd name="T6" fmla="*/ 775222454 w 756"/>
                    <a:gd name="T7" fmla="*/ 52610059 h 2184"/>
                    <a:gd name="T8" fmla="*/ 969024527 w 756"/>
                    <a:gd name="T9" fmla="*/ 0 h 21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6"/>
                    <a:gd name="T16" fmla="*/ 0 h 2184"/>
                    <a:gd name="T17" fmla="*/ 756 w 756"/>
                    <a:gd name="T18" fmla="*/ 2184 h 21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6" h="2184">
                      <a:moveTo>
                        <a:pt x="756" y="0"/>
                      </a:moveTo>
                      <a:lnTo>
                        <a:pt x="138" y="2184"/>
                      </a:lnTo>
                      <a:lnTo>
                        <a:pt x="0" y="2148"/>
                      </a:lnTo>
                      <a:lnTo>
                        <a:pt x="606" y="78"/>
                      </a:lnTo>
                      <a:lnTo>
                        <a:pt x="756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6" name="Freeform 1024">
                  <a:extLst>
                    <a:ext uri="{FF2B5EF4-FFF2-40B4-BE49-F238E27FC236}">
                      <a16:creationId xmlns:a16="http://schemas.microsoft.com/office/drawing/2014/main" id="{6A3B0A44-ABEE-F642-9AA1-40BC4C0AD4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99214" y="2567582"/>
                  <a:ext cx="327185" cy="62828"/>
                </a:xfrm>
                <a:custGeom>
                  <a:avLst/>
                  <a:gdLst>
                    <a:gd name="T0" fmla="*/ 193829444 w 2773"/>
                    <a:gd name="T1" fmla="*/ 0 h 738"/>
                    <a:gd name="T2" fmla="*/ 0 w 2773"/>
                    <a:gd name="T3" fmla="*/ 52443587 h 738"/>
                    <a:gd name="T4" fmla="*/ 2147483646 w 2773"/>
                    <a:gd name="T5" fmla="*/ 104894411 h 738"/>
                    <a:gd name="T6" fmla="*/ 2147483646 w 2773"/>
                    <a:gd name="T7" fmla="*/ 52443587 h 738"/>
                    <a:gd name="T8" fmla="*/ 193829444 w 2773"/>
                    <a:gd name="T9" fmla="*/ 0 h 7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73"/>
                    <a:gd name="T16" fmla="*/ 0 h 738"/>
                    <a:gd name="T17" fmla="*/ 2773 w 2773"/>
                    <a:gd name="T18" fmla="*/ 738 h 7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73" h="738">
                      <a:moveTo>
                        <a:pt x="33" y="0"/>
                      </a:moveTo>
                      <a:lnTo>
                        <a:pt x="0" y="99"/>
                      </a:lnTo>
                      <a:lnTo>
                        <a:pt x="2436" y="738"/>
                      </a:lnTo>
                      <a:cubicBezTo>
                        <a:pt x="2499" y="501"/>
                        <a:pt x="2773" y="727"/>
                        <a:pt x="2373" y="603"/>
                      </a:cubicBezTo>
                      <a:lnTo>
                        <a:pt x="3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CC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7" name="Freeform 1025">
                  <a:extLst>
                    <a:ext uri="{FF2B5EF4-FFF2-40B4-BE49-F238E27FC236}">
                      <a16:creationId xmlns:a16="http://schemas.microsoft.com/office/drawing/2014/main" id="{8E276300-85ED-F14E-BCE2-C7D4D59B3B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84138" y="2444918"/>
                  <a:ext cx="83549" cy="186909"/>
                </a:xfrm>
                <a:custGeom>
                  <a:avLst/>
                  <a:gdLst>
                    <a:gd name="T0" fmla="*/ 2147483646 w 637"/>
                    <a:gd name="T1" fmla="*/ 0 h 1659"/>
                    <a:gd name="T2" fmla="*/ 2147483646 w 637"/>
                    <a:gd name="T3" fmla="*/ 0 h 1659"/>
                    <a:gd name="T4" fmla="*/ 295581541 w 637"/>
                    <a:gd name="T5" fmla="*/ 2147483646 h 1659"/>
                    <a:gd name="T6" fmla="*/ 0 w 637"/>
                    <a:gd name="T7" fmla="*/ 2147483646 h 1659"/>
                    <a:gd name="T8" fmla="*/ 2147483646 w 637"/>
                    <a:gd name="T9" fmla="*/ 0 h 16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37"/>
                    <a:gd name="T16" fmla="*/ 0 h 1659"/>
                    <a:gd name="T17" fmla="*/ 637 w 637"/>
                    <a:gd name="T18" fmla="*/ 1659 h 16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37" h="1659">
                      <a:moveTo>
                        <a:pt x="615" y="0"/>
                      </a:moveTo>
                      <a:lnTo>
                        <a:pt x="637" y="0"/>
                      </a:lnTo>
                      <a:lnTo>
                        <a:pt x="68" y="1659"/>
                      </a:lnTo>
                      <a:lnTo>
                        <a:pt x="0" y="1647"/>
                      </a:lnTo>
                      <a:lnTo>
                        <a:pt x="615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8" name="Freeform 1026">
                  <a:extLst>
                    <a:ext uri="{FF2B5EF4-FFF2-40B4-BE49-F238E27FC236}">
                      <a16:creationId xmlns:a16="http://schemas.microsoft.com/office/drawing/2014/main" id="{C5ADDBAC-F8C7-5846-8484-7E2ACCC042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99603" y="2575928"/>
                  <a:ext cx="290961" cy="62041"/>
                </a:xfrm>
                <a:custGeom>
                  <a:avLst/>
                  <a:gdLst>
                    <a:gd name="T0" fmla="*/ 0 w 2216"/>
                    <a:gd name="T1" fmla="*/ 0 h 550"/>
                    <a:gd name="T2" fmla="*/ 296523134 w 2216"/>
                    <a:gd name="T3" fmla="*/ 324379338 h 550"/>
                    <a:gd name="T4" fmla="*/ 2147483646 w 2216"/>
                    <a:gd name="T5" fmla="*/ 2147483646 h 550"/>
                    <a:gd name="T6" fmla="*/ 2147483646 w 2216"/>
                    <a:gd name="T7" fmla="*/ 2147483646 h 550"/>
                    <a:gd name="T8" fmla="*/ 0 w 2216"/>
                    <a:gd name="T9" fmla="*/ 0 h 5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16"/>
                    <a:gd name="T16" fmla="*/ 0 h 550"/>
                    <a:gd name="T17" fmla="*/ 2216 w 2216"/>
                    <a:gd name="T18" fmla="*/ 550 h 5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16" h="550">
                      <a:moveTo>
                        <a:pt x="0" y="0"/>
                      </a:moveTo>
                      <a:lnTo>
                        <a:pt x="9" y="57"/>
                      </a:lnTo>
                      <a:lnTo>
                        <a:pt x="2164" y="550"/>
                      </a:lnTo>
                      <a:lnTo>
                        <a:pt x="2216" y="4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09" name="Group 1027">
                  <a:extLst>
                    <a:ext uri="{FF2B5EF4-FFF2-40B4-BE49-F238E27FC236}">
                      <a16:creationId xmlns:a16="http://schemas.microsoft.com/office/drawing/2014/main" id="{6244016C-85DB-4D44-A0FC-F42A9A7D3A3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594735" y="2642220"/>
                  <a:ext cx="98740" cy="36846"/>
                  <a:chOff x="1740" y="2642"/>
                  <a:chExt cx="752" cy="327"/>
                </a:xfrm>
              </p:grpSpPr>
              <p:sp>
                <p:nvSpPr>
                  <p:cNvPr id="216" name="Freeform 1028">
                    <a:extLst>
                      <a:ext uri="{FF2B5EF4-FFF2-40B4-BE49-F238E27FC236}">
                        <a16:creationId xmlns:a16="http://schemas.microsoft.com/office/drawing/2014/main" id="{5AA16397-7098-9946-8BE9-C4651BB16E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40" y="2642"/>
                    <a:ext cx="752" cy="327"/>
                  </a:xfrm>
                  <a:custGeom>
                    <a:avLst/>
                    <a:gdLst>
                      <a:gd name="T0" fmla="*/ 293 w 752"/>
                      <a:gd name="T1" fmla="*/ 0 h 327"/>
                      <a:gd name="T2" fmla="*/ 752 w 752"/>
                      <a:gd name="T3" fmla="*/ 124 h 327"/>
                      <a:gd name="T4" fmla="*/ 470 w 752"/>
                      <a:gd name="T5" fmla="*/ 327 h 327"/>
                      <a:gd name="T6" fmla="*/ 0 w 752"/>
                      <a:gd name="T7" fmla="*/ 183 h 327"/>
                      <a:gd name="T8" fmla="*/ 293 w 752"/>
                      <a:gd name="T9" fmla="*/ 0 h 3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52"/>
                      <a:gd name="T16" fmla="*/ 0 h 327"/>
                      <a:gd name="T17" fmla="*/ 752 w 752"/>
                      <a:gd name="T18" fmla="*/ 327 h 3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52" h="327">
                        <a:moveTo>
                          <a:pt x="293" y="0"/>
                        </a:moveTo>
                        <a:lnTo>
                          <a:pt x="752" y="124"/>
                        </a:lnTo>
                        <a:lnTo>
                          <a:pt x="470" y="327"/>
                        </a:lnTo>
                        <a:lnTo>
                          <a:pt x="0" y="183"/>
                        </a:lnTo>
                        <a:lnTo>
                          <a:pt x="293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7" name="Freeform 1029">
                    <a:extLst>
                      <a:ext uri="{FF2B5EF4-FFF2-40B4-BE49-F238E27FC236}">
                        <a16:creationId xmlns:a16="http://schemas.microsoft.com/office/drawing/2014/main" id="{384C7126-22CD-204D-ADC8-D47C758957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54" y="2649"/>
                    <a:ext cx="726" cy="311"/>
                  </a:xfrm>
                  <a:custGeom>
                    <a:avLst/>
                    <a:gdLst>
                      <a:gd name="T0" fmla="*/ 282 w 726"/>
                      <a:gd name="T1" fmla="*/ 0 h 311"/>
                      <a:gd name="T2" fmla="*/ 726 w 726"/>
                      <a:gd name="T3" fmla="*/ 119 h 311"/>
                      <a:gd name="T4" fmla="*/ 457 w 726"/>
                      <a:gd name="T5" fmla="*/ 311 h 311"/>
                      <a:gd name="T6" fmla="*/ 0 w 726"/>
                      <a:gd name="T7" fmla="*/ 173 h 311"/>
                      <a:gd name="T8" fmla="*/ 282 w 726"/>
                      <a:gd name="T9" fmla="*/ 0 h 3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6"/>
                      <a:gd name="T16" fmla="*/ 0 h 311"/>
                      <a:gd name="T17" fmla="*/ 726 w 726"/>
                      <a:gd name="T18" fmla="*/ 311 h 31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6" h="311">
                        <a:moveTo>
                          <a:pt x="282" y="0"/>
                        </a:moveTo>
                        <a:lnTo>
                          <a:pt x="726" y="119"/>
                        </a:lnTo>
                        <a:lnTo>
                          <a:pt x="457" y="311"/>
                        </a:lnTo>
                        <a:lnTo>
                          <a:pt x="0" y="173"/>
                        </a:lnTo>
                        <a:lnTo>
                          <a:pt x="282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D4D4D"/>
                      </a:gs>
                      <a:gs pos="100000">
                        <a:srgbClr val="DDDDDD"/>
                      </a:gs>
                    </a:gsLst>
                    <a:lin ang="189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8" name="Freeform 1030">
                    <a:extLst>
                      <a:ext uri="{FF2B5EF4-FFF2-40B4-BE49-F238E27FC236}">
                        <a16:creationId xmlns:a16="http://schemas.microsoft.com/office/drawing/2014/main" id="{988ADBF6-5CE8-D54F-9B1A-0CDD671EFC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08" y="2770"/>
                    <a:ext cx="258" cy="100"/>
                  </a:xfrm>
                  <a:custGeom>
                    <a:avLst/>
                    <a:gdLst>
                      <a:gd name="T0" fmla="*/ 0 w 258"/>
                      <a:gd name="T1" fmla="*/ 44 h 100"/>
                      <a:gd name="T2" fmla="*/ 75 w 258"/>
                      <a:gd name="T3" fmla="*/ 0 h 100"/>
                      <a:gd name="T4" fmla="*/ 258 w 258"/>
                      <a:gd name="T5" fmla="*/ 50 h 100"/>
                      <a:gd name="T6" fmla="*/ 183 w 258"/>
                      <a:gd name="T7" fmla="*/ 100 h 100"/>
                      <a:gd name="T8" fmla="*/ 0 w 258"/>
                      <a:gd name="T9" fmla="*/ 44 h 1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8"/>
                      <a:gd name="T16" fmla="*/ 0 h 100"/>
                      <a:gd name="T17" fmla="*/ 258 w 258"/>
                      <a:gd name="T18" fmla="*/ 100 h 1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8" h="100">
                        <a:moveTo>
                          <a:pt x="0" y="44"/>
                        </a:moveTo>
                        <a:lnTo>
                          <a:pt x="75" y="0"/>
                        </a:lnTo>
                        <a:lnTo>
                          <a:pt x="258" y="50"/>
                        </a:lnTo>
                        <a:lnTo>
                          <a:pt x="183" y="100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9" name="Freeform 1031">
                    <a:extLst>
                      <a:ext uri="{FF2B5EF4-FFF2-40B4-BE49-F238E27FC236}">
                        <a16:creationId xmlns:a16="http://schemas.microsoft.com/office/drawing/2014/main" id="{143CE67A-75D1-0648-A3F8-C441C79AD8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99" y="2816"/>
                    <a:ext cx="194" cy="63"/>
                  </a:xfrm>
                  <a:custGeom>
                    <a:avLst/>
                    <a:gdLst>
                      <a:gd name="T0" fmla="*/ 12 w 194"/>
                      <a:gd name="T1" fmla="*/ 0 h 63"/>
                      <a:gd name="T2" fmla="*/ 194 w 194"/>
                      <a:gd name="T3" fmla="*/ 53 h 63"/>
                      <a:gd name="T4" fmla="*/ 180 w 194"/>
                      <a:gd name="T5" fmla="*/ 63 h 63"/>
                      <a:gd name="T6" fmla="*/ 0 w 194"/>
                      <a:gd name="T7" fmla="*/ 9 h 63"/>
                      <a:gd name="T8" fmla="*/ 12 w 194"/>
                      <a:gd name="T9" fmla="*/ 0 h 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4"/>
                      <a:gd name="T16" fmla="*/ 0 h 63"/>
                      <a:gd name="T17" fmla="*/ 194 w 194"/>
                      <a:gd name="T18" fmla="*/ 63 h 6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4" h="63">
                        <a:moveTo>
                          <a:pt x="12" y="0"/>
                        </a:moveTo>
                        <a:lnTo>
                          <a:pt x="194" y="53"/>
                        </a:lnTo>
                        <a:lnTo>
                          <a:pt x="180" y="63"/>
                        </a:lnTo>
                        <a:lnTo>
                          <a:pt x="0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0" name="Freeform 1032">
                    <a:extLst>
                      <a:ext uri="{FF2B5EF4-FFF2-40B4-BE49-F238E27FC236}">
                        <a16:creationId xmlns:a16="http://schemas.microsoft.com/office/drawing/2014/main" id="{D7D5A372-4E31-6F4C-AAB1-9DE01C704B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20" y="2834"/>
                    <a:ext cx="258" cy="102"/>
                  </a:xfrm>
                  <a:custGeom>
                    <a:avLst/>
                    <a:gdLst>
                      <a:gd name="T0" fmla="*/ 0 w 258"/>
                      <a:gd name="T1" fmla="*/ 46 h 102"/>
                      <a:gd name="T2" fmla="*/ 71 w 258"/>
                      <a:gd name="T3" fmla="*/ 0 h 102"/>
                      <a:gd name="T4" fmla="*/ 258 w 258"/>
                      <a:gd name="T5" fmla="*/ 52 h 102"/>
                      <a:gd name="T6" fmla="*/ 183 w 258"/>
                      <a:gd name="T7" fmla="*/ 102 h 102"/>
                      <a:gd name="T8" fmla="*/ 0 w 258"/>
                      <a:gd name="T9" fmla="*/ 46 h 1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8"/>
                      <a:gd name="T16" fmla="*/ 0 h 102"/>
                      <a:gd name="T17" fmla="*/ 258 w 258"/>
                      <a:gd name="T18" fmla="*/ 102 h 10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8" h="102">
                        <a:moveTo>
                          <a:pt x="0" y="46"/>
                        </a:moveTo>
                        <a:lnTo>
                          <a:pt x="71" y="0"/>
                        </a:lnTo>
                        <a:lnTo>
                          <a:pt x="258" y="52"/>
                        </a:lnTo>
                        <a:lnTo>
                          <a:pt x="183" y="102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1" name="Freeform 1033">
                    <a:extLst>
                      <a:ext uri="{FF2B5EF4-FFF2-40B4-BE49-F238E27FC236}">
                        <a16:creationId xmlns:a16="http://schemas.microsoft.com/office/drawing/2014/main" id="{0AF2083D-846C-A943-9458-9EF7685D4D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11" y="2882"/>
                    <a:ext cx="194" cy="63"/>
                  </a:xfrm>
                  <a:custGeom>
                    <a:avLst/>
                    <a:gdLst>
                      <a:gd name="T0" fmla="*/ 12 w 194"/>
                      <a:gd name="T1" fmla="*/ 0 h 63"/>
                      <a:gd name="T2" fmla="*/ 194 w 194"/>
                      <a:gd name="T3" fmla="*/ 53 h 63"/>
                      <a:gd name="T4" fmla="*/ 180 w 194"/>
                      <a:gd name="T5" fmla="*/ 63 h 63"/>
                      <a:gd name="T6" fmla="*/ 0 w 194"/>
                      <a:gd name="T7" fmla="*/ 9 h 63"/>
                      <a:gd name="T8" fmla="*/ 12 w 194"/>
                      <a:gd name="T9" fmla="*/ 0 h 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4"/>
                      <a:gd name="T16" fmla="*/ 0 h 63"/>
                      <a:gd name="T17" fmla="*/ 194 w 194"/>
                      <a:gd name="T18" fmla="*/ 63 h 6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4" h="63">
                        <a:moveTo>
                          <a:pt x="12" y="0"/>
                        </a:moveTo>
                        <a:lnTo>
                          <a:pt x="194" y="53"/>
                        </a:lnTo>
                        <a:lnTo>
                          <a:pt x="180" y="63"/>
                        </a:lnTo>
                        <a:lnTo>
                          <a:pt x="0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10" name="Freeform 1034">
                  <a:extLst>
                    <a:ext uri="{FF2B5EF4-FFF2-40B4-BE49-F238E27FC236}">
                      <a16:creationId xmlns:a16="http://schemas.microsoft.com/office/drawing/2014/main" id="{3B1CD3A9-2A99-D943-AB31-0016D9DD74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63780" y="2647731"/>
                  <a:ext cx="119578" cy="80936"/>
                </a:xfrm>
                <a:custGeom>
                  <a:avLst/>
                  <a:gdLst>
                    <a:gd name="T0" fmla="*/ 213221464 w 990"/>
                    <a:gd name="T1" fmla="*/ 1090686587 h 792"/>
                    <a:gd name="T2" fmla="*/ 1915477586 w 990"/>
                    <a:gd name="T3" fmla="*/ 0 h 792"/>
                    <a:gd name="T4" fmla="*/ 1915477586 w 990"/>
                    <a:gd name="T5" fmla="*/ 108859840 h 792"/>
                    <a:gd name="T6" fmla="*/ 0 w 990"/>
                    <a:gd name="T7" fmla="*/ 1090686587 h 792"/>
                    <a:gd name="T8" fmla="*/ 213221464 w 990"/>
                    <a:gd name="T9" fmla="*/ 1090686587 h 7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90"/>
                    <a:gd name="T16" fmla="*/ 0 h 792"/>
                    <a:gd name="T17" fmla="*/ 990 w 990"/>
                    <a:gd name="T18" fmla="*/ 792 h 7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90" h="792">
                      <a:moveTo>
                        <a:pt x="3" y="738"/>
                      </a:moveTo>
                      <a:lnTo>
                        <a:pt x="990" y="0"/>
                      </a:lnTo>
                      <a:lnTo>
                        <a:pt x="987" y="60"/>
                      </a:lnTo>
                      <a:lnTo>
                        <a:pt x="0" y="792"/>
                      </a:lnTo>
                      <a:lnTo>
                        <a:pt x="3" y="738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1" name="Freeform 1035">
                  <a:extLst>
                    <a:ext uri="{FF2B5EF4-FFF2-40B4-BE49-F238E27FC236}">
                      <a16:creationId xmlns:a16="http://schemas.microsoft.com/office/drawing/2014/main" id="{9DA1D7A0-F967-E74D-960A-4B56F22DD2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58602" y="2654187"/>
                  <a:ext cx="305957" cy="73850"/>
                </a:xfrm>
                <a:custGeom>
                  <a:avLst/>
                  <a:gdLst>
                    <a:gd name="T0" fmla="*/ 213486572 w 2532"/>
                    <a:gd name="T1" fmla="*/ 0 h 723"/>
                    <a:gd name="T2" fmla="*/ 213486572 w 2532"/>
                    <a:gd name="T3" fmla="*/ 0 h 723"/>
                    <a:gd name="T4" fmla="*/ 2147483646 w 2532"/>
                    <a:gd name="T5" fmla="*/ 979380008 h 723"/>
                    <a:gd name="T6" fmla="*/ 2147483646 w 2532"/>
                    <a:gd name="T7" fmla="*/ 1088085165 h 723"/>
                    <a:gd name="T8" fmla="*/ 0 w 2532"/>
                    <a:gd name="T9" fmla="*/ 108705259 h 723"/>
                    <a:gd name="T10" fmla="*/ 213486572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2" name="Freeform 1036">
                  <a:extLst>
                    <a:ext uri="{FF2B5EF4-FFF2-40B4-BE49-F238E27FC236}">
                      <a16:creationId xmlns:a16="http://schemas.microsoft.com/office/drawing/2014/main" id="{950CCC8A-F414-9A41-9782-93A28378FB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58797" y="2640645"/>
                  <a:ext cx="3311" cy="14959"/>
                </a:xfrm>
                <a:custGeom>
                  <a:avLst/>
                  <a:gdLst>
                    <a:gd name="T0" fmla="*/ 262278191 w 26"/>
                    <a:gd name="T1" fmla="*/ 107489981 h 147"/>
                    <a:gd name="T2" fmla="*/ 262278191 w 26"/>
                    <a:gd name="T3" fmla="*/ 214969480 h 147"/>
                    <a:gd name="T4" fmla="*/ 0 w 26"/>
                    <a:gd name="T5" fmla="*/ 214969480 h 147"/>
                    <a:gd name="T6" fmla="*/ 262278191 w 26"/>
                    <a:gd name="T7" fmla="*/ 0 h 147"/>
                    <a:gd name="T8" fmla="*/ 262278191 w 26"/>
                    <a:gd name="T9" fmla="*/ 107489981 h 1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147"/>
                    <a:gd name="T17" fmla="*/ 26 w 26"/>
                    <a:gd name="T18" fmla="*/ 147 h 1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147">
                      <a:moveTo>
                        <a:pt x="26" y="10"/>
                      </a:moveTo>
                      <a:lnTo>
                        <a:pt x="23" y="147"/>
                      </a:lnTo>
                      <a:lnTo>
                        <a:pt x="0" y="144"/>
                      </a:lnTo>
                      <a:lnTo>
                        <a:pt x="3" y="0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3" name="Freeform 1037">
                  <a:extLst>
                    <a:ext uri="{FF2B5EF4-FFF2-40B4-BE49-F238E27FC236}">
                      <a16:creationId xmlns:a16="http://schemas.microsoft.com/office/drawing/2014/main" id="{096C7422-F2A4-C441-8ACD-BCE2E662DB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58992" y="2579707"/>
                  <a:ext cx="142170" cy="61883"/>
                </a:xfrm>
                <a:custGeom>
                  <a:avLst/>
                  <a:gdLst>
                    <a:gd name="T0" fmla="*/ 2136125890 w 1176"/>
                    <a:gd name="T1" fmla="*/ 0 h 606"/>
                    <a:gd name="T2" fmla="*/ 0 w 1176"/>
                    <a:gd name="T3" fmla="*/ 870000945 h 606"/>
                    <a:gd name="T4" fmla="*/ 213789467 w 1176"/>
                    <a:gd name="T5" fmla="*/ 870000945 h 606"/>
                    <a:gd name="T6" fmla="*/ 2136125890 w 1176"/>
                    <a:gd name="T7" fmla="*/ 108617123 h 606"/>
                    <a:gd name="T8" fmla="*/ 2136125890 w 1176"/>
                    <a:gd name="T9" fmla="*/ 0 h 6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76"/>
                    <a:gd name="T16" fmla="*/ 0 h 606"/>
                    <a:gd name="T17" fmla="*/ 1176 w 1176"/>
                    <a:gd name="T18" fmla="*/ 606 h 6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76" h="606">
                      <a:moveTo>
                        <a:pt x="1170" y="0"/>
                      </a:moveTo>
                      <a:lnTo>
                        <a:pt x="0" y="597"/>
                      </a:lnTo>
                      <a:lnTo>
                        <a:pt x="30" y="606"/>
                      </a:lnTo>
                      <a:lnTo>
                        <a:pt x="1176" y="18"/>
                      </a:lnTo>
                      <a:lnTo>
                        <a:pt x="1170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" name="Freeform 1038">
                  <a:extLst>
                    <a:ext uri="{FF2B5EF4-FFF2-40B4-BE49-F238E27FC236}">
                      <a16:creationId xmlns:a16="http://schemas.microsoft.com/office/drawing/2014/main" id="{62886C74-4755-1F49-916C-0FB17C421A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68535" y="2643795"/>
                  <a:ext cx="290182" cy="71016"/>
                </a:xfrm>
                <a:custGeom>
                  <a:avLst/>
                  <a:gdLst>
                    <a:gd name="T0" fmla="*/ 173112702 w 2532"/>
                    <a:gd name="T1" fmla="*/ 0 h 723"/>
                    <a:gd name="T2" fmla="*/ 173112702 w 2532"/>
                    <a:gd name="T3" fmla="*/ 0 h 723"/>
                    <a:gd name="T4" fmla="*/ 2069773885 w 2532"/>
                    <a:gd name="T5" fmla="*/ 558173482 h 723"/>
                    <a:gd name="T6" fmla="*/ 2069773885 w 2532"/>
                    <a:gd name="T7" fmla="*/ 558173482 h 723"/>
                    <a:gd name="T8" fmla="*/ 0 w 2532"/>
                    <a:gd name="T9" fmla="*/ 92871346 h 723"/>
                    <a:gd name="T10" fmla="*/ 173112702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5" name="Freeform 1039">
                  <a:extLst>
                    <a:ext uri="{FF2B5EF4-FFF2-40B4-BE49-F238E27FC236}">
                      <a16:creationId xmlns:a16="http://schemas.microsoft.com/office/drawing/2014/main" id="{83286882-3B59-2E4B-8F6B-0A559AFADE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7758327" y="2638756"/>
                  <a:ext cx="118410" cy="73535"/>
                </a:xfrm>
                <a:custGeom>
                  <a:avLst/>
                  <a:gdLst>
                    <a:gd name="T0" fmla="*/ 0 w 2532"/>
                    <a:gd name="T1" fmla="*/ 0 h 723"/>
                    <a:gd name="T2" fmla="*/ 0 w 2532"/>
                    <a:gd name="T3" fmla="*/ 0 h 723"/>
                    <a:gd name="T4" fmla="*/ 0 w 2532"/>
                    <a:gd name="T5" fmla="*/ 962694895 h 723"/>
                    <a:gd name="T6" fmla="*/ 0 w 2532"/>
                    <a:gd name="T7" fmla="*/ 962694895 h 723"/>
                    <a:gd name="T8" fmla="*/ 0 w 2532"/>
                    <a:gd name="T9" fmla="*/ 107314314 h 723"/>
                    <a:gd name="T10" fmla="*/ 0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2" name="Group 850">
                <a:extLst>
                  <a:ext uri="{FF2B5EF4-FFF2-40B4-BE49-F238E27FC236}">
                    <a16:creationId xmlns:a16="http://schemas.microsoft.com/office/drawing/2014/main" id="{19F8753D-AAD8-4949-A49B-6EC93DC2706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08527" y="2307905"/>
                <a:ext cx="399726" cy="74090"/>
                <a:chOff x="2199" y="955"/>
                <a:chExt cx="2547" cy="506"/>
              </a:xfrm>
            </p:grpSpPr>
            <p:sp>
              <p:nvSpPr>
                <p:cNvPr id="194" name="Freeform 851">
                  <a:extLst>
                    <a:ext uri="{FF2B5EF4-FFF2-40B4-BE49-F238E27FC236}">
                      <a16:creationId xmlns:a16="http://schemas.microsoft.com/office/drawing/2014/main" id="{40AEBF74-7D40-DE48-B7FB-0E8992CB58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9" y="1166"/>
                  <a:ext cx="260" cy="281"/>
                </a:xfrm>
                <a:custGeom>
                  <a:avLst/>
                  <a:gdLst>
                    <a:gd name="T0" fmla="*/ 260 w 260"/>
                    <a:gd name="T1" fmla="*/ 0 h 281"/>
                    <a:gd name="T2" fmla="*/ 42 w 260"/>
                    <a:gd name="T3" fmla="*/ 112 h 281"/>
                    <a:gd name="T4" fmla="*/ 35 w 260"/>
                    <a:gd name="T5" fmla="*/ 211 h 281"/>
                    <a:gd name="T6" fmla="*/ 253 w 260"/>
                    <a:gd name="T7" fmla="*/ 281 h 28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0" h="281">
                      <a:moveTo>
                        <a:pt x="260" y="0"/>
                      </a:moveTo>
                      <a:cubicBezTo>
                        <a:pt x="224" y="19"/>
                        <a:pt x="79" y="77"/>
                        <a:pt x="42" y="112"/>
                      </a:cubicBezTo>
                      <a:cubicBezTo>
                        <a:pt x="5" y="143"/>
                        <a:pt x="0" y="183"/>
                        <a:pt x="35" y="211"/>
                      </a:cubicBezTo>
                      <a:cubicBezTo>
                        <a:pt x="70" y="239"/>
                        <a:pt x="208" y="266"/>
                        <a:pt x="253" y="281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5" name="Freeform 852">
                  <a:extLst>
                    <a:ext uri="{FF2B5EF4-FFF2-40B4-BE49-F238E27FC236}">
                      <a16:creationId xmlns:a16="http://schemas.microsoft.com/office/drawing/2014/main" id="{CD6F1594-3FE4-F94F-ACC7-0D901861F3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040"/>
                  <a:ext cx="900" cy="421"/>
                </a:xfrm>
                <a:custGeom>
                  <a:avLst/>
                  <a:gdLst>
                    <a:gd name="T0" fmla="*/ 531 w 900"/>
                    <a:gd name="T1" fmla="*/ 0 h 421"/>
                    <a:gd name="T2" fmla="*/ 279 w 900"/>
                    <a:gd name="T3" fmla="*/ 77 h 421"/>
                    <a:gd name="T4" fmla="*/ 68 w 900"/>
                    <a:gd name="T5" fmla="*/ 182 h 421"/>
                    <a:gd name="T6" fmla="*/ 33 w 900"/>
                    <a:gd name="T7" fmla="*/ 323 h 421"/>
                    <a:gd name="T8" fmla="*/ 328 w 900"/>
                    <a:gd name="T9" fmla="*/ 400 h 421"/>
                    <a:gd name="T10" fmla="*/ 812 w 900"/>
                    <a:gd name="T11" fmla="*/ 421 h 421"/>
                    <a:gd name="T12" fmla="*/ 855 w 900"/>
                    <a:gd name="T13" fmla="*/ 400 h 4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00" h="421">
                      <a:moveTo>
                        <a:pt x="531" y="0"/>
                      </a:moveTo>
                      <a:cubicBezTo>
                        <a:pt x="489" y="13"/>
                        <a:pt x="356" y="47"/>
                        <a:pt x="279" y="77"/>
                      </a:cubicBezTo>
                      <a:cubicBezTo>
                        <a:pt x="202" y="107"/>
                        <a:pt x="109" y="141"/>
                        <a:pt x="68" y="182"/>
                      </a:cubicBezTo>
                      <a:cubicBezTo>
                        <a:pt x="31" y="213"/>
                        <a:pt x="0" y="292"/>
                        <a:pt x="33" y="323"/>
                      </a:cubicBezTo>
                      <a:cubicBezTo>
                        <a:pt x="76" y="359"/>
                        <a:pt x="198" y="384"/>
                        <a:pt x="328" y="400"/>
                      </a:cubicBezTo>
                      <a:cubicBezTo>
                        <a:pt x="458" y="416"/>
                        <a:pt x="724" y="421"/>
                        <a:pt x="812" y="421"/>
                      </a:cubicBezTo>
                      <a:cubicBezTo>
                        <a:pt x="900" y="421"/>
                        <a:pt x="846" y="404"/>
                        <a:pt x="855" y="40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6" name="Freeform 853">
                  <a:extLst>
                    <a:ext uri="{FF2B5EF4-FFF2-40B4-BE49-F238E27FC236}">
                      <a16:creationId xmlns:a16="http://schemas.microsoft.com/office/drawing/2014/main" id="{D17F9977-9E37-8741-B482-D64778F671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2" y="1068"/>
                  <a:ext cx="428" cy="269"/>
                </a:xfrm>
                <a:custGeom>
                  <a:avLst/>
                  <a:gdLst>
                    <a:gd name="T0" fmla="*/ 428 w 428"/>
                    <a:gd name="T1" fmla="*/ 0 h 269"/>
                    <a:gd name="T2" fmla="*/ 217 w 428"/>
                    <a:gd name="T3" fmla="*/ 35 h 269"/>
                    <a:gd name="T4" fmla="*/ 21 w 428"/>
                    <a:gd name="T5" fmla="*/ 140 h 269"/>
                    <a:gd name="T6" fmla="*/ 91 w 428"/>
                    <a:gd name="T7" fmla="*/ 246 h 269"/>
                    <a:gd name="T8" fmla="*/ 231 w 428"/>
                    <a:gd name="T9" fmla="*/ 267 h 269"/>
                    <a:gd name="T10" fmla="*/ 414 w 428"/>
                    <a:gd name="T11" fmla="*/ 260 h 26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28" h="269">
                      <a:moveTo>
                        <a:pt x="428" y="0"/>
                      </a:moveTo>
                      <a:cubicBezTo>
                        <a:pt x="428" y="0"/>
                        <a:pt x="217" y="35"/>
                        <a:pt x="217" y="35"/>
                      </a:cubicBezTo>
                      <a:cubicBezTo>
                        <a:pt x="217" y="35"/>
                        <a:pt x="42" y="105"/>
                        <a:pt x="21" y="140"/>
                      </a:cubicBezTo>
                      <a:cubicBezTo>
                        <a:pt x="0" y="175"/>
                        <a:pt x="14" y="217"/>
                        <a:pt x="91" y="246"/>
                      </a:cubicBezTo>
                      <a:cubicBezTo>
                        <a:pt x="126" y="267"/>
                        <a:pt x="177" y="265"/>
                        <a:pt x="231" y="267"/>
                      </a:cubicBezTo>
                      <a:cubicBezTo>
                        <a:pt x="285" y="269"/>
                        <a:pt x="376" y="262"/>
                        <a:pt x="414" y="26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7" name="Freeform 854">
                  <a:extLst>
                    <a:ext uri="{FF2B5EF4-FFF2-40B4-BE49-F238E27FC236}">
                      <a16:creationId xmlns:a16="http://schemas.microsoft.com/office/drawing/2014/main" id="{9CA9F277-24FA-3940-B16C-D12B7BB4F3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4" y="1075"/>
                  <a:ext cx="377" cy="239"/>
                </a:xfrm>
                <a:custGeom>
                  <a:avLst/>
                  <a:gdLst>
                    <a:gd name="T0" fmla="*/ 42 w 377"/>
                    <a:gd name="T1" fmla="*/ 239 h 239"/>
                    <a:gd name="T2" fmla="*/ 335 w 377"/>
                    <a:gd name="T3" fmla="*/ 146 h 239"/>
                    <a:gd name="T4" fmla="*/ 342 w 377"/>
                    <a:gd name="T5" fmla="*/ 47 h 239"/>
                    <a:gd name="T6" fmla="*/ 0 w 377"/>
                    <a:gd name="T7" fmla="*/ 0 h 23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77" h="239">
                      <a:moveTo>
                        <a:pt x="42" y="239"/>
                      </a:moveTo>
                      <a:cubicBezTo>
                        <a:pt x="89" y="224"/>
                        <a:pt x="285" y="178"/>
                        <a:pt x="335" y="146"/>
                      </a:cubicBezTo>
                      <a:cubicBezTo>
                        <a:pt x="372" y="115"/>
                        <a:pt x="377" y="75"/>
                        <a:pt x="342" y="47"/>
                      </a:cubicBezTo>
                      <a:cubicBezTo>
                        <a:pt x="286" y="23"/>
                        <a:pt x="71" y="10"/>
                        <a:pt x="0" y="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8" name="Freeform 855">
                  <a:extLst>
                    <a:ext uri="{FF2B5EF4-FFF2-40B4-BE49-F238E27FC236}">
                      <a16:creationId xmlns:a16="http://schemas.microsoft.com/office/drawing/2014/main" id="{42D0BD36-F52A-EA4F-8E56-673822F593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6" y="997"/>
                  <a:ext cx="660" cy="336"/>
                </a:xfrm>
                <a:custGeom>
                  <a:avLst/>
                  <a:gdLst>
                    <a:gd name="T0" fmla="*/ 390 w 646"/>
                    <a:gd name="T1" fmla="*/ 592 h 300"/>
                    <a:gd name="T2" fmla="*/ 555 w 646"/>
                    <a:gd name="T3" fmla="*/ 501 h 300"/>
                    <a:gd name="T4" fmla="*/ 690 w 646"/>
                    <a:gd name="T5" fmla="*/ 377 h 300"/>
                    <a:gd name="T6" fmla="*/ 713 w 646"/>
                    <a:gd name="T7" fmla="*/ 211 h 300"/>
                    <a:gd name="T8" fmla="*/ 522 w 646"/>
                    <a:gd name="T9" fmla="*/ 119 h 300"/>
                    <a:gd name="T10" fmla="*/ 0 w 646"/>
                    <a:gd name="T11" fmla="*/ 0 h 3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46" h="300">
                      <a:moveTo>
                        <a:pt x="343" y="300"/>
                      </a:moveTo>
                      <a:cubicBezTo>
                        <a:pt x="367" y="292"/>
                        <a:pt x="443" y="272"/>
                        <a:pt x="487" y="254"/>
                      </a:cubicBezTo>
                      <a:cubicBezTo>
                        <a:pt x="531" y="236"/>
                        <a:pt x="584" y="216"/>
                        <a:pt x="607" y="191"/>
                      </a:cubicBezTo>
                      <a:cubicBezTo>
                        <a:pt x="628" y="173"/>
                        <a:pt x="646" y="125"/>
                        <a:pt x="627" y="107"/>
                      </a:cubicBezTo>
                      <a:cubicBezTo>
                        <a:pt x="603" y="85"/>
                        <a:pt x="563" y="79"/>
                        <a:pt x="459" y="61"/>
                      </a:cubicBezTo>
                      <a:cubicBezTo>
                        <a:pt x="355" y="43"/>
                        <a:pt x="76" y="10"/>
                        <a:pt x="0" y="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9" name="Freeform 856">
                  <a:extLst>
                    <a:ext uri="{FF2B5EF4-FFF2-40B4-BE49-F238E27FC236}">
                      <a16:creationId xmlns:a16="http://schemas.microsoft.com/office/drawing/2014/main" id="{DE032556-7636-804E-906F-97BBD0B9C9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6" y="955"/>
                  <a:ext cx="630" cy="397"/>
                </a:xfrm>
                <a:custGeom>
                  <a:avLst/>
                  <a:gdLst>
                    <a:gd name="T0" fmla="*/ 320 w 630"/>
                    <a:gd name="T1" fmla="*/ 397 h 397"/>
                    <a:gd name="T2" fmla="*/ 468 w 630"/>
                    <a:gd name="T3" fmla="*/ 345 h 397"/>
                    <a:gd name="T4" fmla="*/ 590 w 630"/>
                    <a:gd name="T5" fmla="*/ 275 h 397"/>
                    <a:gd name="T6" fmla="*/ 611 w 630"/>
                    <a:gd name="T7" fmla="*/ 181 h 397"/>
                    <a:gd name="T8" fmla="*/ 439 w 630"/>
                    <a:gd name="T9" fmla="*/ 129 h 397"/>
                    <a:gd name="T10" fmla="*/ 0 w 630"/>
                    <a:gd name="T11" fmla="*/ 0 h 39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30" h="397">
                      <a:moveTo>
                        <a:pt x="320" y="397"/>
                      </a:moveTo>
                      <a:cubicBezTo>
                        <a:pt x="345" y="388"/>
                        <a:pt x="423" y="366"/>
                        <a:pt x="468" y="345"/>
                      </a:cubicBezTo>
                      <a:cubicBezTo>
                        <a:pt x="513" y="325"/>
                        <a:pt x="567" y="303"/>
                        <a:pt x="590" y="275"/>
                      </a:cubicBezTo>
                      <a:cubicBezTo>
                        <a:pt x="612" y="255"/>
                        <a:pt x="630" y="201"/>
                        <a:pt x="611" y="181"/>
                      </a:cubicBezTo>
                      <a:cubicBezTo>
                        <a:pt x="586" y="156"/>
                        <a:pt x="541" y="159"/>
                        <a:pt x="439" y="129"/>
                      </a:cubicBezTo>
                      <a:cubicBezTo>
                        <a:pt x="337" y="99"/>
                        <a:pt x="91" y="27"/>
                        <a:pt x="0" y="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E327019D-1905-154A-8E85-6EC04E77529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94314" y="2366481"/>
                <a:ext cx="39385" cy="7020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25857B5F-442D-6547-97DC-F5378BA1C438}"/>
                </a:ext>
              </a:extLst>
            </p:cNvPr>
            <p:cNvGrpSpPr/>
            <p:nvPr/>
          </p:nvGrpSpPr>
          <p:grpSpPr>
            <a:xfrm>
              <a:off x="10632645" y="4361380"/>
              <a:ext cx="406937" cy="372436"/>
              <a:chOff x="7341491" y="2307905"/>
              <a:chExt cx="509280" cy="439573"/>
            </a:xfrm>
          </p:grpSpPr>
          <p:grpSp>
            <p:nvGrpSpPr>
              <p:cNvPr id="223" name="Group 222">
                <a:extLst>
                  <a:ext uri="{FF2B5EF4-FFF2-40B4-BE49-F238E27FC236}">
                    <a16:creationId xmlns:a16="http://schemas.microsoft.com/office/drawing/2014/main" id="{76DB35A4-9E1B-4E44-8D0F-D270CF67063A}"/>
                  </a:ext>
                </a:extLst>
              </p:cNvPr>
              <p:cNvGrpSpPr/>
              <p:nvPr/>
            </p:nvGrpSpPr>
            <p:grpSpPr>
              <a:xfrm>
                <a:off x="7341491" y="2426725"/>
                <a:ext cx="509280" cy="320753"/>
                <a:chOff x="7458407" y="2414528"/>
                <a:chExt cx="509280" cy="320753"/>
              </a:xfrm>
            </p:grpSpPr>
            <p:pic>
              <p:nvPicPr>
                <p:cNvPr id="232" name="Picture 1018" descr="laptop_keyboard">
                  <a:extLst>
                    <a:ext uri="{FF2B5EF4-FFF2-40B4-BE49-F238E27FC236}">
                      <a16:creationId xmlns:a16="http://schemas.microsoft.com/office/drawing/2014/main" id="{4F4F48BB-0250-D44A-9BC4-81D3641D24A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9064" flipH="1">
                  <a:off x="7458407" y="2575770"/>
                  <a:ext cx="437221" cy="1595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3" name="Freeform 1019">
                  <a:extLst>
                    <a:ext uri="{FF2B5EF4-FFF2-40B4-BE49-F238E27FC236}">
                      <a16:creationId xmlns:a16="http://schemas.microsoft.com/office/drawing/2014/main" id="{2AF3E33D-CD8C-2F48-81D3-778B4B41A7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03304" y="2420984"/>
                  <a:ext cx="351919" cy="208167"/>
                </a:xfrm>
                <a:custGeom>
                  <a:avLst/>
                  <a:gdLst>
                    <a:gd name="T0" fmla="*/ 775798119 w 2982"/>
                    <a:gd name="T1" fmla="*/ 0 h 2442"/>
                    <a:gd name="T2" fmla="*/ 0 w 2982"/>
                    <a:gd name="T3" fmla="*/ 211226083 h 2442"/>
                    <a:gd name="T4" fmla="*/ 2147483646 w 2982"/>
                    <a:gd name="T5" fmla="*/ 263880059 h 2442"/>
                    <a:gd name="T6" fmla="*/ 2147483646 w 2982"/>
                    <a:gd name="T7" fmla="*/ 52653891 h 2442"/>
                    <a:gd name="T8" fmla="*/ 775798119 w 2982"/>
                    <a:gd name="T9" fmla="*/ 0 h 24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82"/>
                    <a:gd name="T16" fmla="*/ 0 h 2442"/>
                    <a:gd name="T17" fmla="*/ 2982 w 2982"/>
                    <a:gd name="T18" fmla="*/ 2442 h 24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82" h="2442">
                      <a:moveTo>
                        <a:pt x="540" y="0"/>
                      </a:moveTo>
                      <a:lnTo>
                        <a:pt x="0" y="1734"/>
                      </a:lnTo>
                      <a:lnTo>
                        <a:pt x="2394" y="2442"/>
                      </a:lnTo>
                      <a:lnTo>
                        <a:pt x="2982" y="318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234" name="Picture 1020" descr="screen">
                  <a:extLst>
                    <a:ext uri="{FF2B5EF4-FFF2-40B4-BE49-F238E27FC236}">
                      <a16:creationId xmlns:a16="http://schemas.microsoft.com/office/drawing/2014/main" id="{8DF7014D-CFBA-C245-B0BD-DE0B172F72E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20637" y="2426338"/>
                  <a:ext cx="319785" cy="1894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5" name="Freeform 1021">
                  <a:extLst>
                    <a:ext uri="{FF2B5EF4-FFF2-40B4-BE49-F238E27FC236}">
                      <a16:creationId xmlns:a16="http://schemas.microsoft.com/office/drawing/2014/main" id="{511E93A6-2D52-5346-8CB6-B5B1DF37F7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67378" y="2414843"/>
                  <a:ext cx="298167" cy="38736"/>
                </a:xfrm>
                <a:custGeom>
                  <a:avLst/>
                  <a:gdLst>
                    <a:gd name="T0" fmla="*/ 193616298 w 2528"/>
                    <a:gd name="T1" fmla="*/ 0 h 455"/>
                    <a:gd name="T2" fmla="*/ 2147483646 w 2528"/>
                    <a:gd name="T3" fmla="*/ 52445139 h 455"/>
                    <a:gd name="T4" fmla="*/ 2147483646 w 2528"/>
                    <a:gd name="T5" fmla="*/ 52445139 h 455"/>
                    <a:gd name="T6" fmla="*/ 0 w 2528"/>
                    <a:gd name="T7" fmla="*/ 52445139 h 455"/>
                    <a:gd name="T8" fmla="*/ 193616298 w 2528"/>
                    <a:gd name="T9" fmla="*/ 0 h 4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28"/>
                    <a:gd name="T16" fmla="*/ 0 h 455"/>
                    <a:gd name="T17" fmla="*/ 2528 w 2528"/>
                    <a:gd name="T18" fmla="*/ 455 h 4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28" h="455">
                      <a:moveTo>
                        <a:pt x="14" y="0"/>
                      </a:moveTo>
                      <a:lnTo>
                        <a:pt x="2528" y="341"/>
                      </a:lnTo>
                      <a:lnTo>
                        <a:pt x="2480" y="455"/>
                      </a:lnTo>
                      <a:lnTo>
                        <a:pt x="0" y="86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EAEAEA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6" name="Freeform 1022">
                  <a:extLst>
                    <a:ext uri="{FF2B5EF4-FFF2-40B4-BE49-F238E27FC236}">
                      <a16:creationId xmlns:a16="http://schemas.microsoft.com/office/drawing/2014/main" id="{1D625A85-B0E0-4145-AF39-6DB0D9E0CB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00188" y="2414528"/>
                  <a:ext cx="82770" cy="161243"/>
                </a:xfrm>
                <a:custGeom>
                  <a:avLst/>
                  <a:gdLst>
                    <a:gd name="T0" fmla="*/ 773664160 w 702"/>
                    <a:gd name="T1" fmla="*/ 0 h 1893"/>
                    <a:gd name="T2" fmla="*/ 0 w 702"/>
                    <a:gd name="T3" fmla="*/ 210739916 h 1893"/>
                    <a:gd name="T4" fmla="*/ 193416040 w 702"/>
                    <a:gd name="T5" fmla="*/ 210739916 h 1893"/>
                    <a:gd name="T6" fmla="*/ 967080200 w 702"/>
                    <a:gd name="T7" fmla="*/ 52529017 h 1893"/>
                    <a:gd name="T8" fmla="*/ 773664160 w 702"/>
                    <a:gd name="T9" fmla="*/ 0 h 18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02"/>
                    <a:gd name="T16" fmla="*/ 0 h 1893"/>
                    <a:gd name="T17" fmla="*/ 702 w 702"/>
                    <a:gd name="T18" fmla="*/ 1893 h 189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02" h="1893">
                      <a:moveTo>
                        <a:pt x="579" y="0"/>
                      </a:moveTo>
                      <a:lnTo>
                        <a:pt x="0" y="1869"/>
                      </a:lnTo>
                      <a:lnTo>
                        <a:pt x="114" y="1893"/>
                      </a:lnTo>
                      <a:lnTo>
                        <a:pt x="702" y="51"/>
                      </a:lnTo>
                      <a:lnTo>
                        <a:pt x="579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7" name="Freeform 1023">
                  <a:extLst>
                    <a:ext uri="{FF2B5EF4-FFF2-40B4-BE49-F238E27FC236}">
                      <a16:creationId xmlns:a16="http://schemas.microsoft.com/office/drawing/2014/main" id="{ABD8107C-127C-8B4C-956D-D2038C947A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74205" y="2443344"/>
                  <a:ext cx="89197" cy="186122"/>
                </a:xfrm>
                <a:custGeom>
                  <a:avLst/>
                  <a:gdLst>
                    <a:gd name="T0" fmla="*/ 969024527 w 756"/>
                    <a:gd name="T1" fmla="*/ 0 h 2184"/>
                    <a:gd name="T2" fmla="*/ 193802074 w 756"/>
                    <a:gd name="T3" fmla="*/ 263660221 h 2184"/>
                    <a:gd name="T4" fmla="*/ 0 w 756"/>
                    <a:gd name="T5" fmla="*/ 263660221 h 2184"/>
                    <a:gd name="T6" fmla="*/ 775222454 w 756"/>
                    <a:gd name="T7" fmla="*/ 52610059 h 2184"/>
                    <a:gd name="T8" fmla="*/ 969024527 w 756"/>
                    <a:gd name="T9" fmla="*/ 0 h 21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6"/>
                    <a:gd name="T16" fmla="*/ 0 h 2184"/>
                    <a:gd name="T17" fmla="*/ 756 w 756"/>
                    <a:gd name="T18" fmla="*/ 2184 h 21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6" h="2184">
                      <a:moveTo>
                        <a:pt x="756" y="0"/>
                      </a:moveTo>
                      <a:lnTo>
                        <a:pt x="138" y="2184"/>
                      </a:lnTo>
                      <a:lnTo>
                        <a:pt x="0" y="2148"/>
                      </a:lnTo>
                      <a:lnTo>
                        <a:pt x="606" y="78"/>
                      </a:lnTo>
                      <a:lnTo>
                        <a:pt x="756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8" name="Freeform 1024">
                  <a:extLst>
                    <a:ext uri="{FF2B5EF4-FFF2-40B4-BE49-F238E27FC236}">
                      <a16:creationId xmlns:a16="http://schemas.microsoft.com/office/drawing/2014/main" id="{523BA87F-7AE2-F34A-B701-BE0CF79FE0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99214" y="2567582"/>
                  <a:ext cx="327185" cy="62828"/>
                </a:xfrm>
                <a:custGeom>
                  <a:avLst/>
                  <a:gdLst>
                    <a:gd name="T0" fmla="*/ 193829444 w 2773"/>
                    <a:gd name="T1" fmla="*/ 0 h 738"/>
                    <a:gd name="T2" fmla="*/ 0 w 2773"/>
                    <a:gd name="T3" fmla="*/ 52443587 h 738"/>
                    <a:gd name="T4" fmla="*/ 2147483646 w 2773"/>
                    <a:gd name="T5" fmla="*/ 104894411 h 738"/>
                    <a:gd name="T6" fmla="*/ 2147483646 w 2773"/>
                    <a:gd name="T7" fmla="*/ 52443587 h 738"/>
                    <a:gd name="T8" fmla="*/ 193829444 w 2773"/>
                    <a:gd name="T9" fmla="*/ 0 h 7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73"/>
                    <a:gd name="T16" fmla="*/ 0 h 738"/>
                    <a:gd name="T17" fmla="*/ 2773 w 2773"/>
                    <a:gd name="T18" fmla="*/ 738 h 7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73" h="738">
                      <a:moveTo>
                        <a:pt x="33" y="0"/>
                      </a:moveTo>
                      <a:lnTo>
                        <a:pt x="0" y="99"/>
                      </a:lnTo>
                      <a:lnTo>
                        <a:pt x="2436" y="738"/>
                      </a:lnTo>
                      <a:cubicBezTo>
                        <a:pt x="2499" y="501"/>
                        <a:pt x="2773" y="727"/>
                        <a:pt x="2373" y="603"/>
                      </a:cubicBezTo>
                      <a:lnTo>
                        <a:pt x="3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CC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9" name="Freeform 1025">
                  <a:extLst>
                    <a:ext uri="{FF2B5EF4-FFF2-40B4-BE49-F238E27FC236}">
                      <a16:creationId xmlns:a16="http://schemas.microsoft.com/office/drawing/2014/main" id="{F6F11968-F7C7-7148-A094-57D4B6F7A6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84138" y="2444918"/>
                  <a:ext cx="83549" cy="186909"/>
                </a:xfrm>
                <a:custGeom>
                  <a:avLst/>
                  <a:gdLst>
                    <a:gd name="T0" fmla="*/ 2147483646 w 637"/>
                    <a:gd name="T1" fmla="*/ 0 h 1659"/>
                    <a:gd name="T2" fmla="*/ 2147483646 w 637"/>
                    <a:gd name="T3" fmla="*/ 0 h 1659"/>
                    <a:gd name="T4" fmla="*/ 295581541 w 637"/>
                    <a:gd name="T5" fmla="*/ 2147483646 h 1659"/>
                    <a:gd name="T6" fmla="*/ 0 w 637"/>
                    <a:gd name="T7" fmla="*/ 2147483646 h 1659"/>
                    <a:gd name="T8" fmla="*/ 2147483646 w 637"/>
                    <a:gd name="T9" fmla="*/ 0 h 16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37"/>
                    <a:gd name="T16" fmla="*/ 0 h 1659"/>
                    <a:gd name="T17" fmla="*/ 637 w 637"/>
                    <a:gd name="T18" fmla="*/ 1659 h 16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37" h="1659">
                      <a:moveTo>
                        <a:pt x="615" y="0"/>
                      </a:moveTo>
                      <a:lnTo>
                        <a:pt x="637" y="0"/>
                      </a:lnTo>
                      <a:lnTo>
                        <a:pt x="68" y="1659"/>
                      </a:lnTo>
                      <a:lnTo>
                        <a:pt x="0" y="1647"/>
                      </a:lnTo>
                      <a:lnTo>
                        <a:pt x="615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0" name="Freeform 1026">
                  <a:extLst>
                    <a:ext uri="{FF2B5EF4-FFF2-40B4-BE49-F238E27FC236}">
                      <a16:creationId xmlns:a16="http://schemas.microsoft.com/office/drawing/2014/main" id="{9CE419CC-6653-D64F-826C-2A3B663DD5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99603" y="2575928"/>
                  <a:ext cx="290961" cy="62041"/>
                </a:xfrm>
                <a:custGeom>
                  <a:avLst/>
                  <a:gdLst>
                    <a:gd name="T0" fmla="*/ 0 w 2216"/>
                    <a:gd name="T1" fmla="*/ 0 h 550"/>
                    <a:gd name="T2" fmla="*/ 296523134 w 2216"/>
                    <a:gd name="T3" fmla="*/ 324379338 h 550"/>
                    <a:gd name="T4" fmla="*/ 2147483646 w 2216"/>
                    <a:gd name="T5" fmla="*/ 2147483646 h 550"/>
                    <a:gd name="T6" fmla="*/ 2147483646 w 2216"/>
                    <a:gd name="T7" fmla="*/ 2147483646 h 550"/>
                    <a:gd name="T8" fmla="*/ 0 w 2216"/>
                    <a:gd name="T9" fmla="*/ 0 h 5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16"/>
                    <a:gd name="T16" fmla="*/ 0 h 550"/>
                    <a:gd name="T17" fmla="*/ 2216 w 2216"/>
                    <a:gd name="T18" fmla="*/ 550 h 5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16" h="550">
                      <a:moveTo>
                        <a:pt x="0" y="0"/>
                      </a:moveTo>
                      <a:lnTo>
                        <a:pt x="9" y="57"/>
                      </a:lnTo>
                      <a:lnTo>
                        <a:pt x="2164" y="550"/>
                      </a:lnTo>
                      <a:lnTo>
                        <a:pt x="2216" y="4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41" name="Group 1027">
                  <a:extLst>
                    <a:ext uri="{FF2B5EF4-FFF2-40B4-BE49-F238E27FC236}">
                      <a16:creationId xmlns:a16="http://schemas.microsoft.com/office/drawing/2014/main" id="{B79A86C8-03B9-3742-B3E1-C3C4870A9B6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594735" y="2642220"/>
                  <a:ext cx="98740" cy="36846"/>
                  <a:chOff x="1740" y="2642"/>
                  <a:chExt cx="752" cy="327"/>
                </a:xfrm>
              </p:grpSpPr>
              <p:sp>
                <p:nvSpPr>
                  <p:cNvPr id="248" name="Freeform 1028">
                    <a:extLst>
                      <a:ext uri="{FF2B5EF4-FFF2-40B4-BE49-F238E27FC236}">
                        <a16:creationId xmlns:a16="http://schemas.microsoft.com/office/drawing/2014/main" id="{294DD880-2083-8645-945D-9844B40608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40" y="2642"/>
                    <a:ext cx="752" cy="327"/>
                  </a:xfrm>
                  <a:custGeom>
                    <a:avLst/>
                    <a:gdLst>
                      <a:gd name="T0" fmla="*/ 293 w 752"/>
                      <a:gd name="T1" fmla="*/ 0 h 327"/>
                      <a:gd name="T2" fmla="*/ 752 w 752"/>
                      <a:gd name="T3" fmla="*/ 124 h 327"/>
                      <a:gd name="T4" fmla="*/ 470 w 752"/>
                      <a:gd name="T5" fmla="*/ 327 h 327"/>
                      <a:gd name="T6" fmla="*/ 0 w 752"/>
                      <a:gd name="T7" fmla="*/ 183 h 327"/>
                      <a:gd name="T8" fmla="*/ 293 w 752"/>
                      <a:gd name="T9" fmla="*/ 0 h 3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52"/>
                      <a:gd name="T16" fmla="*/ 0 h 327"/>
                      <a:gd name="T17" fmla="*/ 752 w 752"/>
                      <a:gd name="T18" fmla="*/ 327 h 3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52" h="327">
                        <a:moveTo>
                          <a:pt x="293" y="0"/>
                        </a:moveTo>
                        <a:lnTo>
                          <a:pt x="752" y="124"/>
                        </a:lnTo>
                        <a:lnTo>
                          <a:pt x="470" y="327"/>
                        </a:lnTo>
                        <a:lnTo>
                          <a:pt x="0" y="183"/>
                        </a:lnTo>
                        <a:lnTo>
                          <a:pt x="293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9" name="Freeform 1029">
                    <a:extLst>
                      <a:ext uri="{FF2B5EF4-FFF2-40B4-BE49-F238E27FC236}">
                        <a16:creationId xmlns:a16="http://schemas.microsoft.com/office/drawing/2014/main" id="{AE3490FA-748F-B64C-A3DB-5C327A8281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54" y="2649"/>
                    <a:ext cx="726" cy="311"/>
                  </a:xfrm>
                  <a:custGeom>
                    <a:avLst/>
                    <a:gdLst>
                      <a:gd name="T0" fmla="*/ 282 w 726"/>
                      <a:gd name="T1" fmla="*/ 0 h 311"/>
                      <a:gd name="T2" fmla="*/ 726 w 726"/>
                      <a:gd name="T3" fmla="*/ 119 h 311"/>
                      <a:gd name="T4" fmla="*/ 457 w 726"/>
                      <a:gd name="T5" fmla="*/ 311 h 311"/>
                      <a:gd name="T6" fmla="*/ 0 w 726"/>
                      <a:gd name="T7" fmla="*/ 173 h 311"/>
                      <a:gd name="T8" fmla="*/ 282 w 726"/>
                      <a:gd name="T9" fmla="*/ 0 h 3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6"/>
                      <a:gd name="T16" fmla="*/ 0 h 311"/>
                      <a:gd name="T17" fmla="*/ 726 w 726"/>
                      <a:gd name="T18" fmla="*/ 311 h 31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6" h="311">
                        <a:moveTo>
                          <a:pt x="282" y="0"/>
                        </a:moveTo>
                        <a:lnTo>
                          <a:pt x="726" y="119"/>
                        </a:lnTo>
                        <a:lnTo>
                          <a:pt x="457" y="311"/>
                        </a:lnTo>
                        <a:lnTo>
                          <a:pt x="0" y="173"/>
                        </a:lnTo>
                        <a:lnTo>
                          <a:pt x="282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D4D4D"/>
                      </a:gs>
                      <a:gs pos="100000">
                        <a:srgbClr val="DDDDDD"/>
                      </a:gs>
                    </a:gsLst>
                    <a:lin ang="189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0" name="Freeform 1030">
                    <a:extLst>
                      <a:ext uri="{FF2B5EF4-FFF2-40B4-BE49-F238E27FC236}">
                        <a16:creationId xmlns:a16="http://schemas.microsoft.com/office/drawing/2014/main" id="{2A46627B-BBEF-1943-8288-EC0F71CA7D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08" y="2770"/>
                    <a:ext cx="258" cy="100"/>
                  </a:xfrm>
                  <a:custGeom>
                    <a:avLst/>
                    <a:gdLst>
                      <a:gd name="T0" fmla="*/ 0 w 258"/>
                      <a:gd name="T1" fmla="*/ 44 h 100"/>
                      <a:gd name="T2" fmla="*/ 75 w 258"/>
                      <a:gd name="T3" fmla="*/ 0 h 100"/>
                      <a:gd name="T4" fmla="*/ 258 w 258"/>
                      <a:gd name="T5" fmla="*/ 50 h 100"/>
                      <a:gd name="T6" fmla="*/ 183 w 258"/>
                      <a:gd name="T7" fmla="*/ 100 h 100"/>
                      <a:gd name="T8" fmla="*/ 0 w 258"/>
                      <a:gd name="T9" fmla="*/ 44 h 1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8"/>
                      <a:gd name="T16" fmla="*/ 0 h 100"/>
                      <a:gd name="T17" fmla="*/ 258 w 258"/>
                      <a:gd name="T18" fmla="*/ 100 h 1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8" h="100">
                        <a:moveTo>
                          <a:pt x="0" y="44"/>
                        </a:moveTo>
                        <a:lnTo>
                          <a:pt x="75" y="0"/>
                        </a:lnTo>
                        <a:lnTo>
                          <a:pt x="258" y="50"/>
                        </a:lnTo>
                        <a:lnTo>
                          <a:pt x="183" y="100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1" name="Freeform 1031">
                    <a:extLst>
                      <a:ext uri="{FF2B5EF4-FFF2-40B4-BE49-F238E27FC236}">
                        <a16:creationId xmlns:a16="http://schemas.microsoft.com/office/drawing/2014/main" id="{6DF5FBDA-FAE1-B241-90C6-B93B7090DB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99" y="2816"/>
                    <a:ext cx="194" cy="63"/>
                  </a:xfrm>
                  <a:custGeom>
                    <a:avLst/>
                    <a:gdLst>
                      <a:gd name="T0" fmla="*/ 12 w 194"/>
                      <a:gd name="T1" fmla="*/ 0 h 63"/>
                      <a:gd name="T2" fmla="*/ 194 w 194"/>
                      <a:gd name="T3" fmla="*/ 53 h 63"/>
                      <a:gd name="T4" fmla="*/ 180 w 194"/>
                      <a:gd name="T5" fmla="*/ 63 h 63"/>
                      <a:gd name="T6" fmla="*/ 0 w 194"/>
                      <a:gd name="T7" fmla="*/ 9 h 63"/>
                      <a:gd name="T8" fmla="*/ 12 w 194"/>
                      <a:gd name="T9" fmla="*/ 0 h 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4"/>
                      <a:gd name="T16" fmla="*/ 0 h 63"/>
                      <a:gd name="T17" fmla="*/ 194 w 194"/>
                      <a:gd name="T18" fmla="*/ 63 h 6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4" h="63">
                        <a:moveTo>
                          <a:pt x="12" y="0"/>
                        </a:moveTo>
                        <a:lnTo>
                          <a:pt x="194" y="53"/>
                        </a:lnTo>
                        <a:lnTo>
                          <a:pt x="180" y="63"/>
                        </a:lnTo>
                        <a:lnTo>
                          <a:pt x="0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2" name="Freeform 1032">
                    <a:extLst>
                      <a:ext uri="{FF2B5EF4-FFF2-40B4-BE49-F238E27FC236}">
                        <a16:creationId xmlns:a16="http://schemas.microsoft.com/office/drawing/2014/main" id="{7FA684E5-78AC-0C46-8D3D-012C1F7450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20" y="2834"/>
                    <a:ext cx="258" cy="102"/>
                  </a:xfrm>
                  <a:custGeom>
                    <a:avLst/>
                    <a:gdLst>
                      <a:gd name="T0" fmla="*/ 0 w 258"/>
                      <a:gd name="T1" fmla="*/ 46 h 102"/>
                      <a:gd name="T2" fmla="*/ 71 w 258"/>
                      <a:gd name="T3" fmla="*/ 0 h 102"/>
                      <a:gd name="T4" fmla="*/ 258 w 258"/>
                      <a:gd name="T5" fmla="*/ 52 h 102"/>
                      <a:gd name="T6" fmla="*/ 183 w 258"/>
                      <a:gd name="T7" fmla="*/ 102 h 102"/>
                      <a:gd name="T8" fmla="*/ 0 w 258"/>
                      <a:gd name="T9" fmla="*/ 46 h 1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8"/>
                      <a:gd name="T16" fmla="*/ 0 h 102"/>
                      <a:gd name="T17" fmla="*/ 258 w 258"/>
                      <a:gd name="T18" fmla="*/ 102 h 10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8" h="102">
                        <a:moveTo>
                          <a:pt x="0" y="46"/>
                        </a:moveTo>
                        <a:lnTo>
                          <a:pt x="71" y="0"/>
                        </a:lnTo>
                        <a:lnTo>
                          <a:pt x="258" y="52"/>
                        </a:lnTo>
                        <a:lnTo>
                          <a:pt x="183" y="102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3" name="Freeform 1033">
                    <a:extLst>
                      <a:ext uri="{FF2B5EF4-FFF2-40B4-BE49-F238E27FC236}">
                        <a16:creationId xmlns:a16="http://schemas.microsoft.com/office/drawing/2014/main" id="{B3FCEF67-D6F1-984D-8779-21AC52CA9C5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11" y="2882"/>
                    <a:ext cx="194" cy="63"/>
                  </a:xfrm>
                  <a:custGeom>
                    <a:avLst/>
                    <a:gdLst>
                      <a:gd name="T0" fmla="*/ 12 w 194"/>
                      <a:gd name="T1" fmla="*/ 0 h 63"/>
                      <a:gd name="T2" fmla="*/ 194 w 194"/>
                      <a:gd name="T3" fmla="*/ 53 h 63"/>
                      <a:gd name="T4" fmla="*/ 180 w 194"/>
                      <a:gd name="T5" fmla="*/ 63 h 63"/>
                      <a:gd name="T6" fmla="*/ 0 w 194"/>
                      <a:gd name="T7" fmla="*/ 9 h 63"/>
                      <a:gd name="T8" fmla="*/ 12 w 194"/>
                      <a:gd name="T9" fmla="*/ 0 h 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4"/>
                      <a:gd name="T16" fmla="*/ 0 h 63"/>
                      <a:gd name="T17" fmla="*/ 194 w 194"/>
                      <a:gd name="T18" fmla="*/ 63 h 6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4" h="63">
                        <a:moveTo>
                          <a:pt x="12" y="0"/>
                        </a:moveTo>
                        <a:lnTo>
                          <a:pt x="194" y="53"/>
                        </a:lnTo>
                        <a:lnTo>
                          <a:pt x="180" y="63"/>
                        </a:lnTo>
                        <a:lnTo>
                          <a:pt x="0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42" name="Freeform 1034">
                  <a:extLst>
                    <a:ext uri="{FF2B5EF4-FFF2-40B4-BE49-F238E27FC236}">
                      <a16:creationId xmlns:a16="http://schemas.microsoft.com/office/drawing/2014/main" id="{236DF0FE-8B0C-254C-9AE3-B73153B830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63780" y="2647731"/>
                  <a:ext cx="119578" cy="80936"/>
                </a:xfrm>
                <a:custGeom>
                  <a:avLst/>
                  <a:gdLst>
                    <a:gd name="T0" fmla="*/ 213221464 w 990"/>
                    <a:gd name="T1" fmla="*/ 1090686587 h 792"/>
                    <a:gd name="T2" fmla="*/ 1915477586 w 990"/>
                    <a:gd name="T3" fmla="*/ 0 h 792"/>
                    <a:gd name="T4" fmla="*/ 1915477586 w 990"/>
                    <a:gd name="T5" fmla="*/ 108859840 h 792"/>
                    <a:gd name="T6" fmla="*/ 0 w 990"/>
                    <a:gd name="T7" fmla="*/ 1090686587 h 792"/>
                    <a:gd name="T8" fmla="*/ 213221464 w 990"/>
                    <a:gd name="T9" fmla="*/ 1090686587 h 7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90"/>
                    <a:gd name="T16" fmla="*/ 0 h 792"/>
                    <a:gd name="T17" fmla="*/ 990 w 990"/>
                    <a:gd name="T18" fmla="*/ 792 h 7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90" h="792">
                      <a:moveTo>
                        <a:pt x="3" y="738"/>
                      </a:moveTo>
                      <a:lnTo>
                        <a:pt x="990" y="0"/>
                      </a:lnTo>
                      <a:lnTo>
                        <a:pt x="987" y="60"/>
                      </a:lnTo>
                      <a:lnTo>
                        <a:pt x="0" y="792"/>
                      </a:lnTo>
                      <a:lnTo>
                        <a:pt x="3" y="738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3" name="Freeform 1035">
                  <a:extLst>
                    <a:ext uri="{FF2B5EF4-FFF2-40B4-BE49-F238E27FC236}">
                      <a16:creationId xmlns:a16="http://schemas.microsoft.com/office/drawing/2014/main" id="{CD69B965-4D92-7C44-AB07-D51C40C356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58602" y="2654187"/>
                  <a:ext cx="305957" cy="73850"/>
                </a:xfrm>
                <a:custGeom>
                  <a:avLst/>
                  <a:gdLst>
                    <a:gd name="T0" fmla="*/ 213486572 w 2532"/>
                    <a:gd name="T1" fmla="*/ 0 h 723"/>
                    <a:gd name="T2" fmla="*/ 213486572 w 2532"/>
                    <a:gd name="T3" fmla="*/ 0 h 723"/>
                    <a:gd name="T4" fmla="*/ 2147483646 w 2532"/>
                    <a:gd name="T5" fmla="*/ 979380008 h 723"/>
                    <a:gd name="T6" fmla="*/ 2147483646 w 2532"/>
                    <a:gd name="T7" fmla="*/ 1088085165 h 723"/>
                    <a:gd name="T8" fmla="*/ 0 w 2532"/>
                    <a:gd name="T9" fmla="*/ 108705259 h 723"/>
                    <a:gd name="T10" fmla="*/ 213486572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4" name="Freeform 1036">
                  <a:extLst>
                    <a:ext uri="{FF2B5EF4-FFF2-40B4-BE49-F238E27FC236}">
                      <a16:creationId xmlns:a16="http://schemas.microsoft.com/office/drawing/2014/main" id="{7F88CD3B-8D3F-944F-93A0-3272A6EC0F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58797" y="2640645"/>
                  <a:ext cx="3311" cy="14959"/>
                </a:xfrm>
                <a:custGeom>
                  <a:avLst/>
                  <a:gdLst>
                    <a:gd name="T0" fmla="*/ 262278191 w 26"/>
                    <a:gd name="T1" fmla="*/ 107489981 h 147"/>
                    <a:gd name="T2" fmla="*/ 262278191 w 26"/>
                    <a:gd name="T3" fmla="*/ 214969480 h 147"/>
                    <a:gd name="T4" fmla="*/ 0 w 26"/>
                    <a:gd name="T5" fmla="*/ 214969480 h 147"/>
                    <a:gd name="T6" fmla="*/ 262278191 w 26"/>
                    <a:gd name="T7" fmla="*/ 0 h 147"/>
                    <a:gd name="T8" fmla="*/ 262278191 w 26"/>
                    <a:gd name="T9" fmla="*/ 107489981 h 1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147"/>
                    <a:gd name="T17" fmla="*/ 26 w 26"/>
                    <a:gd name="T18" fmla="*/ 147 h 1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147">
                      <a:moveTo>
                        <a:pt x="26" y="10"/>
                      </a:moveTo>
                      <a:lnTo>
                        <a:pt x="23" y="147"/>
                      </a:lnTo>
                      <a:lnTo>
                        <a:pt x="0" y="144"/>
                      </a:lnTo>
                      <a:lnTo>
                        <a:pt x="3" y="0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5" name="Freeform 1037">
                  <a:extLst>
                    <a:ext uri="{FF2B5EF4-FFF2-40B4-BE49-F238E27FC236}">
                      <a16:creationId xmlns:a16="http://schemas.microsoft.com/office/drawing/2014/main" id="{96F1BC2D-3CA4-2C4F-9D40-5E252F8EF9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58992" y="2579707"/>
                  <a:ext cx="142170" cy="61883"/>
                </a:xfrm>
                <a:custGeom>
                  <a:avLst/>
                  <a:gdLst>
                    <a:gd name="T0" fmla="*/ 2136125890 w 1176"/>
                    <a:gd name="T1" fmla="*/ 0 h 606"/>
                    <a:gd name="T2" fmla="*/ 0 w 1176"/>
                    <a:gd name="T3" fmla="*/ 870000945 h 606"/>
                    <a:gd name="T4" fmla="*/ 213789467 w 1176"/>
                    <a:gd name="T5" fmla="*/ 870000945 h 606"/>
                    <a:gd name="T6" fmla="*/ 2136125890 w 1176"/>
                    <a:gd name="T7" fmla="*/ 108617123 h 606"/>
                    <a:gd name="T8" fmla="*/ 2136125890 w 1176"/>
                    <a:gd name="T9" fmla="*/ 0 h 6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76"/>
                    <a:gd name="T16" fmla="*/ 0 h 606"/>
                    <a:gd name="T17" fmla="*/ 1176 w 1176"/>
                    <a:gd name="T18" fmla="*/ 606 h 6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76" h="606">
                      <a:moveTo>
                        <a:pt x="1170" y="0"/>
                      </a:moveTo>
                      <a:lnTo>
                        <a:pt x="0" y="597"/>
                      </a:lnTo>
                      <a:lnTo>
                        <a:pt x="30" y="606"/>
                      </a:lnTo>
                      <a:lnTo>
                        <a:pt x="1176" y="18"/>
                      </a:lnTo>
                      <a:lnTo>
                        <a:pt x="1170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6" name="Freeform 1038">
                  <a:extLst>
                    <a:ext uri="{FF2B5EF4-FFF2-40B4-BE49-F238E27FC236}">
                      <a16:creationId xmlns:a16="http://schemas.microsoft.com/office/drawing/2014/main" id="{0907C174-E6C0-5642-A505-58A08DD18A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68535" y="2643795"/>
                  <a:ext cx="290182" cy="71016"/>
                </a:xfrm>
                <a:custGeom>
                  <a:avLst/>
                  <a:gdLst>
                    <a:gd name="T0" fmla="*/ 173112702 w 2532"/>
                    <a:gd name="T1" fmla="*/ 0 h 723"/>
                    <a:gd name="T2" fmla="*/ 173112702 w 2532"/>
                    <a:gd name="T3" fmla="*/ 0 h 723"/>
                    <a:gd name="T4" fmla="*/ 2069773885 w 2532"/>
                    <a:gd name="T5" fmla="*/ 558173482 h 723"/>
                    <a:gd name="T6" fmla="*/ 2069773885 w 2532"/>
                    <a:gd name="T7" fmla="*/ 558173482 h 723"/>
                    <a:gd name="T8" fmla="*/ 0 w 2532"/>
                    <a:gd name="T9" fmla="*/ 92871346 h 723"/>
                    <a:gd name="T10" fmla="*/ 173112702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7" name="Freeform 1039">
                  <a:extLst>
                    <a:ext uri="{FF2B5EF4-FFF2-40B4-BE49-F238E27FC236}">
                      <a16:creationId xmlns:a16="http://schemas.microsoft.com/office/drawing/2014/main" id="{1CDC6E2D-A772-3B49-8439-D3D8915183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7758327" y="2638756"/>
                  <a:ext cx="118410" cy="73535"/>
                </a:xfrm>
                <a:custGeom>
                  <a:avLst/>
                  <a:gdLst>
                    <a:gd name="T0" fmla="*/ 0 w 2532"/>
                    <a:gd name="T1" fmla="*/ 0 h 723"/>
                    <a:gd name="T2" fmla="*/ 0 w 2532"/>
                    <a:gd name="T3" fmla="*/ 0 h 723"/>
                    <a:gd name="T4" fmla="*/ 0 w 2532"/>
                    <a:gd name="T5" fmla="*/ 962694895 h 723"/>
                    <a:gd name="T6" fmla="*/ 0 w 2532"/>
                    <a:gd name="T7" fmla="*/ 962694895 h 723"/>
                    <a:gd name="T8" fmla="*/ 0 w 2532"/>
                    <a:gd name="T9" fmla="*/ 107314314 h 723"/>
                    <a:gd name="T10" fmla="*/ 0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4" name="Group 850">
                <a:extLst>
                  <a:ext uri="{FF2B5EF4-FFF2-40B4-BE49-F238E27FC236}">
                    <a16:creationId xmlns:a16="http://schemas.microsoft.com/office/drawing/2014/main" id="{C7FC9F56-C4B9-CB4F-871F-27598301F4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08527" y="2307905"/>
                <a:ext cx="399726" cy="74090"/>
                <a:chOff x="2199" y="955"/>
                <a:chExt cx="2547" cy="506"/>
              </a:xfrm>
            </p:grpSpPr>
            <p:sp>
              <p:nvSpPr>
                <p:cNvPr id="226" name="Freeform 851">
                  <a:extLst>
                    <a:ext uri="{FF2B5EF4-FFF2-40B4-BE49-F238E27FC236}">
                      <a16:creationId xmlns:a16="http://schemas.microsoft.com/office/drawing/2014/main" id="{C78362AD-12BA-544F-9449-4E99CFE45F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9" y="1166"/>
                  <a:ext cx="260" cy="281"/>
                </a:xfrm>
                <a:custGeom>
                  <a:avLst/>
                  <a:gdLst>
                    <a:gd name="T0" fmla="*/ 260 w 260"/>
                    <a:gd name="T1" fmla="*/ 0 h 281"/>
                    <a:gd name="T2" fmla="*/ 42 w 260"/>
                    <a:gd name="T3" fmla="*/ 112 h 281"/>
                    <a:gd name="T4" fmla="*/ 35 w 260"/>
                    <a:gd name="T5" fmla="*/ 211 h 281"/>
                    <a:gd name="T6" fmla="*/ 253 w 260"/>
                    <a:gd name="T7" fmla="*/ 281 h 28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0" h="281">
                      <a:moveTo>
                        <a:pt x="260" y="0"/>
                      </a:moveTo>
                      <a:cubicBezTo>
                        <a:pt x="224" y="19"/>
                        <a:pt x="79" y="77"/>
                        <a:pt x="42" y="112"/>
                      </a:cubicBezTo>
                      <a:cubicBezTo>
                        <a:pt x="5" y="143"/>
                        <a:pt x="0" y="183"/>
                        <a:pt x="35" y="211"/>
                      </a:cubicBezTo>
                      <a:cubicBezTo>
                        <a:pt x="70" y="239"/>
                        <a:pt x="208" y="266"/>
                        <a:pt x="253" y="281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7" name="Freeform 852">
                  <a:extLst>
                    <a:ext uri="{FF2B5EF4-FFF2-40B4-BE49-F238E27FC236}">
                      <a16:creationId xmlns:a16="http://schemas.microsoft.com/office/drawing/2014/main" id="{D7D5F371-6CB2-754F-B423-4A735A9DB5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040"/>
                  <a:ext cx="900" cy="421"/>
                </a:xfrm>
                <a:custGeom>
                  <a:avLst/>
                  <a:gdLst>
                    <a:gd name="T0" fmla="*/ 531 w 900"/>
                    <a:gd name="T1" fmla="*/ 0 h 421"/>
                    <a:gd name="T2" fmla="*/ 279 w 900"/>
                    <a:gd name="T3" fmla="*/ 77 h 421"/>
                    <a:gd name="T4" fmla="*/ 68 w 900"/>
                    <a:gd name="T5" fmla="*/ 182 h 421"/>
                    <a:gd name="T6" fmla="*/ 33 w 900"/>
                    <a:gd name="T7" fmla="*/ 323 h 421"/>
                    <a:gd name="T8" fmla="*/ 328 w 900"/>
                    <a:gd name="T9" fmla="*/ 400 h 421"/>
                    <a:gd name="T10" fmla="*/ 812 w 900"/>
                    <a:gd name="T11" fmla="*/ 421 h 421"/>
                    <a:gd name="T12" fmla="*/ 855 w 900"/>
                    <a:gd name="T13" fmla="*/ 400 h 4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00" h="421">
                      <a:moveTo>
                        <a:pt x="531" y="0"/>
                      </a:moveTo>
                      <a:cubicBezTo>
                        <a:pt x="489" y="13"/>
                        <a:pt x="356" y="47"/>
                        <a:pt x="279" y="77"/>
                      </a:cubicBezTo>
                      <a:cubicBezTo>
                        <a:pt x="202" y="107"/>
                        <a:pt x="109" y="141"/>
                        <a:pt x="68" y="182"/>
                      </a:cubicBezTo>
                      <a:cubicBezTo>
                        <a:pt x="31" y="213"/>
                        <a:pt x="0" y="292"/>
                        <a:pt x="33" y="323"/>
                      </a:cubicBezTo>
                      <a:cubicBezTo>
                        <a:pt x="76" y="359"/>
                        <a:pt x="198" y="384"/>
                        <a:pt x="328" y="400"/>
                      </a:cubicBezTo>
                      <a:cubicBezTo>
                        <a:pt x="458" y="416"/>
                        <a:pt x="724" y="421"/>
                        <a:pt x="812" y="421"/>
                      </a:cubicBezTo>
                      <a:cubicBezTo>
                        <a:pt x="900" y="421"/>
                        <a:pt x="846" y="404"/>
                        <a:pt x="855" y="40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8" name="Freeform 853">
                  <a:extLst>
                    <a:ext uri="{FF2B5EF4-FFF2-40B4-BE49-F238E27FC236}">
                      <a16:creationId xmlns:a16="http://schemas.microsoft.com/office/drawing/2014/main" id="{8BA4DE9D-2F75-6549-9A25-7FB763FE55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2" y="1068"/>
                  <a:ext cx="428" cy="269"/>
                </a:xfrm>
                <a:custGeom>
                  <a:avLst/>
                  <a:gdLst>
                    <a:gd name="T0" fmla="*/ 428 w 428"/>
                    <a:gd name="T1" fmla="*/ 0 h 269"/>
                    <a:gd name="T2" fmla="*/ 217 w 428"/>
                    <a:gd name="T3" fmla="*/ 35 h 269"/>
                    <a:gd name="T4" fmla="*/ 21 w 428"/>
                    <a:gd name="T5" fmla="*/ 140 h 269"/>
                    <a:gd name="T6" fmla="*/ 91 w 428"/>
                    <a:gd name="T7" fmla="*/ 246 h 269"/>
                    <a:gd name="T8" fmla="*/ 231 w 428"/>
                    <a:gd name="T9" fmla="*/ 267 h 269"/>
                    <a:gd name="T10" fmla="*/ 414 w 428"/>
                    <a:gd name="T11" fmla="*/ 260 h 26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28" h="269">
                      <a:moveTo>
                        <a:pt x="428" y="0"/>
                      </a:moveTo>
                      <a:cubicBezTo>
                        <a:pt x="428" y="0"/>
                        <a:pt x="217" y="35"/>
                        <a:pt x="217" y="35"/>
                      </a:cubicBezTo>
                      <a:cubicBezTo>
                        <a:pt x="217" y="35"/>
                        <a:pt x="42" y="105"/>
                        <a:pt x="21" y="140"/>
                      </a:cubicBezTo>
                      <a:cubicBezTo>
                        <a:pt x="0" y="175"/>
                        <a:pt x="14" y="217"/>
                        <a:pt x="91" y="246"/>
                      </a:cubicBezTo>
                      <a:cubicBezTo>
                        <a:pt x="126" y="267"/>
                        <a:pt x="177" y="265"/>
                        <a:pt x="231" y="267"/>
                      </a:cubicBezTo>
                      <a:cubicBezTo>
                        <a:pt x="285" y="269"/>
                        <a:pt x="376" y="262"/>
                        <a:pt x="414" y="26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9" name="Freeform 854">
                  <a:extLst>
                    <a:ext uri="{FF2B5EF4-FFF2-40B4-BE49-F238E27FC236}">
                      <a16:creationId xmlns:a16="http://schemas.microsoft.com/office/drawing/2014/main" id="{9C6E88C6-1471-3640-9C83-836DB2672C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4" y="1075"/>
                  <a:ext cx="377" cy="239"/>
                </a:xfrm>
                <a:custGeom>
                  <a:avLst/>
                  <a:gdLst>
                    <a:gd name="T0" fmla="*/ 42 w 377"/>
                    <a:gd name="T1" fmla="*/ 239 h 239"/>
                    <a:gd name="T2" fmla="*/ 335 w 377"/>
                    <a:gd name="T3" fmla="*/ 146 h 239"/>
                    <a:gd name="T4" fmla="*/ 342 w 377"/>
                    <a:gd name="T5" fmla="*/ 47 h 239"/>
                    <a:gd name="T6" fmla="*/ 0 w 377"/>
                    <a:gd name="T7" fmla="*/ 0 h 23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77" h="239">
                      <a:moveTo>
                        <a:pt x="42" y="239"/>
                      </a:moveTo>
                      <a:cubicBezTo>
                        <a:pt x="89" y="224"/>
                        <a:pt x="285" y="178"/>
                        <a:pt x="335" y="146"/>
                      </a:cubicBezTo>
                      <a:cubicBezTo>
                        <a:pt x="372" y="115"/>
                        <a:pt x="377" y="75"/>
                        <a:pt x="342" y="47"/>
                      </a:cubicBezTo>
                      <a:cubicBezTo>
                        <a:pt x="286" y="23"/>
                        <a:pt x="71" y="10"/>
                        <a:pt x="0" y="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0" name="Freeform 855">
                  <a:extLst>
                    <a:ext uri="{FF2B5EF4-FFF2-40B4-BE49-F238E27FC236}">
                      <a16:creationId xmlns:a16="http://schemas.microsoft.com/office/drawing/2014/main" id="{CDF7241E-AB35-CB4E-AC37-D40F82656D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6" y="997"/>
                  <a:ext cx="660" cy="336"/>
                </a:xfrm>
                <a:custGeom>
                  <a:avLst/>
                  <a:gdLst>
                    <a:gd name="T0" fmla="*/ 390 w 646"/>
                    <a:gd name="T1" fmla="*/ 592 h 300"/>
                    <a:gd name="T2" fmla="*/ 555 w 646"/>
                    <a:gd name="T3" fmla="*/ 501 h 300"/>
                    <a:gd name="T4" fmla="*/ 690 w 646"/>
                    <a:gd name="T5" fmla="*/ 377 h 300"/>
                    <a:gd name="T6" fmla="*/ 713 w 646"/>
                    <a:gd name="T7" fmla="*/ 211 h 300"/>
                    <a:gd name="T8" fmla="*/ 522 w 646"/>
                    <a:gd name="T9" fmla="*/ 119 h 300"/>
                    <a:gd name="T10" fmla="*/ 0 w 646"/>
                    <a:gd name="T11" fmla="*/ 0 h 3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46" h="300">
                      <a:moveTo>
                        <a:pt x="343" y="300"/>
                      </a:moveTo>
                      <a:cubicBezTo>
                        <a:pt x="367" y="292"/>
                        <a:pt x="443" y="272"/>
                        <a:pt x="487" y="254"/>
                      </a:cubicBezTo>
                      <a:cubicBezTo>
                        <a:pt x="531" y="236"/>
                        <a:pt x="584" y="216"/>
                        <a:pt x="607" y="191"/>
                      </a:cubicBezTo>
                      <a:cubicBezTo>
                        <a:pt x="628" y="173"/>
                        <a:pt x="646" y="125"/>
                        <a:pt x="627" y="107"/>
                      </a:cubicBezTo>
                      <a:cubicBezTo>
                        <a:pt x="603" y="85"/>
                        <a:pt x="563" y="79"/>
                        <a:pt x="459" y="61"/>
                      </a:cubicBezTo>
                      <a:cubicBezTo>
                        <a:pt x="355" y="43"/>
                        <a:pt x="76" y="10"/>
                        <a:pt x="0" y="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1" name="Freeform 856">
                  <a:extLst>
                    <a:ext uri="{FF2B5EF4-FFF2-40B4-BE49-F238E27FC236}">
                      <a16:creationId xmlns:a16="http://schemas.microsoft.com/office/drawing/2014/main" id="{1F147BC7-3E05-0248-B4B8-53FE858D23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6" y="955"/>
                  <a:ext cx="630" cy="397"/>
                </a:xfrm>
                <a:custGeom>
                  <a:avLst/>
                  <a:gdLst>
                    <a:gd name="T0" fmla="*/ 320 w 630"/>
                    <a:gd name="T1" fmla="*/ 397 h 397"/>
                    <a:gd name="T2" fmla="*/ 468 w 630"/>
                    <a:gd name="T3" fmla="*/ 345 h 397"/>
                    <a:gd name="T4" fmla="*/ 590 w 630"/>
                    <a:gd name="T5" fmla="*/ 275 h 397"/>
                    <a:gd name="T6" fmla="*/ 611 w 630"/>
                    <a:gd name="T7" fmla="*/ 181 h 397"/>
                    <a:gd name="T8" fmla="*/ 439 w 630"/>
                    <a:gd name="T9" fmla="*/ 129 h 397"/>
                    <a:gd name="T10" fmla="*/ 0 w 630"/>
                    <a:gd name="T11" fmla="*/ 0 h 39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30" h="397">
                      <a:moveTo>
                        <a:pt x="320" y="397"/>
                      </a:moveTo>
                      <a:cubicBezTo>
                        <a:pt x="345" y="388"/>
                        <a:pt x="423" y="366"/>
                        <a:pt x="468" y="345"/>
                      </a:cubicBezTo>
                      <a:cubicBezTo>
                        <a:pt x="513" y="325"/>
                        <a:pt x="567" y="303"/>
                        <a:pt x="590" y="275"/>
                      </a:cubicBezTo>
                      <a:cubicBezTo>
                        <a:pt x="612" y="255"/>
                        <a:pt x="630" y="201"/>
                        <a:pt x="611" y="181"/>
                      </a:cubicBezTo>
                      <a:cubicBezTo>
                        <a:pt x="586" y="156"/>
                        <a:pt x="541" y="159"/>
                        <a:pt x="439" y="129"/>
                      </a:cubicBezTo>
                      <a:cubicBezTo>
                        <a:pt x="337" y="99"/>
                        <a:pt x="91" y="27"/>
                        <a:pt x="0" y="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3BA573AA-F2AE-334C-B328-9F37A8FF453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94314" y="2366481"/>
                <a:ext cx="39385" cy="7020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8" name="Group 527">
            <a:extLst>
              <a:ext uri="{FF2B5EF4-FFF2-40B4-BE49-F238E27FC236}">
                <a16:creationId xmlns:a16="http://schemas.microsoft.com/office/drawing/2014/main" id="{B503E439-945A-A344-AB60-2A65A7023FC4}"/>
              </a:ext>
            </a:extLst>
          </p:cNvPr>
          <p:cNvGrpSpPr/>
          <p:nvPr/>
        </p:nvGrpSpPr>
        <p:grpSpPr>
          <a:xfrm>
            <a:off x="7840518" y="1242873"/>
            <a:ext cx="4037013" cy="1377421"/>
            <a:chOff x="7785100" y="730250"/>
            <a:chExt cx="4037013" cy="1377421"/>
          </a:xfrm>
        </p:grpSpPr>
        <p:grpSp>
          <p:nvGrpSpPr>
            <p:cNvPr id="273" name="Group 117">
              <a:extLst>
                <a:ext uri="{FF2B5EF4-FFF2-40B4-BE49-F238E27FC236}">
                  <a16:creationId xmlns:a16="http://schemas.microsoft.com/office/drawing/2014/main" id="{D45AA40C-B22D-9946-9473-ECEF602BD9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85100" y="736600"/>
              <a:ext cx="850900" cy="527050"/>
              <a:chOff x="-490" y="1664"/>
              <a:chExt cx="1429" cy="842"/>
            </a:xfrm>
          </p:grpSpPr>
          <p:sp>
            <p:nvSpPr>
              <p:cNvPr id="274" name="AutoShape 111">
                <a:extLst>
                  <a:ext uri="{FF2B5EF4-FFF2-40B4-BE49-F238E27FC236}">
                    <a16:creationId xmlns:a16="http://schemas.microsoft.com/office/drawing/2014/main" id="{19FECEC5-DE0E-784A-9583-2B6FFC9B7B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90" y="1664"/>
                <a:ext cx="1429" cy="294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275" name="Group 116">
                <a:extLst>
                  <a:ext uri="{FF2B5EF4-FFF2-40B4-BE49-F238E27FC236}">
                    <a16:creationId xmlns:a16="http://schemas.microsoft.com/office/drawing/2014/main" id="{CB83F8A1-1FC2-3B4D-8C09-DF5C801835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276" name="Rectangle 99">
                  <a:extLst>
                    <a:ext uri="{FF2B5EF4-FFF2-40B4-BE49-F238E27FC236}">
                      <a16:creationId xmlns:a16="http://schemas.microsoft.com/office/drawing/2014/main" id="{A2734C67-F9AC-2F44-B35F-38E877473C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338" y="1923"/>
                  <a:ext cx="1128" cy="583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77" name="Line 7">
                  <a:extLst>
                    <a:ext uri="{FF2B5EF4-FFF2-40B4-BE49-F238E27FC236}">
                      <a16:creationId xmlns:a16="http://schemas.microsoft.com/office/drawing/2014/main" id="{C66E4941-F9C5-1E4F-8B84-AFF95C6698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150" y="2271"/>
                  <a:ext cx="673" cy="7"/>
                </a:xfrm>
                <a:prstGeom prst="line">
                  <a:avLst/>
                </a:prstGeom>
                <a:noFill/>
                <a:ln w="9525">
                  <a:solidFill>
                    <a:srgbClr val="E4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78" name="Group 103">
                  <a:extLst>
                    <a:ext uri="{FF2B5EF4-FFF2-40B4-BE49-F238E27FC236}">
                      <a16:creationId xmlns:a16="http://schemas.microsoft.com/office/drawing/2014/main" id="{7CB4606E-327A-1A44-A907-2660A56372F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284" name="Rectangle 104">
                    <a:extLst>
                      <a:ext uri="{FF2B5EF4-FFF2-40B4-BE49-F238E27FC236}">
                        <a16:creationId xmlns:a16="http://schemas.microsoft.com/office/drawing/2014/main" id="{A99A3752-5DF1-1C4E-BD45-602755ADFAE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20" y="1000"/>
                    <a:ext cx="871" cy="229"/>
                  </a:xfrm>
                  <a:prstGeom prst="rect">
                    <a:avLst/>
                  </a:prstGeom>
                  <a:solidFill>
                    <a:srgbClr val="EC86A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85" name="Rectangle 105">
                    <a:extLst>
                      <a:ext uri="{FF2B5EF4-FFF2-40B4-BE49-F238E27FC236}">
                        <a16:creationId xmlns:a16="http://schemas.microsoft.com/office/drawing/2014/main" id="{AC49E6EB-2EDA-8B47-AE75-BB9901D4F95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92" y="1074"/>
                    <a:ext cx="54" cy="56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86" name="Rectangle 106">
                    <a:extLst>
                      <a:ext uri="{FF2B5EF4-FFF2-40B4-BE49-F238E27FC236}">
                        <a16:creationId xmlns:a16="http://schemas.microsoft.com/office/drawing/2014/main" id="{651CC5C2-CB72-6C43-B103-BE4D703728D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4" y="1074"/>
                    <a:ext cx="54" cy="56"/>
                  </a:xfrm>
                  <a:prstGeom prst="rect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87" name="Rectangle 107">
                    <a:extLst>
                      <a:ext uri="{FF2B5EF4-FFF2-40B4-BE49-F238E27FC236}">
                        <a16:creationId xmlns:a16="http://schemas.microsoft.com/office/drawing/2014/main" id="{1DE97946-179C-8D42-A61A-D83CE594619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36" y="1068"/>
                    <a:ext cx="60" cy="56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88" name="Rectangle 108">
                    <a:extLst>
                      <a:ext uri="{FF2B5EF4-FFF2-40B4-BE49-F238E27FC236}">
                        <a16:creationId xmlns:a16="http://schemas.microsoft.com/office/drawing/2014/main" id="{04A1C1EF-E526-1F41-A47F-D1260D32ED0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" y="1068"/>
                    <a:ext cx="54" cy="56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89" name="AutoShape 109">
                    <a:extLst>
                      <a:ext uri="{FF2B5EF4-FFF2-40B4-BE49-F238E27FC236}">
                        <a16:creationId xmlns:a16="http://schemas.microsoft.com/office/drawing/2014/main" id="{DAE4B7E4-EF46-4D47-BE30-6BDF7FC9D9F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C86A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pic>
              <p:nvPicPr>
                <p:cNvPr id="279" name="Picture 110" descr="desktop_computer_stylized_small">
                  <a:extLst>
                    <a:ext uri="{FF2B5EF4-FFF2-40B4-BE49-F238E27FC236}">
                      <a16:creationId xmlns:a16="http://schemas.microsoft.com/office/drawing/2014/main" id="{DDDBC1EE-FFD8-AA47-90A3-58C691D12C8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80" name="Rectangle 112">
                  <a:extLst>
                    <a:ext uri="{FF2B5EF4-FFF2-40B4-BE49-F238E27FC236}">
                      <a16:creationId xmlns:a16="http://schemas.microsoft.com/office/drawing/2014/main" id="{1ABA220B-E12D-014F-A57E-FF99A7E823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" y="2232"/>
                  <a:ext cx="104" cy="91"/>
                </a:xfrm>
                <a:prstGeom prst="rect">
                  <a:avLst/>
                </a:prstGeom>
                <a:solidFill>
                  <a:srgbClr val="E4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81" name="Freeform 113">
                  <a:extLst>
                    <a:ext uri="{FF2B5EF4-FFF2-40B4-BE49-F238E27FC236}">
                      <a16:creationId xmlns:a16="http://schemas.microsoft.com/office/drawing/2014/main" id="{D421ED9C-7EE2-4245-A767-1000693F38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14 w 381"/>
                    <a:gd name="T1" fmla="*/ 274 h 274"/>
                    <a:gd name="T2" fmla="*/ 14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  <a:gd name="T9" fmla="*/ 0 w 381"/>
                    <a:gd name="T10" fmla="*/ 0 h 274"/>
                    <a:gd name="T11" fmla="*/ 381 w 381"/>
                    <a:gd name="T12" fmla="*/ 274 h 27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E4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283" name="Picture 115" descr="tv">
                  <a:extLst>
                    <a:ext uri="{FF2B5EF4-FFF2-40B4-BE49-F238E27FC236}">
                      <a16:creationId xmlns:a16="http://schemas.microsoft.com/office/drawing/2014/main" id="{DA3CD424-6F2B-A64F-BB99-BFCEFC77DBA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341" name="Line 169">
              <a:extLst>
                <a:ext uri="{FF2B5EF4-FFF2-40B4-BE49-F238E27FC236}">
                  <a16:creationId xmlns:a16="http://schemas.microsoft.com/office/drawing/2014/main" id="{0ED8CDDF-16E6-9949-AE23-AEA42EA9F9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23564" y="1479550"/>
              <a:ext cx="2593686" cy="0"/>
            </a:xfrm>
            <a:prstGeom prst="line">
              <a:avLst/>
            </a:prstGeom>
            <a:noFill/>
            <a:ln w="19050">
              <a:solidFill>
                <a:srgbClr val="E4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9" name="Text Box 204">
              <a:extLst>
                <a:ext uri="{FF2B5EF4-FFF2-40B4-BE49-F238E27FC236}">
                  <a16:creationId xmlns:a16="http://schemas.microsoft.com/office/drawing/2014/main" id="{9EB94DD9-4B0C-9F40-A9C8-055FEE1AEF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39275" y="808038"/>
              <a:ext cx="4889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96969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…</a:t>
              </a:r>
            </a:p>
          </p:txBody>
        </p:sp>
        <p:grpSp>
          <p:nvGrpSpPr>
            <p:cNvPr id="524" name="Group 523">
              <a:extLst>
                <a:ext uri="{FF2B5EF4-FFF2-40B4-BE49-F238E27FC236}">
                  <a16:creationId xmlns:a16="http://schemas.microsoft.com/office/drawing/2014/main" id="{94702E13-DA68-4543-AB4F-AD4BC76B53EB}"/>
                </a:ext>
              </a:extLst>
            </p:cNvPr>
            <p:cNvGrpSpPr/>
            <p:nvPr/>
          </p:nvGrpSpPr>
          <p:grpSpPr>
            <a:xfrm>
              <a:off x="7872413" y="1479550"/>
              <a:ext cx="850900" cy="623888"/>
              <a:chOff x="7872413" y="1479550"/>
              <a:chExt cx="850900" cy="623888"/>
            </a:xfrm>
          </p:grpSpPr>
          <p:grpSp>
            <p:nvGrpSpPr>
              <p:cNvPr id="307" name="Group 135">
                <a:extLst>
                  <a:ext uri="{FF2B5EF4-FFF2-40B4-BE49-F238E27FC236}">
                    <a16:creationId xmlns:a16="http://schemas.microsoft.com/office/drawing/2014/main" id="{18C2718F-6489-3842-866B-C6083D9124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872413" y="1576388"/>
                <a:ext cx="850900" cy="527050"/>
                <a:chOff x="-490" y="1664"/>
                <a:chExt cx="1429" cy="842"/>
              </a:xfrm>
            </p:grpSpPr>
            <p:sp>
              <p:nvSpPr>
                <p:cNvPr id="308" name="AutoShape 136">
                  <a:extLst>
                    <a:ext uri="{FF2B5EF4-FFF2-40B4-BE49-F238E27FC236}">
                      <a16:creationId xmlns:a16="http://schemas.microsoft.com/office/drawing/2014/main" id="{06A4920B-716F-6440-A4A4-D28120C164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490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309" name="Group 137">
                  <a:extLst>
                    <a:ext uri="{FF2B5EF4-FFF2-40B4-BE49-F238E27FC236}">
                      <a16:creationId xmlns:a16="http://schemas.microsoft.com/office/drawing/2014/main" id="{D5BBEB23-7774-4344-9031-57B565E6285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310" name="Rectangle 138">
                    <a:extLst>
                      <a:ext uri="{FF2B5EF4-FFF2-40B4-BE49-F238E27FC236}">
                        <a16:creationId xmlns:a16="http://schemas.microsoft.com/office/drawing/2014/main" id="{8FC71A6F-1303-3A46-848F-ED88E09D463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-338" y="1923"/>
                    <a:ext cx="1128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311" name="Line 7">
                    <a:extLst>
                      <a:ext uri="{FF2B5EF4-FFF2-40B4-BE49-F238E27FC236}">
                        <a16:creationId xmlns:a16="http://schemas.microsoft.com/office/drawing/2014/main" id="{74A21E63-C3A9-BE46-B55D-249D7B73ACE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-150" y="2271"/>
                    <a:ext cx="676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E4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312" name="Group 140">
                    <a:extLst>
                      <a:ext uri="{FF2B5EF4-FFF2-40B4-BE49-F238E27FC236}">
                        <a16:creationId xmlns:a16="http://schemas.microsoft.com/office/drawing/2014/main" id="{F6600432-E3DE-234E-9D32-F2444455478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318" name="Rectangle 141">
                      <a:extLst>
                        <a:ext uri="{FF2B5EF4-FFF2-40B4-BE49-F238E27FC236}">
                          <a16:creationId xmlns:a16="http://schemas.microsoft.com/office/drawing/2014/main" id="{0AC9502F-C0FF-034A-B159-81DCA48F814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0" y="1000"/>
                      <a:ext cx="871" cy="229"/>
                    </a:xfrm>
                    <a:prstGeom prst="rect">
                      <a:avLst/>
                    </a:prstGeom>
                    <a:solidFill>
                      <a:srgbClr val="EC86A6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319" name="Rectangle 142">
                      <a:extLst>
                        <a:ext uri="{FF2B5EF4-FFF2-40B4-BE49-F238E27FC236}">
                          <a16:creationId xmlns:a16="http://schemas.microsoft.com/office/drawing/2014/main" id="{1836D0E5-A637-3645-ADFC-9E3F1C73445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2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320" name="Rectangle 143">
                      <a:extLst>
                        <a:ext uri="{FF2B5EF4-FFF2-40B4-BE49-F238E27FC236}">
                          <a16:creationId xmlns:a16="http://schemas.microsoft.com/office/drawing/2014/main" id="{033C6F2A-0F65-6040-8A3C-BAD90C628B9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4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321" name="Rectangle 144">
                      <a:extLst>
                        <a:ext uri="{FF2B5EF4-FFF2-40B4-BE49-F238E27FC236}">
                          <a16:creationId xmlns:a16="http://schemas.microsoft.com/office/drawing/2014/main" id="{513E5FB6-D7F9-9343-82C8-9BB80CB7FF9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6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322" name="Rectangle 145">
                      <a:extLst>
                        <a:ext uri="{FF2B5EF4-FFF2-40B4-BE49-F238E27FC236}">
                          <a16:creationId xmlns:a16="http://schemas.microsoft.com/office/drawing/2014/main" id="{700456BA-BDB8-784C-999D-644E2C79FCD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5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323" name="AutoShape 146">
                      <a:extLst>
                        <a:ext uri="{FF2B5EF4-FFF2-40B4-BE49-F238E27FC236}">
                          <a16:creationId xmlns:a16="http://schemas.microsoft.com/office/drawing/2014/main" id="{902212FC-7256-754F-AFD4-8BD64D83D2D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EC86A6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pic>
                <p:nvPicPr>
                  <p:cNvPr id="313" name="Picture 147" descr="desktop_computer_stylized_small">
                    <a:extLst>
                      <a:ext uri="{FF2B5EF4-FFF2-40B4-BE49-F238E27FC236}">
                        <a16:creationId xmlns:a16="http://schemas.microsoft.com/office/drawing/2014/main" id="{6749D4B2-638E-3247-895E-C38F81C6A16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14" name="Rectangle 148">
                    <a:extLst>
                      <a:ext uri="{FF2B5EF4-FFF2-40B4-BE49-F238E27FC236}">
                        <a16:creationId xmlns:a16="http://schemas.microsoft.com/office/drawing/2014/main" id="{11D92BD6-CE36-634D-9F1B-6CBED16DB88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232"/>
                    <a:ext cx="104" cy="91"/>
                  </a:xfrm>
                  <a:prstGeom prst="rect">
                    <a:avLst/>
                  </a:prstGeom>
                  <a:solidFill>
                    <a:srgbClr val="E4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315" name="Freeform 149">
                    <a:extLst>
                      <a:ext uri="{FF2B5EF4-FFF2-40B4-BE49-F238E27FC236}">
                        <a16:creationId xmlns:a16="http://schemas.microsoft.com/office/drawing/2014/main" id="{FA61DEAA-1D6D-3A4B-9DD2-2633E3EF32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14 w 381"/>
                      <a:gd name="T1" fmla="*/ 274 h 274"/>
                      <a:gd name="T2" fmla="*/ 14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  <a:gd name="T9" fmla="*/ 0 w 381"/>
                      <a:gd name="T10" fmla="*/ 0 h 274"/>
                      <a:gd name="T11" fmla="*/ 381 w 381"/>
                      <a:gd name="T12" fmla="*/ 274 h 27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E4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317" name="Picture 151" descr="tv">
                    <a:extLst>
                      <a:ext uri="{FF2B5EF4-FFF2-40B4-BE49-F238E27FC236}">
                        <a16:creationId xmlns:a16="http://schemas.microsoft.com/office/drawing/2014/main" id="{94763A90-FA83-6D43-A436-F13917DEDD5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364" name="Freeform 209">
                <a:extLst>
                  <a:ext uri="{FF2B5EF4-FFF2-40B4-BE49-F238E27FC236}">
                    <a16:creationId xmlns:a16="http://schemas.microsoft.com/office/drawing/2014/main" id="{EFB2345E-45BF-0345-9876-16ED4A0CBD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43925" y="1479550"/>
                <a:ext cx="127000" cy="476250"/>
              </a:xfrm>
              <a:custGeom>
                <a:avLst/>
                <a:gdLst>
                  <a:gd name="T0" fmla="*/ 0 w 80"/>
                  <a:gd name="T1" fmla="*/ 2147483647 h 300"/>
                  <a:gd name="T2" fmla="*/ 2147483647 w 80"/>
                  <a:gd name="T3" fmla="*/ 2147483647 h 300"/>
                  <a:gd name="T4" fmla="*/ 2147483647 w 80"/>
                  <a:gd name="T5" fmla="*/ 0 h 300"/>
                  <a:gd name="T6" fmla="*/ 0 60000 65536"/>
                  <a:gd name="T7" fmla="*/ 0 60000 65536"/>
                  <a:gd name="T8" fmla="*/ 0 60000 65536"/>
                  <a:gd name="T9" fmla="*/ 0 w 80"/>
                  <a:gd name="T10" fmla="*/ 0 h 300"/>
                  <a:gd name="T11" fmla="*/ 80 w 80"/>
                  <a:gd name="T12" fmla="*/ 300 h 3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0" h="300">
                    <a:moveTo>
                      <a:pt x="0" y="300"/>
                    </a:moveTo>
                    <a:lnTo>
                      <a:pt x="80" y="300"/>
                    </a:lnTo>
                    <a:lnTo>
                      <a:pt x="80" y="0"/>
                    </a:lnTo>
                  </a:path>
                </a:pathLst>
              </a:custGeom>
              <a:noFill/>
              <a:ln w="9525">
                <a:solidFill>
                  <a:srgbClr val="E4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65" name="Rectangle 44">
              <a:extLst>
                <a:ext uri="{FF2B5EF4-FFF2-40B4-BE49-F238E27FC236}">
                  <a16:creationId xmlns:a16="http://schemas.microsoft.com/office/drawing/2014/main" id="{7ABEC7AC-0CF9-7740-88E7-0E43CF01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5313" y="1054100"/>
              <a:ext cx="955675" cy="7000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67" name="Freeform 216">
              <a:extLst>
                <a:ext uri="{FF2B5EF4-FFF2-40B4-BE49-F238E27FC236}">
                  <a16:creationId xmlns:a16="http://schemas.microsoft.com/office/drawing/2014/main" id="{D74A0656-120C-2348-A152-8E46A643D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2488" y="1236663"/>
              <a:ext cx="330200" cy="454025"/>
            </a:xfrm>
            <a:custGeom>
              <a:avLst/>
              <a:gdLst>
                <a:gd name="T0" fmla="*/ 0 w 318"/>
                <a:gd name="T1" fmla="*/ 2147483647 h 412"/>
                <a:gd name="T2" fmla="*/ 2147483647 w 318"/>
                <a:gd name="T3" fmla="*/ 2147483647 h 412"/>
                <a:gd name="T4" fmla="*/ 2147483647 w 318"/>
                <a:gd name="T5" fmla="*/ 0 h 412"/>
                <a:gd name="T6" fmla="*/ 2147483647 w 318"/>
                <a:gd name="T7" fmla="*/ 2147483647 h 412"/>
                <a:gd name="T8" fmla="*/ 2147483647 w 318"/>
                <a:gd name="T9" fmla="*/ 2147483647 h 412"/>
                <a:gd name="T10" fmla="*/ 2147483647 w 318"/>
                <a:gd name="T11" fmla="*/ 2147483647 h 412"/>
                <a:gd name="T12" fmla="*/ 2147483647 w 318"/>
                <a:gd name="T13" fmla="*/ 2147483647 h 412"/>
                <a:gd name="T14" fmla="*/ 2147483647 w 318"/>
                <a:gd name="T15" fmla="*/ 2147483647 h 412"/>
                <a:gd name="T16" fmla="*/ 0 w 318"/>
                <a:gd name="T17" fmla="*/ 2147483647 h 4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8"/>
                <a:gd name="T28" fmla="*/ 0 h 412"/>
                <a:gd name="T29" fmla="*/ 318 w 318"/>
                <a:gd name="T30" fmla="*/ 412 h 4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8" h="412">
                  <a:moveTo>
                    <a:pt x="0" y="412"/>
                  </a:moveTo>
                  <a:lnTo>
                    <a:pt x="3" y="1"/>
                  </a:lnTo>
                  <a:lnTo>
                    <a:pt x="74" y="0"/>
                  </a:lnTo>
                  <a:lnTo>
                    <a:pt x="254" y="111"/>
                  </a:lnTo>
                  <a:lnTo>
                    <a:pt x="318" y="115"/>
                  </a:lnTo>
                  <a:lnTo>
                    <a:pt x="318" y="308"/>
                  </a:lnTo>
                  <a:lnTo>
                    <a:pt x="246" y="308"/>
                  </a:lnTo>
                  <a:lnTo>
                    <a:pt x="74" y="412"/>
                  </a:lnTo>
                  <a:lnTo>
                    <a:pt x="0" y="412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99000">
                  <a:srgbClr val="E40000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8" name="Freeform 217">
              <a:extLst>
                <a:ext uri="{FF2B5EF4-FFF2-40B4-BE49-F238E27FC236}">
                  <a16:creationId xmlns:a16="http://schemas.microsoft.com/office/drawing/2014/main" id="{B21EE085-803A-FB4A-83BD-700B68E7F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9842" y="1167342"/>
              <a:ext cx="366713" cy="406400"/>
            </a:xfrm>
            <a:custGeom>
              <a:avLst/>
              <a:gdLst>
                <a:gd name="T0" fmla="*/ 0 w 353"/>
                <a:gd name="T1" fmla="*/ 2147483647 h 369"/>
                <a:gd name="T2" fmla="*/ 2147483647 w 353"/>
                <a:gd name="T3" fmla="*/ 0 h 369"/>
                <a:gd name="T4" fmla="*/ 2147483647 w 353"/>
                <a:gd name="T5" fmla="*/ 0 h 369"/>
                <a:gd name="T6" fmla="*/ 2147483647 w 353"/>
                <a:gd name="T7" fmla="*/ 2147483647 h 369"/>
                <a:gd name="T8" fmla="*/ 2147483647 w 353"/>
                <a:gd name="T9" fmla="*/ 2147483647 h 369"/>
                <a:gd name="T10" fmla="*/ 2147483647 w 353"/>
                <a:gd name="T11" fmla="*/ 2147483647 h 369"/>
                <a:gd name="T12" fmla="*/ 2147483647 w 353"/>
                <a:gd name="T13" fmla="*/ 2147483647 h 369"/>
                <a:gd name="T14" fmla="*/ 2147483647 w 353"/>
                <a:gd name="T15" fmla="*/ 2147483647 h 369"/>
                <a:gd name="T16" fmla="*/ 2147483647 w 353"/>
                <a:gd name="T17" fmla="*/ 2147483647 h 369"/>
                <a:gd name="T18" fmla="*/ 2147483647 w 353"/>
                <a:gd name="T19" fmla="*/ 2147483647 h 369"/>
                <a:gd name="T20" fmla="*/ 0 w 353"/>
                <a:gd name="T21" fmla="*/ 2147483647 h 3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3"/>
                <a:gd name="T34" fmla="*/ 0 h 369"/>
                <a:gd name="T35" fmla="*/ 353 w 353"/>
                <a:gd name="T36" fmla="*/ 369 h 36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3" h="369">
                  <a:moveTo>
                    <a:pt x="0" y="59"/>
                  </a:moveTo>
                  <a:lnTo>
                    <a:pt x="32" y="0"/>
                  </a:lnTo>
                  <a:lnTo>
                    <a:pt x="105" y="0"/>
                  </a:lnTo>
                  <a:lnTo>
                    <a:pt x="276" y="113"/>
                  </a:lnTo>
                  <a:lnTo>
                    <a:pt x="353" y="113"/>
                  </a:lnTo>
                  <a:lnTo>
                    <a:pt x="353" y="315"/>
                  </a:lnTo>
                  <a:lnTo>
                    <a:pt x="318" y="369"/>
                  </a:lnTo>
                  <a:lnTo>
                    <a:pt x="315" y="173"/>
                  </a:lnTo>
                  <a:lnTo>
                    <a:pt x="254" y="173"/>
                  </a:lnTo>
                  <a:lnTo>
                    <a:pt x="75" y="6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9" name="Line 218">
              <a:extLst>
                <a:ext uri="{FF2B5EF4-FFF2-40B4-BE49-F238E27FC236}">
                  <a16:creationId xmlns:a16="http://schemas.microsoft.com/office/drawing/2014/main" id="{662CF9DC-48CB-3C4D-B5DD-565FE580BE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339513" y="1295400"/>
              <a:ext cx="34925" cy="68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0" name="Line 219">
              <a:extLst>
                <a:ext uri="{FF2B5EF4-FFF2-40B4-BE49-F238E27FC236}">
                  <a16:creationId xmlns:a16="http://schemas.microsoft.com/office/drawing/2014/main" id="{7C5780A1-D001-8344-837A-3397C4576A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1063" y="1466850"/>
              <a:ext cx="2682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1" name="Freeform 220">
              <a:extLst>
                <a:ext uri="{FF2B5EF4-FFF2-40B4-BE49-F238E27FC236}">
                  <a16:creationId xmlns:a16="http://schemas.microsoft.com/office/drawing/2014/main" id="{6C59CA65-50C3-0443-8B37-EE986EE2D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4713" y="1290638"/>
              <a:ext cx="274637" cy="115887"/>
            </a:xfrm>
            <a:custGeom>
              <a:avLst/>
              <a:gdLst>
                <a:gd name="T0" fmla="*/ 0 w 264"/>
                <a:gd name="T1" fmla="*/ 0 h 105"/>
                <a:gd name="T2" fmla="*/ 2147483647 w 264"/>
                <a:gd name="T3" fmla="*/ 0 h 105"/>
                <a:gd name="T4" fmla="*/ 2147483647 w 264"/>
                <a:gd name="T5" fmla="*/ 2147483647 h 105"/>
                <a:gd name="T6" fmla="*/ 2147483647 w 264"/>
                <a:gd name="T7" fmla="*/ 2147483647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4"/>
                <a:gd name="T13" fmla="*/ 0 h 105"/>
                <a:gd name="T14" fmla="*/ 264 w 264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4" h="105">
                  <a:moveTo>
                    <a:pt x="0" y="0"/>
                  </a:moveTo>
                  <a:lnTo>
                    <a:pt x="52" y="0"/>
                  </a:lnTo>
                  <a:lnTo>
                    <a:pt x="207" y="105"/>
                  </a:lnTo>
                  <a:lnTo>
                    <a:pt x="264" y="10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2" name="Freeform 221">
              <a:extLst>
                <a:ext uri="{FF2B5EF4-FFF2-40B4-BE49-F238E27FC236}">
                  <a16:creationId xmlns:a16="http://schemas.microsoft.com/office/drawing/2014/main" id="{7556E69F-3BCD-2B4F-A17A-81BBDE0EEFC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1034713" y="1527175"/>
              <a:ext cx="274637" cy="114300"/>
            </a:xfrm>
            <a:custGeom>
              <a:avLst/>
              <a:gdLst>
                <a:gd name="T0" fmla="*/ 0 w 264"/>
                <a:gd name="T1" fmla="*/ 0 h 105"/>
                <a:gd name="T2" fmla="*/ 2147483647 w 264"/>
                <a:gd name="T3" fmla="*/ 0 h 105"/>
                <a:gd name="T4" fmla="*/ 2147483647 w 264"/>
                <a:gd name="T5" fmla="*/ 2147483647 h 105"/>
                <a:gd name="T6" fmla="*/ 2147483647 w 264"/>
                <a:gd name="T7" fmla="*/ 2147483647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4"/>
                <a:gd name="T13" fmla="*/ 0 h 105"/>
                <a:gd name="T14" fmla="*/ 264 w 264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4" h="105">
                  <a:moveTo>
                    <a:pt x="0" y="0"/>
                  </a:moveTo>
                  <a:lnTo>
                    <a:pt x="52" y="0"/>
                  </a:lnTo>
                  <a:lnTo>
                    <a:pt x="207" y="105"/>
                  </a:lnTo>
                  <a:lnTo>
                    <a:pt x="264" y="10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3" name="AutoShape 225">
              <a:extLst>
                <a:ext uri="{FF2B5EF4-FFF2-40B4-BE49-F238E27FC236}">
                  <a16:creationId xmlns:a16="http://schemas.microsoft.com/office/drawing/2014/main" id="{9DD28501-C345-2745-849B-87EB75970D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15613" y="790575"/>
              <a:ext cx="1206500" cy="261938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523" name="Group 522">
              <a:extLst>
                <a:ext uri="{FF2B5EF4-FFF2-40B4-BE49-F238E27FC236}">
                  <a16:creationId xmlns:a16="http://schemas.microsoft.com/office/drawing/2014/main" id="{983BDABC-49F0-F642-9544-FC51657A2E15}"/>
                </a:ext>
              </a:extLst>
            </p:cNvPr>
            <p:cNvGrpSpPr/>
            <p:nvPr/>
          </p:nvGrpSpPr>
          <p:grpSpPr>
            <a:xfrm>
              <a:off x="8699500" y="730250"/>
              <a:ext cx="850900" cy="755650"/>
              <a:chOff x="8699500" y="730250"/>
              <a:chExt cx="850900" cy="755650"/>
            </a:xfrm>
          </p:grpSpPr>
          <p:grpSp>
            <p:nvGrpSpPr>
              <p:cNvPr id="393" name="Group 117">
                <a:extLst>
                  <a:ext uri="{FF2B5EF4-FFF2-40B4-BE49-F238E27FC236}">
                    <a16:creationId xmlns:a16="http://schemas.microsoft.com/office/drawing/2014/main" id="{D54CFC43-9C44-9741-8C04-D80CE47569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99500" y="730250"/>
                <a:ext cx="850900" cy="527050"/>
                <a:chOff x="-490" y="1664"/>
                <a:chExt cx="1429" cy="842"/>
              </a:xfrm>
            </p:grpSpPr>
            <p:sp>
              <p:nvSpPr>
                <p:cNvPr id="394" name="AutoShape 111">
                  <a:extLst>
                    <a:ext uri="{FF2B5EF4-FFF2-40B4-BE49-F238E27FC236}">
                      <a16:creationId xmlns:a16="http://schemas.microsoft.com/office/drawing/2014/main" id="{97DF7804-CC88-1F42-B8F9-051351FE80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490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395" name="Group 116">
                  <a:extLst>
                    <a:ext uri="{FF2B5EF4-FFF2-40B4-BE49-F238E27FC236}">
                      <a16:creationId xmlns:a16="http://schemas.microsoft.com/office/drawing/2014/main" id="{62D463CD-C41B-EB42-B714-BE7DEB8C5A0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396" name="Rectangle 99">
                    <a:extLst>
                      <a:ext uri="{FF2B5EF4-FFF2-40B4-BE49-F238E27FC236}">
                        <a16:creationId xmlns:a16="http://schemas.microsoft.com/office/drawing/2014/main" id="{C882ED75-ED21-974A-90AC-D2ADE1E07E3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-338" y="1923"/>
                    <a:ext cx="1128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397" name="Line 7">
                    <a:extLst>
                      <a:ext uri="{FF2B5EF4-FFF2-40B4-BE49-F238E27FC236}">
                        <a16:creationId xmlns:a16="http://schemas.microsoft.com/office/drawing/2014/main" id="{1BB2D968-610B-184F-A2CF-14B33B3A957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-150" y="2271"/>
                    <a:ext cx="673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E4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398" name="Group 103">
                    <a:extLst>
                      <a:ext uri="{FF2B5EF4-FFF2-40B4-BE49-F238E27FC236}">
                        <a16:creationId xmlns:a16="http://schemas.microsoft.com/office/drawing/2014/main" id="{4D4CE61C-8983-B647-864F-F470C03A070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403" name="Rectangle 104">
                      <a:extLst>
                        <a:ext uri="{FF2B5EF4-FFF2-40B4-BE49-F238E27FC236}">
                          <a16:creationId xmlns:a16="http://schemas.microsoft.com/office/drawing/2014/main" id="{F0C7BF96-DC9B-8F46-A1CD-DF23ED3B114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0" y="1000"/>
                      <a:ext cx="871" cy="229"/>
                    </a:xfrm>
                    <a:prstGeom prst="rect">
                      <a:avLst/>
                    </a:prstGeom>
                    <a:solidFill>
                      <a:srgbClr val="EC86A6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404" name="Rectangle 105">
                      <a:extLst>
                        <a:ext uri="{FF2B5EF4-FFF2-40B4-BE49-F238E27FC236}">
                          <a16:creationId xmlns:a16="http://schemas.microsoft.com/office/drawing/2014/main" id="{31A36EA8-D658-AB47-BE82-801AA588F5B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2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405" name="Rectangle 106">
                      <a:extLst>
                        <a:ext uri="{FF2B5EF4-FFF2-40B4-BE49-F238E27FC236}">
                          <a16:creationId xmlns:a16="http://schemas.microsoft.com/office/drawing/2014/main" id="{5DDEAC47-056C-384C-B89F-5A42C8379AD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4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406" name="Rectangle 107">
                      <a:extLst>
                        <a:ext uri="{FF2B5EF4-FFF2-40B4-BE49-F238E27FC236}">
                          <a16:creationId xmlns:a16="http://schemas.microsoft.com/office/drawing/2014/main" id="{5FAEA790-B08D-2741-A24E-F6C8966DFA2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6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407" name="Rectangle 108">
                      <a:extLst>
                        <a:ext uri="{FF2B5EF4-FFF2-40B4-BE49-F238E27FC236}">
                          <a16:creationId xmlns:a16="http://schemas.microsoft.com/office/drawing/2014/main" id="{C8681A97-C9D1-FE48-BB82-818A99CB0B4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5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408" name="AutoShape 109">
                      <a:extLst>
                        <a:ext uri="{FF2B5EF4-FFF2-40B4-BE49-F238E27FC236}">
                          <a16:creationId xmlns:a16="http://schemas.microsoft.com/office/drawing/2014/main" id="{CFB36D93-5244-FD4C-BD34-FB641007F59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75000"/>
                      </a:schemeClr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pic>
                <p:nvPicPr>
                  <p:cNvPr id="399" name="Picture 110" descr="desktop_computer_stylized_small">
                    <a:extLst>
                      <a:ext uri="{FF2B5EF4-FFF2-40B4-BE49-F238E27FC236}">
                        <a16:creationId xmlns:a16="http://schemas.microsoft.com/office/drawing/2014/main" id="{9B404C1F-048E-7044-BE69-14D8C09F81C5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00" name="Rectangle 112">
                    <a:extLst>
                      <a:ext uri="{FF2B5EF4-FFF2-40B4-BE49-F238E27FC236}">
                        <a16:creationId xmlns:a16="http://schemas.microsoft.com/office/drawing/2014/main" id="{93620211-30D2-A74F-85D8-3CCB3BB54C2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232"/>
                    <a:ext cx="104" cy="91"/>
                  </a:xfrm>
                  <a:prstGeom prst="rect">
                    <a:avLst/>
                  </a:prstGeom>
                  <a:solidFill>
                    <a:srgbClr val="E4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401" name="Freeform 113">
                    <a:extLst>
                      <a:ext uri="{FF2B5EF4-FFF2-40B4-BE49-F238E27FC236}">
                        <a16:creationId xmlns:a16="http://schemas.microsoft.com/office/drawing/2014/main" id="{EAB132C2-BF16-0F4B-B306-8B5A4C1C07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14 w 381"/>
                      <a:gd name="T1" fmla="*/ 274 h 274"/>
                      <a:gd name="T2" fmla="*/ 14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  <a:gd name="T9" fmla="*/ 0 w 381"/>
                      <a:gd name="T10" fmla="*/ 0 h 274"/>
                      <a:gd name="T11" fmla="*/ 381 w 381"/>
                      <a:gd name="T12" fmla="*/ 274 h 27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E4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402" name="Picture 115" descr="tv">
                    <a:extLst>
                      <a:ext uri="{FF2B5EF4-FFF2-40B4-BE49-F238E27FC236}">
                        <a16:creationId xmlns:a16="http://schemas.microsoft.com/office/drawing/2014/main" id="{E56F1C09-456F-6945-AACA-76354A8314E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cxnSp>
            <p:nvCxnSpPr>
              <p:cNvPr id="522" name="Straight Connector 521">
                <a:extLst>
                  <a:ext uri="{FF2B5EF4-FFF2-40B4-BE49-F238E27FC236}">
                    <a16:creationId xmlns:a16="http://schemas.microsoft.com/office/drawing/2014/main" id="{CEADDDE2-F07E-2048-90F3-56476774EC97}"/>
                  </a:ext>
                </a:extLst>
              </p:cNvPr>
              <p:cNvCxnSpPr/>
              <p:nvPr/>
            </p:nvCxnSpPr>
            <p:spPr>
              <a:xfrm>
                <a:off x="9334500" y="1147233"/>
                <a:ext cx="0" cy="338667"/>
              </a:xfrm>
              <a:prstGeom prst="line">
                <a:avLst/>
              </a:prstGeom>
              <a:ln w="9525">
                <a:solidFill>
                  <a:srgbClr val="E4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id="{2E6A914D-56E6-6144-8A5D-B26042233D49}"/>
                </a:ext>
              </a:extLst>
            </p:cNvPr>
            <p:cNvCxnSpPr/>
            <p:nvPr/>
          </p:nvCxnSpPr>
          <p:spPr>
            <a:xfrm>
              <a:off x="8428567" y="1151466"/>
              <a:ext cx="0" cy="338667"/>
            </a:xfrm>
            <a:prstGeom prst="line">
              <a:avLst/>
            </a:prstGeom>
            <a:ln w="9525">
              <a:solidFill>
                <a:srgbClr val="E4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5" name="Group 414">
              <a:extLst>
                <a:ext uri="{FF2B5EF4-FFF2-40B4-BE49-F238E27FC236}">
                  <a16:creationId xmlns:a16="http://schemas.microsoft.com/office/drawing/2014/main" id="{EA667DB5-3322-4A46-B5FA-A070FD5DC154}"/>
                </a:ext>
              </a:extLst>
            </p:cNvPr>
            <p:cNvGrpSpPr/>
            <p:nvPr/>
          </p:nvGrpSpPr>
          <p:grpSpPr>
            <a:xfrm>
              <a:off x="8795279" y="1483783"/>
              <a:ext cx="850900" cy="623888"/>
              <a:chOff x="7872413" y="1479550"/>
              <a:chExt cx="850900" cy="623888"/>
            </a:xfrm>
          </p:grpSpPr>
          <p:grpSp>
            <p:nvGrpSpPr>
              <p:cNvPr id="416" name="Group 135">
                <a:extLst>
                  <a:ext uri="{FF2B5EF4-FFF2-40B4-BE49-F238E27FC236}">
                    <a16:creationId xmlns:a16="http://schemas.microsoft.com/office/drawing/2014/main" id="{85DFD946-B194-774B-88CB-2C0D2F0CAA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872413" y="1576388"/>
                <a:ext cx="850900" cy="527050"/>
                <a:chOff x="-490" y="1664"/>
                <a:chExt cx="1429" cy="842"/>
              </a:xfrm>
            </p:grpSpPr>
            <p:sp>
              <p:nvSpPr>
                <p:cNvPr id="418" name="AutoShape 136">
                  <a:extLst>
                    <a:ext uri="{FF2B5EF4-FFF2-40B4-BE49-F238E27FC236}">
                      <a16:creationId xmlns:a16="http://schemas.microsoft.com/office/drawing/2014/main" id="{F297B945-74B3-CB4B-878C-7C02A4889F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490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419" name="Group 137">
                  <a:extLst>
                    <a:ext uri="{FF2B5EF4-FFF2-40B4-BE49-F238E27FC236}">
                      <a16:creationId xmlns:a16="http://schemas.microsoft.com/office/drawing/2014/main" id="{E4CF7180-96A2-CD40-B8A0-45AE98BA1F1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420" name="Rectangle 138">
                    <a:extLst>
                      <a:ext uri="{FF2B5EF4-FFF2-40B4-BE49-F238E27FC236}">
                        <a16:creationId xmlns:a16="http://schemas.microsoft.com/office/drawing/2014/main" id="{E728FEDA-C496-A141-8FEA-14AAB825DF0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-338" y="1923"/>
                    <a:ext cx="1128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421" name="Line 7">
                    <a:extLst>
                      <a:ext uri="{FF2B5EF4-FFF2-40B4-BE49-F238E27FC236}">
                        <a16:creationId xmlns:a16="http://schemas.microsoft.com/office/drawing/2014/main" id="{94947D33-1E0B-FE40-8CAB-CBBDC0D6E22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-150" y="2271"/>
                    <a:ext cx="676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E4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422" name="Group 140">
                    <a:extLst>
                      <a:ext uri="{FF2B5EF4-FFF2-40B4-BE49-F238E27FC236}">
                        <a16:creationId xmlns:a16="http://schemas.microsoft.com/office/drawing/2014/main" id="{394E883E-EC3D-5D4A-AEA2-4725F7F2DBF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427" name="Rectangle 141">
                      <a:extLst>
                        <a:ext uri="{FF2B5EF4-FFF2-40B4-BE49-F238E27FC236}">
                          <a16:creationId xmlns:a16="http://schemas.microsoft.com/office/drawing/2014/main" id="{448655B1-0992-6F4B-815F-913E06606CB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0" y="1000"/>
                      <a:ext cx="871" cy="229"/>
                    </a:xfrm>
                    <a:prstGeom prst="rect">
                      <a:avLst/>
                    </a:prstGeom>
                    <a:solidFill>
                      <a:srgbClr val="EC86A6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428" name="Rectangle 142">
                      <a:extLst>
                        <a:ext uri="{FF2B5EF4-FFF2-40B4-BE49-F238E27FC236}">
                          <a16:creationId xmlns:a16="http://schemas.microsoft.com/office/drawing/2014/main" id="{968409F2-F7DA-2446-B315-0CF4D05EAD1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2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429" name="Rectangle 143">
                      <a:extLst>
                        <a:ext uri="{FF2B5EF4-FFF2-40B4-BE49-F238E27FC236}">
                          <a16:creationId xmlns:a16="http://schemas.microsoft.com/office/drawing/2014/main" id="{0362FF3B-ADD9-5744-8ACA-3EFADB83225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4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430" name="Rectangle 144">
                      <a:extLst>
                        <a:ext uri="{FF2B5EF4-FFF2-40B4-BE49-F238E27FC236}">
                          <a16:creationId xmlns:a16="http://schemas.microsoft.com/office/drawing/2014/main" id="{C40AA11A-DFD4-8F42-897F-82FED599B22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6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431" name="Rectangle 145">
                      <a:extLst>
                        <a:ext uri="{FF2B5EF4-FFF2-40B4-BE49-F238E27FC236}">
                          <a16:creationId xmlns:a16="http://schemas.microsoft.com/office/drawing/2014/main" id="{8A810F1B-6E62-5742-8139-F7E89D3E1CE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5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432" name="AutoShape 146">
                      <a:extLst>
                        <a:ext uri="{FF2B5EF4-FFF2-40B4-BE49-F238E27FC236}">
                          <a16:creationId xmlns:a16="http://schemas.microsoft.com/office/drawing/2014/main" id="{F9E0BEC6-A98D-274B-80FC-89A04433923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75000"/>
                      </a:schemeClr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pic>
                <p:nvPicPr>
                  <p:cNvPr id="423" name="Picture 147" descr="desktop_computer_stylized_small">
                    <a:extLst>
                      <a:ext uri="{FF2B5EF4-FFF2-40B4-BE49-F238E27FC236}">
                        <a16:creationId xmlns:a16="http://schemas.microsoft.com/office/drawing/2014/main" id="{0A91A55F-2043-9E4B-99F9-AFA78F5A8149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24" name="Rectangle 148">
                    <a:extLst>
                      <a:ext uri="{FF2B5EF4-FFF2-40B4-BE49-F238E27FC236}">
                        <a16:creationId xmlns:a16="http://schemas.microsoft.com/office/drawing/2014/main" id="{F8AF0B05-119A-0146-852E-B3BD3225EC1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232"/>
                    <a:ext cx="104" cy="91"/>
                  </a:xfrm>
                  <a:prstGeom prst="rect">
                    <a:avLst/>
                  </a:prstGeom>
                  <a:solidFill>
                    <a:srgbClr val="E4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425" name="Freeform 149">
                    <a:extLst>
                      <a:ext uri="{FF2B5EF4-FFF2-40B4-BE49-F238E27FC236}">
                        <a16:creationId xmlns:a16="http://schemas.microsoft.com/office/drawing/2014/main" id="{AB1B2319-3B1A-4844-AE46-5CB41DCFDC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14 w 381"/>
                      <a:gd name="T1" fmla="*/ 274 h 274"/>
                      <a:gd name="T2" fmla="*/ 14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  <a:gd name="T9" fmla="*/ 0 w 381"/>
                      <a:gd name="T10" fmla="*/ 0 h 274"/>
                      <a:gd name="T11" fmla="*/ 381 w 381"/>
                      <a:gd name="T12" fmla="*/ 274 h 27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E4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426" name="Picture 151" descr="tv">
                    <a:extLst>
                      <a:ext uri="{FF2B5EF4-FFF2-40B4-BE49-F238E27FC236}">
                        <a16:creationId xmlns:a16="http://schemas.microsoft.com/office/drawing/2014/main" id="{FBF03B14-5AED-7E49-8E18-C9D52DD0666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417" name="Freeform 209">
                <a:extLst>
                  <a:ext uri="{FF2B5EF4-FFF2-40B4-BE49-F238E27FC236}">
                    <a16:creationId xmlns:a16="http://schemas.microsoft.com/office/drawing/2014/main" id="{0B7484A0-57B4-9D4F-88D9-C1C31B0000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43925" y="1479550"/>
                <a:ext cx="127000" cy="476250"/>
              </a:xfrm>
              <a:custGeom>
                <a:avLst/>
                <a:gdLst>
                  <a:gd name="T0" fmla="*/ 0 w 80"/>
                  <a:gd name="T1" fmla="*/ 2147483647 h 300"/>
                  <a:gd name="T2" fmla="*/ 2147483647 w 80"/>
                  <a:gd name="T3" fmla="*/ 2147483647 h 300"/>
                  <a:gd name="T4" fmla="*/ 2147483647 w 80"/>
                  <a:gd name="T5" fmla="*/ 0 h 300"/>
                  <a:gd name="T6" fmla="*/ 0 60000 65536"/>
                  <a:gd name="T7" fmla="*/ 0 60000 65536"/>
                  <a:gd name="T8" fmla="*/ 0 60000 65536"/>
                  <a:gd name="T9" fmla="*/ 0 w 80"/>
                  <a:gd name="T10" fmla="*/ 0 h 300"/>
                  <a:gd name="T11" fmla="*/ 80 w 80"/>
                  <a:gd name="T12" fmla="*/ 300 h 3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0" h="300">
                    <a:moveTo>
                      <a:pt x="0" y="300"/>
                    </a:moveTo>
                    <a:lnTo>
                      <a:pt x="80" y="300"/>
                    </a:lnTo>
                    <a:lnTo>
                      <a:pt x="80" y="0"/>
                    </a:lnTo>
                  </a:path>
                </a:pathLst>
              </a:custGeom>
              <a:noFill/>
              <a:ln w="9525">
                <a:solidFill>
                  <a:srgbClr val="E4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33" name="Text Box 204">
              <a:extLst>
                <a:ext uri="{FF2B5EF4-FFF2-40B4-BE49-F238E27FC236}">
                  <a16:creationId xmlns:a16="http://schemas.microsoft.com/office/drawing/2014/main" id="{3C38ADF6-8694-1144-9C3F-327CA87364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44075" y="1341438"/>
              <a:ext cx="4889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96969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…</a:t>
              </a:r>
            </a:p>
          </p:txBody>
        </p:sp>
      </p:grpSp>
      <p:sp>
        <p:nvSpPr>
          <p:cNvPr id="259" name="Slide Number Placeholder 4">
            <a:extLst>
              <a:ext uri="{FF2B5EF4-FFF2-40B4-BE49-F238E27FC236}">
                <a16:creationId xmlns:a16="http://schemas.microsoft.com/office/drawing/2014/main" id="{3B06334E-8708-6947-A6AF-0C8FD07184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Layer: 6-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582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936" y="362678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Where is the link layer implemented?</a:t>
            </a:r>
            <a:endParaRPr lang="en-US" sz="4400" dirty="0"/>
          </a:p>
        </p:txBody>
      </p:sp>
      <p:sp>
        <p:nvSpPr>
          <p:cNvPr id="259" name="Rectangle 3">
            <a:extLst>
              <a:ext uri="{FF2B5EF4-FFF2-40B4-BE49-F238E27FC236}">
                <a16:creationId xmlns:a16="http://schemas.microsoft.com/office/drawing/2014/main" id="{A48F2D8E-D82E-0A4C-8783-B2F84E2BA4F6}"/>
              </a:ext>
            </a:extLst>
          </p:cNvPr>
          <p:cNvSpPr txBox="1">
            <a:spLocks noChangeArrowheads="1"/>
          </p:cNvSpPr>
          <p:nvPr/>
        </p:nvSpPr>
        <p:spPr>
          <a:xfrm>
            <a:off x="980353" y="1561667"/>
            <a:ext cx="5808373" cy="46593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8416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each-and-every host</a:t>
            </a:r>
          </a:p>
          <a:p>
            <a:pPr marL="352425" marR="0" lvl="0" indent="-28416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layer implemented in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 interface card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(NIC) or on a chip</a:t>
            </a:r>
          </a:p>
          <a:p>
            <a:pPr marL="695325" marR="0" lvl="1" indent="-23177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Ethernet,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WiFi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card or chip</a:t>
            </a:r>
          </a:p>
          <a:p>
            <a:pPr marL="695325" marR="0" lvl="1" indent="-23177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implements link, physical layer</a:t>
            </a:r>
          </a:p>
          <a:p>
            <a:pPr marL="352425" marR="0" lvl="0" indent="-28416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attaches into host’s system buses</a:t>
            </a:r>
          </a:p>
          <a:p>
            <a:pPr marL="352425" marR="0" lvl="0" indent="-28416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combination of hardware, software, firmware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charset="0"/>
              <a:ea typeface="+mn-ea"/>
              <a:cs typeface="+mn-cs"/>
            </a:endParaRPr>
          </a:p>
        </p:txBody>
      </p:sp>
      <p:sp>
        <p:nvSpPr>
          <p:cNvPr id="339" name="Freeform 92">
            <a:extLst>
              <a:ext uri="{FF2B5EF4-FFF2-40B4-BE49-F238E27FC236}">
                <a16:creationId xmlns:a16="http://schemas.microsoft.com/office/drawing/2014/main" id="{E4A9915D-6AEE-C449-9BB3-5A3FF82FE7DA}"/>
              </a:ext>
            </a:extLst>
          </p:cNvPr>
          <p:cNvSpPr>
            <a:spLocks/>
          </p:cNvSpPr>
          <p:nvPr/>
        </p:nvSpPr>
        <p:spPr bwMode="auto">
          <a:xfrm>
            <a:off x="8482590" y="5121168"/>
            <a:ext cx="2308225" cy="797490"/>
          </a:xfrm>
          <a:custGeom>
            <a:avLst/>
            <a:gdLst>
              <a:gd name="T0" fmla="*/ 0 w 1454"/>
              <a:gd name="T1" fmla="*/ 2743200 h 1908"/>
              <a:gd name="T2" fmla="*/ 31750 w 1454"/>
              <a:gd name="T3" fmla="*/ 2668588 h 1908"/>
              <a:gd name="T4" fmla="*/ 446088 w 1454"/>
              <a:gd name="T5" fmla="*/ 0 h 1908"/>
              <a:gd name="T6" fmla="*/ 1978025 w 1454"/>
              <a:gd name="T7" fmla="*/ 477838 h 1908"/>
              <a:gd name="T8" fmla="*/ 2308225 w 1454"/>
              <a:gd name="T9" fmla="*/ 2370138 h 1908"/>
              <a:gd name="T10" fmla="*/ 393700 w 1454"/>
              <a:gd name="T11" fmla="*/ 3028950 h 1908"/>
              <a:gd name="T12" fmla="*/ 0 w 1454"/>
              <a:gd name="T13" fmla="*/ 2743200 h 19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connsiteX0" fmla="*/ 0 w 10000"/>
              <a:gd name="connsiteY0" fmla="*/ 7479 h 8422"/>
              <a:gd name="connsiteX1" fmla="*/ 138 w 10000"/>
              <a:gd name="connsiteY1" fmla="*/ 7232 h 8422"/>
              <a:gd name="connsiteX2" fmla="*/ 1933 w 10000"/>
              <a:gd name="connsiteY2" fmla="*/ 6289 h 8422"/>
              <a:gd name="connsiteX3" fmla="*/ 8569 w 10000"/>
              <a:gd name="connsiteY3" fmla="*/ 0 h 8422"/>
              <a:gd name="connsiteX4" fmla="*/ 10000 w 10000"/>
              <a:gd name="connsiteY4" fmla="*/ 6247 h 8422"/>
              <a:gd name="connsiteX5" fmla="*/ 1706 w 10000"/>
              <a:gd name="connsiteY5" fmla="*/ 8422 h 8422"/>
              <a:gd name="connsiteX6" fmla="*/ 0 w 10000"/>
              <a:gd name="connsiteY6" fmla="*/ 7479 h 8422"/>
              <a:gd name="connsiteX0" fmla="*/ 0 w 10000"/>
              <a:gd name="connsiteY0" fmla="*/ 1463 h 2583"/>
              <a:gd name="connsiteX1" fmla="*/ 138 w 10000"/>
              <a:gd name="connsiteY1" fmla="*/ 1170 h 2583"/>
              <a:gd name="connsiteX2" fmla="*/ 1933 w 10000"/>
              <a:gd name="connsiteY2" fmla="*/ 50 h 2583"/>
              <a:gd name="connsiteX3" fmla="*/ 6408 w 10000"/>
              <a:gd name="connsiteY3" fmla="*/ 241 h 2583"/>
              <a:gd name="connsiteX4" fmla="*/ 10000 w 10000"/>
              <a:gd name="connsiteY4" fmla="*/ 0 h 2583"/>
              <a:gd name="connsiteX5" fmla="*/ 1706 w 10000"/>
              <a:gd name="connsiteY5" fmla="*/ 2583 h 2583"/>
              <a:gd name="connsiteX6" fmla="*/ 0 w 10000"/>
              <a:gd name="connsiteY6" fmla="*/ 1463 h 2583"/>
              <a:gd name="connsiteX0" fmla="*/ 0 w 10000"/>
              <a:gd name="connsiteY0" fmla="*/ 5664 h 14626"/>
              <a:gd name="connsiteX1" fmla="*/ 138 w 10000"/>
              <a:gd name="connsiteY1" fmla="*/ 4530 h 14626"/>
              <a:gd name="connsiteX2" fmla="*/ 1933 w 10000"/>
              <a:gd name="connsiteY2" fmla="*/ 194 h 14626"/>
              <a:gd name="connsiteX3" fmla="*/ 6408 w 10000"/>
              <a:gd name="connsiteY3" fmla="*/ 933 h 14626"/>
              <a:gd name="connsiteX4" fmla="*/ 10000 w 10000"/>
              <a:gd name="connsiteY4" fmla="*/ 0 h 14626"/>
              <a:gd name="connsiteX5" fmla="*/ 1526 w 10000"/>
              <a:gd name="connsiteY5" fmla="*/ 14626 h 14626"/>
              <a:gd name="connsiteX6" fmla="*/ 0 w 10000"/>
              <a:gd name="connsiteY6" fmla="*/ 5664 h 14626"/>
              <a:gd name="connsiteX0" fmla="*/ 0 w 10000"/>
              <a:gd name="connsiteY0" fmla="*/ 5664 h 12103"/>
              <a:gd name="connsiteX1" fmla="*/ 138 w 10000"/>
              <a:gd name="connsiteY1" fmla="*/ 4530 h 12103"/>
              <a:gd name="connsiteX2" fmla="*/ 1933 w 10000"/>
              <a:gd name="connsiteY2" fmla="*/ 194 h 12103"/>
              <a:gd name="connsiteX3" fmla="*/ 6408 w 10000"/>
              <a:gd name="connsiteY3" fmla="*/ 933 h 12103"/>
              <a:gd name="connsiteX4" fmla="*/ 10000 w 10000"/>
              <a:gd name="connsiteY4" fmla="*/ 0 h 12103"/>
              <a:gd name="connsiteX5" fmla="*/ 1286 w 10000"/>
              <a:gd name="connsiteY5" fmla="*/ 12103 h 12103"/>
              <a:gd name="connsiteX6" fmla="*/ 0 w 10000"/>
              <a:gd name="connsiteY6" fmla="*/ 5664 h 12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2103">
                <a:moveTo>
                  <a:pt x="0" y="5664"/>
                </a:moveTo>
                <a:cubicBezTo>
                  <a:pt x="103" y="4603"/>
                  <a:pt x="28" y="4917"/>
                  <a:pt x="138" y="4530"/>
                </a:cubicBezTo>
                <a:lnTo>
                  <a:pt x="1933" y="194"/>
                </a:lnTo>
                <a:lnTo>
                  <a:pt x="6408" y="933"/>
                </a:lnTo>
                <a:lnTo>
                  <a:pt x="10000" y="0"/>
                </a:lnTo>
                <a:lnTo>
                  <a:pt x="1286" y="12103"/>
                </a:lnTo>
                <a:lnTo>
                  <a:pt x="0" y="5664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40" name="Rectangle 42">
            <a:extLst>
              <a:ext uri="{FF2B5EF4-FFF2-40B4-BE49-F238E27FC236}">
                <a16:creationId xmlns:a16="http://schemas.microsoft.com/office/drawing/2014/main" id="{08D16DCA-2F81-3142-8787-DCBB82571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665" y="2749550"/>
            <a:ext cx="1836737" cy="24018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42" name="Rectangle 44">
            <a:extLst>
              <a:ext uri="{FF2B5EF4-FFF2-40B4-BE49-F238E27FC236}">
                <a16:creationId xmlns:a16="http://schemas.microsoft.com/office/drawing/2014/main" id="{4292A8DC-1EBA-E346-AA85-38C6822CA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4927" y="4687887"/>
            <a:ext cx="666750" cy="282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43" name="Rectangle 45">
            <a:extLst>
              <a:ext uri="{FF2B5EF4-FFF2-40B4-BE49-F238E27FC236}">
                <a16:creationId xmlns:a16="http://schemas.microsoft.com/office/drawing/2014/main" id="{9AD0BC31-6A50-984F-86A3-3CA27EA7C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4927" y="4100512"/>
            <a:ext cx="657225" cy="5191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controller</a:t>
            </a:r>
          </a:p>
        </p:txBody>
      </p:sp>
      <p:sp>
        <p:nvSpPr>
          <p:cNvPr id="344" name="Text Box 46">
            <a:extLst>
              <a:ext uri="{FF2B5EF4-FFF2-40B4-BE49-F238E27FC236}">
                <a16:creationId xmlns:a16="http://schemas.microsoft.com/office/drawing/2014/main" id="{0B7C150F-CB12-034D-8895-A7245A5D6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0720" y="4697412"/>
            <a:ext cx="7377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physical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45" name="Freeform 47">
            <a:extLst>
              <a:ext uri="{FF2B5EF4-FFF2-40B4-BE49-F238E27FC236}">
                <a16:creationId xmlns:a16="http://schemas.microsoft.com/office/drawing/2014/main" id="{793E17F7-22E2-FF4D-8509-E82EDBE2D5AA}"/>
              </a:ext>
            </a:extLst>
          </p:cNvPr>
          <p:cNvSpPr>
            <a:spLocks/>
          </p:cNvSpPr>
          <p:nvPr/>
        </p:nvSpPr>
        <p:spPr bwMode="auto">
          <a:xfrm>
            <a:off x="9457315" y="3619500"/>
            <a:ext cx="200025" cy="460375"/>
          </a:xfrm>
          <a:custGeom>
            <a:avLst/>
            <a:gdLst>
              <a:gd name="T0" fmla="*/ 0 w 361"/>
              <a:gd name="T1" fmla="*/ 0 h 478"/>
              <a:gd name="T2" fmla="*/ 0 w 361"/>
              <a:gd name="T3" fmla="*/ 2147483647 h 478"/>
              <a:gd name="T4" fmla="*/ 2147483647 w 361"/>
              <a:gd name="T5" fmla="*/ 2147483647 h 478"/>
              <a:gd name="T6" fmla="*/ 2147483647 w 361"/>
              <a:gd name="T7" fmla="*/ 2147483647 h 47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61" h="478">
                <a:moveTo>
                  <a:pt x="0" y="0"/>
                </a:moveTo>
                <a:lnTo>
                  <a:pt x="0" y="230"/>
                </a:lnTo>
                <a:lnTo>
                  <a:pt x="361" y="230"/>
                </a:lnTo>
                <a:lnTo>
                  <a:pt x="359" y="478"/>
                </a:lnTo>
              </a:path>
            </a:pathLst>
          </a:custGeom>
          <a:noFill/>
          <a:ln w="38100" cmpd="sng">
            <a:solidFill>
              <a:srgbClr val="0000A8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46" name="Line 48">
            <a:extLst>
              <a:ext uri="{FF2B5EF4-FFF2-40B4-BE49-F238E27FC236}">
                <a16:creationId xmlns:a16="http://schemas.microsoft.com/office/drawing/2014/main" id="{07601B60-F87E-2F49-8A8E-1FF14E515D33}"/>
              </a:ext>
            </a:extLst>
          </p:cNvPr>
          <p:cNvSpPr>
            <a:spLocks noChangeShapeType="1"/>
          </p:cNvSpPr>
          <p:nvPr/>
        </p:nvSpPr>
        <p:spPr bwMode="auto">
          <a:xfrm>
            <a:off x="9322377" y="3792537"/>
            <a:ext cx="1358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47" name="Line 49">
            <a:extLst>
              <a:ext uri="{FF2B5EF4-FFF2-40B4-BE49-F238E27FC236}">
                <a16:creationId xmlns:a16="http://schemas.microsoft.com/office/drawing/2014/main" id="{A28FA316-5FFA-F44A-BA99-AC0415DFF7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717665" y="3800475"/>
            <a:ext cx="0" cy="3000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48" name="Rectangle 50">
            <a:extLst>
              <a:ext uri="{FF2B5EF4-FFF2-40B4-BE49-F238E27FC236}">
                <a16:creationId xmlns:a16="http://schemas.microsoft.com/office/drawing/2014/main" id="{A634403E-4499-294B-99AD-E3A86D96C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1252" y="3101975"/>
            <a:ext cx="657225" cy="519112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cpu</a:t>
            </a:r>
          </a:p>
        </p:txBody>
      </p:sp>
      <p:sp>
        <p:nvSpPr>
          <p:cNvPr id="349" name="Rectangle 51">
            <a:extLst>
              <a:ext uri="{FF2B5EF4-FFF2-40B4-BE49-F238E27FC236}">
                <a16:creationId xmlns:a16="http://schemas.microsoft.com/office/drawing/2014/main" id="{82C997D8-021F-0245-9B73-2C5E048B6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0402" y="3103562"/>
            <a:ext cx="657225" cy="5191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memory</a:t>
            </a:r>
          </a:p>
        </p:txBody>
      </p:sp>
      <p:sp>
        <p:nvSpPr>
          <p:cNvPr id="350" name="Line 52">
            <a:extLst>
              <a:ext uri="{FF2B5EF4-FFF2-40B4-BE49-F238E27FC236}">
                <a16:creationId xmlns:a16="http://schemas.microsoft.com/office/drawing/2014/main" id="{D74D41F5-3112-6646-9892-D00D36377E6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514465" y="3622675"/>
            <a:ext cx="1587" cy="169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51" name="Line 53">
            <a:extLst>
              <a:ext uri="{FF2B5EF4-FFF2-40B4-BE49-F238E27FC236}">
                <a16:creationId xmlns:a16="http://schemas.microsoft.com/office/drawing/2014/main" id="{AA1745EF-4026-E54D-9775-040F79E5D15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387590" y="3624262"/>
            <a:ext cx="1587" cy="171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52" name="Text Box 54">
            <a:extLst>
              <a:ext uri="{FF2B5EF4-FFF2-40B4-BE49-F238E27FC236}">
                <a16:creationId xmlns:a16="http://schemas.microsoft.com/office/drawing/2014/main" id="{2B134A77-7C20-734B-9A65-D56BD3B34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35265" y="3921125"/>
            <a:ext cx="10383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host bus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(e.g., PCI)</a:t>
            </a:r>
          </a:p>
        </p:txBody>
      </p:sp>
      <p:sp>
        <p:nvSpPr>
          <p:cNvPr id="353" name="Line 55">
            <a:extLst>
              <a:ext uri="{FF2B5EF4-FFF2-40B4-BE49-F238E27FC236}">
                <a16:creationId xmlns:a16="http://schemas.microsoft.com/office/drawing/2014/main" id="{159E9A7C-2C1B-CC40-B1B4-760AFE091B0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717665" y="4408487"/>
            <a:ext cx="12700" cy="339725"/>
          </a:xfrm>
          <a:prstGeom prst="line">
            <a:avLst/>
          </a:prstGeom>
          <a:noFill/>
          <a:ln w="38100">
            <a:solidFill>
              <a:srgbClr val="0000A8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54" name="Line 56">
            <a:extLst>
              <a:ext uri="{FF2B5EF4-FFF2-40B4-BE49-F238E27FC236}">
                <a16:creationId xmlns:a16="http://schemas.microsoft.com/office/drawing/2014/main" id="{52214380-92AB-E048-BEDD-B0110B2E837D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9463" y="4992686"/>
            <a:ext cx="0" cy="366713"/>
          </a:xfrm>
          <a:prstGeom prst="line">
            <a:avLst/>
          </a:prstGeom>
          <a:noFill/>
          <a:ln w="38100">
            <a:solidFill>
              <a:srgbClr val="0000A8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55" name="Line 57">
            <a:extLst>
              <a:ext uri="{FF2B5EF4-FFF2-40B4-BE49-F238E27FC236}">
                <a16:creationId xmlns:a16="http://schemas.microsoft.com/office/drawing/2014/main" id="{DF140DC0-F2C1-704D-A310-3786A5A5C84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513002" y="3797300"/>
            <a:ext cx="382588" cy="268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56" name="Text Box 58">
            <a:extLst>
              <a:ext uri="{FF2B5EF4-FFF2-40B4-BE49-F238E27FC236}">
                <a16:creationId xmlns:a16="http://schemas.microsoft.com/office/drawing/2014/main" id="{8134E125-6FFA-2245-A695-F469578E2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2477" y="5491162"/>
            <a:ext cx="135325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network interface</a:t>
            </a:r>
          </a:p>
        </p:txBody>
      </p:sp>
      <p:sp>
        <p:nvSpPr>
          <p:cNvPr id="357" name="Line 59">
            <a:extLst>
              <a:ext uri="{FF2B5EF4-FFF2-40B4-BE49-F238E27FC236}">
                <a16:creationId xmlns:a16="http://schemas.microsoft.com/office/drawing/2014/main" id="{23B10271-25ED-6947-A1F2-08B5CDCE896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330440" y="4814887"/>
            <a:ext cx="271462" cy="7508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58" name="Rectangle 43">
            <a:extLst>
              <a:ext uri="{FF2B5EF4-FFF2-40B4-BE49-F238E27FC236}">
                <a16:creationId xmlns:a16="http://schemas.microsoft.com/office/drawing/2014/main" id="{D2E8D72A-74A0-8047-B32B-E6CC292FC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7915" y="3989387"/>
            <a:ext cx="1122362" cy="108267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360" name="Group 84">
            <a:extLst>
              <a:ext uri="{FF2B5EF4-FFF2-40B4-BE49-F238E27FC236}">
                <a16:creationId xmlns:a16="http://schemas.microsoft.com/office/drawing/2014/main" id="{F87BAAC8-00DB-C64F-B18B-456E80F15B7F}"/>
              </a:ext>
            </a:extLst>
          </p:cNvPr>
          <p:cNvGrpSpPr>
            <a:grpSpLocks/>
          </p:cNvGrpSpPr>
          <p:nvPr/>
        </p:nvGrpSpPr>
        <p:grpSpPr bwMode="auto">
          <a:xfrm>
            <a:off x="7926967" y="2941636"/>
            <a:ext cx="1470026" cy="2035175"/>
            <a:chOff x="2695" y="1742"/>
            <a:chExt cx="926" cy="1282"/>
          </a:xfrm>
        </p:grpSpPr>
        <p:sp>
          <p:nvSpPr>
            <p:cNvPr id="361" name="Freeform 62">
              <a:extLst>
                <a:ext uri="{FF2B5EF4-FFF2-40B4-BE49-F238E27FC236}">
                  <a16:creationId xmlns:a16="http://schemas.microsoft.com/office/drawing/2014/main" id="{9DAAFB2F-E3C8-FB46-A22A-E065E7053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8" y="2488"/>
              <a:ext cx="393" cy="536"/>
            </a:xfrm>
            <a:custGeom>
              <a:avLst/>
              <a:gdLst>
                <a:gd name="T0" fmla="*/ 390 w 390"/>
                <a:gd name="T1" fmla="*/ 0 h 520"/>
                <a:gd name="T2" fmla="*/ 0 w 390"/>
                <a:gd name="T3" fmla="*/ 221 h 520"/>
                <a:gd name="T4" fmla="*/ 3 w 390"/>
                <a:gd name="T5" fmla="*/ 433 h 520"/>
                <a:gd name="T6" fmla="*/ 388 w 390"/>
                <a:gd name="T7" fmla="*/ 520 h 520"/>
                <a:gd name="T8" fmla="*/ 390 w 390"/>
                <a:gd name="T9" fmla="*/ 0 h 5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connsiteX0" fmla="*/ 9933 w 9933"/>
                <a:gd name="connsiteY0" fmla="*/ 0 h 10000"/>
                <a:gd name="connsiteX1" fmla="*/ 0 w 9933"/>
                <a:gd name="connsiteY1" fmla="*/ 1944 h 10000"/>
                <a:gd name="connsiteX2" fmla="*/ 10 w 9933"/>
                <a:gd name="connsiteY2" fmla="*/ 8327 h 10000"/>
                <a:gd name="connsiteX3" fmla="*/ 9882 w 9933"/>
                <a:gd name="connsiteY3" fmla="*/ 10000 h 10000"/>
                <a:gd name="connsiteX4" fmla="*/ 9933 w 9933"/>
                <a:gd name="connsiteY4" fmla="*/ 0 h 10000"/>
                <a:gd name="connsiteX0" fmla="*/ 10067 w 10067"/>
                <a:gd name="connsiteY0" fmla="*/ 2667 h 8056"/>
                <a:gd name="connsiteX1" fmla="*/ 0 w 10067"/>
                <a:gd name="connsiteY1" fmla="*/ 0 h 8056"/>
                <a:gd name="connsiteX2" fmla="*/ 10 w 10067"/>
                <a:gd name="connsiteY2" fmla="*/ 6383 h 8056"/>
                <a:gd name="connsiteX3" fmla="*/ 9949 w 10067"/>
                <a:gd name="connsiteY3" fmla="*/ 8056 h 8056"/>
                <a:gd name="connsiteX4" fmla="*/ 10067 w 10067"/>
                <a:gd name="connsiteY4" fmla="*/ 2667 h 8056"/>
                <a:gd name="connsiteX0" fmla="*/ 10134 w 10134"/>
                <a:gd name="connsiteY0" fmla="*/ 2191 h 10000"/>
                <a:gd name="connsiteX1" fmla="*/ 0 w 10134"/>
                <a:gd name="connsiteY1" fmla="*/ 0 h 10000"/>
                <a:gd name="connsiteX2" fmla="*/ 10 w 10134"/>
                <a:gd name="connsiteY2" fmla="*/ 7923 h 10000"/>
                <a:gd name="connsiteX3" fmla="*/ 9883 w 10134"/>
                <a:gd name="connsiteY3" fmla="*/ 10000 h 10000"/>
                <a:gd name="connsiteX4" fmla="*/ 10134 w 10134"/>
                <a:gd name="connsiteY4" fmla="*/ 2191 h 10000"/>
                <a:gd name="connsiteX0" fmla="*/ 10134 w 10134"/>
                <a:gd name="connsiteY0" fmla="*/ 1569 h 10000"/>
                <a:gd name="connsiteX1" fmla="*/ 0 w 10134"/>
                <a:gd name="connsiteY1" fmla="*/ 0 h 10000"/>
                <a:gd name="connsiteX2" fmla="*/ 10 w 10134"/>
                <a:gd name="connsiteY2" fmla="*/ 7923 h 10000"/>
                <a:gd name="connsiteX3" fmla="*/ 9883 w 10134"/>
                <a:gd name="connsiteY3" fmla="*/ 10000 h 10000"/>
                <a:gd name="connsiteX4" fmla="*/ 10134 w 10134"/>
                <a:gd name="connsiteY4" fmla="*/ 1569 h 10000"/>
                <a:gd name="connsiteX0" fmla="*/ 10134 w 10134"/>
                <a:gd name="connsiteY0" fmla="*/ 1569 h 9876"/>
                <a:gd name="connsiteX1" fmla="*/ 0 w 10134"/>
                <a:gd name="connsiteY1" fmla="*/ 0 h 9876"/>
                <a:gd name="connsiteX2" fmla="*/ 10 w 10134"/>
                <a:gd name="connsiteY2" fmla="*/ 7923 h 9876"/>
                <a:gd name="connsiteX3" fmla="*/ 10084 w 10134"/>
                <a:gd name="connsiteY3" fmla="*/ 9876 h 9876"/>
                <a:gd name="connsiteX4" fmla="*/ 10134 w 10134"/>
                <a:gd name="connsiteY4" fmla="*/ 1569 h 9876"/>
                <a:gd name="connsiteX0" fmla="*/ 9934 w 9954"/>
                <a:gd name="connsiteY0" fmla="*/ 0 h 12944"/>
                <a:gd name="connsiteX1" fmla="*/ 0 w 9954"/>
                <a:gd name="connsiteY1" fmla="*/ 2944 h 12944"/>
                <a:gd name="connsiteX2" fmla="*/ 10 w 9954"/>
                <a:gd name="connsiteY2" fmla="*/ 10966 h 12944"/>
                <a:gd name="connsiteX3" fmla="*/ 9951 w 9954"/>
                <a:gd name="connsiteY3" fmla="*/ 12944 h 12944"/>
                <a:gd name="connsiteX4" fmla="*/ 9934 w 9954"/>
                <a:gd name="connsiteY4" fmla="*/ 0 h 12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54" h="12944">
                  <a:moveTo>
                    <a:pt x="9934" y="0"/>
                  </a:moveTo>
                  <a:lnTo>
                    <a:pt x="0" y="2944"/>
                  </a:lnTo>
                  <a:cubicBezTo>
                    <a:pt x="3" y="5619"/>
                    <a:pt x="7" y="8292"/>
                    <a:pt x="10" y="10966"/>
                  </a:cubicBezTo>
                  <a:lnTo>
                    <a:pt x="9951" y="12944"/>
                  </a:lnTo>
                  <a:cubicBezTo>
                    <a:pt x="9967" y="8755"/>
                    <a:pt x="9917" y="4189"/>
                    <a:pt x="9934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75000"/>
                  </a:schemeClr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81" name="Rectangle 73">
              <a:extLst>
                <a:ext uri="{FF2B5EF4-FFF2-40B4-BE49-F238E27FC236}">
                  <a16:creationId xmlns:a16="http://schemas.microsoft.com/office/drawing/2014/main" id="{D34E92F6-E00A-9E48-8EEE-3793F53BE4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7" y="2678"/>
              <a:ext cx="489" cy="2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E40000"/>
              </a:solidFill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62" name="Freeform 63">
              <a:extLst>
                <a:ext uri="{FF2B5EF4-FFF2-40B4-BE49-F238E27FC236}">
                  <a16:creationId xmlns:a16="http://schemas.microsoft.com/office/drawing/2014/main" id="{BB2C5787-9CAC-D84A-B4B9-64FEECE12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2" y="1767"/>
              <a:ext cx="275" cy="443"/>
            </a:xfrm>
            <a:custGeom>
              <a:avLst/>
              <a:gdLst>
                <a:gd name="T0" fmla="*/ 264 w 275"/>
                <a:gd name="T1" fmla="*/ 108 h 443"/>
                <a:gd name="T2" fmla="*/ 0 w 275"/>
                <a:gd name="T3" fmla="*/ 0 h 443"/>
                <a:gd name="T4" fmla="*/ 2 w 275"/>
                <a:gd name="T5" fmla="*/ 443 h 443"/>
                <a:gd name="T6" fmla="*/ 275 w 275"/>
                <a:gd name="T7" fmla="*/ 412 h 443"/>
                <a:gd name="T8" fmla="*/ 264 w 275"/>
                <a:gd name="T9" fmla="*/ 108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" h="443">
                  <a:moveTo>
                    <a:pt x="264" y="108"/>
                  </a:moveTo>
                  <a:lnTo>
                    <a:pt x="0" y="0"/>
                  </a:lnTo>
                  <a:lnTo>
                    <a:pt x="2" y="443"/>
                  </a:lnTo>
                  <a:lnTo>
                    <a:pt x="275" y="412"/>
                  </a:lnTo>
                  <a:lnTo>
                    <a:pt x="264" y="108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65000"/>
                  </a:schemeClr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90" name="Rectangle 82">
              <a:extLst>
                <a:ext uri="{FF2B5EF4-FFF2-40B4-BE49-F238E27FC236}">
                  <a16:creationId xmlns:a16="http://schemas.microsoft.com/office/drawing/2014/main" id="{059501C9-A68B-2743-A02C-0C5FBC61B1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4" y="1764"/>
              <a:ext cx="490" cy="46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66" name="Text Box 65">
              <a:extLst>
                <a:ext uri="{FF2B5EF4-FFF2-40B4-BE49-F238E27FC236}">
                  <a16:creationId xmlns:a16="http://schemas.microsoft.com/office/drawing/2014/main" id="{6AAE7E3E-6438-C244-82B8-2B86F8F447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3" y="1742"/>
              <a:ext cx="553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application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transport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network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link</a:t>
              </a:r>
            </a:p>
          </p:txBody>
        </p:sp>
        <p:sp>
          <p:nvSpPr>
            <p:cNvPr id="374" name="Line 66">
              <a:extLst>
                <a:ext uri="{FF2B5EF4-FFF2-40B4-BE49-F238E27FC236}">
                  <a16:creationId xmlns:a16="http://schemas.microsoft.com/office/drawing/2014/main" id="{9A080B16-B360-474F-B6FE-AF8100600C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7" y="1898"/>
              <a:ext cx="489" cy="0"/>
            </a:xfrm>
            <a:prstGeom prst="line">
              <a:avLst/>
            </a:prstGeom>
            <a:noFill/>
            <a:ln w="9525">
              <a:solidFill>
                <a:srgbClr val="E4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75" name="Line 67">
              <a:extLst>
                <a:ext uri="{FF2B5EF4-FFF2-40B4-BE49-F238E27FC236}">
                  <a16:creationId xmlns:a16="http://schemas.microsoft.com/office/drawing/2014/main" id="{6F15818C-975A-E24C-A5EF-48346108B8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7" y="2001"/>
              <a:ext cx="489" cy="0"/>
            </a:xfrm>
            <a:prstGeom prst="line">
              <a:avLst/>
            </a:prstGeom>
            <a:noFill/>
            <a:ln w="9525">
              <a:solidFill>
                <a:srgbClr val="E4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76" name="Line 68">
              <a:extLst>
                <a:ext uri="{FF2B5EF4-FFF2-40B4-BE49-F238E27FC236}">
                  <a16:creationId xmlns:a16="http://schemas.microsoft.com/office/drawing/2014/main" id="{FD65879D-0360-2B41-B483-1A5D933712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5" y="2110"/>
              <a:ext cx="489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78" name="Rectangle 70">
              <a:extLst>
                <a:ext uri="{FF2B5EF4-FFF2-40B4-BE49-F238E27FC236}">
                  <a16:creationId xmlns:a16="http://schemas.microsoft.com/office/drawing/2014/main" id="{38B2F785-6155-1E4B-8594-95B2271DAD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5" y="2212"/>
              <a:ext cx="552" cy="1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79" name="Line 71">
              <a:extLst>
                <a:ext uri="{FF2B5EF4-FFF2-40B4-BE49-F238E27FC236}">
                  <a16:creationId xmlns:a16="http://schemas.microsoft.com/office/drawing/2014/main" id="{C451312B-40CC-7A40-B679-7AE554491D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4" y="2224"/>
              <a:ext cx="0" cy="65"/>
            </a:xfrm>
            <a:prstGeom prst="line">
              <a:avLst/>
            </a:prstGeom>
            <a:noFill/>
            <a:ln w="9525">
              <a:solidFill>
                <a:srgbClr val="E4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80" name="Line 72">
              <a:extLst>
                <a:ext uri="{FF2B5EF4-FFF2-40B4-BE49-F238E27FC236}">
                  <a16:creationId xmlns:a16="http://schemas.microsoft.com/office/drawing/2014/main" id="{E2DC1FE8-5DB9-EA46-8800-4241D6DEF5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5" y="2218"/>
              <a:ext cx="0" cy="64"/>
            </a:xfrm>
            <a:prstGeom prst="line">
              <a:avLst/>
            </a:prstGeom>
            <a:noFill/>
            <a:ln w="9525">
              <a:solidFill>
                <a:srgbClr val="E4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82" name="Text Box 74">
              <a:extLst>
                <a:ext uri="{FF2B5EF4-FFF2-40B4-BE49-F238E27FC236}">
                  <a16:creationId xmlns:a16="http://schemas.microsoft.com/office/drawing/2014/main" id="{C6254BFE-8FC8-864C-911D-A03B8EB5CC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5" y="2653"/>
              <a:ext cx="43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link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physical</a:t>
              </a:r>
            </a:p>
          </p:txBody>
        </p:sp>
        <p:sp>
          <p:nvSpPr>
            <p:cNvPr id="386" name="Line 78">
              <a:extLst>
                <a:ext uri="{FF2B5EF4-FFF2-40B4-BE49-F238E27FC236}">
                  <a16:creationId xmlns:a16="http://schemas.microsoft.com/office/drawing/2014/main" id="{B46866E9-0690-6D43-9964-01804A72D6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803"/>
              <a:ext cx="489" cy="0"/>
            </a:xfrm>
            <a:prstGeom prst="line">
              <a:avLst/>
            </a:prstGeom>
            <a:noFill/>
            <a:ln w="9525">
              <a:solidFill>
                <a:srgbClr val="E4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88" name="Line 80">
              <a:extLst>
                <a:ext uri="{FF2B5EF4-FFF2-40B4-BE49-F238E27FC236}">
                  <a16:creationId xmlns:a16="http://schemas.microsoft.com/office/drawing/2014/main" id="{431126D1-7D41-174B-9A00-15B64D7CFD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7" y="2614"/>
              <a:ext cx="0" cy="65"/>
            </a:xfrm>
            <a:prstGeom prst="line">
              <a:avLst/>
            </a:prstGeom>
            <a:noFill/>
            <a:ln w="9525">
              <a:solidFill>
                <a:srgbClr val="E4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89" name="Line 81">
              <a:extLst>
                <a:ext uri="{FF2B5EF4-FFF2-40B4-BE49-F238E27FC236}">
                  <a16:creationId xmlns:a16="http://schemas.microsoft.com/office/drawing/2014/main" id="{E451146C-AD0C-394A-B9D7-786E8388A5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6" y="2614"/>
              <a:ext cx="0" cy="64"/>
            </a:xfrm>
            <a:prstGeom prst="line">
              <a:avLst/>
            </a:prstGeom>
            <a:noFill/>
            <a:ln w="9525">
              <a:solidFill>
                <a:srgbClr val="E4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pic>
        <p:nvPicPr>
          <p:cNvPr id="392" name="Picture 86">
            <a:extLst>
              <a:ext uri="{FF2B5EF4-FFF2-40B4-BE49-F238E27FC236}">
                <a16:creationId xmlns:a16="http://schemas.microsoft.com/office/drawing/2014/main" id="{0409F287-178A-D34A-9140-43A7C1282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9409" y="1312716"/>
            <a:ext cx="1350963" cy="135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09" name="Picture 87">
            <a:extLst>
              <a:ext uri="{FF2B5EF4-FFF2-40B4-BE49-F238E27FC236}">
                <a16:creationId xmlns:a16="http://schemas.microsoft.com/office/drawing/2014/main" id="{6B897852-0519-9143-BDE1-7222839FA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327" y="1452562"/>
            <a:ext cx="11430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410" name="Group 89">
            <a:extLst>
              <a:ext uri="{FF2B5EF4-FFF2-40B4-BE49-F238E27FC236}">
                <a16:creationId xmlns:a16="http://schemas.microsoft.com/office/drawing/2014/main" id="{9321D1B2-41ED-6A42-B25B-B7F04C3C1339}"/>
              </a:ext>
            </a:extLst>
          </p:cNvPr>
          <p:cNvGrpSpPr>
            <a:grpSpLocks/>
          </p:cNvGrpSpPr>
          <p:nvPr/>
        </p:nvGrpSpPr>
        <p:grpSpPr bwMode="auto">
          <a:xfrm>
            <a:off x="7888865" y="5386387"/>
            <a:ext cx="1109662" cy="820449"/>
            <a:chOff x="-44" y="1473"/>
            <a:chExt cx="981" cy="1105"/>
          </a:xfrm>
        </p:grpSpPr>
        <p:pic>
          <p:nvPicPr>
            <p:cNvPr id="411" name="Picture 90" descr="desktop_computer_stylized_medium">
              <a:extLst>
                <a:ext uri="{FF2B5EF4-FFF2-40B4-BE49-F238E27FC236}">
                  <a16:creationId xmlns:a16="http://schemas.microsoft.com/office/drawing/2014/main" id="{E89A12BD-E0D6-A949-9CB5-05BA66E33D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3" name="Freeform 91">
              <a:extLst>
                <a:ext uri="{FF2B5EF4-FFF2-40B4-BE49-F238E27FC236}">
                  <a16:creationId xmlns:a16="http://schemas.microsoft.com/office/drawing/2014/main" id="{C0A77030-4BC2-C44C-AD1F-5FB48849AB1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414" name="Slide Number Placeholder 4">
            <a:extLst>
              <a:ext uri="{FF2B5EF4-FFF2-40B4-BE49-F238E27FC236}">
                <a16:creationId xmlns:a16="http://schemas.microsoft.com/office/drawing/2014/main" id="{BF70CCDB-E94F-5544-94C2-5D8940324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Layer: 6-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14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72F9AB0-BFC2-5542-A40C-5E7B5EB25F2B}"/>
              </a:ext>
            </a:extLst>
          </p:cNvPr>
          <p:cNvGrpSpPr/>
          <p:nvPr/>
        </p:nvGrpSpPr>
        <p:grpSpPr>
          <a:xfrm>
            <a:off x="6859466" y="1579642"/>
            <a:ext cx="1654101" cy="2401887"/>
            <a:chOff x="3457903" y="1592254"/>
            <a:chExt cx="1654101" cy="2401887"/>
          </a:xfrm>
        </p:grpSpPr>
        <p:sp>
          <p:nvSpPr>
            <p:cNvPr id="117" name="Rectangle 42">
              <a:extLst>
                <a:ext uri="{FF2B5EF4-FFF2-40B4-BE49-F238E27FC236}">
                  <a16:creationId xmlns:a16="http://schemas.microsoft.com/office/drawing/2014/main" id="{1AEEBA61-14FC-154D-88CA-B447B03594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7903" y="1592254"/>
              <a:ext cx="1654101" cy="2401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18" name="Rectangle 44">
              <a:extLst>
                <a:ext uri="{FF2B5EF4-FFF2-40B4-BE49-F238E27FC236}">
                  <a16:creationId xmlns:a16="http://schemas.microsoft.com/office/drawing/2014/main" id="{D0D47B06-FE3D-DA4E-A18A-5F4609A0AA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2843" y="3517620"/>
              <a:ext cx="666750" cy="2825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19" name="Rectangle 45">
              <a:extLst>
                <a:ext uri="{FF2B5EF4-FFF2-40B4-BE49-F238E27FC236}">
                  <a16:creationId xmlns:a16="http://schemas.microsoft.com/office/drawing/2014/main" id="{2220353A-A27E-5C4B-B042-109D641001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6418" y="2936730"/>
              <a:ext cx="657225" cy="5191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controller</a:t>
              </a:r>
            </a:p>
          </p:txBody>
        </p:sp>
        <p:sp>
          <p:nvSpPr>
            <p:cNvPr id="120" name="Text Box 46">
              <a:extLst>
                <a:ext uri="{FF2B5EF4-FFF2-40B4-BE49-F238E27FC236}">
                  <a16:creationId xmlns:a16="http://schemas.microsoft.com/office/drawing/2014/main" id="{000F374E-6915-074D-8BA8-C296E4FB31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3393" y="3514379"/>
              <a:ext cx="73770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physical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1" name="Freeform 47">
              <a:extLst>
                <a:ext uri="{FF2B5EF4-FFF2-40B4-BE49-F238E27FC236}">
                  <a16:creationId xmlns:a16="http://schemas.microsoft.com/office/drawing/2014/main" id="{5722F489-9C55-474B-AD7B-3596A67F9C5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7726" y="2473508"/>
              <a:ext cx="291334" cy="460375"/>
            </a:xfrm>
            <a:custGeom>
              <a:avLst/>
              <a:gdLst>
                <a:gd name="T0" fmla="*/ 0 w 361"/>
                <a:gd name="T1" fmla="*/ 0 h 478"/>
                <a:gd name="T2" fmla="*/ 0 w 361"/>
                <a:gd name="T3" fmla="*/ 2147483647 h 478"/>
                <a:gd name="T4" fmla="*/ 2147483647 w 361"/>
                <a:gd name="T5" fmla="*/ 2147483647 h 478"/>
                <a:gd name="T6" fmla="*/ 2147483647 w 361"/>
                <a:gd name="T7" fmla="*/ 2147483647 h 47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1" h="478">
                  <a:moveTo>
                    <a:pt x="0" y="0"/>
                  </a:moveTo>
                  <a:lnTo>
                    <a:pt x="0" y="230"/>
                  </a:lnTo>
                  <a:lnTo>
                    <a:pt x="361" y="230"/>
                  </a:lnTo>
                  <a:lnTo>
                    <a:pt x="359" y="478"/>
                  </a:lnTo>
                </a:path>
              </a:pathLst>
            </a:custGeom>
            <a:noFill/>
            <a:ln w="38100" cmpd="sng">
              <a:solidFill>
                <a:srgbClr val="0000A8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2" name="Line 48">
              <a:extLst>
                <a:ext uri="{FF2B5EF4-FFF2-40B4-BE49-F238E27FC236}">
                  <a16:creationId xmlns:a16="http://schemas.microsoft.com/office/drawing/2014/main" id="{11921392-3DC2-E44B-9184-34A0E05D1A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3959" y="2628755"/>
              <a:ext cx="13589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3" name="Line 49">
              <a:extLst>
                <a:ext uri="{FF2B5EF4-FFF2-40B4-BE49-F238E27FC236}">
                  <a16:creationId xmlns:a16="http://schemas.microsoft.com/office/drawing/2014/main" id="{BAFE9A46-B07B-0D46-BF9D-A127CF0FC1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82165" y="2631881"/>
              <a:ext cx="0" cy="3000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4" name="Rectangle 50">
              <a:extLst>
                <a:ext uri="{FF2B5EF4-FFF2-40B4-BE49-F238E27FC236}">
                  <a16:creationId xmlns:a16="http://schemas.microsoft.com/office/drawing/2014/main" id="{B42296AE-5EDB-CB41-A8A8-F256FE9840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6392" y="1927519"/>
              <a:ext cx="657225" cy="51911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memory</a:t>
              </a:r>
            </a:p>
          </p:txBody>
        </p:sp>
        <p:sp>
          <p:nvSpPr>
            <p:cNvPr id="125" name="Rectangle 51">
              <a:extLst>
                <a:ext uri="{FF2B5EF4-FFF2-40B4-BE49-F238E27FC236}">
                  <a16:creationId xmlns:a16="http://schemas.microsoft.com/office/drawing/2014/main" id="{A0530BD1-8578-7749-A8F2-514C1E6AF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1984" y="1939780"/>
              <a:ext cx="657225" cy="51911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E4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CPU</a:t>
              </a:r>
            </a:p>
          </p:txBody>
        </p:sp>
        <p:sp>
          <p:nvSpPr>
            <p:cNvPr id="126" name="Line 52">
              <a:extLst>
                <a:ext uri="{FF2B5EF4-FFF2-40B4-BE49-F238E27FC236}">
                  <a16:creationId xmlns:a16="http://schemas.microsoft.com/office/drawing/2014/main" id="{A3C7A151-EBC5-7E44-A73B-EC7BF250A2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36047" y="2458893"/>
              <a:ext cx="1587" cy="1698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7" name="Line 53">
              <a:extLst>
                <a:ext uri="{FF2B5EF4-FFF2-40B4-BE49-F238E27FC236}">
                  <a16:creationId xmlns:a16="http://schemas.microsoft.com/office/drawing/2014/main" id="{C4B99840-0FB7-CE42-8D34-DEC52118C3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709172" y="2460480"/>
              <a:ext cx="1587" cy="1714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8" name="Line 55">
              <a:extLst>
                <a:ext uri="{FF2B5EF4-FFF2-40B4-BE49-F238E27FC236}">
                  <a16:creationId xmlns:a16="http://schemas.microsoft.com/office/drawing/2014/main" id="{68A743ED-4B58-E94D-83B1-E54D12545A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08787" y="3249620"/>
              <a:ext cx="4474" cy="356262"/>
            </a:xfrm>
            <a:prstGeom prst="line">
              <a:avLst/>
            </a:prstGeom>
            <a:noFill/>
            <a:ln w="38100">
              <a:solidFill>
                <a:srgbClr val="0000A8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9" name="Rectangle 43">
              <a:extLst>
                <a:ext uri="{FF2B5EF4-FFF2-40B4-BE49-F238E27FC236}">
                  <a16:creationId xmlns:a16="http://schemas.microsoft.com/office/drawing/2014/main" id="{0EC4FEFF-71C3-204E-942F-DF941FB471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8524" y="2820792"/>
              <a:ext cx="1122362" cy="1082675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646" y="362678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Interfaces communicating</a:t>
            </a:r>
            <a:endParaRPr lang="en-US" sz="44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EA5E3C2-990E-9C41-AAAA-45311F46F06D}"/>
              </a:ext>
            </a:extLst>
          </p:cNvPr>
          <p:cNvGrpSpPr/>
          <p:nvPr/>
        </p:nvGrpSpPr>
        <p:grpSpPr>
          <a:xfrm>
            <a:off x="3386648" y="1585768"/>
            <a:ext cx="1709144" cy="2401887"/>
            <a:chOff x="3386648" y="1585768"/>
            <a:chExt cx="1709144" cy="2401887"/>
          </a:xfrm>
        </p:grpSpPr>
        <p:sp>
          <p:nvSpPr>
            <p:cNvPr id="340" name="Rectangle 42">
              <a:extLst>
                <a:ext uri="{FF2B5EF4-FFF2-40B4-BE49-F238E27FC236}">
                  <a16:creationId xmlns:a16="http://schemas.microsoft.com/office/drawing/2014/main" id="{08D16DCA-2F81-3142-8787-DCBB82571F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6648" y="1585768"/>
              <a:ext cx="1709144" cy="2401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42" name="Rectangle 44">
              <a:extLst>
                <a:ext uri="{FF2B5EF4-FFF2-40B4-BE49-F238E27FC236}">
                  <a16:creationId xmlns:a16="http://schemas.microsoft.com/office/drawing/2014/main" id="{4292A8DC-1EBA-E346-AA85-38C6822CAA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7201" y="3524105"/>
              <a:ext cx="666750" cy="2825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43" name="Rectangle 45">
              <a:extLst>
                <a:ext uri="{FF2B5EF4-FFF2-40B4-BE49-F238E27FC236}">
                  <a16:creationId xmlns:a16="http://schemas.microsoft.com/office/drawing/2014/main" id="{9AD0BC31-6A50-984F-86A3-3CA27EA7CD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6453" y="2936730"/>
              <a:ext cx="657225" cy="5191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controller</a:t>
              </a:r>
            </a:p>
          </p:txBody>
        </p:sp>
        <p:sp>
          <p:nvSpPr>
            <p:cNvPr id="344" name="Text Box 46">
              <a:extLst>
                <a:ext uri="{FF2B5EF4-FFF2-40B4-BE49-F238E27FC236}">
                  <a16:creationId xmlns:a16="http://schemas.microsoft.com/office/drawing/2014/main" id="{0B7C150F-CB12-034D-8895-A7245A5D60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993" y="3514379"/>
              <a:ext cx="73770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physical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45" name="Freeform 47">
              <a:extLst>
                <a:ext uri="{FF2B5EF4-FFF2-40B4-BE49-F238E27FC236}">
                  <a16:creationId xmlns:a16="http://schemas.microsoft.com/office/drawing/2014/main" id="{793E17F7-22E2-FF4D-8509-E82EDBE2D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8897" y="2455718"/>
              <a:ext cx="326278" cy="460375"/>
            </a:xfrm>
            <a:custGeom>
              <a:avLst/>
              <a:gdLst>
                <a:gd name="T0" fmla="*/ 0 w 361"/>
                <a:gd name="T1" fmla="*/ 0 h 478"/>
                <a:gd name="T2" fmla="*/ 0 w 361"/>
                <a:gd name="T3" fmla="*/ 2147483647 h 478"/>
                <a:gd name="T4" fmla="*/ 2147483647 w 361"/>
                <a:gd name="T5" fmla="*/ 2147483647 h 478"/>
                <a:gd name="T6" fmla="*/ 2147483647 w 361"/>
                <a:gd name="T7" fmla="*/ 2147483647 h 47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1" h="478">
                  <a:moveTo>
                    <a:pt x="0" y="0"/>
                  </a:moveTo>
                  <a:lnTo>
                    <a:pt x="0" y="230"/>
                  </a:lnTo>
                  <a:lnTo>
                    <a:pt x="361" y="230"/>
                  </a:lnTo>
                  <a:lnTo>
                    <a:pt x="359" y="478"/>
                  </a:lnTo>
                </a:path>
              </a:pathLst>
            </a:custGeom>
            <a:noFill/>
            <a:ln w="38100" cmpd="sng">
              <a:solidFill>
                <a:srgbClr val="0000A8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46" name="Line 48">
              <a:extLst>
                <a:ext uri="{FF2B5EF4-FFF2-40B4-BE49-F238E27FC236}">
                  <a16:creationId xmlns:a16="http://schemas.microsoft.com/office/drawing/2014/main" id="{07601B60-F87E-2F49-8A8E-1FF14E515D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3959" y="2628755"/>
              <a:ext cx="13589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47" name="Line 49">
              <a:extLst>
                <a:ext uri="{FF2B5EF4-FFF2-40B4-BE49-F238E27FC236}">
                  <a16:creationId xmlns:a16="http://schemas.microsoft.com/office/drawing/2014/main" id="{A28FA316-5FFA-F44A-BA99-AC0415DFF7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64375" y="2631881"/>
              <a:ext cx="0" cy="3000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48" name="Rectangle 50">
              <a:extLst>
                <a:ext uri="{FF2B5EF4-FFF2-40B4-BE49-F238E27FC236}">
                  <a16:creationId xmlns:a16="http://schemas.microsoft.com/office/drawing/2014/main" id="{A634403E-4499-294B-99AD-E3A86D96C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2834" y="1938193"/>
              <a:ext cx="657225" cy="51911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cpu</a:t>
              </a:r>
            </a:p>
          </p:txBody>
        </p:sp>
        <p:sp>
          <p:nvSpPr>
            <p:cNvPr id="349" name="Rectangle 51">
              <a:extLst>
                <a:ext uri="{FF2B5EF4-FFF2-40B4-BE49-F238E27FC236}">
                  <a16:creationId xmlns:a16="http://schemas.microsoft.com/office/drawing/2014/main" id="{82C997D8-021F-0245-9B73-2C5E048B65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1984" y="1939780"/>
              <a:ext cx="657225" cy="5191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memory</a:t>
              </a:r>
            </a:p>
          </p:txBody>
        </p:sp>
        <p:sp>
          <p:nvSpPr>
            <p:cNvPr id="350" name="Line 52">
              <a:extLst>
                <a:ext uri="{FF2B5EF4-FFF2-40B4-BE49-F238E27FC236}">
                  <a16:creationId xmlns:a16="http://schemas.microsoft.com/office/drawing/2014/main" id="{D74D41F5-3112-6646-9892-D00D36377E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36047" y="2458893"/>
              <a:ext cx="1587" cy="1698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51" name="Line 53">
              <a:extLst>
                <a:ext uri="{FF2B5EF4-FFF2-40B4-BE49-F238E27FC236}">
                  <a16:creationId xmlns:a16="http://schemas.microsoft.com/office/drawing/2014/main" id="{AA1745EF-4026-E54D-9775-040F79E5D1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709172" y="2460480"/>
              <a:ext cx="1587" cy="1714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53" name="Line 55">
              <a:extLst>
                <a:ext uri="{FF2B5EF4-FFF2-40B4-BE49-F238E27FC236}">
                  <a16:creationId xmlns:a16="http://schemas.microsoft.com/office/drawing/2014/main" id="{159E9A7C-2C1B-CC40-B1B4-760AFE091B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72601" y="3239892"/>
              <a:ext cx="4474" cy="356262"/>
            </a:xfrm>
            <a:prstGeom prst="line">
              <a:avLst/>
            </a:prstGeom>
            <a:noFill/>
            <a:ln w="38100">
              <a:solidFill>
                <a:srgbClr val="0000A8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58" name="Rectangle 43">
              <a:extLst>
                <a:ext uri="{FF2B5EF4-FFF2-40B4-BE49-F238E27FC236}">
                  <a16:creationId xmlns:a16="http://schemas.microsoft.com/office/drawing/2014/main" id="{D2E8D72A-74A0-8047-B32B-E6CC292FCA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3876" y="2820792"/>
              <a:ext cx="1122362" cy="1082675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360" name="Group 84">
            <a:extLst>
              <a:ext uri="{FF2B5EF4-FFF2-40B4-BE49-F238E27FC236}">
                <a16:creationId xmlns:a16="http://schemas.microsoft.com/office/drawing/2014/main" id="{F87BAAC8-00DB-C64F-B18B-456E80F15B7F}"/>
              </a:ext>
            </a:extLst>
          </p:cNvPr>
          <p:cNvGrpSpPr>
            <a:grpSpLocks/>
          </p:cNvGrpSpPr>
          <p:nvPr/>
        </p:nvGrpSpPr>
        <p:grpSpPr bwMode="auto">
          <a:xfrm>
            <a:off x="2300585" y="1777854"/>
            <a:ext cx="1508125" cy="2035175"/>
            <a:chOff x="2695" y="1742"/>
            <a:chExt cx="950" cy="1282"/>
          </a:xfrm>
        </p:grpSpPr>
        <p:sp>
          <p:nvSpPr>
            <p:cNvPr id="361" name="Freeform 62">
              <a:extLst>
                <a:ext uri="{FF2B5EF4-FFF2-40B4-BE49-F238E27FC236}">
                  <a16:creationId xmlns:a16="http://schemas.microsoft.com/office/drawing/2014/main" id="{9DAAFB2F-E3C8-FB46-A22A-E065E7053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8" y="2488"/>
              <a:ext cx="417" cy="536"/>
            </a:xfrm>
            <a:custGeom>
              <a:avLst/>
              <a:gdLst>
                <a:gd name="T0" fmla="*/ 390 w 390"/>
                <a:gd name="T1" fmla="*/ 0 h 520"/>
                <a:gd name="T2" fmla="*/ 0 w 390"/>
                <a:gd name="T3" fmla="*/ 221 h 520"/>
                <a:gd name="T4" fmla="*/ 3 w 390"/>
                <a:gd name="T5" fmla="*/ 433 h 520"/>
                <a:gd name="T6" fmla="*/ 388 w 390"/>
                <a:gd name="T7" fmla="*/ 520 h 520"/>
                <a:gd name="T8" fmla="*/ 390 w 390"/>
                <a:gd name="T9" fmla="*/ 0 h 5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connsiteX0" fmla="*/ 9933 w 9933"/>
                <a:gd name="connsiteY0" fmla="*/ 0 h 10000"/>
                <a:gd name="connsiteX1" fmla="*/ 0 w 9933"/>
                <a:gd name="connsiteY1" fmla="*/ 1944 h 10000"/>
                <a:gd name="connsiteX2" fmla="*/ 10 w 9933"/>
                <a:gd name="connsiteY2" fmla="*/ 8327 h 10000"/>
                <a:gd name="connsiteX3" fmla="*/ 9882 w 9933"/>
                <a:gd name="connsiteY3" fmla="*/ 10000 h 10000"/>
                <a:gd name="connsiteX4" fmla="*/ 9933 w 9933"/>
                <a:gd name="connsiteY4" fmla="*/ 0 h 10000"/>
                <a:gd name="connsiteX0" fmla="*/ 10067 w 10067"/>
                <a:gd name="connsiteY0" fmla="*/ 2667 h 8056"/>
                <a:gd name="connsiteX1" fmla="*/ 0 w 10067"/>
                <a:gd name="connsiteY1" fmla="*/ 0 h 8056"/>
                <a:gd name="connsiteX2" fmla="*/ 10 w 10067"/>
                <a:gd name="connsiteY2" fmla="*/ 6383 h 8056"/>
                <a:gd name="connsiteX3" fmla="*/ 9949 w 10067"/>
                <a:gd name="connsiteY3" fmla="*/ 8056 h 8056"/>
                <a:gd name="connsiteX4" fmla="*/ 10067 w 10067"/>
                <a:gd name="connsiteY4" fmla="*/ 2667 h 8056"/>
                <a:gd name="connsiteX0" fmla="*/ 10134 w 10134"/>
                <a:gd name="connsiteY0" fmla="*/ 2191 h 10000"/>
                <a:gd name="connsiteX1" fmla="*/ 0 w 10134"/>
                <a:gd name="connsiteY1" fmla="*/ 0 h 10000"/>
                <a:gd name="connsiteX2" fmla="*/ 10 w 10134"/>
                <a:gd name="connsiteY2" fmla="*/ 7923 h 10000"/>
                <a:gd name="connsiteX3" fmla="*/ 9883 w 10134"/>
                <a:gd name="connsiteY3" fmla="*/ 10000 h 10000"/>
                <a:gd name="connsiteX4" fmla="*/ 10134 w 10134"/>
                <a:gd name="connsiteY4" fmla="*/ 2191 h 10000"/>
                <a:gd name="connsiteX0" fmla="*/ 10134 w 10134"/>
                <a:gd name="connsiteY0" fmla="*/ 1569 h 10000"/>
                <a:gd name="connsiteX1" fmla="*/ 0 w 10134"/>
                <a:gd name="connsiteY1" fmla="*/ 0 h 10000"/>
                <a:gd name="connsiteX2" fmla="*/ 10 w 10134"/>
                <a:gd name="connsiteY2" fmla="*/ 7923 h 10000"/>
                <a:gd name="connsiteX3" fmla="*/ 9883 w 10134"/>
                <a:gd name="connsiteY3" fmla="*/ 10000 h 10000"/>
                <a:gd name="connsiteX4" fmla="*/ 10134 w 10134"/>
                <a:gd name="connsiteY4" fmla="*/ 1569 h 10000"/>
                <a:gd name="connsiteX0" fmla="*/ 10134 w 10134"/>
                <a:gd name="connsiteY0" fmla="*/ 1569 h 9876"/>
                <a:gd name="connsiteX1" fmla="*/ 0 w 10134"/>
                <a:gd name="connsiteY1" fmla="*/ 0 h 9876"/>
                <a:gd name="connsiteX2" fmla="*/ 10 w 10134"/>
                <a:gd name="connsiteY2" fmla="*/ 7923 h 9876"/>
                <a:gd name="connsiteX3" fmla="*/ 10084 w 10134"/>
                <a:gd name="connsiteY3" fmla="*/ 9876 h 9876"/>
                <a:gd name="connsiteX4" fmla="*/ 10134 w 10134"/>
                <a:gd name="connsiteY4" fmla="*/ 1569 h 9876"/>
                <a:gd name="connsiteX0" fmla="*/ 9934 w 9954"/>
                <a:gd name="connsiteY0" fmla="*/ 0 h 12944"/>
                <a:gd name="connsiteX1" fmla="*/ 0 w 9954"/>
                <a:gd name="connsiteY1" fmla="*/ 2944 h 12944"/>
                <a:gd name="connsiteX2" fmla="*/ 10 w 9954"/>
                <a:gd name="connsiteY2" fmla="*/ 10966 h 12944"/>
                <a:gd name="connsiteX3" fmla="*/ 9951 w 9954"/>
                <a:gd name="connsiteY3" fmla="*/ 12944 h 12944"/>
                <a:gd name="connsiteX4" fmla="*/ 9934 w 9954"/>
                <a:gd name="connsiteY4" fmla="*/ 0 h 12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54" h="12944">
                  <a:moveTo>
                    <a:pt x="9934" y="0"/>
                  </a:moveTo>
                  <a:lnTo>
                    <a:pt x="0" y="2944"/>
                  </a:lnTo>
                  <a:cubicBezTo>
                    <a:pt x="3" y="5619"/>
                    <a:pt x="7" y="8292"/>
                    <a:pt x="10" y="10966"/>
                  </a:cubicBezTo>
                  <a:lnTo>
                    <a:pt x="9951" y="12944"/>
                  </a:lnTo>
                  <a:cubicBezTo>
                    <a:pt x="9967" y="8755"/>
                    <a:pt x="9917" y="4189"/>
                    <a:pt x="9934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75000"/>
                  </a:schemeClr>
                </a:gs>
                <a:gs pos="100000">
                  <a:srgbClr val="FFFFFF">
                    <a:alpha val="74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81" name="Rectangle 73">
              <a:extLst>
                <a:ext uri="{FF2B5EF4-FFF2-40B4-BE49-F238E27FC236}">
                  <a16:creationId xmlns:a16="http://schemas.microsoft.com/office/drawing/2014/main" id="{D34E92F6-E00A-9E48-8EEE-3793F53BE4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7" y="2678"/>
              <a:ext cx="489" cy="2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E40000"/>
              </a:solidFill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62" name="Freeform 63">
              <a:extLst>
                <a:ext uri="{FF2B5EF4-FFF2-40B4-BE49-F238E27FC236}">
                  <a16:creationId xmlns:a16="http://schemas.microsoft.com/office/drawing/2014/main" id="{BB2C5787-9CAC-D84A-B4B9-64FEECE12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2" y="1767"/>
              <a:ext cx="244" cy="443"/>
            </a:xfrm>
            <a:custGeom>
              <a:avLst/>
              <a:gdLst>
                <a:gd name="T0" fmla="*/ 264 w 275"/>
                <a:gd name="T1" fmla="*/ 108 h 443"/>
                <a:gd name="T2" fmla="*/ 0 w 275"/>
                <a:gd name="T3" fmla="*/ 0 h 443"/>
                <a:gd name="T4" fmla="*/ 2 w 275"/>
                <a:gd name="T5" fmla="*/ 443 h 443"/>
                <a:gd name="T6" fmla="*/ 275 w 275"/>
                <a:gd name="T7" fmla="*/ 412 h 443"/>
                <a:gd name="T8" fmla="*/ 264 w 275"/>
                <a:gd name="T9" fmla="*/ 108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" h="443">
                  <a:moveTo>
                    <a:pt x="264" y="108"/>
                  </a:moveTo>
                  <a:lnTo>
                    <a:pt x="0" y="0"/>
                  </a:lnTo>
                  <a:lnTo>
                    <a:pt x="2" y="443"/>
                  </a:lnTo>
                  <a:lnTo>
                    <a:pt x="275" y="412"/>
                  </a:lnTo>
                  <a:lnTo>
                    <a:pt x="264" y="108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65000"/>
                  </a:schemeClr>
                </a:gs>
                <a:gs pos="99000">
                  <a:srgbClr val="FFFFFF">
                    <a:alpha val="66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90" name="Rectangle 82">
              <a:extLst>
                <a:ext uri="{FF2B5EF4-FFF2-40B4-BE49-F238E27FC236}">
                  <a16:creationId xmlns:a16="http://schemas.microsoft.com/office/drawing/2014/main" id="{059501C9-A68B-2743-A02C-0C5FBC61B1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4" y="1764"/>
              <a:ext cx="490" cy="46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66" name="Text Box 65">
              <a:extLst>
                <a:ext uri="{FF2B5EF4-FFF2-40B4-BE49-F238E27FC236}">
                  <a16:creationId xmlns:a16="http://schemas.microsoft.com/office/drawing/2014/main" id="{6AAE7E3E-6438-C244-82B8-2B86F8F447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3" y="1742"/>
              <a:ext cx="553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application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transport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network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link</a:t>
              </a:r>
            </a:p>
          </p:txBody>
        </p:sp>
        <p:sp>
          <p:nvSpPr>
            <p:cNvPr id="374" name="Line 66">
              <a:extLst>
                <a:ext uri="{FF2B5EF4-FFF2-40B4-BE49-F238E27FC236}">
                  <a16:creationId xmlns:a16="http://schemas.microsoft.com/office/drawing/2014/main" id="{9A080B16-B360-474F-B6FE-AF8100600C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7" y="1898"/>
              <a:ext cx="489" cy="0"/>
            </a:xfrm>
            <a:prstGeom prst="line">
              <a:avLst/>
            </a:prstGeom>
            <a:noFill/>
            <a:ln w="9525">
              <a:solidFill>
                <a:srgbClr val="E4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75" name="Line 67">
              <a:extLst>
                <a:ext uri="{FF2B5EF4-FFF2-40B4-BE49-F238E27FC236}">
                  <a16:creationId xmlns:a16="http://schemas.microsoft.com/office/drawing/2014/main" id="{6F15818C-975A-E24C-A5EF-48346108B8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7" y="2001"/>
              <a:ext cx="489" cy="0"/>
            </a:xfrm>
            <a:prstGeom prst="line">
              <a:avLst/>
            </a:prstGeom>
            <a:noFill/>
            <a:ln w="9525">
              <a:solidFill>
                <a:srgbClr val="E4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76" name="Line 68">
              <a:extLst>
                <a:ext uri="{FF2B5EF4-FFF2-40B4-BE49-F238E27FC236}">
                  <a16:creationId xmlns:a16="http://schemas.microsoft.com/office/drawing/2014/main" id="{FD65879D-0360-2B41-B483-1A5D933712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5" y="2110"/>
              <a:ext cx="489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78" name="Rectangle 70">
              <a:extLst>
                <a:ext uri="{FF2B5EF4-FFF2-40B4-BE49-F238E27FC236}">
                  <a16:creationId xmlns:a16="http://schemas.microsoft.com/office/drawing/2014/main" id="{38B2F785-6155-1E4B-8594-95B2271DAD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5" y="2212"/>
              <a:ext cx="552" cy="1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79" name="Line 71">
              <a:extLst>
                <a:ext uri="{FF2B5EF4-FFF2-40B4-BE49-F238E27FC236}">
                  <a16:creationId xmlns:a16="http://schemas.microsoft.com/office/drawing/2014/main" id="{C451312B-40CC-7A40-B679-7AE554491D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4" y="2224"/>
              <a:ext cx="0" cy="65"/>
            </a:xfrm>
            <a:prstGeom prst="line">
              <a:avLst/>
            </a:prstGeom>
            <a:noFill/>
            <a:ln w="9525">
              <a:solidFill>
                <a:srgbClr val="E4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80" name="Line 72">
              <a:extLst>
                <a:ext uri="{FF2B5EF4-FFF2-40B4-BE49-F238E27FC236}">
                  <a16:creationId xmlns:a16="http://schemas.microsoft.com/office/drawing/2014/main" id="{E2DC1FE8-5DB9-EA46-8800-4241D6DEF5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5" y="2218"/>
              <a:ext cx="0" cy="64"/>
            </a:xfrm>
            <a:prstGeom prst="line">
              <a:avLst/>
            </a:prstGeom>
            <a:noFill/>
            <a:ln w="9525">
              <a:solidFill>
                <a:srgbClr val="E4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82" name="Text Box 74">
              <a:extLst>
                <a:ext uri="{FF2B5EF4-FFF2-40B4-BE49-F238E27FC236}">
                  <a16:creationId xmlns:a16="http://schemas.microsoft.com/office/drawing/2014/main" id="{C6254BFE-8FC8-864C-911D-A03B8EB5CC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5" y="2653"/>
              <a:ext cx="43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link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physical</a:t>
              </a:r>
            </a:p>
          </p:txBody>
        </p:sp>
        <p:sp>
          <p:nvSpPr>
            <p:cNvPr id="386" name="Line 78">
              <a:extLst>
                <a:ext uri="{FF2B5EF4-FFF2-40B4-BE49-F238E27FC236}">
                  <a16:creationId xmlns:a16="http://schemas.microsoft.com/office/drawing/2014/main" id="{B46866E9-0690-6D43-9964-01804A72D6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803"/>
              <a:ext cx="489" cy="0"/>
            </a:xfrm>
            <a:prstGeom prst="line">
              <a:avLst/>
            </a:prstGeom>
            <a:noFill/>
            <a:ln w="9525">
              <a:solidFill>
                <a:srgbClr val="E4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88" name="Line 80">
              <a:extLst>
                <a:ext uri="{FF2B5EF4-FFF2-40B4-BE49-F238E27FC236}">
                  <a16:creationId xmlns:a16="http://schemas.microsoft.com/office/drawing/2014/main" id="{431126D1-7D41-174B-9A00-15B64D7CFD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7" y="2614"/>
              <a:ext cx="0" cy="65"/>
            </a:xfrm>
            <a:prstGeom prst="line">
              <a:avLst/>
            </a:prstGeom>
            <a:noFill/>
            <a:ln w="9525">
              <a:solidFill>
                <a:srgbClr val="E4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89" name="Line 81">
              <a:extLst>
                <a:ext uri="{FF2B5EF4-FFF2-40B4-BE49-F238E27FC236}">
                  <a16:creationId xmlns:a16="http://schemas.microsoft.com/office/drawing/2014/main" id="{E451146C-AD0C-394A-B9D7-786E8388A5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6" y="2614"/>
              <a:ext cx="0" cy="64"/>
            </a:xfrm>
            <a:prstGeom prst="line">
              <a:avLst/>
            </a:prstGeom>
            <a:noFill/>
            <a:ln w="9525">
              <a:solidFill>
                <a:srgbClr val="E4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0940C5E-A452-394D-9303-5A0908ACF414}"/>
              </a:ext>
            </a:extLst>
          </p:cNvPr>
          <p:cNvGrpSpPr/>
          <p:nvPr/>
        </p:nvGrpSpPr>
        <p:grpSpPr>
          <a:xfrm>
            <a:off x="8154574" y="1741034"/>
            <a:ext cx="1453373" cy="2053837"/>
            <a:chOff x="9730606" y="1055376"/>
            <a:chExt cx="1453373" cy="2053837"/>
          </a:xfrm>
        </p:grpSpPr>
        <p:sp>
          <p:nvSpPr>
            <p:cNvPr id="62" name="Freeform 62">
              <a:extLst>
                <a:ext uri="{FF2B5EF4-FFF2-40B4-BE49-F238E27FC236}">
                  <a16:creationId xmlns:a16="http://schemas.microsoft.com/office/drawing/2014/main" id="{01B01F1E-124F-BC43-A974-ABF83467E86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730606" y="2258313"/>
              <a:ext cx="623888" cy="850900"/>
            </a:xfrm>
            <a:custGeom>
              <a:avLst/>
              <a:gdLst>
                <a:gd name="T0" fmla="*/ 390 w 390"/>
                <a:gd name="T1" fmla="*/ 0 h 520"/>
                <a:gd name="T2" fmla="*/ 0 w 390"/>
                <a:gd name="T3" fmla="*/ 221 h 520"/>
                <a:gd name="T4" fmla="*/ 3 w 390"/>
                <a:gd name="T5" fmla="*/ 433 h 520"/>
                <a:gd name="T6" fmla="*/ 388 w 390"/>
                <a:gd name="T7" fmla="*/ 520 h 520"/>
                <a:gd name="T8" fmla="*/ 390 w 390"/>
                <a:gd name="T9" fmla="*/ 0 h 5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connsiteX0" fmla="*/ 9933 w 9933"/>
                <a:gd name="connsiteY0" fmla="*/ 0 h 10000"/>
                <a:gd name="connsiteX1" fmla="*/ 0 w 9933"/>
                <a:gd name="connsiteY1" fmla="*/ 1944 h 10000"/>
                <a:gd name="connsiteX2" fmla="*/ 10 w 9933"/>
                <a:gd name="connsiteY2" fmla="*/ 8327 h 10000"/>
                <a:gd name="connsiteX3" fmla="*/ 9882 w 9933"/>
                <a:gd name="connsiteY3" fmla="*/ 10000 h 10000"/>
                <a:gd name="connsiteX4" fmla="*/ 9933 w 9933"/>
                <a:gd name="connsiteY4" fmla="*/ 0 h 10000"/>
                <a:gd name="connsiteX0" fmla="*/ 10067 w 10067"/>
                <a:gd name="connsiteY0" fmla="*/ 2667 h 8056"/>
                <a:gd name="connsiteX1" fmla="*/ 0 w 10067"/>
                <a:gd name="connsiteY1" fmla="*/ 0 h 8056"/>
                <a:gd name="connsiteX2" fmla="*/ 10 w 10067"/>
                <a:gd name="connsiteY2" fmla="*/ 6383 h 8056"/>
                <a:gd name="connsiteX3" fmla="*/ 9949 w 10067"/>
                <a:gd name="connsiteY3" fmla="*/ 8056 h 8056"/>
                <a:gd name="connsiteX4" fmla="*/ 10067 w 10067"/>
                <a:gd name="connsiteY4" fmla="*/ 2667 h 8056"/>
                <a:gd name="connsiteX0" fmla="*/ 10134 w 10134"/>
                <a:gd name="connsiteY0" fmla="*/ 2191 h 10000"/>
                <a:gd name="connsiteX1" fmla="*/ 0 w 10134"/>
                <a:gd name="connsiteY1" fmla="*/ 0 h 10000"/>
                <a:gd name="connsiteX2" fmla="*/ 10 w 10134"/>
                <a:gd name="connsiteY2" fmla="*/ 7923 h 10000"/>
                <a:gd name="connsiteX3" fmla="*/ 9883 w 10134"/>
                <a:gd name="connsiteY3" fmla="*/ 10000 h 10000"/>
                <a:gd name="connsiteX4" fmla="*/ 10134 w 10134"/>
                <a:gd name="connsiteY4" fmla="*/ 2191 h 10000"/>
                <a:gd name="connsiteX0" fmla="*/ 10134 w 10134"/>
                <a:gd name="connsiteY0" fmla="*/ 1569 h 10000"/>
                <a:gd name="connsiteX1" fmla="*/ 0 w 10134"/>
                <a:gd name="connsiteY1" fmla="*/ 0 h 10000"/>
                <a:gd name="connsiteX2" fmla="*/ 10 w 10134"/>
                <a:gd name="connsiteY2" fmla="*/ 7923 h 10000"/>
                <a:gd name="connsiteX3" fmla="*/ 9883 w 10134"/>
                <a:gd name="connsiteY3" fmla="*/ 10000 h 10000"/>
                <a:gd name="connsiteX4" fmla="*/ 10134 w 10134"/>
                <a:gd name="connsiteY4" fmla="*/ 1569 h 10000"/>
                <a:gd name="connsiteX0" fmla="*/ 10134 w 10134"/>
                <a:gd name="connsiteY0" fmla="*/ 1569 h 9876"/>
                <a:gd name="connsiteX1" fmla="*/ 0 w 10134"/>
                <a:gd name="connsiteY1" fmla="*/ 0 h 9876"/>
                <a:gd name="connsiteX2" fmla="*/ 10 w 10134"/>
                <a:gd name="connsiteY2" fmla="*/ 7923 h 9876"/>
                <a:gd name="connsiteX3" fmla="*/ 10084 w 10134"/>
                <a:gd name="connsiteY3" fmla="*/ 9876 h 9876"/>
                <a:gd name="connsiteX4" fmla="*/ 10134 w 10134"/>
                <a:gd name="connsiteY4" fmla="*/ 1569 h 9876"/>
                <a:gd name="connsiteX0" fmla="*/ 9934 w 9954"/>
                <a:gd name="connsiteY0" fmla="*/ 0 h 12944"/>
                <a:gd name="connsiteX1" fmla="*/ 0 w 9954"/>
                <a:gd name="connsiteY1" fmla="*/ 2944 h 12944"/>
                <a:gd name="connsiteX2" fmla="*/ 10 w 9954"/>
                <a:gd name="connsiteY2" fmla="*/ 10966 h 12944"/>
                <a:gd name="connsiteX3" fmla="*/ 9951 w 9954"/>
                <a:gd name="connsiteY3" fmla="*/ 12944 h 12944"/>
                <a:gd name="connsiteX4" fmla="*/ 9934 w 9954"/>
                <a:gd name="connsiteY4" fmla="*/ 0 h 12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54" h="12944">
                  <a:moveTo>
                    <a:pt x="9934" y="0"/>
                  </a:moveTo>
                  <a:lnTo>
                    <a:pt x="0" y="2944"/>
                  </a:lnTo>
                  <a:cubicBezTo>
                    <a:pt x="3" y="5619"/>
                    <a:pt x="7" y="8292"/>
                    <a:pt x="10" y="10966"/>
                  </a:cubicBezTo>
                  <a:lnTo>
                    <a:pt x="9951" y="12944"/>
                  </a:lnTo>
                  <a:cubicBezTo>
                    <a:pt x="9967" y="8755"/>
                    <a:pt x="9917" y="4189"/>
                    <a:pt x="9934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75000"/>
                  </a:schemeClr>
                </a:gs>
                <a:gs pos="100000">
                  <a:srgbClr val="FFFFFF">
                    <a:alpha val="82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3" name="Rectangle 73">
              <a:extLst>
                <a:ext uri="{FF2B5EF4-FFF2-40B4-BE49-F238E27FC236}">
                  <a16:creationId xmlns:a16="http://schemas.microsoft.com/office/drawing/2014/main" id="{E45D8FA9-172B-4349-9201-C855690CD8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60066" y="2541276"/>
              <a:ext cx="776288" cy="4159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E40000"/>
              </a:solidFill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D6688D65-8859-3543-A395-35CEEDEDD0D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935685" y="1076403"/>
              <a:ext cx="436563" cy="703263"/>
            </a:xfrm>
            <a:custGeom>
              <a:avLst/>
              <a:gdLst>
                <a:gd name="T0" fmla="*/ 264 w 275"/>
                <a:gd name="T1" fmla="*/ 108 h 443"/>
                <a:gd name="T2" fmla="*/ 0 w 275"/>
                <a:gd name="T3" fmla="*/ 0 h 443"/>
                <a:gd name="T4" fmla="*/ 2 w 275"/>
                <a:gd name="T5" fmla="*/ 443 h 443"/>
                <a:gd name="T6" fmla="*/ 275 w 275"/>
                <a:gd name="T7" fmla="*/ 412 h 443"/>
                <a:gd name="T8" fmla="*/ 264 w 275"/>
                <a:gd name="T9" fmla="*/ 108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" h="443">
                  <a:moveTo>
                    <a:pt x="264" y="108"/>
                  </a:moveTo>
                  <a:lnTo>
                    <a:pt x="0" y="0"/>
                  </a:lnTo>
                  <a:lnTo>
                    <a:pt x="2" y="443"/>
                  </a:lnTo>
                  <a:lnTo>
                    <a:pt x="275" y="412"/>
                  </a:lnTo>
                  <a:lnTo>
                    <a:pt x="264" y="108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65000"/>
                  </a:schemeClr>
                </a:gs>
                <a:gs pos="100000">
                  <a:srgbClr val="FFFFFF">
                    <a:alpha val="81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5" name="Rectangle 82">
              <a:extLst>
                <a:ext uri="{FF2B5EF4-FFF2-40B4-BE49-F238E27FC236}">
                  <a16:creationId xmlns:a16="http://schemas.microsoft.com/office/drawing/2014/main" id="{06D41716-A543-3F4F-9489-BC4A00085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55304" y="1090301"/>
              <a:ext cx="777876" cy="73501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6" name="Text Box 65">
              <a:extLst>
                <a:ext uri="{FF2B5EF4-FFF2-40B4-BE49-F238E27FC236}">
                  <a16:creationId xmlns:a16="http://schemas.microsoft.com/office/drawing/2014/main" id="{2D82B720-E5DF-4F4F-8FBA-8D31F068A3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06091" y="1055376"/>
              <a:ext cx="877888" cy="830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application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transport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network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link</a:t>
              </a:r>
            </a:p>
          </p:txBody>
        </p:sp>
        <p:sp>
          <p:nvSpPr>
            <p:cNvPr id="67" name="Line 66">
              <a:extLst>
                <a:ext uri="{FF2B5EF4-FFF2-40B4-BE49-F238E27FC236}">
                  <a16:creationId xmlns:a16="http://schemas.microsoft.com/office/drawing/2014/main" id="{D80B677C-0558-AA49-9BC2-C865179CDE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60066" y="1303026"/>
              <a:ext cx="776288" cy="0"/>
            </a:xfrm>
            <a:prstGeom prst="line">
              <a:avLst/>
            </a:prstGeom>
            <a:noFill/>
            <a:ln w="9525">
              <a:solidFill>
                <a:srgbClr val="E4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8" name="Line 67">
              <a:extLst>
                <a:ext uri="{FF2B5EF4-FFF2-40B4-BE49-F238E27FC236}">
                  <a16:creationId xmlns:a16="http://schemas.microsoft.com/office/drawing/2014/main" id="{96ECD29D-6AC3-3C4A-8B76-C6CE4E7094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60066" y="1466539"/>
              <a:ext cx="776288" cy="0"/>
            </a:xfrm>
            <a:prstGeom prst="line">
              <a:avLst/>
            </a:prstGeom>
            <a:noFill/>
            <a:ln w="9525">
              <a:solidFill>
                <a:srgbClr val="E4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9" name="Line 68">
              <a:extLst>
                <a:ext uri="{FF2B5EF4-FFF2-40B4-BE49-F238E27FC236}">
                  <a16:creationId xmlns:a16="http://schemas.microsoft.com/office/drawing/2014/main" id="{93393447-F152-0A41-B307-A690875EC8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56891" y="1639576"/>
              <a:ext cx="77628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0" name="Rectangle 70">
              <a:extLst>
                <a:ext uri="{FF2B5EF4-FFF2-40B4-BE49-F238E27FC236}">
                  <a16:creationId xmlns:a16="http://schemas.microsoft.com/office/drawing/2014/main" id="{34836D0F-96F1-C74D-BB52-0007C90AE4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93391" y="1801501"/>
              <a:ext cx="876301" cy="1825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1" name="Line 71">
              <a:extLst>
                <a:ext uri="{FF2B5EF4-FFF2-40B4-BE49-F238E27FC236}">
                  <a16:creationId xmlns:a16="http://schemas.microsoft.com/office/drawing/2014/main" id="{B826D465-956C-AC42-A034-8ACCE01865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55304" y="1820551"/>
              <a:ext cx="0" cy="103188"/>
            </a:xfrm>
            <a:prstGeom prst="line">
              <a:avLst/>
            </a:prstGeom>
            <a:noFill/>
            <a:ln w="9525">
              <a:solidFill>
                <a:srgbClr val="E4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2" name="Line 72">
              <a:extLst>
                <a:ext uri="{FF2B5EF4-FFF2-40B4-BE49-F238E27FC236}">
                  <a16:creationId xmlns:a16="http://schemas.microsoft.com/office/drawing/2014/main" id="{18797742-2033-0E42-BF7B-CC2F3B1166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34767" y="1811026"/>
              <a:ext cx="0" cy="101600"/>
            </a:xfrm>
            <a:prstGeom prst="line">
              <a:avLst/>
            </a:prstGeom>
            <a:noFill/>
            <a:ln w="9525">
              <a:solidFill>
                <a:srgbClr val="E4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3" name="Text Box 74">
              <a:extLst>
                <a:ext uri="{FF2B5EF4-FFF2-40B4-BE49-F238E27FC236}">
                  <a16:creationId xmlns:a16="http://schemas.microsoft.com/office/drawing/2014/main" id="{6CAFE6BE-3638-874A-B141-EDEE018D60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88641" y="2501589"/>
              <a:ext cx="684213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link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physical</a:t>
              </a:r>
            </a:p>
          </p:txBody>
        </p:sp>
        <p:sp>
          <p:nvSpPr>
            <p:cNvPr id="74" name="Line 78">
              <a:extLst>
                <a:ext uri="{FF2B5EF4-FFF2-40B4-BE49-F238E27FC236}">
                  <a16:creationId xmlns:a16="http://schemas.microsoft.com/office/drawing/2014/main" id="{84E322A3-E89B-AC48-B4B3-233C598CB6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58479" y="2739714"/>
              <a:ext cx="776288" cy="0"/>
            </a:xfrm>
            <a:prstGeom prst="line">
              <a:avLst/>
            </a:prstGeom>
            <a:noFill/>
            <a:ln w="9525">
              <a:solidFill>
                <a:srgbClr val="E4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5" name="Line 80">
              <a:extLst>
                <a:ext uri="{FF2B5EF4-FFF2-40B4-BE49-F238E27FC236}">
                  <a16:creationId xmlns:a16="http://schemas.microsoft.com/office/drawing/2014/main" id="{B2BA3CCE-9278-934F-8020-A9A3C0BDAD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60066" y="2439676"/>
              <a:ext cx="0" cy="103188"/>
            </a:xfrm>
            <a:prstGeom prst="line">
              <a:avLst/>
            </a:prstGeom>
            <a:noFill/>
            <a:ln w="9525">
              <a:solidFill>
                <a:srgbClr val="E4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6" name="Line 81">
              <a:extLst>
                <a:ext uri="{FF2B5EF4-FFF2-40B4-BE49-F238E27FC236}">
                  <a16:creationId xmlns:a16="http://schemas.microsoft.com/office/drawing/2014/main" id="{5AB37789-637D-C443-B20A-F54499BB7D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36354" y="2439676"/>
              <a:ext cx="0" cy="101600"/>
            </a:xfrm>
            <a:prstGeom prst="line">
              <a:avLst/>
            </a:prstGeom>
            <a:noFill/>
            <a:ln w="9525">
              <a:solidFill>
                <a:srgbClr val="E4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5" name="Freeform 4">
            <a:extLst>
              <a:ext uri="{FF2B5EF4-FFF2-40B4-BE49-F238E27FC236}">
                <a16:creationId xmlns:a16="http://schemas.microsoft.com/office/drawing/2014/main" id="{40BD8E7B-C44D-C64B-8B42-1AB6A22BDEC2}"/>
              </a:ext>
            </a:extLst>
          </p:cNvPr>
          <p:cNvSpPr/>
          <p:nvPr/>
        </p:nvSpPr>
        <p:spPr>
          <a:xfrm>
            <a:off x="4153301" y="3785951"/>
            <a:ext cx="3591390" cy="522811"/>
          </a:xfrm>
          <a:custGeom>
            <a:avLst/>
            <a:gdLst>
              <a:gd name="connsiteX0" fmla="*/ 0 w 5874327"/>
              <a:gd name="connsiteY0" fmla="*/ 0 h 277091"/>
              <a:gd name="connsiteX1" fmla="*/ 0 w 5874327"/>
              <a:gd name="connsiteY1" fmla="*/ 277091 h 277091"/>
              <a:gd name="connsiteX2" fmla="*/ 5874327 w 5874327"/>
              <a:gd name="connsiteY2" fmla="*/ 277091 h 277091"/>
              <a:gd name="connsiteX3" fmla="*/ 5874327 w 5874327"/>
              <a:gd name="connsiteY3" fmla="*/ 41564 h 277091"/>
              <a:gd name="connsiteX4" fmla="*/ 5874327 w 5874327"/>
              <a:gd name="connsiteY4" fmla="*/ 41564 h 277091"/>
              <a:gd name="connsiteX0" fmla="*/ 0 w 5881026"/>
              <a:gd name="connsiteY0" fmla="*/ 0 h 277091"/>
              <a:gd name="connsiteX1" fmla="*/ 0 w 5881026"/>
              <a:gd name="connsiteY1" fmla="*/ 277091 h 277091"/>
              <a:gd name="connsiteX2" fmla="*/ 5874327 w 5881026"/>
              <a:gd name="connsiteY2" fmla="*/ 277091 h 277091"/>
              <a:gd name="connsiteX3" fmla="*/ 5874327 w 5881026"/>
              <a:gd name="connsiteY3" fmla="*/ 41564 h 277091"/>
              <a:gd name="connsiteX4" fmla="*/ 5881026 w 5881026"/>
              <a:gd name="connsiteY4" fmla="*/ 48806 h 277091"/>
              <a:gd name="connsiteX0" fmla="*/ 0 w 5881026"/>
              <a:gd name="connsiteY0" fmla="*/ 0 h 277091"/>
              <a:gd name="connsiteX1" fmla="*/ 0 w 5881026"/>
              <a:gd name="connsiteY1" fmla="*/ 277091 h 277091"/>
              <a:gd name="connsiteX2" fmla="*/ 5874327 w 5881026"/>
              <a:gd name="connsiteY2" fmla="*/ 277091 h 277091"/>
              <a:gd name="connsiteX3" fmla="*/ 5874327 w 5881026"/>
              <a:gd name="connsiteY3" fmla="*/ 41564 h 277091"/>
              <a:gd name="connsiteX4" fmla="*/ 5881026 w 5881026"/>
              <a:gd name="connsiteY4" fmla="*/ 30701 h 277091"/>
              <a:gd name="connsiteX0" fmla="*/ 0 w 5874327"/>
              <a:gd name="connsiteY0" fmla="*/ 0 h 277091"/>
              <a:gd name="connsiteX1" fmla="*/ 0 w 5874327"/>
              <a:gd name="connsiteY1" fmla="*/ 277091 h 277091"/>
              <a:gd name="connsiteX2" fmla="*/ 5874327 w 5874327"/>
              <a:gd name="connsiteY2" fmla="*/ 277091 h 277091"/>
              <a:gd name="connsiteX3" fmla="*/ 5874327 w 5874327"/>
              <a:gd name="connsiteY3" fmla="*/ 41564 h 277091"/>
              <a:gd name="connsiteX0" fmla="*/ 0 w 5874327"/>
              <a:gd name="connsiteY0" fmla="*/ 5510 h 282601"/>
              <a:gd name="connsiteX1" fmla="*/ 0 w 5874327"/>
              <a:gd name="connsiteY1" fmla="*/ 282601 h 282601"/>
              <a:gd name="connsiteX2" fmla="*/ 5874327 w 5874327"/>
              <a:gd name="connsiteY2" fmla="*/ 282601 h 282601"/>
              <a:gd name="connsiteX3" fmla="*/ 5864278 w 5874327"/>
              <a:gd name="connsiteY3" fmla="*/ 0 h 282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4327" h="282601">
                <a:moveTo>
                  <a:pt x="0" y="5510"/>
                </a:moveTo>
                <a:lnTo>
                  <a:pt x="0" y="282601"/>
                </a:lnTo>
                <a:lnTo>
                  <a:pt x="5874327" y="282601"/>
                </a:lnTo>
                <a:cubicBezTo>
                  <a:pt x="5874327" y="204092"/>
                  <a:pt x="5863162" y="41065"/>
                  <a:pt x="5864278" y="0"/>
                </a:cubicBezTo>
              </a:path>
            </a:pathLst>
          </a:custGeom>
          <a:noFill/>
          <a:ln w="34925">
            <a:solidFill>
              <a:srgbClr val="0000A8"/>
            </a:solidFill>
            <a:headEnd type="triangle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3">
            <a:extLst>
              <a:ext uri="{FF2B5EF4-FFF2-40B4-BE49-F238E27FC236}">
                <a16:creationId xmlns:a16="http://schemas.microsoft.com/office/drawing/2014/main" id="{18B56FA4-5E06-734B-8CCA-520BDE95A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424" y="4590175"/>
            <a:ext cx="5247083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sending side:</a:t>
            </a:r>
          </a:p>
          <a:p>
            <a:pPr marL="400050" marR="0" lvl="0" indent="-276225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encapsulates datagram in frame</a:t>
            </a:r>
          </a:p>
          <a:p>
            <a:pPr marL="400050" marR="0" lvl="0" indent="-276225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adds error checking bits, reliable data transfer, flow control, etc.</a:t>
            </a:r>
          </a:p>
        </p:txBody>
      </p:sp>
      <p:sp>
        <p:nvSpPr>
          <p:cNvPr id="82" name="Rectangle 4">
            <a:extLst>
              <a:ext uri="{FF2B5EF4-FFF2-40B4-BE49-F238E27FC236}">
                <a16:creationId xmlns:a16="http://schemas.microsoft.com/office/drawing/2014/main" id="{CE6ED78C-4BB6-A242-9D70-6F08129C2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3664" y="4606063"/>
            <a:ext cx="4829464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receiving side:</a:t>
            </a:r>
          </a:p>
          <a:p>
            <a:pPr marL="400050" marR="0" lvl="0" indent="-276225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looks for errors, reliable data transfer, flow control, etc.</a:t>
            </a:r>
          </a:p>
          <a:p>
            <a:pPr marL="400050" marR="0" lvl="0" indent="-276225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extracts datagram, passes to upper layer at receiving side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37C4F57-1245-0842-89E6-D0D42B4637B1}"/>
              </a:ext>
            </a:extLst>
          </p:cNvPr>
          <p:cNvGrpSpPr/>
          <p:nvPr/>
        </p:nvGrpSpPr>
        <p:grpSpPr>
          <a:xfrm>
            <a:off x="957300" y="3054812"/>
            <a:ext cx="1569900" cy="338554"/>
            <a:chOff x="946500" y="2082812"/>
            <a:chExt cx="1569900" cy="338554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9EDCCCEE-3CB2-1846-BBAC-01DB77CF94E9}"/>
                </a:ext>
              </a:extLst>
            </p:cNvPr>
            <p:cNvSpPr/>
            <p:nvPr/>
          </p:nvSpPr>
          <p:spPr>
            <a:xfrm>
              <a:off x="977194" y="2096985"/>
              <a:ext cx="1539206" cy="31141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0B6EC950-6D21-8943-AD9A-1A9BA731F563}"/>
                </a:ext>
              </a:extLst>
            </p:cNvPr>
            <p:cNvSpPr txBox="1"/>
            <p:nvPr/>
          </p:nvSpPr>
          <p:spPr>
            <a:xfrm>
              <a:off x="946500" y="2082812"/>
              <a:ext cx="6159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link</a:t>
              </a:r>
              <a:r>
                <a:rPr kumimoji="0" lang="en-US" sz="1600" b="0" i="0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</a:t>
              </a:r>
              <a:endPara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974AB8B-EB99-0441-9682-66840F3A7F92}"/>
              </a:ext>
            </a:extLst>
          </p:cNvPr>
          <p:cNvGrpSpPr/>
          <p:nvPr/>
        </p:nvGrpSpPr>
        <p:grpSpPr>
          <a:xfrm>
            <a:off x="955870" y="3055124"/>
            <a:ext cx="1642179" cy="339427"/>
            <a:chOff x="8795014" y="27710"/>
            <a:chExt cx="1642179" cy="339427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3F4BB85F-69FB-5247-9776-577109762BF8}"/>
                </a:ext>
              </a:extLst>
            </p:cNvPr>
            <p:cNvGrpSpPr/>
            <p:nvPr/>
          </p:nvGrpSpPr>
          <p:grpSpPr>
            <a:xfrm>
              <a:off x="8795014" y="28583"/>
              <a:ext cx="1569900" cy="338554"/>
              <a:chOff x="946500" y="2082812"/>
              <a:chExt cx="1569900" cy="338554"/>
            </a:xfr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DBC16E38-D878-DA40-BBB8-6FB0CDBAC30B}"/>
                  </a:ext>
                </a:extLst>
              </p:cNvPr>
              <p:cNvSpPr/>
              <p:nvPr/>
            </p:nvSpPr>
            <p:spPr>
              <a:xfrm>
                <a:off x="977194" y="2096985"/>
                <a:ext cx="1539206" cy="31141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1A787236-15FA-7C49-9EC5-8D58F317FD53}"/>
                  </a:ext>
                </a:extLst>
              </p:cNvPr>
              <p:cNvSpPr txBox="1"/>
              <p:nvPr/>
            </p:nvSpPr>
            <p:spPr>
              <a:xfrm>
                <a:off x="946500" y="2082812"/>
                <a:ext cx="6159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link</a:t>
                </a:r>
                <a:r>
                  <a:rPr kumimoji="0" lang="en-US" sz="16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</a:t>
                </a:r>
                <a:endParaRPr kumimoji="0" lang="en-US" sz="16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C005BFB6-442F-8B4F-A9BE-E9EA4B39C815}"/>
                </a:ext>
              </a:extLst>
            </p:cNvPr>
            <p:cNvGrpSpPr/>
            <p:nvPr/>
          </p:nvGrpSpPr>
          <p:grpSpPr>
            <a:xfrm>
              <a:off x="9386857" y="27710"/>
              <a:ext cx="1050336" cy="338554"/>
              <a:chOff x="1551732" y="2084406"/>
              <a:chExt cx="1050336" cy="338554"/>
            </a:xfrm>
          </p:grpSpPr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D71FB187-96E4-244B-AF15-E9CD3D0042E1}"/>
                  </a:ext>
                </a:extLst>
              </p:cNvPr>
              <p:cNvSpPr/>
              <p:nvPr/>
            </p:nvSpPr>
            <p:spPr>
              <a:xfrm>
                <a:off x="1568121" y="2133017"/>
                <a:ext cx="925841" cy="24670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B0772B65-2D38-BD48-890B-AE81492D2152}"/>
                  </a:ext>
                </a:extLst>
              </p:cNvPr>
              <p:cNvSpPr txBox="1"/>
              <p:nvPr/>
            </p:nvSpPr>
            <p:spPr>
              <a:xfrm>
                <a:off x="1551732" y="2084406"/>
                <a:ext cx="1050336" cy="33855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datagram</a:t>
                </a: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96E2B94-DB9A-7246-AFC8-1AF4BF171909}"/>
              </a:ext>
            </a:extLst>
          </p:cNvPr>
          <p:cNvGrpSpPr/>
          <p:nvPr/>
        </p:nvGrpSpPr>
        <p:grpSpPr>
          <a:xfrm>
            <a:off x="1551732" y="2080806"/>
            <a:ext cx="1050336" cy="338554"/>
            <a:chOff x="1551732" y="2084406"/>
            <a:chExt cx="1050336" cy="338554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0FE69BAF-1146-6E49-A666-E323A3E57C63}"/>
                </a:ext>
              </a:extLst>
            </p:cNvPr>
            <p:cNvSpPr/>
            <p:nvPr/>
          </p:nvSpPr>
          <p:spPr>
            <a:xfrm>
              <a:off x="1568121" y="2133017"/>
              <a:ext cx="925841" cy="24670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70C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16546C0F-2F99-5D49-9B71-D806E1F4AC4B}"/>
                </a:ext>
              </a:extLst>
            </p:cNvPr>
            <p:cNvSpPr txBox="1"/>
            <p:nvPr/>
          </p:nvSpPr>
          <p:spPr>
            <a:xfrm>
              <a:off x="1551732" y="2084406"/>
              <a:ext cx="1050336" cy="33855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datagram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4DCBCE-E716-334C-BD5E-3775F82A2DA5}"/>
              </a:ext>
            </a:extLst>
          </p:cNvPr>
          <p:cNvGrpSpPr/>
          <p:nvPr/>
        </p:nvGrpSpPr>
        <p:grpSpPr>
          <a:xfrm>
            <a:off x="9888337" y="3037360"/>
            <a:ext cx="1050336" cy="338554"/>
            <a:chOff x="309834" y="1124253"/>
            <a:chExt cx="1050336" cy="338554"/>
          </a:xfrm>
        </p:grpSpPr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E80854FB-94FB-5641-A2CE-545956B45415}"/>
                </a:ext>
              </a:extLst>
            </p:cNvPr>
            <p:cNvSpPr/>
            <p:nvPr/>
          </p:nvSpPr>
          <p:spPr>
            <a:xfrm>
              <a:off x="326223" y="1172864"/>
              <a:ext cx="925841" cy="24670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70C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D9C16815-500B-C54D-BE20-C80213A27D36}"/>
                </a:ext>
              </a:extLst>
            </p:cNvPr>
            <p:cNvSpPr txBox="1"/>
            <p:nvPr/>
          </p:nvSpPr>
          <p:spPr>
            <a:xfrm>
              <a:off x="309834" y="1124253"/>
              <a:ext cx="1050336" cy="33855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datagram</a:t>
              </a:r>
            </a:p>
          </p:txBody>
        </p:sp>
      </p:grpSp>
      <p:sp>
        <p:nvSpPr>
          <p:cNvPr id="135" name="Slide Number Placeholder 4">
            <a:extLst>
              <a:ext uri="{FF2B5EF4-FFF2-40B4-BE49-F238E27FC236}">
                <a16:creationId xmlns:a16="http://schemas.microsoft.com/office/drawing/2014/main" id="{B42137AA-2705-A54C-8A5A-83DF24E92D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Layer: 6-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890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-2.5E-6 0.142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0.00023 C 0.00078 0.05555 0.0017 0.11111 0.00261 0.1669 L 0.68633 0.17477 L 0.68633 -0.00301 " pathEditMode="relative" rAng="0" ptsTypes="AAAA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10" y="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023 L -0.00039 -0.1384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646" y="362678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 err="1">
                <a:cs typeface="Calibri" panose="020F0502020204030204" pitchFamily="34" charset="0"/>
              </a:rPr>
              <a:t>SmartNICs</a:t>
            </a:r>
            <a:endParaRPr lang="en-US" sz="4400" dirty="0"/>
          </a:p>
        </p:txBody>
      </p:sp>
      <p:sp>
        <p:nvSpPr>
          <p:cNvPr id="81" name="Rectangle 3">
            <a:extLst>
              <a:ext uri="{FF2B5EF4-FFF2-40B4-BE49-F238E27FC236}">
                <a16:creationId xmlns:a16="http://schemas.microsoft.com/office/drawing/2014/main" id="{18B56FA4-5E06-734B-8CCA-520BDE95A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206" y="3792152"/>
            <a:ext cx="11204540" cy="242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buNone/>
              <a:defRPr/>
            </a:pPr>
            <a:r>
              <a:rPr lang="en-US" sz="2400" kern="0" dirty="0">
                <a:cs typeface="+mn-cs"/>
              </a:rPr>
              <a:t>Offloading network functions:</a:t>
            </a:r>
          </a:p>
          <a:p>
            <a:pPr marL="460375" indent="-279400">
              <a:defRPr/>
            </a:pPr>
            <a:r>
              <a:rPr lang="en-US" sz="2400" kern="0" dirty="0"/>
              <a:t>from host CPU to bus-connected device</a:t>
            </a:r>
          </a:p>
          <a:p>
            <a:pPr marL="460375" indent="-279400"/>
            <a:r>
              <a:rPr lang="en-US" sz="2400" b="1" kern="0" dirty="0"/>
              <a:t>ACM </a:t>
            </a:r>
            <a:r>
              <a:rPr lang="en-US" sz="2400" b="1" kern="0" dirty="0" err="1"/>
              <a:t>SIGArch</a:t>
            </a:r>
            <a:r>
              <a:rPr lang="en-US" sz="2400" b="1" kern="0" dirty="0"/>
              <a:t>: “</a:t>
            </a:r>
            <a:r>
              <a:rPr lang="en-US" sz="2400" b="1" dirty="0" err="1"/>
              <a:t>SmartNICs</a:t>
            </a:r>
            <a:r>
              <a:rPr lang="en-US" sz="2400" b="1" dirty="0"/>
              <a:t>: old idea, new times: </a:t>
            </a:r>
            <a:r>
              <a:rPr lang="en-US" sz="2400" dirty="0"/>
              <a:t>The idea of adding programmable hardware to the NIC was actively researched in the early 2000s with the introduction of Network Processors, such as Intel’s IXP series”</a:t>
            </a:r>
          </a:p>
          <a:p>
            <a:pPr marL="460375" indent="-279400"/>
            <a:r>
              <a:rPr lang="en-US" sz="2400" dirty="0"/>
              <a:t>Intel’s Chief Software Architect for IXP family of network processors (1999-2004): R. </a:t>
            </a:r>
            <a:r>
              <a:rPr lang="en-US" sz="2400" dirty="0" err="1"/>
              <a:t>Yavatkar</a:t>
            </a:r>
            <a:endParaRPr lang="en-US" sz="2400" dirty="0"/>
          </a:p>
          <a:p>
            <a:pPr marL="400050" indent="-276225">
              <a:defRPr/>
            </a:pPr>
            <a:endParaRPr lang="en-US" sz="2400" kern="0" dirty="0"/>
          </a:p>
          <a:p>
            <a:pPr marL="400050" indent="-276225">
              <a:defRPr/>
            </a:pPr>
            <a:endParaRPr lang="en-US" sz="2400" kern="0" dirty="0"/>
          </a:p>
        </p:txBody>
      </p:sp>
      <p:sp>
        <p:nvSpPr>
          <p:cNvPr id="135" name="Slide Number Placeholder 4">
            <a:extLst>
              <a:ext uri="{FF2B5EF4-FFF2-40B4-BE49-F238E27FC236}">
                <a16:creationId xmlns:a16="http://schemas.microsoft.com/office/drawing/2014/main" id="{B42137AA-2705-A54C-8A5A-83DF24E92D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41771" y="6443089"/>
            <a:ext cx="4321045" cy="414911"/>
          </a:xfrm>
        </p:spPr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www.sigarch.org</a:t>
            </a:r>
            <a:r>
              <a:rPr lang="en-US" dirty="0"/>
              <a:t>/the-new-life-of-</a:t>
            </a:r>
            <a:r>
              <a:rPr lang="en-US" dirty="0" err="1"/>
              <a:t>smartnics</a:t>
            </a:r>
            <a:r>
              <a:rPr lang="en-US" dirty="0"/>
              <a:t>/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BB3B924F-0CF9-E949-B859-8C531C800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646" y="983786"/>
            <a:ext cx="7822212" cy="2790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747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Multiple access links, protocols</a:t>
            </a:r>
            <a:endParaRPr lang="en-US" sz="4400" dirty="0"/>
          </a:p>
        </p:txBody>
      </p:sp>
      <p:sp>
        <p:nvSpPr>
          <p:cNvPr id="470" name="Rectangle 3">
            <a:extLst>
              <a:ext uri="{FF2B5EF4-FFF2-40B4-BE49-F238E27FC236}">
                <a16:creationId xmlns:a16="http://schemas.microsoft.com/office/drawing/2014/main" id="{A4DB250C-FCF5-CC4D-B049-42D6C0DD3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8045" y="1319435"/>
            <a:ext cx="77724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ts val="400"/>
              </a:spcAft>
              <a:buClr>
                <a:srgbClr val="000099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two types of “links</a:t>
            </a:r>
            <a:r>
              <a:rPr kumimoji="0" lang="en-US" altLang="ja-JP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”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:</a:t>
            </a:r>
          </a:p>
          <a:p>
            <a:pPr marL="466725" marR="0" lvl="0" indent="-333375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point-to-point</a:t>
            </a:r>
          </a:p>
          <a:p>
            <a:pPr marL="742950" marR="0" lvl="1" indent="-28575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point-to-point link between Ethernet switch, host</a:t>
            </a:r>
          </a:p>
          <a:p>
            <a:pPr marL="742950" marR="0" lvl="1" indent="-28575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PPP for dial-up access</a:t>
            </a:r>
          </a:p>
          <a:p>
            <a:pPr marL="466725" marR="0" lvl="0" indent="-333375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broadcast (shared wire or medium)</a:t>
            </a:r>
          </a:p>
          <a:p>
            <a:pPr marL="742950" marR="0" lvl="1" indent="-28575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old-school Ethernet</a:t>
            </a:r>
          </a:p>
          <a:p>
            <a:pPr marL="742950" marR="0" lvl="1" indent="-28575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upstream HFC in cable-based access network</a:t>
            </a:r>
          </a:p>
          <a:p>
            <a:pPr marL="742950" marR="0" lvl="1" indent="-28575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802.11 wireless LAN, 4G/4G. satellite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charset="0"/>
              <a:ea typeface="ＭＳ Ｐゴシック" charset="0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37A52A8-726D-1743-B706-C6C96361B328}"/>
              </a:ext>
            </a:extLst>
          </p:cNvPr>
          <p:cNvGrpSpPr/>
          <p:nvPr/>
        </p:nvGrpSpPr>
        <p:grpSpPr>
          <a:xfrm>
            <a:off x="6882164" y="4987878"/>
            <a:ext cx="2026132" cy="1407972"/>
            <a:chOff x="6882164" y="4987878"/>
            <a:chExt cx="2026132" cy="1407972"/>
          </a:xfrm>
        </p:grpSpPr>
        <p:sp>
          <p:nvSpPr>
            <p:cNvPr id="473" name="Text Box 7">
              <a:extLst>
                <a:ext uri="{FF2B5EF4-FFF2-40B4-BE49-F238E27FC236}">
                  <a16:creationId xmlns:a16="http://schemas.microsoft.com/office/drawing/2014/main" id="{06CF1C6B-422C-1444-877E-6282ED9741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82164" y="6092369"/>
              <a:ext cx="2026132" cy="303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shared radio: satellite </a:t>
              </a:r>
            </a:p>
          </p:txBody>
        </p:sp>
        <p:grpSp>
          <p:nvGrpSpPr>
            <p:cNvPr id="479" name="Group 382">
              <a:extLst>
                <a:ext uri="{FF2B5EF4-FFF2-40B4-BE49-F238E27FC236}">
                  <a16:creationId xmlns:a16="http://schemas.microsoft.com/office/drawing/2014/main" id="{444C4E2A-E876-FA42-B00E-F2550AD7ED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27673" y="5700665"/>
              <a:ext cx="288925" cy="220663"/>
              <a:chOff x="2274" y="2821"/>
              <a:chExt cx="215" cy="238"/>
            </a:xfrm>
          </p:grpSpPr>
          <p:sp>
            <p:nvSpPr>
              <p:cNvPr id="480" name="Freeform 383">
                <a:extLst>
                  <a:ext uri="{FF2B5EF4-FFF2-40B4-BE49-F238E27FC236}">
                    <a16:creationId xmlns:a16="http://schemas.microsoft.com/office/drawing/2014/main" id="{BDDB8C29-61C8-B44A-A0C9-80B160DD04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74" y="3034"/>
                <a:ext cx="215" cy="25"/>
              </a:xfrm>
              <a:custGeom>
                <a:avLst/>
                <a:gdLst>
                  <a:gd name="T0" fmla="*/ 1 w 430"/>
                  <a:gd name="T1" fmla="*/ 1 h 50"/>
                  <a:gd name="T2" fmla="*/ 0 w 430"/>
                  <a:gd name="T3" fmla="*/ 1 h 50"/>
                  <a:gd name="T4" fmla="*/ 0 w 430"/>
                  <a:gd name="T5" fmla="*/ 1 h 50"/>
                  <a:gd name="T6" fmla="*/ 7 w 430"/>
                  <a:gd name="T7" fmla="*/ 1 h 50"/>
                  <a:gd name="T8" fmla="*/ 7 w 430"/>
                  <a:gd name="T9" fmla="*/ 1 h 50"/>
                  <a:gd name="T10" fmla="*/ 6 w 430"/>
                  <a:gd name="T11" fmla="*/ 1 h 50"/>
                  <a:gd name="T12" fmla="*/ 6 w 430"/>
                  <a:gd name="T13" fmla="*/ 0 h 50"/>
                  <a:gd name="T14" fmla="*/ 1 w 430"/>
                  <a:gd name="T15" fmla="*/ 0 h 50"/>
                  <a:gd name="T16" fmla="*/ 1 w 430"/>
                  <a:gd name="T17" fmla="*/ 1 h 50"/>
                  <a:gd name="T18" fmla="*/ 6 w 430"/>
                  <a:gd name="T19" fmla="*/ 1 h 50"/>
                  <a:gd name="T20" fmla="*/ 1 w 430"/>
                  <a:gd name="T21" fmla="*/ 1 h 50"/>
                  <a:gd name="T22" fmla="*/ 6 w 430"/>
                  <a:gd name="T23" fmla="*/ 1 h 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30" h="50">
                    <a:moveTo>
                      <a:pt x="26" y="18"/>
                    </a:moveTo>
                    <a:lnTo>
                      <a:pt x="0" y="18"/>
                    </a:lnTo>
                    <a:lnTo>
                      <a:pt x="0" y="50"/>
                    </a:lnTo>
                    <a:lnTo>
                      <a:pt x="430" y="50"/>
                    </a:lnTo>
                    <a:lnTo>
                      <a:pt x="430" y="18"/>
                    </a:lnTo>
                    <a:lnTo>
                      <a:pt x="376" y="18"/>
                    </a:lnTo>
                    <a:lnTo>
                      <a:pt x="376" y="0"/>
                    </a:lnTo>
                    <a:lnTo>
                      <a:pt x="26" y="0"/>
                    </a:lnTo>
                    <a:lnTo>
                      <a:pt x="26" y="18"/>
                    </a:lnTo>
                    <a:close/>
                    <a:moveTo>
                      <a:pt x="376" y="18"/>
                    </a:moveTo>
                    <a:lnTo>
                      <a:pt x="33" y="18"/>
                    </a:lnTo>
                    <a:lnTo>
                      <a:pt x="376" y="18"/>
                    </a:lnTo>
                    <a:close/>
                  </a:path>
                </a:pathLst>
              </a:cu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1" name="Line 384">
                <a:extLst>
                  <a:ext uri="{FF2B5EF4-FFF2-40B4-BE49-F238E27FC236}">
                    <a16:creationId xmlns:a16="http://schemas.microsoft.com/office/drawing/2014/main" id="{8F4AE323-F3F4-E14E-B478-2730ECFD58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7" y="2951"/>
                <a:ext cx="3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2" name="Freeform 385">
                <a:extLst>
                  <a:ext uri="{FF2B5EF4-FFF2-40B4-BE49-F238E27FC236}">
                    <a16:creationId xmlns:a16="http://schemas.microsoft.com/office/drawing/2014/main" id="{41C8AF46-22BA-2346-AD20-B0D2DA9362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7" y="2923"/>
                <a:ext cx="44" cy="109"/>
              </a:xfrm>
              <a:custGeom>
                <a:avLst/>
                <a:gdLst>
                  <a:gd name="T0" fmla="*/ 2 w 87"/>
                  <a:gd name="T1" fmla="*/ 3 h 219"/>
                  <a:gd name="T2" fmla="*/ 0 w 87"/>
                  <a:gd name="T3" fmla="*/ 0 h 219"/>
                  <a:gd name="T4" fmla="*/ 1 w 87"/>
                  <a:gd name="T5" fmla="*/ 0 h 2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7" h="219">
                    <a:moveTo>
                      <a:pt x="87" y="219"/>
                    </a:moveTo>
                    <a:lnTo>
                      <a:pt x="0" y="55"/>
                    </a:lnTo>
                    <a:lnTo>
                      <a:pt x="28" y="0"/>
                    </a:lnTo>
                  </a:path>
                </a:pathLst>
              </a:custGeom>
              <a:solidFill>
                <a:srgbClr val="3333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3" name="Line 386">
                <a:extLst>
                  <a:ext uri="{FF2B5EF4-FFF2-40B4-BE49-F238E27FC236}">
                    <a16:creationId xmlns:a16="http://schemas.microsoft.com/office/drawing/2014/main" id="{FF499369-05D1-BD40-A15C-F1F4775FFD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00" y="2951"/>
                <a:ext cx="47" cy="8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" name="Freeform 387">
                <a:extLst>
                  <a:ext uri="{FF2B5EF4-FFF2-40B4-BE49-F238E27FC236}">
                    <a16:creationId xmlns:a16="http://schemas.microsoft.com/office/drawing/2014/main" id="{FF57B98D-A160-3344-BA6D-DBC150EEDC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7" y="3005"/>
                <a:ext cx="86" cy="27"/>
              </a:xfrm>
              <a:custGeom>
                <a:avLst/>
                <a:gdLst>
                  <a:gd name="T0" fmla="*/ 1 w 172"/>
                  <a:gd name="T1" fmla="*/ 0 h 55"/>
                  <a:gd name="T2" fmla="*/ 0 w 172"/>
                  <a:gd name="T3" fmla="*/ 0 h 55"/>
                  <a:gd name="T4" fmla="*/ 3 w 172"/>
                  <a:gd name="T5" fmla="*/ 0 h 55"/>
                  <a:gd name="T6" fmla="*/ 3 w 172"/>
                  <a:gd name="T7" fmla="*/ 0 h 5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2" h="55">
                    <a:moveTo>
                      <a:pt x="28" y="55"/>
                    </a:moveTo>
                    <a:lnTo>
                      <a:pt x="0" y="0"/>
                    </a:lnTo>
                    <a:lnTo>
                      <a:pt x="172" y="0"/>
                    </a:lnTo>
                    <a:lnTo>
                      <a:pt x="146" y="55"/>
                    </a:lnTo>
                  </a:path>
                </a:pathLst>
              </a:custGeom>
              <a:solidFill>
                <a:srgbClr val="3333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5" name="Line 388">
                <a:extLst>
                  <a:ext uri="{FF2B5EF4-FFF2-40B4-BE49-F238E27FC236}">
                    <a16:creationId xmlns:a16="http://schemas.microsoft.com/office/drawing/2014/main" id="{0700E589-A21D-F84B-8C68-40D1B51EED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75" y="2960"/>
                <a:ext cx="46" cy="7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6" name="Freeform 389">
                <a:extLst>
                  <a:ext uri="{FF2B5EF4-FFF2-40B4-BE49-F238E27FC236}">
                    <a16:creationId xmlns:a16="http://schemas.microsoft.com/office/drawing/2014/main" id="{75397DE6-7C44-4F44-9365-9A1D35474C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4" y="3034"/>
                <a:ext cx="215" cy="25"/>
              </a:xfrm>
              <a:custGeom>
                <a:avLst/>
                <a:gdLst>
                  <a:gd name="T0" fmla="*/ 1 w 430"/>
                  <a:gd name="T1" fmla="*/ 1 h 50"/>
                  <a:gd name="T2" fmla="*/ 0 w 430"/>
                  <a:gd name="T3" fmla="*/ 1 h 50"/>
                  <a:gd name="T4" fmla="*/ 0 w 430"/>
                  <a:gd name="T5" fmla="*/ 1 h 50"/>
                  <a:gd name="T6" fmla="*/ 7 w 430"/>
                  <a:gd name="T7" fmla="*/ 1 h 50"/>
                  <a:gd name="T8" fmla="*/ 7 w 430"/>
                  <a:gd name="T9" fmla="*/ 1 h 50"/>
                  <a:gd name="T10" fmla="*/ 6 w 430"/>
                  <a:gd name="T11" fmla="*/ 1 h 50"/>
                  <a:gd name="T12" fmla="*/ 6 w 430"/>
                  <a:gd name="T13" fmla="*/ 0 h 50"/>
                  <a:gd name="T14" fmla="*/ 1 w 430"/>
                  <a:gd name="T15" fmla="*/ 0 h 50"/>
                  <a:gd name="T16" fmla="*/ 1 w 430"/>
                  <a:gd name="T17" fmla="*/ 1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30" h="50">
                    <a:moveTo>
                      <a:pt x="26" y="18"/>
                    </a:moveTo>
                    <a:lnTo>
                      <a:pt x="0" y="18"/>
                    </a:lnTo>
                    <a:lnTo>
                      <a:pt x="0" y="50"/>
                    </a:lnTo>
                    <a:lnTo>
                      <a:pt x="430" y="50"/>
                    </a:lnTo>
                    <a:lnTo>
                      <a:pt x="430" y="18"/>
                    </a:lnTo>
                    <a:lnTo>
                      <a:pt x="376" y="18"/>
                    </a:lnTo>
                    <a:lnTo>
                      <a:pt x="376" y="0"/>
                    </a:lnTo>
                    <a:lnTo>
                      <a:pt x="26" y="0"/>
                    </a:lnTo>
                    <a:lnTo>
                      <a:pt x="26" y="18"/>
                    </a:lnTo>
                  </a:path>
                </a:pathLst>
              </a:custGeom>
              <a:solidFill>
                <a:srgbClr val="3333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7" name="Freeform 390">
                <a:extLst>
                  <a:ext uri="{FF2B5EF4-FFF2-40B4-BE49-F238E27FC236}">
                    <a16:creationId xmlns:a16="http://schemas.microsoft.com/office/drawing/2014/main" id="{368EB1B3-47F7-2447-B958-2BCE0F178B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0" y="3043"/>
                <a:ext cx="171" cy="1"/>
              </a:xfrm>
              <a:custGeom>
                <a:avLst/>
                <a:gdLst>
                  <a:gd name="T0" fmla="*/ 5 w 343"/>
                  <a:gd name="T1" fmla="*/ 0 h 1"/>
                  <a:gd name="T2" fmla="*/ 0 w 343"/>
                  <a:gd name="T3" fmla="*/ 0 h 1"/>
                  <a:gd name="T4" fmla="*/ 5 w 343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3" h="1">
                    <a:moveTo>
                      <a:pt x="343" y="0"/>
                    </a:moveTo>
                    <a:lnTo>
                      <a:pt x="0" y="0"/>
                    </a:lnTo>
                    <a:lnTo>
                      <a:pt x="343" y="0"/>
                    </a:lnTo>
                  </a:path>
                </a:pathLst>
              </a:custGeom>
              <a:solidFill>
                <a:srgbClr val="3333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8" name="Rectangle 391">
                <a:extLst>
                  <a:ext uri="{FF2B5EF4-FFF2-40B4-BE49-F238E27FC236}">
                    <a16:creationId xmlns:a16="http://schemas.microsoft.com/office/drawing/2014/main" id="{C14D26ED-4841-3E46-BF7A-83D8D95E9E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7" y="2951"/>
                <a:ext cx="27" cy="83"/>
              </a:xfrm>
              <a:prstGeom prst="rect">
                <a:avLst/>
              </a:prstGeom>
              <a:solidFill>
                <a:srgbClr val="3333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9" name="Freeform 392">
                <a:extLst>
                  <a:ext uri="{FF2B5EF4-FFF2-40B4-BE49-F238E27FC236}">
                    <a16:creationId xmlns:a16="http://schemas.microsoft.com/office/drawing/2014/main" id="{F7380919-6949-F94F-8330-C7FD85D06A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81" y="2821"/>
                <a:ext cx="208" cy="175"/>
              </a:xfrm>
              <a:custGeom>
                <a:avLst/>
                <a:gdLst>
                  <a:gd name="T0" fmla="*/ 1 w 415"/>
                  <a:gd name="T1" fmla="*/ 1 h 350"/>
                  <a:gd name="T2" fmla="*/ 1 w 415"/>
                  <a:gd name="T3" fmla="*/ 2 h 350"/>
                  <a:gd name="T4" fmla="*/ 1 w 415"/>
                  <a:gd name="T5" fmla="*/ 3 h 350"/>
                  <a:gd name="T6" fmla="*/ 1 w 415"/>
                  <a:gd name="T7" fmla="*/ 3 h 350"/>
                  <a:gd name="T8" fmla="*/ 2 w 415"/>
                  <a:gd name="T9" fmla="*/ 4 h 350"/>
                  <a:gd name="T10" fmla="*/ 3 w 415"/>
                  <a:gd name="T11" fmla="*/ 5 h 350"/>
                  <a:gd name="T12" fmla="*/ 4 w 415"/>
                  <a:gd name="T13" fmla="*/ 5 h 350"/>
                  <a:gd name="T14" fmla="*/ 5 w 415"/>
                  <a:gd name="T15" fmla="*/ 6 h 350"/>
                  <a:gd name="T16" fmla="*/ 6 w 415"/>
                  <a:gd name="T17" fmla="*/ 6 h 350"/>
                  <a:gd name="T18" fmla="*/ 6 w 415"/>
                  <a:gd name="T19" fmla="*/ 6 h 350"/>
                  <a:gd name="T20" fmla="*/ 7 w 415"/>
                  <a:gd name="T21" fmla="*/ 5 h 350"/>
                  <a:gd name="T22" fmla="*/ 7 w 415"/>
                  <a:gd name="T23" fmla="*/ 5 h 350"/>
                  <a:gd name="T24" fmla="*/ 6 w 415"/>
                  <a:gd name="T25" fmla="*/ 5 h 350"/>
                  <a:gd name="T26" fmla="*/ 6 w 415"/>
                  <a:gd name="T27" fmla="*/ 5 h 350"/>
                  <a:gd name="T28" fmla="*/ 5 w 415"/>
                  <a:gd name="T29" fmla="*/ 5 h 350"/>
                  <a:gd name="T30" fmla="*/ 4 w 415"/>
                  <a:gd name="T31" fmla="*/ 5 h 350"/>
                  <a:gd name="T32" fmla="*/ 3 w 415"/>
                  <a:gd name="T33" fmla="*/ 4 h 350"/>
                  <a:gd name="T34" fmla="*/ 2 w 415"/>
                  <a:gd name="T35" fmla="*/ 3 h 350"/>
                  <a:gd name="T36" fmla="*/ 2 w 415"/>
                  <a:gd name="T37" fmla="*/ 3 h 350"/>
                  <a:gd name="T38" fmla="*/ 1 w 415"/>
                  <a:gd name="T39" fmla="*/ 2 h 350"/>
                  <a:gd name="T40" fmla="*/ 1 w 415"/>
                  <a:gd name="T41" fmla="*/ 1 h 350"/>
                  <a:gd name="T42" fmla="*/ 1 w 415"/>
                  <a:gd name="T43" fmla="*/ 1 h 350"/>
                  <a:gd name="T44" fmla="*/ 1 w 415"/>
                  <a:gd name="T45" fmla="*/ 1 h 350"/>
                  <a:gd name="T46" fmla="*/ 1 w 415"/>
                  <a:gd name="T47" fmla="*/ 0 h 350"/>
                  <a:gd name="T48" fmla="*/ 1 w 415"/>
                  <a:gd name="T49" fmla="*/ 1 h 350"/>
                  <a:gd name="T50" fmla="*/ 2 w 415"/>
                  <a:gd name="T51" fmla="*/ 1 h 350"/>
                  <a:gd name="T52" fmla="*/ 3 w 415"/>
                  <a:gd name="T53" fmla="*/ 1 h 350"/>
                  <a:gd name="T54" fmla="*/ 4 w 415"/>
                  <a:gd name="T55" fmla="*/ 2 h 350"/>
                  <a:gd name="T56" fmla="*/ 5 w 415"/>
                  <a:gd name="T57" fmla="*/ 2 h 350"/>
                  <a:gd name="T58" fmla="*/ 6 w 415"/>
                  <a:gd name="T59" fmla="*/ 3 h 350"/>
                  <a:gd name="T60" fmla="*/ 6 w 415"/>
                  <a:gd name="T61" fmla="*/ 4 h 350"/>
                  <a:gd name="T62" fmla="*/ 7 w 415"/>
                  <a:gd name="T63" fmla="*/ 4 h 350"/>
                  <a:gd name="T64" fmla="*/ 7 w 415"/>
                  <a:gd name="T65" fmla="*/ 5 h 350"/>
                  <a:gd name="T66" fmla="*/ 7 w 415"/>
                  <a:gd name="T67" fmla="*/ 5 h 350"/>
                  <a:gd name="T68" fmla="*/ 7 w 415"/>
                  <a:gd name="T69" fmla="*/ 5 h 350"/>
                  <a:gd name="T70" fmla="*/ 6 w 415"/>
                  <a:gd name="T71" fmla="*/ 5 h 350"/>
                  <a:gd name="T72" fmla="*/ 6 w 415"/>
                  <a:gd name="T73" fmla="*/ 5 h 350"/>
                  <a:gd name="T74" fmla="*/ 5 w 415"/>
                  <a:gd name="T75" fmla="*/ 5 h 350"/>
                  <a:gd name="T76" fmla="*/ 4 w 415"/>
                  <a:gd name="T77" fmla="*/ 4 h 350"/>
                  <a:gd name="T78" fmla="*/ 3 w 415"/>
                  <a:gd name="T79" fmla="*/ 4 h 350"/>
                  <a:gd name="T80" fmla="*/ 2 w 415"/>
                  <a:gd name="T81" fmla="*/ 3 h 350"/>
                  <a:gd name="T82" fmla="*/ 1 w 415"/>
                  <a:gd name="T83" fmla="*/ 2 h 350"/>
                  <a:gd name="T84" fmla="*/ 1 w 415"/>
                  <a:gd name="T85" fmla="*/ 2 h 350"/>
                  <a:gd name="T86" fmla="*/ 1 w 415"/>
                  <a:gd name="T87" fmla="*/ 1 h 350"/>
                  <a:gd name="T88" fmla="*/ 1 w 415"/>
                  <a:gd name="T89" fmla="*/ 1 h 35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15" h="350">
                    <a:moveTo>
                      <a:pt x="8" y="12"/>
                    </a:moveTo>
                    <a:lnTo>
                      <a:pt x="1" y="32"/>
                    </a:lnTo>
                    <a:lnTo>
                      <a:pt x="0" y="53"/>
                    </a:lnTo>
                    <a:lnTo>
                      <a:pt x="3" y="78"/>
                    </a:lnTo>
                    <a:lnTo>
                      <a:pt x="8" y="103"/>
                    </a:lnTo>
                    <a:lnTo>
                      <a:pt x="18" y="130"/>
                    </a:lnTo>
                    <a:lnTo>
                      <a:pt x="34" y="158"/>
                    </a:lnTo>
                    <a:lnTo>
                      <a:pt x="51" y="185"/>
                    </a:lnTo>
                    <a:lnTo>
                      <a:pt x="73" y="211"/>
                    </a:lnTo>
                    <a:lnTo>
                      <a:pt x="97" y="236"/>
                    </a:lnTo>
                    <a:lnTo>
                      <a:pt x="124" y="261"/>
                    </a:lnTo>
                    <a:lnTo>
                      <a:pt x="151" y="282"/>
                    </a:lnTo>
                    <a:lnTo>
                      <a:pt x="182" y="302"/>
                    </a:lnTo>
                    <a:lnTo>
                      <a:pt x="212" y="318"/>
                    </a:lnTo>
                    <a:lnTo>
                      <a:pt x="242" y="332"/>
                    </a:lnTo>
                    <a:lnTo>
                      <a:pt x="270" y="341"/>
                    </a:lnTo>
                    <a:lnTo>
                      <a:pt x="299" y="346"/>
                    </a:lnTo>
                    <a:lnTo>
                      <a:pt x="325" y="350"/>
                    </a:lnTo>
                    <a:lnTo>
                      <a:pt x="349" y="346"/>
                    </a:lnTo>
                    <a:lnTo>
                      <a:pt x="371" y="341"/>
                    </a:lnTo>
                    <a:lnTo>
                      <a:pt x="388" y="332"/>
                    </a:lnTo>
                    <a:lnTo>
                      <a:pt x="402" y="318"/>
                    </a:lnTo>
                    <a:lnTo>
                      <a:pt x="412" y="302"/>
                    </a:lnTo>
                    <a:lnTo>
                      <a:pt x="406" y="309"/>
                    </a:lnTo>
                    <a:lnTo>
                      <a:pt x="396" y="314"/>
                    </a:lnTo>
                    <a:lnTo>
                      <a:pt x="382" y="316"/>
                    </a:lnTo>
                    <a:lnTo>
                      <a:pt x="365" y="313"/>
                    </a:lnTo>
                    <a:lnTo>
                      <a:pt x="343" y="307"/>
                    </a:lnTo>
                    <a:lnTo>
                      <a:pt x="321" y="300"/>
                    </a:lnTo>
                    <a:lnTo>
                      <a:pt x="295" y="288"/>
                    </a:lnTo>
                    <a:lnTo>
                      <a:pt x="268" y="275"/>
                    </a:lnTo>
                    <a:lnTo>
                      <a:pt x="239" y="259"/>
                    </a:lnTo>
                    <a:lnTo>
                      <a:pt x="210" y="240"/>
                    </a:lnTo>
                    <a:lnTo>
                      <a:pt x="182" y="220"/>
                    </a:lnTo>
                    <a:lnTo>
                      <a:pt x="153" y="199"/>
                    </a:lnTo>
                    <a:lnTo>
                      <a:pt x="126" y="178"/>
                    </a:lnTo>
                    <a:lnTo>
                      <a:pt x="100" y="154"/>
                    </a:lnTo>
                    <a:lnTo>
                      <a:pt x="76" y="131"/>
                    </a:lnTo>
                    <a:lnTo>
                      <a:pt x="56" y="110"/>
                    </a:lnTo>
                    <a:lnTo>
                      <a:pt x="38" y="89"/>
                    </a:lnTo>
                    <a:lnTo>
                      <a:pt x="24" y="69"/>
                    </a:lnTo>
                    <a:lnTo>
                      <a:pt x="14" y="51"/>
                    </a:lnTo>
                    <a:lnTo>
                      <a:pt x="8" y="35"/>
                    </a:lnTo>
                    <a:lnTo>
                      <a:pt x="5" y="23"/>
                    </a:lnTo>
                    <a:lnTo>
                      <a:pt x="8" y="12"/>
                    </a:lnTo>
                    <a:close/>
                    <a:moveTo>
                      <a:pt x="8" y="12"/>
                    </a:moveTo>
                    <a:lnTo>
                      <a:pt x="14" y="5"/>
                    </a:lnTo>
                    <a:lnTo>
                      <a:pt x="24" y="0"/>
                    </a:lnTo>
                    <a:lnTo>
                      <a:pt x="38" y="0"/>
                    </a:lnTo>
                    <a:lnTo>
                      <a:pt x="56" y="2"/>
                    </a:lnTo>
                    <a:lnTo>
                      <a:pt x="77" y="7"/>
                    </a:lnTo>
                    <a:lnTo>
                      <a:pt x="100" y="16"/>
                    </a:lnTo>
                    <a:lnTo>
                      <a:pt x="126" y="26"/>
                    </a:lnTo>
                    <a:lnTo>
                      <a:pt x="153" y="41"/>
                    </a:lnTo>
                    <a:lnTo>
                      <a:pt x="182" y="57"/>
                    </a:lnTo>
                    <a:lnTo>
                      <a:pt x="210" y="74"/>
                    </a:lnTo>
                    <a:lnTo>
                      <a:pt x="239" y="94"/>
                    </a:lnTo>
                    <a:lnTo>
                      <a:pt x="268" y="115"/>
                    </a:lnTo>
                    <a:lnTo>
                      <a:pt x="295" y="138"/>
                    </a:lnTo>
                    <a:lnTo>
                      <a:pt x="321" y="160"/>
                    </a:lnTo>
                    <a:lnTo>
                      <a:pt x="345" y="183"/>
                    </a:lnTo>
                    <a:lnTo>
                      <a:pt x="365" y="204"/>
                    </a:lnTo>
                    <a:lnTo>
                      <a:pt x="382" y="226"/>
                    </a:lnTo>
                    <a:lnTo>
                      <a:pt x="396" y="245"/>
                    </a:lnTo>
                    <a:lnTo>
                      <a:pt x="406" y="263"/>
                    </a:lnTo>
                    <a:lnTo>
                      <a:pt x="412" y="279"/>
                    </a:lnTo>
                    <a:lnTo>
                      <a:pt x="415" y="291"/>
                    </a:lnTo>
                    <a:lnTo>
                      <a:pt x="412" y="302"/>
                    </a:lnTo>
                    <a:lnTo>
                      <a:pt x="406" y="309"/>
                    </a:lnTo>
                    <a:lnTo>
                      <a:pt x="396" y="314"/>
                    </a:lnTo>
                    <a:lnTo>
                      <a:pt x="382" y="316"/>
                    </a:lnTo>
                    <a:lnTo>
                      <a:pt x="365" y="313"/>
                    </a:lnTo>
                    <a:lnTo>
                      <a:pt x="343" y="307"/>
                    </a:lnTo>
                    <a:lnTo>
                      <a:pt x="321" y="300"/>
                    </a:lnTo>
                    <a:lnTo>
                      <a:pt x="295" y="288"/>
                    </a:lnTo>
                    <a:lnTo>
                      <a:pt x="268" y="275"/>
                    </a:lnTo>
                    <a:lnTo>
                      <a:pt x="239" y="259"/>
                    </a:lnTo>
                    <a:lnTo>
                      <a:pt x="210" y="240"/>
                    </a:lnTo>
                    <a:lnTo>
                      <a:pt x="182" y="220"/>
                    </a:lnTo>
                    <a:lnTo>
                      <a:pt x="153" y="199"/>
                    </a:lnTo>
                    <a:lnTo>
                      <a:pt x="126" y="178"/>
                    </a:lnTo>
                    <a:lnTo>
                      <a:pt x="100" y="154"/>
                    </a:lnTo>
                    <a:lnTo>
                      <a:pt x="76" y="131"/>
                    </a:lnTo>
                    <a:lnTo>
                      <a:pt x="56" y="110"/>
                    </a:lnTo>
                    <a:lnTo>
                      <a:pt x="38" y="89"/>
                    </a:lnTo>
                    <a:lnTo>
                      <a:pt x="24" y="69"/>
                    </a:lnTo>
                    <a:lnTo>
                      <a:pt x="14" y="51"/>
                    </a:lnTo>
                    <a:lnTo>
                      <a:pt x="8" y="35"/>
                    </a:lnTo>
                    <a:lnTo>
                      <a:pt x="5" y="23"/>
                    </a:lnTo>
                    <a:lnTo>
                      <a:pt x="8" y="12"/>
                    </a:lnTo>
                    <a:close/>
                  </a:path>
                </a:pathLst>
              </a:custGeom>
              <a:solidFill>
                <a:srgbClr val="3333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0" name="Line 393">
                <a:extLst>
                  <a:ext uri="{FF2B5EF4-FFF2-40B4-BE49-F238E27FC236}">
                    <a16:creationId xmlns:a16="http://schemas.microsoft.com/office/drawing/2014/main" id="{572E4DD5-2700-084B-A313-B26B6D4CDA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285" y="2824"/>
                <a:ext cx="136" cy="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1" name="Line 394">
                <a:extLst>
                  <a:ext uri="{FF2B5EF4-FFF2-40B4-BE49-F238E27FC236}">
                    <a16:creationId xmlns:a16="http://schemas.microsoft.com/office/drawing/2014/main" id="{AA53B8C5-637F-3A4F-90EA-F02C41B173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72" y="2826"/>
                <a:ext cx="49" cy="10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2" name="Line 395">
                <a:extLst>
                  <a:ext uri="{FF2B5EF4-FFF2-40B4-BE49-F238E27FC236}">
                    <a16:creationId xmlns:a16="http://schemas.microsoft.com/office/drawing/2014/main" id="{9441D979-2998-2648-980D-EA524FE9B9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1" y="2826"/>
                <a:ext cx="67" cy="14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3" name="Freeform 396">
                <a:extLst>
                  <a:ext uri="{FF2B5EF4-FFF2-40B4-BE49-F238E27FC236}">
                    <a16:creationId xmlns:a16="http://schemas.microsoft.com/office/drawing/2014/main" id="{7F4AFBF0-B087-2B49-B22A-2429288957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9" y="2902"/>
                <a:ext cx="51" cy="40"/>
              </a:xfrm>
              <a:custGeom>
                <a:avLst/>
                <a:gdLst>
                  <a:gd name="T0" fmla="*/ 0 w 101"/>
                  <a:gd name="T1" fmla="*/ 1 h 80"/>
                  <a:gd name="T2" fmla="*/ 1 w 101"/>
                  <a:gd name="T3" fmla="*/ 0 h 80"/>
                  <a:gd name="T4" fmla="*/ 1 w 101"/>
                  <a:gd name="T5" fmla="*/ 1 h 80"/>
                  <a:gd name="T6" fmla="*/ 1 w 101"/>
                  <a:gd name="T7" fmla="*/ 1 h 80"/>
                  <a:gd name="T8" fmla="*/ 1 w 101"/>
                  <a:gd name="T9" fmla="*/ 1 h 80"/>
                  <a:gd name="T10" fmla="*/ 1 w 101"/>
                  <a:gd name="T11" fmla="*/ 1 h 80"/>
                  <a:gd name="T12" fmla="*/ 2 w 101"/>
                  <a:gd name="T13" fmla="*/ 1 h 80"/>
                  <a:gd name="T14" fmla="*/ 2 w 101"/>
                  <a:gd name="T15" fmla="*/ 1 h 80"/>
                  <a:gd name="T16" fmla="*/ 2 w 101"/>
                  <a:gd name="T17" fmla="*/ 1 h 80"/>
                  <a:gd name="T18" fmla="*/ 2 w 101"/>
                  <a:gd name="T19" fmla="*/ 1 h 80"/>
                  <a:gd name="T20" fmla="*/ 2 w 101"/>
                  <a:gd name="T21" fmla="*/ 2 h 80"/>
                  <a:gd name="T22" fmla="*/ 2 w 101"/>
                  <a:gd name="T23" fmla="*/ 2 h 80"/>
                  <a:gd name="T24" fmla="*/ 2 w 101"/>
                  <a:gd name="T25" fmla="*/ 2 h 80"/>
                  <a:gd name="T26" fmla="*/ 2 w 101"/>
                  <a:gd name="T27" fmla="*/ 2 h 80"/>
                  <a:gd name="T28" fmla="*/ 2 w 101"/>
                  <a:gd name="T29" fmla="*/ 2 h 80"/>
                  <a:gd name="T30" fmla="*/ 2 w 101"/>
                  <a:gd name="T31" fmla="*/ 2 h 80"/>
                  <a:gd name="T32" fmla="*/ 1 w 101"/>
                  <a:gd name="T33" fmla="*/ 1 h 80"/>
                  <a:gd name="T34" fmla="*/ 1 w 101"/>
                  <a:gd name="T35" fmla="*/ 1 h 80"/>
                  <a:gd name="T36" fmla="*/ 1 w 101"/>
                  <a:gd name="T37" fmla="*/ 1 h 80"/>
                  <a:gd name="T38" fmla="*/ 1 w 101"/>
                  <a:gd name="T39" fmla="*/ 1 h 80"/>
                  <a:gd name="T40" fmla="*/ 1 w 101"/>
                  <a:gd name="T41" fmla="*/ 1 h 80"/>
                  <a:gd name="T42" fmla="*/ 0 w 101"/>
                  <a:gd name="T43" fmla="*/ 1 h 80"/>
                  <a:gd name="T44" fmla="*/ 0 w 101"/>
                  <a:gd name="T45" fmla="*/ 1 h 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1" h="80">
                    <a:moveTo>
                      <a:pt x="0" y="3"/>
                    </a:moveTo>
                    <a:lnTo>
                      <a:pt x="4" y="0"/>
                    </a:lnTo>
                    <a:lnTo>
                      <a:pt x="13" y="1"/>
                    </a:lnTo>
                    <a:lnTo>
                      <a:pt x="24" y="3"/>
                    </a:lnTo>
                    <a:lnTo>
                      <a:pt x="37" y="10"/>
                    </a:lnTo>
                    <a:lnTo>
                      <a:pt x="51" y="19"/>
                    </a:lnTo>
                    <a:lnTo>
                      <a:pt x="66" y="30"/>
                    </a:lnTo>
                    <a:lnTo>
                      <a:pt x="79" y="40"/>
                    </a:lnTo>
                    <a:lnTo>
                      <a:pt x="90" y="51"/>
                    </a:lnTo>
                    <a:lnTo>
                      <a:pt x="97" y="62"/>
                    </a:lnTo>
                    <a:lnTo>
                      <a:pt x="101" y="71"/>
                    </a:lnTo>
                    <a:lnTo>
                      <a:pt x="101" y="76"/>
                    </a:lnTo>
                    <a:lnTo>
                      <a:pt x="97" y="80"/>
                    </a:lnTo>
                    <a:lnTo>
                      <a:pt x="90" y="78"/>
                    </a:lnTo>
                    <a:lnTo>
                      <a:pt x="79" y="74"/>
                    </a:lnTo>
                    <a:lnTo>
                      <a:pt x="66" y="69"/>
                    </a:lnTo>
                    <a:lnTo>
                      <a:pt x="51" y="60"/>
                    </a:lnTo>
                    <a:lnTo>
                      <a:pt x="37" y="49"/>
                    </a:lnTo>
                    <a:lnTo>
                      <a:pt x="23" y="39"/>
                    </a:lnTo>
                    <a:lnTo>
                      <a:pt x="13" y="28"/>
                    </a:lnTo>
                    <a:lnTo>
                      <a:pt x="4" y="17"/>
                    </a:lnTo>
                    <a:lnTo>
                      <a:pt x="0" y="8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33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494" name="Group 398">
              <a:extLst>
                <a:ext uri="{FF2B5EF4-FFF2-40B4-BE49-F238E27FC236}">
                  <a16:creationId xmlns:a16="http://schemas.microsoft.com/office/drawing/2014/main" id="{BBD74A9D-6F6D-8246-9DE8-B4C2AB3309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34085" y="5681615"/>
              <a:ext cx="223838" cy="254000"/>
              <a:chOff x="2274" y="2821"/>
              <a:chExt cx="215" cy="238"/>
            </a:xfrm>
          </p:grpSpPr>
          <p:sp>
            <p:nvSpPr>
              <p:cNvPr id="495" name="Freeform 399">
                <a:extLst>
                  <a:ext uri="{FF2B5EF4-FFF2-40B4-BE49-F238E27FC236}">
                    <a16:creationId xmlns:a16="http://schemas.microsoft.com/office/drawing/2014/main" id="{12E023A5-7FBF-5C48-B02C-B779949091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74" y="3034"/>
                <a:ext cx="215" cy="25"/>
              </a:xfrm>
              <a:custGeom>
                <a:avLst/>
                <a:gdLst>
                  <a:gd name="T0" fmla="*/ 1 w 430"/>
                  <a:gd name="T1" fmla="*/ 1 h 50"/>
                  <a:gd name="T2" fmla="*/ 0 w 430"/>
                  <a:gd name="T3" fmla="*/ 1 h 50"/>
                  <a:gd name="T4" fmla="*/ 0 w 430"/>
                  <a:gd name="T5" fmla="*/ 1 h 50"/>
                  <a:gd name="T6" fmla="*/ 7 w 430"/>
                  <a:gd name="T7" fmla="*/ 1 h 50"/>
                  <a:gd name="T8" fmla="*/ 7 w 430"/>
                  <a:gd name="T9" fmla="*/ 1 h 50"/>
                  <a:gd name="T10" fmla="*/ 6 w 430"/>
                  <a:gd name="T11" fmla="*/ 1 h 50"/>
                  <a:gd name="T12" fmla="*/ 6 w 430"/>
                  <a:gd name="T13" fmla="*/ 0 h 50"/>
                  <a:gd name="T14" fmla="*/ 1 w 430"/>
                  <a:gd name="T15" fmla="*/ 0 h 50"/>
                  <a:gd name="T16" fmla="*/ 1 w 430"/>
                  <a:gd name="T17" fmla="*/ 1 h 50"/>
                  <a:gd name="T18" fmla="*/ 6 w 430"/>
                  <a:gd name="T19" fmla="*/ 1 h 50"/>
                  <a:gd name="T20" fmla="*/ 1 w 430"/>
                  <a:gd name="T21" fmla="*/ 1 h 50"/>
                  <a:gd name="T22" fmla="*/ 6 w 430"/>
                  <a:gd name="T23" fmla="*/ 1 h 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30" h="50">
                    <a:moveTo>
                      <a:pt x="26" y="18"/>
                    </a:moveTo>
                    <a:lnTo>
                      <a:pt x="0" y="18"/>
                    </a:lnTo>
                    <a:lnTo>
                      <a:pt x="0" y="50"/>
                    </a:lnTo>
                    <a:lnTo>
                      <a:pt x="430" y="50"/>
                    </a:lnTo>
                    <a:lnTo>
                      <a:pt x="430" y="18"/>
                    </a:lnTo>
                    <a:lnTo>
                      <a:pt x="376" y="18"/>
                    </a:lnTo>
                    <a:lnTo>
                      <a:pt x="376" y="0"/>
                    </a:lnTo>
                    <a:lnTo>
                      <a:pt x="26" y="0"/>
                    </a:lnTo>
                    <a:lnTo>
                      <a:pt x="26" y="18"/>
                    </a:lnTo>
                    <a:close/>
                    <a:moveTo>
                      <a:pt x="376" y="18"/>
                    </a:moveTo>
                    <a:lnTo>
                      <a:pt x="33" y="18"/>
                    </a:lnTo>
                    <a:lnTo>
                      <a:pt x="376" y="18"/>
                    </a:lnTo>
                    <a:close/>
                  </a:path>
                </a:pathLst>
              </a:cu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6" name="Line 400">
                <a:extLst>
                  <a:ext uri="{FF2B5EF4-FFF2-40B4-BE49-F238E27FC236}">
                    <a16:creationId xmlns:a16="http://schemas.microsoft.com/office/drawing/2014/main" id="{22601291-2593-D546-BEC9-0877AF59FD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7" y="2951"/>
                <a:ext cx="3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7" name="Freeform 401">
                <a:extLst>
                  <a:ext uri="{FF2B5EF4-FFF2-40B4-BE49-F238E27FC236}">
                    <a16:creationId xmlns:a16="http://schemas.microsoft.com/office/drawing/2014/main" id="{71ACC171-BB81-7641-9ACA-D8DDAF2200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7" y="2923"/>
                <a:ext cx="44" cy="109"/>
              </a:xfrm>
              <a:custGeom>
                <a:avLst/>
                <a:gdLst>
                  <a:gd name="T0" fmla="*/ 2 w 87"/>
                  <a:gd name="T1" fmla="*/ 3 h 219"/>
                  <a:gd name="T2" fmla="*/ 0 w 87"/>
                  <a:gd name="T3" fmla="*/ 0 h 219"/>
                  <a:gd name="T4" fmla="*/ 1 w 87"/>
                  <a:gd name="T5" fmla="*/ 0 h 2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7" h="219">
                    <a:moveTo>
                      <a:pt x="87" y="219"/>
                    </a:moveTo>
                    <a:lnTo>
                      <a:pt x="0" y="55"/>
                    </a:lnTo>
                    <a:lnTo>
                      <a:pt x="28" y="0"/>
                    </a:lnTo>
                  </a:path>
                </a:pathLst>
              </a:custGeom>
              <a:solidFill>
                <a:srgbClr val="3333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8" name="Line 402">
                <a:extLst>
                  <a:ext uri="{FF2B5EF4-FFF2-40B4-BE49-F238E27FC236}">
                    <a16:creationId xmlns:a16="http://schemas.microsoft.com/office/drawing/2014/main" id="{AF45D7DA-B67F-DC46-BF98-1EF5C1B0E0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00" y="2951"/>
                <a:ext cx="47" cy="8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9" name="Freeform 403">
                <a:extLst>
                  <a:ext uri="{FF2B5EF4-FFF2-40B4-BE49-F238E27FC236}">
                    <a16:creationId xmlns:a16="http://schemas.microsoft.com/office/drawing/2014/main" id="{ABE18084-E411-0446-A052-86BB1FD39D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7" y="3005"/>
                <a:ext cx="86" cy="27"/>
              </a:xfrm>
              <a:custGeom>
                <a:avLst/>
                <a:gdLst>
                  <a:gd name="T0" fmla="*/ 1 w 172"/>
                  <a:gd name="T1" fmla="*/ 0 h 55"/>
                  <a:gd name="T2" fmla="*/ 0 w 172"/>
                  <a:gd name="T3" fmla="*/ 0 h 55"/>
                  <a:gd name="T4" fmla="*/ 3 w 172"/>
                  <a:gd name="T5" fmla="*/ 0 h 55"/>
                  <a:gd name="T6" fmla="*/ 3 w 172"/>
                  <a:gd name="T7" fmla="*/ 0 h 5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2" h="55">
                    <a:moveTo>
                      <a:pt x="28" y="55"/>
                    </a:moveTo>
                    <a:lnTo>
                      <a:pt x="0" y="0"/>
                    </a:lnTo>
                    <a:lnTo>
                      <a:pt x="172" y="0"/>
                    </a:lnTo>
                    <a:lnTo>
                      <a:pt x="146" y="55"/>
                    </a:lnTo>
                  </a:path>
                </a:pathLst>
              </a:custGeom>
              <a:solidFill>
                <a:srgbClr val="3333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00" name="Line 404">
                <a:extLst>
                  <a:ext uri="{FF2B5EF4-FFF2-40B4-BE49-F238E27FC236}">
                    <a16:creationId xmlns:a16="http://schemas.microsoft.com/office/drawing/2014/main" id="{AAFB5D72-E469-954F-B6D8-5737C3999A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75" y="2960"/>
                <a:ext cx="46" cy="7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01" name="Freeform 405">
                <a:extLst>
                  <a:ext uri="{FF2B5EF4-FFF2-40B4-BE49-F238E27FC236}">
                    <a16:creationId xmlns:a16="http://schemas.microsoft.com/office/drawing/2014/main" id="{6FA32C76-7534-3A4B-837A-FC8A46B91D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4" y="3034"/>
                <a:ext cx="215" cy="25"/>
              </a:xfrm>
              <a:custGeom>
                <a:avLst/>
                <a:gdLst>
                  <a:gd name="T0" fmla="*/ 1 w 430"/>
                  <a:gd name="T1" fmla="*/ 1 h 50"/>
                  <a:gd name="T2" fmla="*/ 0 w 430"/>
                  <a:gd name="T3" fmla="*/ 1 h 50"/>
                  <a:gd name="T4" fmla="*/ 0 w 430"/>
                  <a:gd name="T5" fmla="*/ 1 h 50"/>
                  <a:gd name="T6" fmla="*/ 7 w 430"/>
                  <a:gd name="T7" fmla="*/ 1 h 50"/>
                  <a:gd name="T8" fmla="*/ 7 w 430"/>
                  <a:gd name="T9" fmla="*/ 1 h 50"/>
                  <a:gd name="T10" fmla="*/ 6 w 430"/>
                  <a:gd name="T11" fmla="*/ 1 h 50"/>
                  <a:gd name="T12" fmla="*/ 6 w 430"/>
                  <a:gd name="T13" fmla="*/ 0 h 50"/>
                  <a:gd name="T14" fmla="*/ 1 w 430"/>
                  <a:gd name="T15" fmla="*/ 0 h 50"/>
                  <a:gd name="T16" fmla="*/ 1 w 430"/>
                  <a:gd name="T17" fmla="*/ 1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30" h="50">
                    <a:moveTo>
                      <a:pt x="26" y="18"/>
                    </a:moveTo>
                    <a:lnTo>
                      <a:pt x="0" y="18"/>
                    </a:lnTo>
                    <a:lnTo>
                      <a:pt x="0" y="50"/>
                    </a:lnTo>
                    <a:lnTo>
                      <a:pt x="430" y="50"/>
                    </a:lnTo>
                    <a:lnTo>
                      <a:pt x="430" y="18"/>
                    </a:lnTo>
                    <a:lnTo>
                      <a:pt x="376" y="18"/>
                    </a:lnTo>
                    <a:lnTo>
                      <a:pt x="376" y="0"/>
                    </a:lnTo>
                    <a:lnTo>
                      <a:pt x="26" y="0"/>
                    </a:lnTo>
                    <a:lnTo>
                      <a:pt x="26" y="18"/>
                    </a:lnTo>
                  </a:path>
                </a:pathLst>
              </a:custGeom>
              <a:solidFill>
                <a:srgbClr val="3333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02" name="Freeform 406">
                <a:extLst>
                  <a:ext uri="{FF2B5EF4-FFF2-40B4-BE49-F238E27FC236}">
                    <a16:creationId xmlns:a16="http://schemas.microsoft.com/office/drawing/2014/main" id="{C264D84A-28A9-B04F-867C-C194EF3C58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0" y="3043"/>
                <a:ext cx="171" cy="1"/>
              </a:xfrm>
              <a:custGeom>
                <a:avLst/>
                <a:gdLst>
                  <a:gd name="T0" fmla="*/ 5 w 343"/>
                  <a:gd name="T1" fmla="*/ 0 h 1"/>
                  <a:gd name="T2" fmla="*/ 0 w 343"/>
                  <a:gd name="T3" fmla="*/ 0 h 1"/>
                  <a:gd name="T4" fmla="*/ 5 w 343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3" h="1">
                    <a:moveTo>
                      <a:pt x="343" y="0"/>
                    </a:moveTo>
                    <a:lnTo>
                      <a:pt x="0" y="0"/>
                    </a:lnTo>
                    <a:lnTo>
                      <a:pt x="343" y="0"/>
                    </a:lnTo>
                  </a:path>
                </a:pathLst>
              </a:custGeom>
              <a:solidFill>
                <a:srgbClr val="3333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03" name="Rectangle 407">
                <a:extLst>
                  <a:ext uri="{FF2B5EF4-FFF2-40B4-BE49-F238E27FC236}">
                    <a16:creationId xmlns:a16="http://schemas.microsoft.com/office/drawing/2014/main" id="{E212E0B0-8257-BE48-B090-B257D29E67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7" y="2951"/>
                <a:ext cx="27" cy="83"/>
              </a:xfrm>
              <a:prstGeom prst="rect">
                <a:avLst/>
              </a:prstGeom>
              <a:solidFill>
                <a:srgbClr val="3333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04" name="Freeform 408">
                <a:extLst>
                  <a:ext uri="{FF2B5EF4-FFF2-40B4-BE49-F238E27FC236}">
                    <a16:creationId xmlns:a16="http://schemas.microsoft.com/office/drawing/2014/main" id="{F4CB953E-50B8-1940-AF9A-28E1B0DB1D1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81" y="2821"/>
                <a:ext cx="208" cy="175"/>
              </a:xfrm>
              <a:custGeom>
                <a:avLst/>
                <a:gdLst>
                  <a:gd name="T0" fmla="*/ 1 w 415"/>
                  <a:gd name="T1" fmla="*/ 1 h 350"/>
                  <a:gd name="T2" fmla="*/ 1 w 415"/>
                  <a:gd name="T3" fmla="*/ 2 h 350"/>
                  <a:gd name="T4" fmla="*/ 1 w 415"/>
                  <a:gd name="T5" fmla="*/ 3 h 350"/>
                  <a:gd name="T6" fmla="*/ 1 w 415"/>
                  <a:gd name="T7" fmla="*/ 3 h 350"/>
                  <a:gd name="T8" fmla="*/ 2 w 415"/>
                  <a:gd name="T9" fmla="*/ 4 h 350"/>
                  <a:gd name="T10" fmla="*/ 3 w 415"/>
                  <a:gd name="T11" fmla="*/ 5 h 350"/>
                  <a:gd name="T12" fmla="*/ 4 w 415"/>
                  <a:gd name="T13" fmla="*/ 5 h 350"/>
                  <a:gd name="T14" fmla="*/ 5 w 415"/>
                  <a:gd name="T15" fmla="*/ 6 h 350"/>
                  <a:gd name="T16" fmla="*/ 6 w 415"/>
                  <a:gd name="T17" fmla="*/ 6 h 350"/>
                  <a:gd name="T18" fmla="*/ 6 w 415"/>
                  <a:gd name="T19" fmla="*/ 6 h 350"/>
                  <a:gd name="T20" fmla="*/ 7 w 415"/>
                  <a:gd name="T21" fmla="*/ 5 h 350"/>
                  <a:gd name="T22" fmla="*/ 7 w 415"/>
                  <a:gd name="T23" fmla="*/ 5 h 350"/>
                  <a:gd name="T24" fmla="*/ 6 w 415"/>
                  <a:gd name="T25" fmla="*/ 5 h 350"/>
                  <a:gd name="T26" fmla="*/ 6 w 415"/>
                  <a:gd name="T27" fmla="*/ 5 h 350"/>
                  <a:gd name="T28" fmla="*/ 5 w 415"/>
                  <a:gd name="T29" fmla="*/ 5 h 350"/>
                  <a:gd name="T30" fmla="*/ 4 w 415"/>
                  <a:gd name="T31" fmla="*/ 5 h 350"/>
                  <a:gd name="T32" fmla="*/ 3 w 415"/>
                  <a:gd name="T33" fmla="*/ 4 h 350"/>
                  <a:gd name="T34" fmla="*/ 2 w 415"/>
                  <a:gd name="T35" fmla="*/ 3 h 350"/>
                  <a:gd name="T36" fmla="*/ 2 w 415"/>
                  <a:gd name="T37" fmla="*/ 3 h 350"/>
                  <a:gd name="T38" fmla="*/ 1 w 415"/>
                  <a:gd name="T39" fmla="*/ 2 h 350"/>
                  <a:gd name="T40" fmla="*/ 1 w 415"/>
                  <a:gd name="T41" fmla="*/ 1 h 350"/>
                  <a:gd name="T42" fmla="*/ 1 w 415"/>
                  <a:gd name="T43" fmla="*/ 1 h 350"/>
                  <a:gd name="T44" fmla="*/ 1 w 415"/>
                  <a:gd name="T45" fmla="*/ 1 h 350"/>
                  <a:gd name="T46" fmla="*/ 1 w 415"/>
                  <a:gd name="T47" fmla="*/ 0 h 350"/>
                  <a:gd name="T48" fmla="*/ 1 w 415"/>
                  <a:gd name="T49" fmla="*/ 1 h 350"/>
                  <a:gd name="T50" fmla="*/ 2 w 415"/>
                  <a:gd name="T51" fmla="*/ 1 h 350"/>
                  <a:gd name="T52" fmla="*/ 3 w 415"/>
                  <a:gd name="T53" fmla="*/ 1 h 350"/>
                  <a:gd name="T54" fmla="*/ 4 w 415"/>
                  <a:gd name="T55" fmla="*/ 2 h 350"/>
                  <a:gd name="T56" fmla="*/ 5 w 415"/>
                  <a:gd name="T57" fmla="*/ 2 h 350"/>
                  <a:gd name="T58" fmla="*/ 6 w 415"/>
                  <a:gd name="T59" fmla="*/ 3 h 350"/>
                  <a:gd name="T60" fmla="*/ 6 w 415"/>
                  <a:gd name="T61" fmla="*/ 4 h 350"/>
                  <a:gd name="T62" fmla="*/ 7 w 415"/>
                  <a:gd name="T63" fmla="*/ 4 h 350"/>
                  <a:gd name="T64" fmla="*/ 7 w 415"/>
                  <a:gd name="T65" fmla="*/ 5 h 350"/>
                  <a:gd name="T66" fmla="*/ 7 w 415"/>
                  <a:gd name="T67" fmla="*/ 5 h 350"/>
                  <a:gd name="T68" fmla="*/ 7 w 415"/>
                  <a:gd name="T69" fmla="*/ 5 h 350"/>
                  <a:gd name="T70" fmla="*/ 6 w 415"/>
                  <a:gd name="T71" fmla="*/ 5 h 350"/>
                  <a:gd name="T72" fmla="*/ 6 w 415"/>
                  <a:gd name="T73" fmla="*/ 5 h 350"/>
                  <a:gd name="T74" fmla="*/ 5 w 415"/>
                  <a:gd name="T75" fmla="*/ 5 h 350"/>
                  <a:gd name="T76" fmla="*/ 4 w 415"/>
                  <a:gd name="T77" fmla="*/ 4 h 350"/>
                  <a:gd name="T78" fmla="*/ 3 w 415"/>
                  <a:gd name="T79" fmla="*/ 4 h 350"/>
                  <a:gd name="T80" fmla="*/ 2 w 415"/>
                  <a:gd name="T81" fmla="*/ 3 h 350"/>
                  <a:gd name="T82" fmla="*/ 1 w 415"/>
                  <a:gd name="T83" fmla="*/ 2 h 350"/>
                  <a:gd name="T84" fmla="*/ 1 w 415"/>
                  <a:gd name="T85" fmla="*/ 2 h 350"/>
                  <a:gd name="T86" fmla="*/ 1 w 415"/>
                  <a:gd name="T87" fmla="*/ 1 h 350"/>
                  <a:gd name="T88" fmla="*/ 1 w 415"/>
                  <a:gd name="T89" fmla="*/ 1 h 35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15" h="350">
                    <a:moveTo>
                      <a:pt x="8" y="12"/>
                    </a:moveTo>
                    <a:lnTo>
                      <a:pt x="1" y="32"/>
                    </a:lnTo>
                    <a:lnTo>
                      <a:pt x="0" y="53"/>
                    </a:lnTo>
                    <a:lnTo>
                      <a:pt x="3" y="78"/>
                    </a:lnTo>
                    <a:lnTo>
                      <a:pt x="8" y="103"/>
                    </a:lnTo>
                    <a:lnTo>
                      <a:pt x="18" y="130"/>
                    </a:lnTo>
                    <a:lnTo>
                      <a:pt x="34" y="158"/>
                    </a:lnTo>
                    <a:lnTo>
                      <a:pt x="51" y="185"/>
                    </a:lnTo>
                    <a:lnTo>
                      <a:pt x="73" y="211"/>
                    </a:lnTo>
                    <a:lnTo>
                      <a:pt x="97" y="236"/>
                    </a:lnTo>
                    <a:lnTo>
                      <a:pt x="124" y="261"/>
                    </a:lnTo>
                    <a:lnTo>
                      <a:pt x="151" y="282"/>
                    </a:lnTo>
                    <a:lnTo>
                      <a:pt x="182" y="302"/>
                    </a:lnTo>
                    <a:lnTo>
                      <a:pt x="212" y="318"/>
                    </a:lnTo>
                    <a:lnTo>
                      <a:pt x="242" y="332"/>
                    </a:lnTo>
                    <a:lnTo>
                      <a:pt x="270" y="341"/>
                    </a:lnTo>
                    <a:lnTo>
                      <a:pt x="299" y="346"/>
                    </a:lnTo>
                    <a:lnTo>
                      <a:pt x="325" y="350"/>
                    </a:lnTo>
                    <a:lnTo>
                      <a:pt x="349" y="346"/>
                    </a:lnTo>
                    <a:lnTo>
                      <a:pt x="371" y="341"/>
                    </a:lnTo>
                    <a:lnTo>
                      <a:pt x="388" y="332"/>
                    </a:lnTo>
                    <a:lnTo>
                      <a:pt x="402" y="318"/>
                    </a:lnTo>
                    <a:lnTo>
                      <a:pt x="412" y="302"/>
                    </a:lnTo>
                    <a:lnTo>
                      <a:pt x="406" y="309"/>
                    </a:lnTo>
                    <a:lnTo>
                      <a:pt x="396" y="314"/>
                    </a:lnTo>
                    <a:lnTo>
                      <a:pt x="382" y="316"/>
                    </a:lnTo>
                    <a:lnTo>
                      <a:pt x="365" y="313"/>
                    </a:lnTo>
                    <a:lnTo>
                      <a:pt x="343" y="307"/>
                    </a:lnTo>
                    <a:lnTo>
                      <a:pt x="321" y="300"/>
                    </a:lnTo>
                    <a:lnTo>
                      <a:pt x="295" y="288"/>
                    </a:lnTo>
                    <a:lnTo>
                      <a:pt x="268" y="275"/>
                    </a:lnTo>
                    <a:lnTo>
                      <a:pt x="239" y="259"/>
                    </a:lnTo>
                    <a:lnTo>
                      <a:pt x="210" y="240"/>
                    </a:lnTo>
                    <a:lnTo>
                      <a:pt x="182" y="220"/>
                    </a:lnTo>
                    <a:lnTo>
                      <a:pt x="153" y="199"/>
                    </a:lnTo>
                    <a:lnTo>
                      <a:pt x="126" y="178"/>
                    </a:lnTo>
                    <a:lnTo>
                      <a:pt x="100" y="154"/>
                    </a:lnTo>
                    <a:lnTo>
                      <a:pt x="76" y="131"/>
                    </a:lnTo>
                    <a:lnTo>
                      <a:pt x="56" y="110"/>
                    </a:lnTo>
                    <a:lnTo>
                      <a:pt x="38" y="89"/>
                    </a:lnTo>
                    <a:lnTo>
                      <a:pt x="24" y="69"/>
                    </a:lnTo>
                    <a:lnTo>
                      <a:pt x="14" y="51"/>
                    </a:lnTo>
                    <a:lnTo>
                      <a:pt x="8" y="35"/>
                    </a:lnTo>
                    <a:lnTo>
                      <a:pt x="5" y="23"/>
                    </a:lnTo>
                    <a:lnTo>
                      <a:pt x="8" y="12"/>
                    </a:lnTo>
                    <a:close/>
                    <a:moveTo>
                      <a:pt x="8" y="12"/>
                    </a:moveTo>
                    <a:lnTo>
                      <a:pt x="14" y="5"/>
                    </a:lnTo>
                    <a:lnTo>
                      <a:pt x="24" y="0"/>
                    </a:lnTo>
                    <a:lnTo>
                      <a:pt x="38" y="0"/>
                    </a:lnTo>
                    <a:lnTo>
                      <a:pt x="56" y="2"/>
                    </a:lnTo>
                    <a:lnTo>
                      <a:pt x="77" y="7"/>
                    </a:lnTo>
                    <a:lnTo>
                      <a:pt x="100" y="16"/>
                    </a:lnTo>
                    <a:lnTo>
                      <a:pt x="126" y="26"/>
                    </a:lnTo>
                    <a:lnTo>
                      <a:pt x="153" y="41"/>
                    </a:lnTo>
                    <a:lnTo>
                      <a:pt x="182" y="57"/>
                    </a:lnTo>
                    <a:lnTo>
                      <a:pt x="210" y="74"/>
                    </a:lnTo>
                    <a:lnTo>
                      <a:pt x="239" y="94"/>
                    </a:lnTo>
                    <a:lnTo>
                      <a:pt x="268" y="115"/>
                    </a:lnTo>
                    <a:lnTo>
                      <a:pt x="295" y="138"/>
                    </a:lnTo>
                    <a:lnTo>
                      <a:pt x="321" y="160"/>
                    </a:lnTo>
                    <a:lnTo>
                      <a:pt x="345" y="183"/>
                    </a:lnTo>
                    <a:lnTo>
                      <a:pt x="365" y="204"/>
                    </a:lnTo>
                    <a:lnTo>
                      <a:pt x="382" y="226"/>
                    </a:lnTo>
                    <a:lnTo>
                      <a:pt x="396" y="245"/>
                    </a:lnTo>
                    <a:lnTo>
                      <a:pt x="406" y="263"/>
                    </a:lnTo>
                    <a:lnTo>
                      <a:pt x="412" y="279"/>
                    </a:lnTo>
                    <a:lnTo>
                      <a:pt x="415" y="291"/>
                    </a:lnTo>
                    <a:lnTo>
                      <a:pt x="412" y="302"/>
                    </a:lnTo>
                    <a:lnTo>
                      <a:pt x="406" y="309"/>
                    </a:lnTo>
                    <a:lnTo>
                      <a:pt x="396" y="314"/>
                    </a:lnTo>
                    <a:lnTo>
                      <a:pt x="382" y="316"/>
                    </a:lnTo>
                    <a:lnTo>
                      <a:pt x="365" y="313"/>
                    </a:lnTo>
                    <a:lnTo>
                      <a:pt x="343" y="307"/>
                    </a:lnTo>
                    <a:lnTo>
                      <a:pt x="321" y="300"/>
                    </a:lnTo>
                    <a:lnTo>
                      <a:pt x="295" y="288"/>
                    </a:lnTo>
                    <a:lnTo>
                      <a:pt x="268" y="275"/>
                    </a:lnTo>
                    <a:lnTo>
                      <a:pt x="239" y="259"/>
                    </a:lnTo>
                    <a:lnTo>
                      <a:pt x="210" y="240"/>
                    </a:lnTo>
                    <a:lnTo>
                      <a:pt x="182" y="220"/>
                    </a:lnTo>
                    <a:lnTo>
                      <a:pt x="153" y="199"/>
                    </a:lnTo>
                    <a:lnTo>
                      <a:pt x="126" y="178"/>
                    </a:lnTo>
                    <a:lnTo>
                      <a:pt x="100" y="154"/>
                    </a:lnTo>
                    <a:lnTo>
                      <a:pt x="76" y="131"/>
                    </a:lnTo>
                    <a:lnTo>
                      <a:pt x="56" y="110"/>
                    </a:lnTo>
                    <a:lnTo>
                      <a:pt x="38" y="89"/>
                    </a:lnTo>
                    <a:lnTo>
                      <a:pt x="24" y="69"/>
                    </a:lnTo>
                    <a:lnTo>
                      <a:pt x="14" y="51"/>
                    </a:lnTo>
                    <a:lnTo>
                      <a:pt x="8" y="35"/>
                    </a:lnTo>
                    <a:lnTo>
                      <a:pt x="5" y="23"/>
                    </a:lnTo>
                    <a:lnTo>
                      <a:pt x="8" y="12"/>
                    </a:lnTo>
                    <a:close/>
                  </a:path>
                </a:pathLst>
              </a:custGeom>
              <a:solidFill>
                <a:srgbClr val="3333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05" name="Line 409">
                <a:extLst>
                  <a:ext uri="{FF2B5EF4-FFF2-40B4-BE49-F238E27FC236}">
                    <a16:creationId xmlns:a16="http://schemas.microsoft.com/office/drawing/2014/main" id="{18E09DFC-F4BB-424E-BFFD-3B30685805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285" y="2824"/>
                <a:ext cx="136" cy="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06" name="Line 410">
                <a:extLst>
                  <a:ext uri="{FF2B5EF4-FFF2-40B4-BE49-F238E27FC236}">
                    <a16:creationId xmlns:a16="http://schemas.microsoft.com/office/drawing/2014/main" id="{17E6715E-7466-E44B-8DAE-05A382E0FD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72" y="2826"/>
                <a:ext cx="49" cy="10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07" name="Line 411">
                <a:extLst>
                  <a:ext uri="{FF2B5EF4-FFF2-40B4-BE49-F238E27FC236}">
                    <a16:creationId xmlns:a16="http://schemas.microsoft.com/office/drawing/2014/main" id="{6EF7AAC8-C8C7-2B48-B5DD-DB69FB889A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1" y="2826"/>
                <a:ext cx="67" cy="14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08" name="Freeform 412">
                <a:extLst>
                  <a:ext uri="{FF2B5EF4-FFF2-40B4-BE49-F238E27FC236}">
                    <a16:creationId xmlns:a16="http://schemas.microsoft.com/office/drawing/2014/main" id="{30D8703F-1419-2B46-8305-471C240345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9" y="2902"/>
                <a:ext cx="51" cy="40"/>
              </a:xfrm>
              <a:custGeom>
                <a:avLst/>
                <a:gdLst>
                  <a:gd name="T0" fmla="*/ 0 w 101"/>
                  <a:gd name="T1" fmla="*/ 1 h 80"/>
                  <a:gd name="T2" fmla="*/ 1 w 101"/>
                  <a:gd name="T3" fmla="*/ 0 h 80"/>
                  <a:gd name="T4" fmla="*/ 1 w 101"/>
                  <a:gd name="T5" fmla="*/ 1 h 80"/>
                  <a:gd name="T6" fmla="*/ 1 w 101"/>
                  <a:gd name="T7" fmla="*/ 1 h 80"/>
                  <a:gd name="T8" fmla="*/ 1 w 101"/>
                  <a:gd name="T9" fmla="*/ 1 h 80"/>
                  <a:gd name="T10" fmla="*/ 1 w 101"/>
                  <a:gd name="T11" fmla="*/ 1 h 80"/>
                  <a:gd name="T12" fmla="*/ 2 w 101"/>
                  <a:gd name="T13" fmla="*/ 1 h 80"/>
                  <a:gd name="T14" fmla="*/ 2 w 101"/>
                  <a:gd name="T15" fmla="*/ 1 h 80"/>
                  <a:gd name="T16" fmla="*/ 2 w 101"/>
                  <a:gd name="T17" fmla="*/ 1 h 80"/>
                  <a:gd name="T18" fmla="*/ 2 w 101"/>
                  <a:gd name="T19" fmla="*/ 1 h 80"/>
                  <a:gd name="T20" fmla="*/ 2 w 101"/>
                  <a:gd name="T21" fmla="*/ 2 h 80"/>
                  <a:gd name="T22" fmla="*/ 2 w 101"/>
                  <a:gd name="T23" fmla="*/ 2 h 80"/>
                  <a:gd name="T24" fmla="*/ 2 w 101"/>
                  <a:gd name="T25" fmla="*/ 2 h 80"/>
                  <a:gd name="T26" fmla="*/ 2 w 101"/>
                  <a:gd name="T27" fmla="*/ 2 h 80"/>
                  <a:gd name="T28" fmla="*/ 2 w 101"/>
                  <a:gd name="T29" fmla="*/ 2 h 80"/>
                  <a:gd name="T30" fmla="*/ 2 w 101"/>
                  <a:gd name="T31" fmla="*/ 2 h 80"/>
                  <a:gd name="T32" fmla="*/ 1 w 101"/>
                  <a:gd name="T33" fmla="*/ 1 h 80"/>
                  <a:gd name="T34" fmla="*/ 1 w 101"/>
                  <a:gd name="T35" fmla="*/ 1 h 80"/>
                  <a:gd name="T36" fmla="*/ 1 w 101"/>
                  <a:gd name="T37" fmla="*/ 1 h 80"/>
                  <a:gd name="T38" fmla="*/ 1 w 101"/>
                  <a:gd name="T39" fmla="*/ 1 h 80"/>
                  <a:gd name="T40" fmla="*/ 1 w 101"/>
                  <a:gd name="T41" fmla="*/ 1 h 80"/>
                  <a:gd name="T42" fmla="*/ 0 w 101"/>
                  <a:gd name="T43" fmla="*/ 1 h 80"/>
                  <a:gd name="T44" fmla="*/ 0 w 101"/>
                  <a:gd name="T45" fmla="*/ 1 h 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1" h="80">
                    <a:moveTo>
                      <a:pt x="0" y="3"/>
                    </a:moveTo>
                    <a:lnTo>
                      <a:pt x="4" y="0"/>
                    </a:lnTo>
                    <a:lnTo>
                      <a:pt x="13" y="1"/>
                    </a:lnTo>
                    <a:lnTo>
                      <a:pt x="24" y="3"/>
                    </a:lnTo>
                    <a:lnTo>
                      <a:pt x="37" y="10"/>
                    </a:lnTo>
                    <a:lnTo>
                      <a:pt x="51" y="19"/>
                    </a:lnTo>
                    <a:lnTo>
                      <a:pt x="66" y="30"/>
                    </a:lnTo>
                    <a:lnTo>
                      <a:pt x="79" y="40"/>
                    </a:lnTo>
                    <a:lnTo>
                      <a:pt x="90" y="51"/>
                    </a:lnTo>
                    <a:lnTo>
                      <a:pt x="97" y="62"/>
                    </a:lnTo>
                    <a:lnTo>
                      <a:pt x="101" y="71"/>
                    </a:lnTo>
                    <a:lnTo>
                      <a:pt x="101" y="76"/>
                    </a:lnTo>
                    <a:lnTo>
                      <a:pt x="97" y="80"/>
                    </a:lnTo>
                    <a:lnTo>
                      <a:pt x="90" y="78"/>
                    </a:lnTo>
                    <a:lnTo>
                      <a:pt x="79" y="74"/>
                    </a:lnTo>
                    <a:lnTo>
                      <a:pt x="66" y="69"/>
                    </a:lnTo>
                    <a:lnTo>
                      <a:pt x="51" y="60"/>
                    </a:lnTo>
                    <a:lnTo>
                      <a:pt x="37" y="49"/>
                    </a:lnTo>
                    <a:lnTo>
                      <a:pt x="23" y="39"/>
                    </a:lnTo>
                    <a:lnTo>
                      <a:pt x="13" y="28"/>
                    </a:lnTo>
                    <a:lnTo>
                      <a:pt x="4" y="17"/>
                    </a:lnTo>
                    <a:lnTo>
                      <a:pt x="0" y="8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33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509" name="Group 413">
              <a:extLst>
                <a:ext uri="{FF2B5EF4-FFF2-40B4-BE49-F238E27FC236}">
                  <a16:creationId xmlns:a16="http://schemas.microsoft.com/office/drawing/2014/main" id="{975F8A05-A054-D847-8C71-D0CD3F80A61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8013498" y="5710190"/>
              <a:ext cx="298450" cy="211138"/>
              <a:chOff x="2274" y="2821"/>
              <a:chExt cx="215" cy="238"/>
            </a:xfrm>
          </p:grpSpPr>
          <p:sp>
            <p:nvSpPr>
              <p:cNvPr id="510" name="Freeform 414">
                <a:extLst>
                  <a:ext uri="{FF2B5EF4-FFF2-40B4-BE49-F238E27FC236}">
                    <a16:creationId xmlns:a16="http://schemas.microsoft.com/office/drawing/2014/main" id="{BF3BC4D9-EEFB-504A-8010-E2B584D84DA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74" y="3034"/>
                <a:ext cx="215" cy="25"/>
              </a:xfrm>
              <a:custGeom>
                <a:avLst/>
                <a:gdLst>
                  <a:gd name="T0" fmla="*/ 1 w 430"/>
                  <a:gd name="T1" fmla="*/ 1 h 50"/>
                  <a:gd name="T2" fmla="*/ 0 w 430"/>
                  <a:gd name="T3" fmla="*/ 1 h 50"/>
                  <a:gd name="T4" fmla="*/ 0 w 430"/>
                  <a:gd name="T5" fmla="*/ 1 h 50"/>
                  <a:gd name="T6" fmla="*/ 7 w 430"/>
                  <a:gd name="T7" fmla="*/ 1 h 50"/>
                  <a:gd name="T8" fmla="*/ 7 w 430"/>
                  <a:gd name="T9" fmla="*/ 1 h 50"/>
                  <a:gd name="T10" fmla="*/ 6 w 430"/>
                  <a:gd name="T11" fmla="*/ 1 h 50"/>
                  <a:gd name="T12" fmla="*/ 6 w 430"/>
                  <a:gd name="T13" fmla="*/ 0 h 50"/>
                  <a:gd name="T14" fmla="*/ 1 w 430"/>
                  <a:gd name="T15" fmla="*/ 0 h 50"/>
                  <a:gd name="T16" fmla="*/ 1 w 430"/>
                  <a:gd name="T17" fmla="*/ 1 h 50"/>
                  <a:gd name="T18" fmla="*/ 6 w 430"/>
                  <a:gd name="T19" fmla="*/ 1 h 50"/>
                  <a:gd name="T20" fmla="*/ 1 w 430"/>
                  <a:gd name="T21" fmla="*/ 1 h 50"/>
                  <a:gd name="T22" fmla="*/ 6 w 430"/>
                  <a:gd name="T23" fmla="*/ 1 h 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30" h="50">
                    <a:moveTo>
                      <a:pt x="26" y="18"/>
                    </a:moveTo>
                    <a:lnTo>
                      <a:pt x="0" y="18"/>
                    </a:lnTo>
                    <a:lnTo>
                      <a:pt x="0" y="50"/>
                    </a:lnTo>
                    <a:lnTo>
                      <a:pt x="430" y="50"/>
                    </a:lnTo>
                    <a:lnTo>
                      <a:pt x="430" y="18"/>
                    </a:lnTo>
                    <a:lnTo>
                      <a:pt x="376" y="18"/>
                    </a:lnTo>
                    <a:lnTo>
                      <a:pt x="376" y="0"/>
                    </a:lnTo>
                    <a:lnTo>
                      <a:pt x="26" y="0"/>
                    </a:lnTo>
                    <a:lnTo>
                      <a:pt x="26" y="18"/>
                    </a:lnTo>
                    <a:close/>
                    <a:moveTo>
                      <a:pt x="376" y="18"/>
                    </a:moveTo>
                    <a:lnTo>
                      <a:pt x="33" y="18"/>
                    </a:lnTo>
                    <a:lnTo>
                      <a:pt x="376" y="18"/>
                    </a:lnTo>
                    <a:close/>
                  </a:path>
                </a:pathLst>
              </a:cu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11" name="Line 415">
                <a:extLst>
                  <a:ext uri="{FF2B5EF4-FFF2-40B4-BE49-F238E27FC236}">
                    <a16:creationId xmlns:a16="http://schemas.microsoft.com/office/drawing/2014/main" id="{60D51E27-CB41-8943-9955-66D7BCB05A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7" y="2951"/>
                <a:ext cx="3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12" name="Freeform 416">
                <a:extLst>
                  <a:ext uri="{FF2B5EF4-FFF2-40B4-BE49-F238E27FC236}">
                    <a16:creationId xmlns:a16="http://schemas.microsoft.com/office/drawing/2014/main" id="{97A26554-12E7-C14C-B87F-877AFF035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7" y="2923"/>
                <a:ext cx="44" cy="109"/>
              </a:xfrm>
              <a:custGeom>
                <a:avLst/>
                <a:gdLst>
                  <a:gd name="T0" fmla="*/ 2 w 87"/>
                  <a:gd name="T1" fmla="*/ 3 h 219"/>
                  <a:gd name="T2" fmla="*/ 0 w 87"/>
                  <a:gd name="T3" fmla="*/ 0 h 219"/>
                  <a:gd name="T4" fmla="*/ 1 w 87"/>
                  <a:gd name="T5" fmla="*/ 0 h 2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7" h="219">
                    <a:moveTo>
                      <a:pt x="87" y="219"/>
                    </a:moveTo>
                    <a:lnTo>
                      <a:pt x="0" y="55"/>
                    </a:lnTo>
                    <a:lnTo>
                      <a:pt x="28" y="0"/>
                    </a:lnTo>
                  </a:path>
                </a:pathLst>
              </a:custGeom>
              <a:solidFill>
                <a:srgbClr val="3333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13" name="Line 417">
                <a:extLst>
                  <a:ext uri="{FF2B5EF4-FFF2-40B4-BE49-F238E27FC236}">
                    <a16:creationId xmlns:a16="http://schemas.microsoft.com/office/drawing/2014/main" id="{E1D2F44C-498F-F040-AF8C-AD2CCEE3E5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00" y="2951"/>
                <a:ext cx="47" cy="8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14" name="Freeform 418">
                <a:extLst>
                  <a:ext uri="{FF2B5EF4-FFF2-40B4-BE49-F238E27FC236}">
                    <a16:creationId xmlns:a16="http://schemas.microsoft.com/office/drawing/2014/main" id="{CFE3E224-390C-6D42-8B5E-795EC52B8D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7" y="3005"/>
                <a:ext cx="86" cy="27"/>
              </a:xfrm>
              <a:custGeom>
                <a:avLst/>
                <a:gdLst>
                  <a:gd name="T0" fmla="*/ 1 w 172"/>
                  <a:gd name="T1" fmla="*/ 0 h 55"/>
                  <a:gd name="T2" fmla="*/ 0 w 172"/>
                  <a:gd name="T3" fmla="*/ 0 h 55"/>
                  <a:gd name="T4" fmla="*/ 3 w 172"/>
                  <a:gd name="T5" fmla="*/ 0 h 55"/>
                  <a:gd name="T6" fmla="*/ 3 w 172"/>
                  <a:gd name="T7" fmla="*/ 0 h 5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2" h="55">
                    <a:moveTo>
                      <a:pt x="28" y="55"/>
                    </a:moveTo>
                    <a:lnTo>
                      <a:pt x="0" y="0"/>
                    </a:lnTo>
                    <a:lnTo>
                      <a:pt x="172" y="0"/>
                    </a:lnTo>
                    <a:lnTo>
                      <a:pt x="146" y="55"/>
                    </a:lnTo>
                  </a:path>
                </a:pathLst>
              </a:custGeom>
              <a:solidFill>
                <a:srgbClr val="3333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15" name="Line 419">
                <a:extLst>
                  <a:ext uri="{FF2B5EF4-FFF2-40B4-BE49-F238E27FC236}">
                    <a16:creationId xmlns:a16="http://schemas.microsoft.com/office/drawing/2014/main" id="{36DADBEA-F35F-7B42-A84F-DBF4EB1566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75" y="2960"/>
                <a:ext cx="46" cy="7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16" name="Freeform 420">
                <a:extLst>
                  <a:ext uri="{FF2B5EF4-FFF2-40B4-BE49-F238E27FC236}">
                    <a16:creationId xmlns:a16="http://schemas.microsoft.com/office/drawing/2014/main" id="{2F7A56FF-DAA4-B548-A596-0AEEDA92BF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4" y="3034"/>
                <a:ext cx="215" cy="25"/>
              </a:xfrm>
              <a:custGeom>
                <a:avLst/>
                <a:gdLst>
                  <a:gd name="T0" fmla="*/ 1 w 430"/>
                  <a:gd name="T1" fmla="*/ 1 h 50"/>
                  <a:gd name="T2" fmla="*/ 0 w 430"/>
                  <a:gd name="T3" fmla="*/ 1 h 50"/>
                  <a:gd name="T4" fmla="*/ 0 w 430"/>
                  <a:gd name="T5" fmla="*/ 1 h 50"/>
                  <a:gd name="T6" fmla="*/ 7 w 430"/>
                  <a:gd name="T7" fmla="*/ 1 h 50"/>
                  <a:gd name="T8" fmla="*/ 7 w 430"/>
                  <a:gd name="T9" fmla="*/ 1 h 50"/>
                  <a:gd name="T10" fmla="*/ 6 w 430"/>
                  <a:gd name="T11" fmla="*/ 1 h 50"/>
                  <a:gd name="T12" fmla="*/ 6 w 430"/>
                  <a:gd name="T13" fmla="*/ 0 h 50"/>
                  <a:gd name="T14" fmla="*/ 1 w 430"/>
                  <a:gd name="T15" fmla="*/ 0 h 50"/>
                  <a:gd name="T16" fmla="*/ 1 w 430"/>
                  <a:gd name="T17" fmla="*/ 1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30" h="50">
                    <a:moveTo>
                      <a:pt x="26" y="18"/>
                    </a:moveTo>
                    <a:lnTo>
                      <a:pt x="0" y="18"/>
                    </a:lnTo>
                    <a:lnTo>
                      <a:pt x="0" y="50"/>
                    </a:lnTo>
                    <a:lnTo>
                      <a:pt x="430" y="50"/>
                    </a:lnTo>
                    <a:lnTo>
                      <a:pt x="430" y="18"/>
                    </a:lnTo>
                    <a:lnTo>
                      <a:pt x="376" y="18"/>
                    </a:lnTo>
                    <a:lnTo>
                      <a:pt x="376" y="0"/>
                    </a:lnTo>
                    <a:lnTo>
                      <a:pt x="26" y="0"/>
                    </a:lnTo>
                    <a:lnTo>
                      <a:pt x="26" y="18"/>
                    </a:lnTo>
                  </a:path>
                </a:pathLst>
              </a:custGeom>
              <a:solidFill>
                <a:srgbClr val="3333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17" name="Freeform 421">
                <a:extLst>
                  <a:ext uri="{FF2B5EF4-FFF2-40B4-BE49-F238E27FC236}">
                    <a16:creationId xmlns:a16="http://schemas.microsoft.com/office/drawing/2014/main" id="{F0E25BB6-8958-A14D-B0E2-4CBFDD9A08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0" y="3043"/>
                <a:ext cx="171" cy="1"/>
              </a:xfrm>
              <a:custGeom>
                <a:avLst/>
                <a:gdLst>
                  <a:gd name="T0" fmla="*/ 5 w 343"/>
                  <a:gd name="T1" fmla="*/ 0 h 1"/>
                  <a:gd name="T2" fmla="*/ 0 w 343"/>
                  <a:gd name="T3" fmla="*/ 0 h 1"/>
                  <a:gd name="T4" fmla="*/ 5 w 343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3" h="1">
                    <a:moveTo>
                      <a:pt x="343" y="0"/>
                    </a:moveTo>
                    <a:lnTo>
                      <a:pt x="0" y="0"/>
                    </a:lnTo>
                    <a:lnTo>
                      <a:pt x="343" y="0"/>
                    </a:lnTo>
                  </a:path>
                </a:pathLst>
              </a:custGeom>
              <a:solidFill>
                <a:srgbClr val="3333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18" name="Rectangle 422">
                <a:extLst>
                  <a:ext uri="{FF2B5EF4-FFF2-40B4-BE49-F238E27FC236}">
                    <a16:creationId xmlns:a16="http://schemas.microsoft.com/office/drawing/2014/main" id="{6E5F60CA-37B8-7744-8FA8-264FA6D819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7" y="2951"/>
                <a:ext cx="27" cy="83"/>
              </a:xfrm>
              <a:prstGeom prst="rect">
                <a:avLst/>
              </a:prstGeom>
              <a:solidFill>
                <a:srgbClr val="3333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19" name="Freeform 423">
                <a:extLst>
                  <a:ext uri="{FF2B5EF4-FFF2-40B4-BE49-F238E27FC236}">
                    <a16:creationId xmlns:a16="http://schemas.microsoft.com/office/drawing/2014/main" id="{014C1E9E-E6BE-7E45-964D-7DD435B6C83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81" y="2821"/>
                <a:ext cx="208" cy="175"/>
              </a:xfrm>
              <a:custGeom>
                <a:avLst/>
                <a:gdLst>
                  <a:gd name="T0" fmla="*/ 1 w 415"/>
                  <a:gd name="T1" fmla="*/ 1 h 350"/>
                  <a:gd name="T2" fmla="*/ 1 w 415"/>
                  <a:gd name="T3" fmla="*/ 2 h 350"/>
                  <a:gd name="T4" fmla="*/ 1 w 415"/>
                  <a:gd name="T5" fmla="*/ 3 h 350"/>
                  <a:gd name="T6" fmla="*/ 1 w 415"/>
                  <a:gd name="T7" fmla="*/ 3 h 350"/>
                  <a:gd name="T8" fmla="*/ 2 w 415"/>
                  <a:gd name="T9" fmla="*/ 4 h 350"/>
                  <a:gd name="T10" fmla="*/ 3 w 415"/>
                  <a:gd name="T11" fmla="*/ 5 h 350"/>
                  <a:gd name="T12" fmla="*/ 4 w 415"/>
                  <a:gd name="T13" fmla="*/ 5 h 350"/>
                  <a:gd name="T14" fmla="*/ 5 w 415"/>
                  <a:gd name="T15" fmla="*/ 6 h 350"/>
                  <a:gd name="T16" fmla="*/ 6 w 415"/>
                  <a:gd name="T17" fmla="*/ 6 h 350"/>
                  <a:gd name="T18" fmla="*/ 6 w 415"/>
                  <a:gd name="T19" fmla="*/ 6 h 350"/>
                  <a:gd name="T20" fmla="*/ 7 w 415"/>
                  <a:gd name="T21" fmla="*/ 5 h 350"/>
                  <a:gd name="T22" fmla="*/ 7 w 415"/>
                  <a:gd name="T23" fmla="*/ 5 h 350"/>
                  <a:gd name="T24" fmla="*/ 6 w 415"/>
                  <a:gd name="T25" fmla="*/ 5 h 350"/>
                  <a:gd name="T26" fmla="*/ 6 w 415"/>
                  <a:gd name="T27" fmla="*/ 5 h 350"/>
                  <a:gd name="T28" fmla="*/ 5 w 415"/>
                  <a:gd name="T29" fmla="*/ 5 h 350"/>
                  <a:gd name="T30" fmla="*/ 4 w 415"/>
                  <a:gd name="T31" fmla="*/ 5 h 350"/>
                  <a:gd name="T32" fmla="*/ 3 w 415"/>
                  <a:gd name="T33" fmla="*/ 4 h 350"/>
                  <a:gd name="T34" fmla="*/ 2 w 415"/>
                  <a:gd name="T35" fmla="*/ 3 h 350"/>
                  <a:gd name="T36" fmla="*/ 2 w 415"/>
                  <a:gd name="T37" fmla="*/ 3 h 350"/>
                  <a:gd name="T38" fmla="*/ 1 w 415"/>
                  <a:gd name="T39" fmla="*/ 2 h 350"/>
                  <a:gd name="T40" fmla="*/ 1 w 415"/>
                  <a:gd name="T41" fmla="*/ 1 h 350"/>
                  <a:gd name="T42" fmla="*/ 1 w 415"/>
                  <a:gd name="T43" fmla="*/ 1 h 350"/>
                  <a:gd name="T44" fmla="*/ 1 w 415"/>
                  <a:gd name="T45" fmla="*/ 1 h 350"/>
                  <a:gd name="T46" fmla="*/ 1 w 415"/>
                  <a:gd name="T47" fmla="*/ 0 h 350"/>
                  <a:gd name="T48" fmla="*/ 1 w 415"/>
                  <a:gd name="T49" fmla="*/ 1 h 350"/>
                  <a:gd name="T50" fmla="*/ 2 w 415"/>
                  <a:gd name="T51" fmla="*/ 1 h 350"/>
                  <a:gd name="T52" fmla="*/ 3 w 415"/>
                  <a:gd name="T53" fmla="*/ 1 h 350"/>
                  <a:gd name="T54" fmla="*/ 4 w 415"/>
                  <a:gd name="T55" fmla="*/ 2 h 350"/>
                  <a:gd name="T56" fmla="*/ 5 w 415"/>
                  <a:gd name="T57" fmla="*/ 2 h 350"/>
                  <a:gd name="T58" fmla="*/ 6 w 415"/>
                  <a:gd name="T59" fmla="*/ 3 h 350"/>
                  <a:gd name="T60" fmla="*/ 6 w 415"/>
                  <a:gd name="T61" fmla="*/ 4 h 350"/>
                  <a:gd name="T62" fmla="*/ 7 w 415"/>
                  <a:gd name="T63" fmla="*/ 4 h 350"/>
                  <a:gd name="T64" fmla="*/ 7 w 415"/>
                  <a:gd name="T65" fmla="*/ 5 h 350"/>
                  <a:gd name="T66" fmla="*/ 7 w 415"/>
                  <a:gd name="T67" fmla="*/ 5 h 350"/>
                  <a:gd name="T68" fmla="*/ 7 w 415"/>
                  <a:gd name="T69" fmla="*/ 5 h 350"/>
                  <a:gd name="T70" fmla="*/ 6 w 415"/>
                  <a:gd name="T71" fmla="*/ 5 h 350"/>
                  <a:gd name="T72" fmla="*/ 6 w 415"/>
                  <a:gd name="T73" fmla="*/ 5 h 350"/>
                  <a:gd name="T74" fmla="*/ 5 w 415"/>
                  <a:gd name="T75" fmla="*/ 5 h 350"/>
                  <a:gd name="T76" fmla="*/ 4 w 415"/>
                  <a:gd name="T77" fmla="*/ 4 h 350"/>
                  <a:gd name="T78" fmla="*/ 3 w 415"/>
                  <a:gd name="T79" fmla="*/ 4 h 350"/>
                  <a:gd name="T80" fmla="*/ 2 w 415"/>
                  <a:gd name="T81" fmla="*/ 3 h 350"/>
                  <a:gd name="T82" fmla="*/ 1 w 415"/>
                  <a:gd name="T83" fmla="*/ 2 h 350"/>
                  <a:gd name="T84" fmla="*/ 1 w 415"/>
                  <a:gd name="T85" fmla="*/ 2 h 350"/>
                  <a:gd name="T86" fmla="*/ 1 w 415"/>
                  <a:gd name="T87" fmla="*/ 1 h 350"/>
                  <a:gd name="T88" fmla="*/ 1 w 415"/>
                  <a:gd name="T89" fmla="*/ 1 h 35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15" h="350">
                    <a:moveTo>
                      <a:pt x="8" y="12"/>
                    </a:moveTo>
                    <a:lnTo>
                      <a:pt x="1" y="32"/>
                    </a:lnTo>
                    <a:lnTo>
                      <a:pt x="0" y="53"/>
                    </a:lnTo>
                    <a:lnTo>
                      <a:pt x="3" y="78"/>
                    </a:lnTo>
                    <a:lnTo>
                      <a:pt x="8" y="103"/>
                    </a:lnTo>
                    <a:lnTo>
                      <a:pt x="18" y="130"/>
                    </a:lnTo>
                    <a:lnTo>
                      <a:pt x="34" y="158"/>
                    </a:lnTo>
                    <a:lnTo>
                      <a:pt x="51" y="185"/>
                    </a:lnTo>
                    <a:lnTo>
                      <a:pt x="73" y="211"/>
                    </a:lnTo>
                    <a:lnTo>
                      <a:pt x="97" y="236"/>
                    </a:lnTo>
                    <a:lnTo>
                      <a:pt x="124" y="261"/>
                    </a:lnTo>
                    <a:lnTo>
                      <a:pt x="151" y="282"/>
                    </a:lnTo>
                    <a:lnTo>
                      <a:pt x="182" y="302"/>
                    </a:lnTo>
                    <a:lnTo>
                      <a:pt x="212" y="318"/>
                    </a:lnTo>
                    <a:lnTo>
                      <a:pt x="242" y="332"/>
                    </a:lnTo>
                    <a:lnTo>
                      <a:pt x="270" y="341"/>
                    </a:lnTo>
                    <a:lnTo>
                      <a:pt x="299" y="346"/>
                    </a:lnTo>
                    <a:lnTo>
                      <a:pt x="325" y="350"/>
                    </a:lnTo>
                    <a:lnTo>
                      <a:pt x="349" y="346"/>
                    </a:lnTo>
                    <a:lnTo>
                      <a:pt x="371" y="341"/>
                    </a:lnTo>
                    <a:lnTo>
                      <a:pt x="388" y="332"/>
                    </a:lnTo>
                    <a:lnTo>
                      <a:pt x="402" y="318"/>
                    </a:lnTo>
                    <a:lnTo>
                      <a:pt x="412" y="302"/>
                    </a:lnTo>
                    <a:lnTo>
                      <a:pt x="406" y="309"/>
                    </a:lnTo>
                    <a:lnTo>
                      <a:pt x="396" y="314"/>
                    </a:lnTo>
                    <a:lnTo>
                      <a:pt x="382" y="316"/>
                    </a:lnTo>
                    <a:lnTo>
                      <a:pt x="365" y="313"/>
                    </a:lnTo>
                    <a:lnTo>
                      <a:pt x="343" y="307"/>
                    </a:lnTo>
                    <a:lnTo>
                      <a:pt x="321" y="300"/>
                    </a:lnTo>
                    <a:lnTo>
                      <a:pt x="295" y="288"/>
                    </a:lnTo>
                    <a:lnTo>
                      <a:pt x="268" y="275"/>
                    </a:lnTo>
                    <a:lnTo>
                      <a:pt x="239" y="259"/>
                    </a:lnTo>
                    <a:lnTo>
                      <a:pt x="210" y="240"/>
                    </a:lnTo>
                    <a:lnTo>
                      <a:pt x="182" y="220"/>
                    </a:lnTo>
                    <a:lnTo>
                      <a:pt x="153" y="199"/>
                    </a:lnTo>
                    <a:lnTo>
                      <a:pt x="126" y="178"/>
                    </a:lnTo>
                    <a:lnTo>
                      <a:pt x="100" y="154"/>
                    </a:lnTo>
                    <a:lnTo>
                      <a:pt x="76" y="131"/>
                    </a:lnTo>
                    <a:lnTo>
                      <a:pt x="56" y="110"/>
                    </a:lnTo>
                    <a:lnTo>
                      <a:pt x="38" y="89"/>
                    </a:lnTo>
                    <a:lnTo>
                      <a:pt x="24" y="69"/>
                    </a:lnTo>
                    <a:lnTo>
                      <a:pt x="14" y="51"/>
                    </a:lnTo>
                    <a:lnTo>
                      <a:pt x="8" y="35"/>
                    </a:lnTo>
                    <a:lnTo>
                      <a:pt x="5" y="23"/>
                    </a:lnTo>
                    <a:lnTo>
                      <a:pt x="8" y="12"/>
                    </a:lnTo>
                    <a:close/>
                    <a:moveTo>
                      <a:pt x="8" y="12"/>
                    </a:moveTo>
                    <a:lnTo>
                      <a:pt x="14" y="5"/>
                    </a:lnTo>
                    <a:lnTo>
                      <a:pt x="24" y="0"/>
                    </a:lnTo>
                    <a:lnTo>
                      <a:pt x="38" y="0"/>
                    </a:lnTo>
                    <a:lnTo>
                      <a:pt x="56" y="2"/>
                    </a:lnTo>
                    <a:lnTo>
                      <a:pt x="77" y="7"/>
                    </a:lnTo>
                    <a:lnTo>
                      <a:pt x="100" y="16"/>
                    </a:lnTo>
                    <a:lnTo>
                      <a:pt x="126" y="26"/>
                    </a:lnTo>
                    <a:lnTo>
                      <a:pt x="153" y="41"/>
                    </a:lnTo>
                    <a:lnTo>
                      <a:pt x="182" y="57"/>
                    </a:lnTo>
                    <a:lnTo>
                      <a:pt x="210" y="74"/>
                    </a:lnTo>
                    <a:lnTo>
                      <a:pt x="239" y="94"/>
                    </a:lnTo>
                    <a:lnTo>
                      <a:pt x="268" y="115"/>
                    </a:lnTo>
                    <a:lnTo>
                      <a:pt x="295" y="138"/>
                    </a:lnTo>
                    <a:lnTo>
                      <a:pt x="321" y="160"/>
                    </a:lnTo>
                    <a:lnTo>
                      <a:pt x="345" y="183"/>
                    </a:lnTo>
                    <a:lnTo>
                      <a:pt x="365" y="204"/>
                    </a:lnTo>
                    <a:lnTo>
                      <a:pt x="382" y="226"/>
                    </a:lnTo>
                    <a:lnTo>
                      <a:pt x="396" y="245"/>
                    </a:lnTo>
                    <a:lnTo>
                      <a:pt x="406" y="263"/>
                    </a:lnTo>
                    <a:lnTo>
                      <a:pt x="412" y="279"/>
                    </a:lnTo>
                    <a:lnTo>
                      <a:pt x="415" y="291"/>
                    </a:lnTo>
                    <a:lnTo>
                      <a:pt x="412" y="302"/>
                    </a:lnTo>
                    <a:lnTo>
                      <a:pt x="406" y="309"/>
                    </a:lnTo>
                    <a:lnTo>
                      <a:pt x="396" y="314"/>
                    </a:lnTo>
                    <a:lnTo>
                      <a:pt x="382" y="316"/>
                    </a:lnTo>
                    <a:lnTo>
                      <a:pt x="365" y="313"/>
                    </a:lnTo>
                    <a:lnTo>
                      <a:pt x="343" y="307"/>
                    </a:lnTo>
                    <a:lnTo>
                      <a:pt x="321" y="300"/>
                    </a:lnTo>
                    <a:lnTo>
                      <a:pt x="295" y="288"/>
                    </a:lnTo>
                    <a:lnTo>
                      <a:pt x="268" y="275"/>
                    </a:lnTo>
                    <a:lnTo>
                      <a:pt x="239" y="259"/>
                    </a:lnTo>
                    <a:lnTo>
                      <a:pt x="210" y="240"/>
                    </a:lnTo>
                    <a:lnTo>
                      <a:pt x="182" y="220"/>
                    </a:lnTo>
                    <a:lnTo>
                      <a:pt x="153" y="199"/>
                    </a:lnTo>
                    <a:lnTo>
                      <a:pt x="126" y="178"/>
                    </a:lnTo>
                    <a:lnTo>
                      <a:pt x="100" y="154"/>
                    </a:lnTo>
                    <a:lnTo>
                      <a:pt x="76" y="131"/>
                    </a:lnTo>
                    <a:lnTo>
                      <a:pt x="56" y="110"/>
                    </a:lnTo>
                    <a:lnTo>
                      <a:pt x="38" y="89"/>
                    </a:lnTo>
                    <a:lnTo>
                      <a:pt x="24" y="69"/>
                    </a:lnTo>
                    <a:lnTo>
                      <a:pt x="14" y="51"/>
                    </a:lnTo>
                    <a:lnTo>
                      <a:pt x="8" y="35"/>
                    </a:lnTo>
                    <a:lnTo>
                      <a:pt x="5" y="23"/>
                    </a:lnTo>
                    <a:lnTo>
                      <a:pt x="8" y="12"/>
                    </a:lnTo>
                    <a:close/>
                  </a:path>
                </a:pathLst>
              </a:custGeom>
              <a:solidFill>
                <a:srgbClr val="3333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0" name="Line 424">
                <a:extLst>
                  <a:ext uri="{FF2B5EF4-FFF2-40B4-BE49-F238E27FC236}">
                    <a16:creationId xmlns:a16="http://schemas.microsoft.com/office/drawing/2014/main" id="{A474D7E3-FF03-1B44-8646-2B1564195C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285" y="2824"/>
                <a:ext cx="136" cy="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1" name="Line 425">
                <a:extLst>
                  <a:ext uri="{FF2B5EF4-FFF2-40B4-BE49-F238E27FC236}">
                    <a16:creationId xmlns:a16="http://schemas.microsoft.com/office/drawing/2014/main" id="{E4858A5A-F8A5-7B46-9A2C-26E5DD4AD4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72" y="2826"/>
                <a:ext cx="49" cy="10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" name="Line 426">
                <a:extLst>
                  <a:ext uri="{FF2B5EF4-FFF2-40B4-BE49-F238E27FC236}">
                    <a16:creationId xmlns:a16="http://schemas.microsoft.com/office/drawing/2014/main" id="{DFEE627D-046D-EC42-B1CB-52F73CDED7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1" y="2826"/>
                <a:ext cx="67" cy="14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" name="Freeform 427">
                <a:extLst>
                  <a:ext uri="{FF2B5EF4-FFF2-40B4-BE49-F238E27FC236}">
                    <a16:creationId xmlns:a16="http://schemas.microsoft.com/office/drawing/2014/main" id="{047A6D46-B266-B844-A8B4-8AAAA16785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9" y="2902"/>
                <a:ext cx="51" cy="40"/>
              </a:xfrm>
              <a:custGeom>
                <a:avLst/>
                <a:gdLst>
                  <a:gd name="T0" fmla="*/ 0 w 101"/>
                  <a:gd name="T1" fmla="*/ 1 h 80"/>
                  <a:gd name="T2" fmla="*/ 1 w 101"/>
                  <a:gd name="T3" fmla="*/ 0 h 80"/>
                  <a:gd name="T4" fmla="*/ 1 w 101"/>
                  <a:gd name="T5" fmla="*/ 1 h 80"/>
                  <a:gd name="T6" fmla="*/ 1 w 101"/>
                  <a:gd name="T7" fmla="*/ 1 h 80"/>
                  <a:gd name="T8" fmla="*/ 1 w 101"/>
                  <a:gd name="T9" fmla="*/ 1 h 80"/>
                  <a:gd name="T10" fmla="*/ 1 w 101"/>
                  <a:gd name="T11" fmla="*/ 1 h 80"/>
                  <a:gd name="T12" fmla="*/ 2 w 101"/>
                  <a:gd name="T13" fmla="*/ 1 h 80"/>
                  <a:gd name="T14" fmla="*/ 2 w 101"/>
                  <a:gd name="T15" fmla="*/ 1 h 80"/>
                  <a:gd name="T16" fmla="*/ 2 w 101"/>
                  <a:gd name="T17" fmla="*/ 1 h 80"/>
                  <a:gd name="T18" fmla="*/ 2 w 101"/>
                  <a:gd name="T19" fmla="*/ 1 h 80"/>
                  <a:gd name="T20" fmla="*/ 2 w 101"/>
                  <a:gd name="T21" fmla="*/ 2 h 80"/>
                  <a:gd name="T22" fmla="*/ 2 w 101"/>
                  <a:gd name="T23" fmla="*/ 2 h 80"/>
                  <a:gd name="T24" fmla="*/ 2 w 101"/>
                  <a:gd name="T25" fmla="*/ 2 h 80"/>
                  <a:gd name="T26" fmla="*/ 2 w 101"/>
                  <a:gd name="T27" fmla="*/ 2 h 80"/>
                  <a:gd name="T28" fmla="*/ 2 w 101"/>
                  <a:gd name="T29" fmla="*/ 2 h 80"/>
                  <a:gd name="T30" fmla="*/ 2 w 101"/>
                  <a:gd name="T31" fmla="*/ 2 h 80"/>
                  <a:gd name="T32" fmla="*/ 1 w 101"/>
                  <a:gd name="T33" fmla="*/ 1 h 80"/>
                  <a:gd name="T34" fmla="*/ 1 w 101"/>
                  <a:gd name="T35" fmla="*/ 1 h 80"/>
                  <a:gd name="T36" fmla="*/ 1 w 101"/>
                  <a:gd name="T37" fmla="*/ 1 h 80"/>
                  <a:gd name="T38" fmla="*/ 1 w 101"/>
                  <a:gd name="T39" fmla="*/ 1 h 80"/>
                  <a:gd name="T40" fmla="*/ 1 w 101"/>
                  <a:gd name="T41" fmla="*/ 1 h 80"/>
                  <a:gd name="T42" fmla="*/ 0 w 101"/>
                  <a:gd name="T43" fmla="*/ 1 h 80"/>
                  <a:gd name="T44" fmla="*/ 0 w 101"/>
                  <a:gd name="T45" fmla="*/ 1 h 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1" h="80">
                    <a:moveTo>
                      <a:pt x="0" y="3"/>
                    </a:moveTo>
                    <a:lnTo>
                      <a:pt x="4" y="0"/>
                    </a:lnTo>
                    <a:lnTo>
                      <a:pt x="13" y="1"/>
                    </a:lnTo>
                    <a:lnTo>
                      <a:pt x="24" y="3"/>
                    </a:lnTo>
                    <a:lnTo>
                      <a:pt x="37" y="10"/>
                    </a:lnTo>
                    <a:lnTo>
                      <a:pt x="51" y="19"/>
                    </a:lnTo>
                    <a:lnTo>
                      <a:pt x="66" y="30"/>
                    </a:lnTo>
                    <a:lnTo>
                      <a:pt x="79" y="40"/>
                    </a:lnTo>
                    <a:lnTo>
                      <a:pt x="90" y="51"/>
                    </a:lnTo>
                    <a:lnTo>
                      <a:pt x="97" y="62"/>
                    </a:lnTo>
                    <a:lnTo>
                      <a:pt x="101" y="71"/>
                    </a:lnTo>
                    <a:lnTo>
                      <a:pt x="101" y="76"/>
                    </a:lnTo>
                    <a:lnTo>
                      <a:pt x="97" y="80"/>
                    </a:lnTo>
                    <a:lnTo>
                      <a:pt x="90" y="78"/>
                    </a:lnTo>
                    <a:lnTo>
                      <a:pt x="79" y="74"/>
                    </a:lnTo>
                    <a:lnTo>
                      <a:pt x="66" y="69"/>
                    </a:lnTo>
                    <a:lnTo>
                      <a:pt x="51" y="60"/>
                    </a:lnTo>
                    <a:lnTo>
                      <a:pt x="37" y="49"/>
                    </a:lnTo>
                    <a:lnTo>
                      <a:pt x="23" y="39"/>
                    </a:lnTo>
                    <a:lnTo>
                      <a:pt x="13" y="28"/>
                    </a:lnTo>
                    <a:lnTo>
                      <a:pt x="4" y="17"/>
                    </a:lnTo>
                    <a:lnTo>
                      <a:pt x="0" y="8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33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</p:grpSp>
        <p:pic>
          <p:nvPicPr>
            <p:cNvPr id="524" name="Picture 429" descr="MMj03957750000[1]">
              <a:extLst>
                <a:ext uri="{FF2B5EF4-FFF2-40B4-BE49-F238E27FC236}">
                  <a16:creationId xmlns:a16="http://schemas.microsoft.com/office/drawing/2014/main" id="{B804968F-3592-094F-A8BF-179E7849E67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0723" y="4987878"/>
              <a:ext cx="561975" cy="479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1D64FC5-708F-D24C-B8D8-D1E9CF643C73}"/>
              </a:ext>
            </a:extLst>
          </p:cNvPr>
          <p:cNvGrpSpPr/>
          <p:nvPr/>
        </p:nvGrpSpPr>
        <p:grpSpPr>
          <a:xfrm>
            <a:off x="8862810" y="4906915"/>
            <a:ext cx="2666586" cy="1631405"/>
            <a:chOff x="8862810" y="4906915"/>
            <a:chExt cx="2666586" cy="1631405"/>
          </a:xfrm>
        </p:grpSpPr>
        <p:sp>
          <p:nvSpPr>
            <p:cNvPr id="474" name="Text Box 8">
              <a:extLst>
                <a:ext uri="{FF2B5EF4-FFF2-40B4-BE49-F238E27FC236}">
                  <a16:creationId xmlns:a16="http://schemas.microsoft.com/office/drawing/2014/main" id="{3F461FAF-2D2F-B54F-9957-BE72E13B71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62810" y="6025551"/>
              <a:ext cx="2666586" cy="5127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humans at a cocktail party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(shared air, acoustical)</a:t>
              </a:r>
            </a:p>
          </p:txBody>
        </p:sp>
        <p:pic>
          <p:nvPicPr>
            <p:cNvPr id="525" name="Picture 432" descr="cocktail">
              <a:extLst>
                <a:ext uri="{FF2B5EF4-FFF2-40B4-BE49-F238E27FC236}">
                  <a16:creationId xmlns:a16="http://schemas.microsoft.com/office/drawing/2014/main" id="{099A3239-42CC-704F-8979-71CDF0E273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6005" y="4906915"/>
              <a:ext cx="2030412" cy="104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29F6ABF-F18D-7340-837C-5B9246D35D84}"/>
              </a:ext>
            </a:extLst>
          </p:cNvPr>
          <p:cNvGrpSpPr/>
          <p:nvPr/>
        </p:nvGrpSpPr>
        <p:grpSpPr>
          <a:xfrm>
            <a:off x="5137642" y="4630344"/>
            <a:ext cx="1695785" cy="1760737"/>
            <a:chOff x="5137642" y="4630344"/>
            <a:chExt cx="1695785" cy="1760737"/>
          </a:xfrm>
        </p:grpSpPr>
        <p:sp>
          <p:nvSpPr>
            <p:cNvPr id="472" name="Text Box 6">
              <a:extLst>
                <a:ext uri="{FF2B5EF4-FFF2-40B4-BE49-F238E27FC236}">
                  <a16:creationId xmlns:a16="http://schemas.microsoft.com/office/drawing/2014/main" id="{CEE26344-B09B-5B4B-A47E-E508274319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37642" y="6087600"/>
              <a:ext cx="1695785" cy="303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shared radio: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WiFi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grpSp>
          <p:nvGrpSpPr>
            <p:cNvPr id="532" name="Group 621">
              <a:extLst>
                <a:ext uri="{FF2B5EF4-FFF2-40B4-BE49-F238E27FC236}">
                  <a16:creationId xmlns:a16="http://schemas.microsoft.com/office/drawing/2014/main" id="{40F3795B-808E-A042-9598-E30744C178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70862" y="4630344"/>
              <a:ext cx="635000" cy="485775"/>
              <a:chOff x="3061" y="2530"/>
              <a:chExt cx="400" cy="306"/>
            </a:xfrm>
          </p:grpSpPr>
          <p:grpSp>
            <p:nvGrpSpPr>
              <p:cNvPr id="533" name="Group 494">
                <a:extLst>
                  <a:ext uri="{FF2B5EF4-FFF2-40B4-BE49-F238E27FC236}">
                    <a16:creationId xmlns:a16="http://schemas.microsoft.com/office/drawing/2014/main" id="{4DBCED0D-3AD5-4447-93E7-56A4D18F3B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61" y="2530"/>
                <a:ext cx="327" cy="81"/>
                <a:chOff x="2199" y="955"/>
                <a:chExt cx="2547" cy="506"/>
              </a:xfrm>
            </p:grpSpPr>
            <p:sp>
              <p:nvSpPr>
                <p:cNvPr id="558" name="Freeform 495">
                  <a:extLst>
                    <a:ext uri="{FF2B5EF4-FFF2-40B4-BE49-F238E27FC236}">
                      <a16:creationId xmlns:a16="http://schemas.microsoft.com/office/drawing/2014/main" id="{DC6AB476-6859-8242-AD10-2D931ACF8B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9" y="1166"/>
                  <a:ext cx="260" cy="281"/>
                </a:xfrm>
                <a:custGeom>
                  <a:avLst/>
                  <a:gdLst>
                    <a:gd name="T0" fmla="*/ 260 w 260"/>
                    <a:gd name="T1" fmla="*/ 0 h 281"/>
                    <a:gd name="T2" fmla="*/ 42 w 260"/>
                    <a:gd name="T3" fmla="*/ 112 h 281"/>
                    <a:gd name="T4" fmla="*/ 35 w 260"/>
                    <a:gd name="T5" fmla="*/ 211 h 281"/>
                    <a:gd name="T6" fmla="*/ 253 w 260"/>
                    <a:gd name="T7" fmla="*/ 281 h 28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0" h="281">
                      <a:moveTo>
                        <a:pt x="260" y="0"/>
                      </a:moveTo>
                      <a:cubicBezTo>
                        <a:pt x="224" y="19"/>
                        <a:pt x="79" y="77"/>
                        <a:pt x="42" y="112"/>
                      </a:cubicBezTo>
                      <a:cubicBezTo>
                        <a:pt x="5" y="143"/>
                        <a:pt x="0" y="183"/>
                        <a:pt x="35" y="211"/>
                      </a:cubicBezTo>
                      <a:cubicBezTo>
                        <a:pt x="70" y="239"/>
                        <a:pt x="208" y="266"/>
                        <a:pt x="253" y="281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559" name="Freeform 496">
                  <a:extLst>
                    <a:ext uri="{FF2B5EF4-FFF2-40B4-BE49-F238E27FC236}">
                      <a16:creationId xmlns:a16="http://schemas.microsoft.com/office/drawing/2014/main" id="{60FE620B-47DD-7D4F-89C4-3D44ABB5F1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040"/>
                  <a:ext cx="900" cy="421"/>
                </a:xfrm>
                <a:custGeom>
                  <a:avLst/>
                  <a:gdLst>
                    <a:gd name="T0" fmla="*/ 531 w 900"/>
                    <a:gd name="T1" fmla="*/ 0 h 421"/>
                    <a:gd name="T2" fmla="*/ 279 w 900"/>
                    <a:gd name="T3" fmla="*/ 77 h 421"/>
                    <a:gd name="T4" fmla="*/ 68 w 900"/>
                    <a:gd name="T5" fmla="*/ 182 h 421"/>
                    <a:gd name="T6" fmla="*/ 33 w 900"/>
                    <a:gd name="T7" fmla="*/ 323 h 421"/>
                    <a:gd name="T8" fmla="*/ 328 w 900"/>
                    <a:gd name="T9" fmla="*/ 400 h 421"/>
                    <a:gd name="T10" fmla="*/ 812 w 900"/>
                    <a:gd name="T11" fmla="*/ 421 h 421"/>
                    <a:gd name="T12" fmla="*/ 855 w 900"/>
                    <a:gd name="T13" fmla="*/ 400 h 4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00" h="421">
                      <a:moveTo>
                        <a:pt x="531" y="0"/>
                      </a:moveTo>
                      <a:cubicBezTo>
                        <a:pt x="489" y="13"/>
                        <a:pt x="356" y="47"/>
                        <a:pt x="279" y="77"/>
                      </a:cubicBezTo>
                      <a:cubicBezTo>
                        <a:pt x="202" y="107"/>
                        <a:pt x="109" y="141"/>
                        <a:pt x="68" y="182"/>
                      </a:cubicBezTo>
                      <a:cubicBezTo>
                        <a:pt x="31" y="213"/>
                        <a:pt x="0" y="292"/>
                        <a:pt x="33" y="323"/>
                      </a:cubicBezTo>
                      <a:cubicBezTo>
                        <a:pt x="76" y="359"/>
                        <a:pt x="198" y="384"/>
                        <a:pt x="328" y="400"/>
                      </a:cubicBezTo>
                      <a:cubicBezTo>
                        <a:pt x="458" y="416"/>
                        <a:pt x="724" y="421"/>
                        <a:pt x="812" y="421"/>
                      </a:cubicBezTo>
                      <a:cubicBezTo>
                        <a:pt x="900" y="421"/>
                        <a:pt x="846" y="404"/>
                        <a:pt x="855" y="40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560" name="Freeform 497">
                  <a:extLst>
                    <a:ext uri="{FF2B5EF4-FFF2-40B4-BE49-F238E27FC236}">
                      <a16:creationId xmlns:a16="http://schemas.microsoft.com/office/drawing/2014/main" id="{5734D561-5507-1D47-B8C1-5456D78542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2" y="1068"/>
                  <a:ext cx="428" cy="269"/>
                </a:xfrm>
                <a:custGeom>
                  <a:avLst/>
                  <a:gdLst>
                    <a:gd name="T0" fmla="*/ 428 w 428"/>
                    <a:gd name="T1" fmla="*/ 0 h 269"/>
                    <a:gd name="T2" fmla="*/ 217 w 428"/>
                    <a:gd name="T3" fmla="*/ 35 h 269"/>
                    <a:gd name="T4" fmla="*/ 21 w 428"/>
                    <a:gd name="T5" fmla="*/ 140 h 269"/>
                    <a:gd name="T6" fmla="*/ 91 w 428"/>
                    <a:gd name="T7" fmla="*/ 246 h 269"/>
                    <a:gd name="T8" fmla="*/ 231 w 428"/>
                    <a:gd name="T9" fmla="*/ 267 h 269"/>
                    <a:gd name="T10" fmla="*/ 414 w 428"/>
                    <a:gd name="T11" fmla="*/ 260 h 26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28" h="269">
                      <a:moveTo>
                        <a:pt x="428" y="0"/>
                      </a:moveTo>
                      <a:cubicBezTo>
                        <a:pt x="428" y="0"/>
                        <a:pt x="217" y="35"/>
                        <a:pt x="217" y="35"/>
                      </a:cubicBezTo>
                      <a:cubicBezTo>
                        <a:pt x="217" y="35"/>
                        <a:pt x="42" y="105"/>
                        <a:pt x="21" y="140"/>
                      </a:cubicBezTo>
                      <a:cubicBezTo>
                        <a:pt x="0" y="175"/>
                        <a:pt x="14" y="217"/>
                        <a:pt x="91" y="246"/>
                      </a:cubicBezTo>
                      <a:cubicBezTo>
                        <a:pt x="126" y="267"/>
                        <a:pt x="177" y="265"/>
                        <a:pt x="231" y="267"/>
                      </a:cubicBezTo>
                      <a:cubicBezTo>
                        <a:pt x="285" y="269"/>
                        <a:pt x="376" y="262"/>
                        <a:pt x="414" y="26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561" name="Freeform 498">
                  <a:extLst>
                    <a:ext uri="{FF2B5EF4-FFF2-40B4-BE49-F238E27FC236}">
                      <a16:creationId xmlns:a16="http://schemas.microsoft.com/office/drawing/2014/main" id="{54405CE7-B078-794F-8A95-7442C55719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4" y="1075"/>
                  <a:ext cx="377" cy="239"/>
                </a:xfrm>
                <a:custGeom>
                  <a:avLst/>
                  <a:gdLst>
                    <a:gd name="T0" fmla="*/ 42 w 377"/>
                    <a:gd name="T1" fmla="*/ 239 h 239"/>
                    <a:gd name="T2" fmla="*/ 335 w 377"/>
                    <a:gd name="T3" fmla="*/ 146 h 239"/>
                    <a:gd name="T4" fmla="*/ 342 w 377"/>
                    <a:gd name="T5" fmla="*/ 47 h 239"/>
                    <a:gd name="T6" fmla="*/ 0 w 377"/>
                    <a:gd name="T7" fmla="*/ 0 h 23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77" h="239">
                      <a:moveTo>
                        <a:pt x="42" y="239"/>
                      </a:moveTo>
                      <a:cubicBezTo>
                        <a:pt x="89" y="224"/>
                        <a:pt x="285" y="178"/>
                        <a:pt x="335" y="146"/>
                      </a:cubicBezTo>
                      <a:cubicBezTo>
                        <a:pt x="372" y="115"/>
                        <a:pt x="377" y="75"/>
                        <a:pt x="342" y="47"/>
                      </a:cubicBezTo>
                      <a:cubicBezTo>
                        <a:pt x="286" y="23"/>
                        <a:pt x="71" y="10"/>
                        <a:pt x="0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562" name="Freeform 499">
                  <a:extLst>
                    <a:ext uri="{FF2B5EF4-FFF2-40B4-BE49-F238E27FC236}">
                      <a16:creationId xmlns:a16="http://schemas.microsoft.com/office/drawing/2014/main" id="{2427F607-DB1A-4743-823B-DBB1AB4402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6" y="997"/>
                  <a:ext cx="660" cy="336"/>
                </a:xfrm>
                <a:custGeom>
                  <a:avLst/>
                  <a:gdLst>
                    <a:gd name="T0" fmla="*/ 390 w 646"/>
                    <a:gd name="T1" fmla="*/ 592 h 300"/>
                    <a:gd name="T2" fmla="*/ 555 w 646"/>
                    <a:gd name="T3" fmla="*/ 501 h 300"/>
                    <a:gd name="T4" fmla="*/ 690 w 646"/>
                    <a:gd name="T5" fmla="*/ 377 h 300"/>
                    <a:gd name="T6" fmla="*/ 713 w 646"/>
                    <a:gd name="T7" fmla="*/ 211 h 300"/>
                    <a:gd name="T8" fmla="*/ 522 w 646"/>
                    <a:gd name="T9" fmla="*/ 119 h 300"/>
                    <a:gd name="T10" fmla="*/ 0 w 646"/>
                    <a:gd name="T11" fmla="*/ 0 h 3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46" h="300">
                      <a:moveTo>
                        <a:pt x="343" y="300"/>
                      </a:moveTo>
                      <a:cubicBezTo>
                        <a:pt x="367" y="292"/>
                        <a:pt x="443" y="272"/>
                        <a:pt x="487" y="254"/>
                      </a:cubicBezTo>
                      <a:cubicBezTo>
                        <a:pt x="531" y="236"/>
                        <a:pt x="584" y="216"/>
                        <a:pt x="607" y="191"/>
                      </a:cubicBezTo>
                      <a:cubicBezTo>
                        <a:pt x="628" y="173"/>
                        <a:pt x="646" y="125"/>
                        <a:pt x="627" y="107"/>
                      </a:cubicBezTo>
                      <a:cubicBezTo>
                        <a:pt x="603" y="85"/>
                        <a:pt x="563" y="79"/>
                        <a:pt x="459" y="61"/>
                      </a:cubicBezTo>
                      <a:cubicBezTo>
                        <a:pt x="355" y="43"/>
                        <a:pt x="76" y="10"/>
                        <a:pt x="0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563" name="Freeform 500">
                  <a:extLst>
                    <a:ext uri="{FF2B5EF4-FFF2-40B4-BE49-F238E27FC236}">
                      <a16:creationId xmlns:a16="http://schemas.microsoft.com/office/drawing/2014/main" id="{78EB41F6-2BEF-4D4A-AE0A-005E714274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6" y="955"/>
                  <a:ext cx="630" cy="397"/>
                </a:xfrm>
                <a:custGeom>
                  <a:avLst/>
                  <a:gdLst>
                    <a:gd name="T0" fmla="*/ 320 w 630"/>
                    <a:gd name="T1" fmla="*/ 397 h 397"/>
                    <a:gd name="T2" fmla="*/ 468 w 630"/>
                    <a:gd name="T3" fmla="*/ 345 h 397"/>
                    <a:gd name="T4" fmla="*/ 590 w 630"/>
                    <a:gd name="T5" fmla="*/ 275 h 397"/>
                    <a:gd name="T6" fmla="*/ 611 w 630"/>
                    <a:gd name="T7" fmla="*/ 181 h 397"/>
                    <a:gd name="T8" fmla="*/ 439 w 630"/>
                    <a:gd name="T9" fmla="*/ 129 h 397"/>
                    <a:gd name="T10" fmla="*/ 0 w 630"/>
                    <a:gd name="T11" fmla="*/ 0 h 39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30" h="397">
                      <a:moveTo>
                        <a:pt x="320" y="397"/>
                      </a:moveTo>
                      <a:cubicBezTo>
                        <a:pt x="345" y="388"/>
                        <a:pt x="423" y="366"/>
                        <a:pt x="468" y="345"/>
                      </a:cubicBezTo>
                      <a:cubicBezTo>
                        <a:pt x="513" y="325"/>
                        <a:pt x="567" y="303"/>
                        <a:pt x="590" y="275"/>
                      </a:cubicBezTo>
                      <a:cubicBezTo>
                        <a:pt x="612" y="255"/>
                        <a:pt x="630" y="201"/>
                        <a:pt x="611" y="181"/>
                      </a:cubicBezTo>
                      <a:cubicBezTo>
                        <a:pt x="586" y="156"/>
                        <a:pt x="541" y="159"/>
                        <a:pt x="439" y="129"/>
                      </a:cubicBezTo>
                      <a:cubicBezTo>
                        <a:pt x="337" y="99"/>
                        <a:pt x="91" y="27"/>
                        <a:pt x="0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</p:grpSp>
          <p:pic>
            <p:nvPicPr>
              <p:cNvPr id="534" name="Picture 549" descr="laptop_keyboard">
                <a:extLst>
                  <a:ext uri="{FF2B5EF4-FFF2-40B4-BE49-F238E27FC236}">
                    <a16:creationId xmlns:a16="http://schemas.microsoft.com/office/drawing/2014/main" id="{B26671F0-4EE5-D744-8784-A585B9B6F2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3109" y="2736"/>
                <a:ext cx="245" cy="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5" name="Freeform 550">
                <a:extLst>
                  <a:ext uri="{FF2B5EF4-FFF2-40B4-BE49-F238E27FC236}">
                    <a16:creationId xmlns:a16="http://schemas.microsoft.com/office/drawing/2014/main" id="{12281B29-C1B2-B749-9F5E-F3A43584BC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0" y="2638"/>
                <a:ext cx="197" cy="131"/>
              </a:xfrm>
              <a:custGeom>
                <a:avLst/>
                <a:gdLst>
                  <a:gd name="T0" fmla="*/ 0 w 2982"/>
                  <a:gd name="T1" fmla="*/ 0 h 2442"/>
                  <a:gd name="T2" fmla="*/ 0 w 2982"/>
                  <a:gd name="T3" fmla="*/ 0 h 2442"/>
                  <a:gd name="T4" fmla="*/ 0 w 2982"/>
                  <a:gd name="T5" fmla="*/ 0 h 2442"/>
                  <a:gd name="T6" fmla="*/ 0 w 2982"/>
                  <a:gd name="T7" fmla="*/ 0 h 2442"/>
                  <a:gd name="T8" fmla="*/ 0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pic>
            <p:nvPicPr>
              <p:cNvPr id="536" name="Picture 551" descr="screen">
                <a:extLst>
                  <a:ext uri="{FF2B5EF4-FFF2-40B4-BE49-F238E27FC236}">
                    <a16:creationId xmlns:a16="http://schemas.microsoft.com/office/drawing/2014/main" id="{98E4CFA7-B1FE-FE4C-AF66-F70E195051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0" y="2641"/>
                <a:ext cx="179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7" name="Freeform 552">
                <a:extLst>
                  <a:ext uri="{FF2B5EF4-FFF2-40B4-BE49-F238E27FC236}">
                    <a16:creationId xmlns:a16="http://schemas.microsoft.com/office/drawing/2014/main" id="{25707FCB-7465-F447-BF5C-CA5CEB8F8D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6" y="2634"/>
                <a:ext cx="167" cy="25"/>
              </a:xfrm>
              <a:custGeom>
                <a:avLst/>
                <a:gdLst>
                  <a:gd name="T0" fmla="*/ 0 w 2528"/>
                  <a:gd name="T1" fmla="*/ 0 h 455"/>
                  <a:gd name="T2" fmla="*/ 0 w 2528"/>
                  <a:gd name="T3" fmla="*/ 0 h 455"/>
                  <a:gd name="T4" fmla="*/ 0 w 2528"/>
                  <a:gd name="T5" fmla="*/ 0 h 455"/>
                  <a:gd name="T6" fmla="*/ 0 w 2528"/>
                  <a:gd name="T7" fmla="*/ 0 h 455"/>
                  <a:gd name="T8" fmla="*/ 0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38" name="Freeform 553">
                <a:extLst>
                  <a:ext uri="{FF2B5EF4-FFF2-40B4-BE49-F238E27FC236}">
                    <a16:creationId xmlns:a16="http://schemas.microsoft.com/office/drawing/2014/main" id="{2893182F-C176-ED45-A949-17AAF914D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9" y="2634"/>
                <a:ext cx="46" cy="102"/>
              </a:xfrm>
              <a:custGeom>
                <a:avLst/>
                <a:gdLst>
                  <a:gd name="T0" fmla="*/ 0 w 702"/>
                  <a:gd name="T1" fmla="*/ 0 h 1893"/>
                  <a:gd name="T2" fmla="*/ 0 w 702"/>
                  <a:gd name="T3" fmla="*/ 0 h 1893"/>
                  <a:gd name="T4" fmla="*/ 0 w 702"/>
                  <a:gd name="T5" fmla="*/ 0 h 1893"/>
                  <a:gd name="T6" fmla="*/ 0 w 702"/>
                  <a:gd name="T7" fmla="*/ 0 h 1893"/>
                  <a:gd name="T8" fmla="*/ 0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39" name="Freeform 554">
                <a:extLst>
                  <a:ext uri="{FF2B5EF4-FFF2-40B4-BE49-F238E27FC236}">
                    <a16:creationId xmlns:a16="http://schemas.microsoft.com/office/drawing/2014/main" id="{31F51520-3F4C-0544-BCC2-43E892A006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2" y="2652"/>
                <a:ext cx="50" cy="117"/>
              </a:xfrm>
              <a:custGeom>
                <a:avLst/>
                <a:gdLst>
                  <a:gd name="T0" fmla="*/ 0 w 756"/>
                  <a:gd name="T1" fmla="*/ 0 h 2184"/>
                  <a:gd name="T2" fmla="*/ 0 w 756"/>
                  <a:gd name="T3" fmla="*/ 0 h 2184"/>
                  <a:gd name="T4" fmla="*/ 0 w 756"/>
                  <a:gd name="T5" fmla="*/ 0 h 2184"/>
                  <a:gd name="T6" fmla="*/ 0 w 756"/>
                  <a:gd name="T7" fmla="*/ 0 h 2184"/>
                  <a:gd name="T8" fmla="*/ 0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40" name="Freeform 555">
                <a:extLst>
                  <a:ext uri="{FF2B5EF4-FFF2-40B4-BE49-F238E27FC236}">
                    <a16:creationId xmlns:a16="http://schemas.microsoft.com/office/drawing/2014/main" id="{BC9CBE39-5CC7-5049-AC5A-13C386EB06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8" y="2730"/>
                <a:ext cx="183" cy="40"/>
              </a:xfrm>
              <a:custGeom>
                <a:avLst/>
                <a:gdLst>
                  <a:gd name="T0" fmla="*/ 0 w 2773"/>
                  <a:gd name="T1" fmla="*/ 0 h 738"/>
                  <a:gd name="T2" fmla="*/ 0 w 2773"/>
                  <a:gd name="T3" fmla="*/ 0 h 738"/>
                  <a:gd name="T4" fmla="*/ 0 w 2773"/>
                  <a:gd name="T5" fmla="*/ 0 h 738"/>
                  <a:gd name="T6" fmla="*/ 0 w 2773"/>
                  <a:gd name="T7" fmla="*/ 0 h 738"/>
                  <a:gd name="T8" fmla="*/ 0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41" name="Freeform 556">
                <a:extLst>
                  <a:ext uri="{FF2B5EF4-FFF2-40B4-BE49-F238E27FC236}">
                    <a16:creationId xmlns:a16="http://schemas.microsoft.com/office/drawing/2014/main" id="{D4C9F6C2-E722-B74B-AAE4-4ABF846803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7" y="2653"/>
                <a:ext cx="47" cy="118"/>
              </a:xfrm>
              <a:custGeom>
                <a:avLst/>
                <a:gdLst>
                  <a:gd name="T0" fmla="*/ 0 w 637"/>
                  <a:gd name="T1" fmla="*/ 0 h 1659"/>
                  <a:gd name="T2" fmla="*/ 0 w 637"/>
                  <a:gd name="T3" fmla="*/ 0 h 1659"/>
                  <a:gd name="T4" fmla="*/ 0 w 637"/>
                  <a:gd name="T5" fmla="*/ 0 h 1659"/>
                  <a:gd name="T6" fmla="*/ 0 w 637"/>
                  <a:gd name="T7" fmla="*/ 0 h 1659"/>
                  <a:gd name="T8" fmla="*/ 0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42" name="Freeform 557">
                <a:extLst>
                  <a:ext uri="{FF2B5EF4-FFF2-40B4-BE49-F238E27FC236}">
                    <a16:creationId xmlns:a16="http://schemas.microsoft.com/office/drawing/2014/main" id="{3F0EB019-3CF3-834A-A61E-AC065980E8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8" y="2736"/>
                <a:ext cx="163" cy="39"/>
              </a:xfrm>
              <a:custGeom>
                <a:avLst/>
                <a:gdLst>
                  <a:gd name="T0" fmla="*/ 0 w 2216"/>
                  <a:gd name="T1" fmla="*/ 0 h 550"/>
                  <a:gd name="T2" fmla="*/ 0 w 2216"/>
                  <a:gd name="T3" fmla="*/ 0 h 550"/>
                  <a:gd name="T4" fmla="*/ 0 w 2216"/>
                  <a:gd name="T5" fmla="*/ 0 h 550"/>
                  <a:gd name="T6" fmla="*/ 0 w 2216"/>
                  <a:gd name="T7" fmla="*/ 0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543" name="Group 558">
                <a:extLst>
                  <a:ext uri="{FF2B5EF4-FFF2-40B4-BE49-F238E27FC236}">
                    <a16:creationId xmlns:a16="http://schemas.microsoft.com/office/drawing/2014/main" id="{A6A93FB9-FC7D-4742-8DD5-CBB9CA8D7E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86" y="2777"/>
                <a:ext cx="55" cy="24"/>
                <a:chOff x="1740" y="2642"/>
                <a:chExt cx="752" cy="327"/>
              </a:xfrm>
            </p:grpSpPr>
            <p:sp>
              <p:nvSpPr>
                <p:cNvPr id="552" name="Freeform 559">
                  <a:extLst>
                    <a:ext uri="{FF2B5EF4-FFF2-40B4-BE49-F238E27FC236}">
                      <a16:creationId xmlns:a16="http://schemas.microsoft.com/office/drawing/2014/main" id="{C568827B-2EA3-554D-A8B6-5587A8CED4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553" name="Freeform 560">
                  <a:extLst>
                    <a:ext uri="{FF2B5EF4-FFF2-40B4-BE49-F238E27FC236}">
                      <a16:creationId xmlns:a16="http://schemas.microsoft.com/office/drawing/2014/main" id="{27581F6D-D83F-D646-A755-30E5B167FB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554" name="Freeform 561">
                  <a:extLst>
                    <a:ext uri="{FF2B5EF4-FFF2-40B4-BE49-F238E27FC236}">
                      <a16:creationId xmlns:a16="http://schemas.microsoft.com/office/drawing/2014/main" id="{E341B34D-9952-7340-9E0A-28EDF520F2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555" name="Freeform 562">
                  <a:extLst>
                    <a:ext uri="{FF2B5EF4-FFF2-40B4-BE49-F238E27FC236}">
                      <a16:creationId xmlns:a16="http://schemas.microsoft.com/office/drawing/2014/main" id="{11B81FDA-FEF8-B742-847A-1939FCACF8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556" name="Freeform 563">
                  <a:extLst>
                    <a:ext uri="{FF2B5EF4-FFF2-40B4-BE49-F238E27FC236}">
                      <a16:creationId xmlns:a16="http://schemas.microsoft.com/office/drawing/2014/main" id="{6D1D8EB1-A82C-C547-AB3D-3E7648A5D6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557" name="Freeform 564">
                  <a:extLst>
                    <a:ext uri="{FF2B5EF4-FFF2-40B4-BE49-F238E27FC236}">
                      <a16:creationId xmlns:a16="http://schemas.microsoft.com/office/drawing/2014/main" id="{90C3B870-FD67-3346-98FA-A234D34B8A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544" name="Freeform 565">
                <a:extLst>
                  <a:ext uri="{FF2B5EF4-FFF2-40B4-BE49-F238E27FC236}">
                    <a16:creationId xmlns:a16="http://schemas.microsoft.com/office/drawing/2014/main" id="{F0911C61-849A-9C4E-AD10-6D1FC3C2D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0" y="2781"/>
                <a:ext cx="67" cy="51"/>
              </a:xfrm>
              <a:custGeom>
                <a:avLst/>
                <a:gdLst>
                  <a:gd name="T0" fmla="*/ 0 w 990"/>
                  <a:gd name="T1" fmla="*/ 0 h 792"/>
                  <a:gd name="T2" fmla="*/ 0 w 990"/>
                  <a:gd name="T3" fmla="*/ 0 h 792"/>
                  <a:gd name="T4" fmla="*/ 0 w 990"/>
                  <a:gd name="T5" fmla="*/ 0 h 792"/>
                  <a:gd name="T6" fmla="*/ 0 w 990"/>
                  <a:gd name="T7" fmla="*/ 0 h 792"/>
                  <a:gd name="T8" fmla="*/ 0 w 990"/>
                  <a:gd name="T9" fmla="*/ 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45" name="Freeform 566">
                <a:extLst>
                  <a:ext uri="{FF2B5EF4-FFF2-40B4-BE49-F238E27FC236}">
                    <a16:creationId xmlns:a16="http://schemas.microsoft.com/office/drawing/2014/main" id="{5CEB6F8B-5086-5C42-9CAB-731CEAB620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9" y="2785"/>
                <a:ext cx="171" cy="46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46" name="Freeform 567">
                <a:extLst>
                  <a:ext uri="{FF2B5EF4-FFF2-40B4-BE49-F238E27FC236}">
                    <a16:creationId xmlns:a16="http://schemas.microsoft.com/office/drawing/2014/main" id="{8A0FD81A-21AB-A641-84A8-6DECC751F3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0" y="2776"/>
                <a:ext cx="1" cy="10"/>
              </a:xfrm>
              <a:custGeom>
                <a:avLst/>
                <a:gdLst>
                  <a:gd name="T0" fmla="*/ 0 w 26"/>
                  <a:gd name="T1" fmla="*/ 0 h 147"/>
                  <a:gd name="T2" fmla="*/ 0 w 26"/>
                  <a:gd name="T3" fmla="*/ 0 h 147"/>
                  <a:gd name="T4" fmla="*/ 0 w 26"/>
                  <a:gd name="T5" fmla="*/ 0 h 147"/>
                  <a:gd name="T6" fmla="*/ 0 w 26"/>
                  <a:gd name="T7" fmla="*/ 0 h 147"/>
                  <a:gd name="T8" fmla="*/ 0 w 26"/>
                  <a:gd name="T9" fmla="*/ 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47" name="Freeform 568">
                <a:extLst>
                  <a:ext uri="{FF2B5EF4-FFF2-40B4-BE49-F238E27FC236}">
                    <a16:creationId xmlns:a16="http://schemas.microsoft.com/office/drawing/2014/main" id="{3212B524-DBA7-764B-ADFB-15B1F9EE3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0" y="2738"/>
                <a:ext cx="79" cy="39"/>
              </a:xfrm>
              <a:custGeom>
                <a:avLst/>
                <a:gdLst>
                  <a:gd name="T0" fmla="*/ 0 w 1176"/>
                  <a:gd name="T1" fmla="*/ 0 h 606"/>
                  <a:gd name="T2" fmla="*/ 0 w 1176"/>
                  <a:gd name="T3" fmla="*/ 0 h 606"/>
                  <a:gd name="T4" fmla="*/ 0 w 1176"/>
                  <a:gd name="T5" fmla="*/ 0 h 606"/>
                  <a:gd name="T6" fmla="*/ 0 w 1176"/>
                  <a:gd name="T7" fmla="*/ 0 h 606"/>
                  <a:gd name="T8" fmla="*/ 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48" name="Freeform 569">
                <a:extLst>
                  <a:ext uri="{FF2B5EF4-FFF2-40B4-BE49-F238E27FC236}">
                    <a16:creationId xmlns:a16="http://schemas.microsoft.com/office/drawing/2014/main" id="{29D84F9E-266B-FF4A-91FA-4C757BB868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5" y="2778"/>
                <a:ext cx="162" cy="45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49" name="Freeform 570">
                <a:extLst>
                  <a:ext uri="{FF2B5EF4-FFF2-40B4-BE49-F238E27FC236}">
                    <a16:creationId xmlns:a16="http://schemas.microsoft.com/office/drawing/2014/main" id="{FE55278D-3FA5-5444-8EDF-6DEC32E2B481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277" y="2775"/>
                <a:ext cx="66" cy="4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50" name="Freeform 589">
                <a:extLst>
                  <a:ext uri="{FF2B5EF4-FFF2-40B4-BE49-F238E27FC236}">
                    <a16:creationId xmlns:a16="http://schemas.microsoft.com/office/drawing/2014/main" id="{0406CADF-6A82-2844-9517-DAB36149B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2" y="2736"/>
                <a:ext cx="1" cy="10"/>
              </a:xfrm>
              <a:custGeom>
                <a:avLst/>
                <a:gdLst>
                  <a:gd name="T0" fmla="*/ 0 w 26"/>
                  <a:gd name="T1" fmla="*/ 0 h 147"/>
                  <a:gd name="T2" fmla="*/ 0 w 26"/>
                  <a:gd name="T3" fmla="*/ 0 h 147"/>
                  <a:gd name="T4" fmla="*/ 0 w 26"/>
                  <a:gd name="T5" fmla="*/ 0 h 147"/>
                  <a:gd name="T6" fmla="*/ 0 w 26"/>
                  <a:gd name="T7" fmla="*/ 0 h 147"/>
                  <a:gd name="T8" fmla="*/ 0 w 26"/>
                  <a:gd name="T9" fmla="*/ 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51" name="Freeform 590">
                <a:extLst>
                  <a:ext uri="{FF2B5EF4-FFF2-40B4-BE49-F238E27FC236}">
                    <a16:creationId xmlns:a16="http://schemas.microsoft.com/office/drawing/2014/main" id="{92F09FE3-36AB-A646-8709-F68948F090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2" y="2698"/>
                <a:ext cx="79" cy="39"/>
              </a:xfrm>
              <a:custGeom>
                <a:avLst/>
                <a:gdLst>
                  <a:gd name="T0" fmla="*/ 0 w 1176"/>
                  <a:gd name="T1" fmla="*/ 0 h 606"/>
                  <a:gd name="T2" fmla="*/ 0 w 1176"/>
                  <a:gd name="T3" fmla="*/ 0 h 606"/>
                  <a:gd name="T4" fmla="*/ 0 w 1176"/>
                  <a:gd name="T5" fmla="*/ 0 h 606"/>
                  <a:gd name="T6" fmla="*/ 0 w 1176"/>
                  <a:gd name="T7" fmla="*/ 0 h 606"/>
                  <a:gd name="T8" fmla="*/ 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564" name="Group 632">
              <a:extLst>
                <a:ext uri="{FF2B5EF4-FFF2-40B4-BE49-F238E27FC236}">
                  <a16:creationId xmlns:a16="http://schemas.microsoft.com/office/drawing/2014/main" id="{4B98C44A-F9F4-BB49-A2B0-C2E0B8C568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58275" y="4798619"/>
              <a:ext cx="536575" cy="401637"/>
              <a:chOff x="3328" y="2543"/>
              <a:chExt cx="338" cy="253"/>
            </a:xfrm>
          </p:grpSpPr>
          <p:grpSp>
            <p:nvGrpSpPr>
              <p:cNvPr id="565" name="Group 487">
                <a:extLst>
                  <a:ext uri="{FF2B5EF4-FFF2-40B4-BE49-F238E27FC236}">
                    <a16:creationId xmlns:a16="http://schemas.microsoft.com/office/drawing/2014/main" id="{3D6F5046-EE7D-8246-9181-C8008B8852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28" y="2543"/>
                <a:ext cx="327" cy="81"/>
                <a:chOff x="2199" y="955"/>
                <a:chExt cx="2547" cy="506"/>
              </a:xfrm>
            </p:grpSpPr>
            <p:sp>
              <p:nvSpPr>
                <p:cNvPr id="586" name="Freeform 488">
                  <a:extLst>
                    <a:ext uri="{FF2B5EF4-FFF2-40B4-BE49-F238E27FC236}">
                      <a16:creationId xmlns:a16="http://schemas.microsoft.com/office/drawing/2014/main" id="{2BC70CC0-4321-024B-AF9D-8A5A6410FA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9" y="1166"/>
                  <a:ext cx="260" cy="281"/>
                </a:xfrm>
                <a:custGeom>
                  <a:avLst/>
                  <a:gdLst>
                    <a:gd name="T0" fmla="*/ 260 w 260"/>
                    <a:gd name="T1" fmla="*/ 0 h 281"/>
                    <a:gd name="T2" fmla="*/ 42 w 260"/>
                    <a:gd name="T3" fmla="*/ 112 h 281"/>
                    <a:gd name="T4" fmla="*/ 35 w 260"/>
                    <a:gd name="T5" fmla="*/ 211 h 281"/>
                    <a:gd name="T6" fmla="*/ 253 w 260"/>
                    <a:gd name="T7" fmla="*/ 281 h 28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0" h="281">
                      <a:moveTo>
                        <a:pt x="260" y="0"/>
                      </a:moveTo>
                      <a:cubicBezTo>
                        <a:pt x="224" y="19"/>
                        <a:pt x="79" y="77"/>
                        <a:pt x="42" y="112"/>
                      </a:cubicBezTo>
                      <a:cubicBezTo>
                        <a:pt x="5" y="143"/>
                        <a:pt x="0" y="183"/>
                        <a:pt x="35" y="211"/>
                      </a:cubicBezTo>
                      <a:cubicBezTo>
                        <a:pt x="70" y="239"/>
                        <a:pt x="208" y="266"/>
                        <a:pt x="253" y="281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587" name="Freeform 489">
                  <a:extLst>
                    <a:ext uri="{FF2B5EF4-FFF2-40B4-BE49-F238E27FC236}">
                      <a16:creationId xmlns:a16="http://schemas.microsoft.com/office/drawing/2014/main" id="{20F44005-5166-134B-8AB3-6A9E51FBF7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040"/>
                  <a:ext cx="900" cy="421"/>
                </a:xfrm>
                <a:custGeom>
                  <a:avLst/>
                  <a:gdLst>
                    <a:gd name="T0" fmla="*/ 531 w 900"/>
                    <a:gd name="T1" fmla="*/ 0 h 421"/>
                    <a:gd name="T2" fmla="*/ 279 w 900"/>
                    <a:gd name="T3" fmla="*/ 77 h 421"/>
                    <a:gd name="T4" fmla="*/ 68 w 900"/>
                    <a:gd name="T5" fmla="*/ 182 h 421"/>
                    <a:gd name="T6" fmla="*/ 33 w 900"/>
                    <a:gd name="T7" fmla="*/ 323 h 421"/>
                    <a:gd name="T8" fmla="*/ 328 w 900"/>
                    <a:gd name="T9" fmla="*/ 400 h 421"/>
                    <a:gd name="T10" fmla="*/ 812 w 900"/>
                    <a:gd name="T11" fmla="*/ 421 h 421"/>
                    <a:gd name="T12" fmla="*/ 855 w 900"/>
                    <a:gd name="T13" fmla="*/ 400 h 4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00" h="421">
                      <a:moveTo>
                        <a:pt x="531" y="0"/>
                      </a:moveTo>
                      <a:cubicBezTo>
                        <a:pt x="489" y="13"/>
                        <a:pt x="356" y="47"/>
                        <a:pt x="279" y="77"/>
                      </a:cubicBezTo>
                      <a:cubicBezTo>
                        <a:pt x="202" y="107"/>
                        <a:pt x="109" y="141"/>
                        <a:pt x="68" y="182"/>
                      </a:cubicBezTo>
                      <a:cubicBezTo>
                        <a:pt x="31" y="213"/>
                        <a:pt x="0" y="292"/>
                        <a:pt x="33" y="323"/>
                      </a:cubicBezTo>
                      <a:cubicBezTo>
                        <a:pt x="76" y="359"/>
                        <a:pt x="198" y="384"/>
                        <a:pt x="328" y="400"/>
                      </a:cubicBezTo>
                      <a:cubicBezTo>
                        <a:pt x="458" y="416"/>
                        <a:pt x="724" y="421"/>
                        <a:pt x="812" y="421"/>
                      </a:cubicBezTo>
                      <a:cubicBezTo>
                        <a:pt x="900" y="421"/>
                        <a:pt x="846" y="404"/>
                        <a:pt x="855" y="40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588" name="Freeform 490">
                  <a:extLst>
                    <a:ext uri="{FF2B5EF4-FFF2-40B4-BE49-F238E27FC236}">
                      <a16:creationId xmlns:a16="http://schemas.microsoft.com/office/drawing/2014/main" id="{0BA88FD7-3F5B-6746-84E1-33C1516E79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2" y="1068"/>
                  <a:ext cx="428" cy="269"/>
                </a:xfrm>
                <a:custGeom>
                  <a:avLst/>
                  <a:gdLst>
                    <a:gd name="T0" fmla="*/ 428 w 428"/>
                    <a:gd name="T1" fmla="*/ 0 h 269"/>
                    <a:gd name="T2" fmla="*/ 217 w 428"/>
                    <a:gd name="T3" fmla="*/ 35 h 269"/>
                    <a:gd name="T4" fmla="*/ 21 w 428"/>
                    <a:gd name="T5" fmla="*/ 140 h 269"/>
                    <a:gd name="T6" fmla="*/ 91 w 428"/>
                    <a:gd name="T7" fmla="*/ 246 h 269"/>
                    <a:gd name="T8" fmla="*/ 231 w 428"/>
                    <a:gd name="T9" fmla="*/ 267 h 269"/>
                    <a:gd name="T10" fmla="*/ 414 w 428"/>
                    <a:gd name="T11" fmla="*/ 260 h 26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28" h="269">
                      <a:moveTo>
                        <a:pt x="428" y="0"/>
                      </a:moveTo>
                      <a:cubicBezTo>
                        <a:pt x="428" y="0"/>
                        <a:pt x="217" y="35"/>
                        <a:pt x="217" y="35"/>
                      </a:cubicBezTo>
                      <a:cubicBezTo>
                        <a:pt x="217" y="35"/>
                        <a:pt x="42" y="105"/>
                        <a:pt x="21" y="140"/>
                      </a:cubicBezTo>
                      <a:cubicBezTo>
                        <a:pt x="0" y="175"/>
                        <a:pt x="14" y="217"/>
                        <a:pt x="91" y="246"/>
                      </a:cubicBezTo>
                      <a:cubicBezTo>
                        <a:pt x="126" y="267"/>
                        <a:pt x="177" y="265"/>
                        <a:pt x="231" y="267"/>
                      </a:cubicBezTo>
                      <a:cubicBezTo>
                        <a:pt x="285" y="269"/>
                        <a:pt x="376" y="262"/>
                        <a:pt x="414" y="26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589" name="Freeform 491">
                  <a:extLst>
                    <a:ext uri="{FF2B5EF4-FFF2-40B4-BE49-F238E27FC236}">
                      <a16:creationId xmlns:a16="http://schemas.microsoft.com/office/drawing/2014/main" id="{D962DE3F-2E0D-664E-B102-B0D3AAF227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4" y="1075"/>
                  <a:ext cx="377" cy="239"/>
                </a:xfrm>
                <a:custGeom>
                  <a:avLst/>
                  <a:gdLst>
                    <a:gd name="T0" fmla="*/ 42 w 377"/>
                    <a:gd name="T1" fmla="*/ 239 h 239"/>
                    <a:gd name="T2" fmla="*/ 335 w 377"/>
                    <a:gd name="T3" fmla="*/ 146 h 239"/>
                    <a:gd name="T4" fmla="*/ 342 w 377"/>
                    <a:gd name="T5" fmla="*/ 47 h 239"/>
                    <a:gd name="T6" fmla="*/ 0 w 377"/>
                    <a:gd name="T7" fmla="*/ 0 h 23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77" h="239">
                      <a:moveTo>
                        <a:pt x="42" y="239"/>
                      </a:moveTo>
                      <a:cubicBezTo>
                        <a:pt x="89" y="224"/>
                        <a:pt x="285" y="178"/>
                        <a:pt x="335" y="146"/>
                      </a:cubicBezTo>
                      <a:cubicBezTo>
                        <a:pt x="372" y="115"/>
                        <a:pt x="377" y="75"/>
                        <a:pt x="342" y="47"/>
                      </a:cubicBezTo>
                      <a:cubicBezTo>
                        <a:pt x="286" y="23"/>
                        <a:pt x="71" y="10"/>
                        <a:pt x="0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590" name="Freeform 492">
                  <a:extLst>
                    <a:ext uri="{FF2B5EF4-FFF2-40B4-BE49-F238E27FC236}">
                      <a16:creationId xmlns:a16="http://schemas.microsoft.com/office/drawing/2014/main" id="{9B1AAA88-66EF-7349-AAE1-0A273535CA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6" y="997"/>
                  <a:ext cx="660" cy="336"/>
                </a:xfrm>
                <a:custGeom>
                  <a:avLst/>
                  <a:gdLst>
                    <a:gd name="T0" fmla="*/ 390 w 646"/>
                    <a:gd name="T1" fmla="*/ 592 h 300"/>
                    <a:gd name="T2" fmla="*/ 555 w 646"/>
                    <a:gd name="T3" fmla="*/ 501 h 300"/>
                    <a:gd name="T4" fmla="*/ 690 w 646"/>
                    <a:gd name="T5" fmla="*/ 377 h 300"/>
                    <a:gd name="T6" fmla="*/ 713 w 646"/>
                    <a:gd name="T7" fmla="*/ 211 h 300"/>
                    <a:gd name="T8" fmla="*/ 522 w 646"/>
                    <a:gd name="T9" fmla="*/ 119 h 300"/>
                    <a:gd name="T10" fmla="*/ 0 w 646"/>
                    <a:gd name="T11" fmla="*/ 0 h 3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46" h="300">
                      <a:moveTo>
                        <a:pt x="343" y="300"/>
                      </a:moveTo>
                      <a:cubicBezTo>
                        <a:pt x="367" y="292"/>
                        <a:pt x="443" y="272"/>
                        <a:pt x="487" y="254"/>
                      </a:cubicBezTo>
                      <a:cubicBezTo>
                        <a:pt x="531" y="236"/>
                        <a:pt x="584" y="216"/>
                        <a:pt x="607" y="191"/>
                      </a:cubicBezTo>
                      <a:cubicBezTo>
                        <a:pt x="628" y="173"/>
                        <a:pt x="646" y="125"/>
                        <a:pt x="627" y="107"/>
                      </a:cubicBezTo>
                      <a:cubicBezTo>
                        <a:pt x="603" y="85"/>
                        <a:pt x="563" y="79"/>
                        <a:pt x="459" y="61"/>
                      </a:cubicBezTo>
                      <a:cubicBezTo>
                        <a:pt x="355" y="43"/>
                        <a:pt x="76" y="10"/>
                        <a:pt x="0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591" name="Freeform 493">
                  <a:extLst>
                    <a:ext uri="{FF2B5EF4-FFF2-40B4-BE49-F238E27FC236}">
                      <a16:creationId xmlns:a16="http://schemas.microsoft.com/office/drawing/2014/main" id="{44A5772F-C240-384F-A9C2-D08BBC7D80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6" y="955"/>
                  <a:ext cx="630" cy="397"/>
                </a:xfrm>
                <a:custGeom>
                  <a:avLst/>
                  <a:gdLst>
                    <a:gd name="T0" fmla="*/ 320 w 630"/>
                    <a:gd name="T1" fmla="*/ 397 h 397"/>
                    <a:gd name="T2" fmla="*/ 468 w 630"/>
                    <a:gd name="T3" fmla="*/ 345 h 397"/>
                    <a:gd name="T4" fmla="*/ 590 w 630"/>
                    <a:gd name="T5" fmla="*/ 275 h 397"/>
                    <a:gd name="T6" fmla="*/ 611 w 630"/>
                    <a:gd name="T7" fmla="*/ 181 h 397"/>
                    <a:gd name="T8" fmla="*/ 439 w 630"/>
                    <a:gd name="T9" fmla="*/ 129 h 397"/>
                    <a:gd name="T10" fmla="*/ 0 w 630"/>
                    <a:gd name="T11" fmla="*/ 0 h 39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30" h="397">
                      <a:moveTo>
                        <a:pt x="320" y="397"/>
                      </a:moveTo>
                      <a:cubicBezTo>
                        <a:pt x="345" y="388"/>
                        <a:pt x="423" y="366"/>
                        <a:pt x="468" y="345"/>
                      </a:cubicBezTo>
                      <a:cubicBezTo>
                        <a:pt x="513" y="325"/>
                        <a:pt x="567" y="303"/>
                        <a:pt x="590" y="275"/>
                      </a:cubicBezTo>
                      <a:cubicBezTo>
                        <a:pt x="612" y="255"/>
                        <a:pt x="630" y="201"/>
                        <a:pt x="611" y="181"/>
                      </a:cubicBezTo>
                      <a:cubicBezTo>
                        <a:pt x="586" y="156"/>
                        <a:pt x="541" y="159"/>
                        <a:pt x="439" y="129"/>
                      </a:cubicBezTo>
                      <a:cubicBezTo>
                        <a:pt x="337" y="99"/>
                        <a:pt x="91" y="27"/>
                        <a:pt x="0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</p:grpSp>
          <p:pic>
            <p:nvPicPr>
              <p:cNvPr id="566" name="Picture 571" descr="laptop_keyboard">
                <a:extLst>
                  <a:ext uri="{FF2B5EF4-FFF2-40B4-BE49-F238E27FC236}">
                    <a16:creationId xmlns:a16="http://schemas.microsoft.com/office/drawing/2014/main" id="{606166F4-1E70-3D40-A0B7-C5436E0418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3381" y="2696"/>
                <a:ext cx="245" cy="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7" name="Freeform 572">
                <a:extLst>
                  <a:ext uri="{FF2B5EF4-FFF2-40B4-BE49-F238E27FC236}">
                    <a16:creationId xmlns:a16="http://schemas.microsoft.com/office/drawing/2014/main" id="{146EDD7E-3F6E-C74F-8830-8E04CAABB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2" y="2598"/>
                <a:ext cx="197" cy="131"/>
              </a:xfrm>
              <a:custGeom>
                <a:avLst/>
                <a:gdLst>
                  <a:gd name="T0" fmla="*/ 0 w 2982"/>
                  <a:gd name="T1" fmla="*/ 0 h 2442"/>
                  <a:gd name="T2" fmla="*/ 0 w 2982"/>
                  <a:gd name="T3" fmla="*/ 0 h 2442"/>
                  <a:gd name="T4" fmla="*/ 0 w 2982"/>
                  <a:gd name="T5" fmla="*/ 0 h 2442"/>
                  <a:gd name="T6" fmla="*/ 0 w 2982"/>
                  <a:gd name="T7" fmla="*/ 0 h 2442"/>
                  <a:gd name="T8" fmla="*/ 0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pic>
            <p:nvPicPr>
              <p:cNvPr id="568" name="Picture 573" descr="screen">
                <a:extLst>
                  <a:ext uri="{FF2B5EF4-FFF2-40B4-BE49-F238E27FC236}">
                    <a16:creationId xmlns:a16="http://schemas.microsoft.com/office/drawing/2014/main" id="{97542897-6E1A-F144-9A1C-CF8E1179E6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2" y="2601"/>
                <a:ext cx="179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9" name="Freeform 574">
                <a:extLst>
                  <a:ext uri="{FF2B5EF4-FFF2-40B4-BE49-F238E27FC236}">
                    <a16:creationId xmlns:a16="http://schemas.microsoft.com/office/drawing/2014/main" id="{5091F00D-4B7B-3741-AE22-29DDE7CD4E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8" y="2594"/>
                <a:ext cx="167" cy="25"/>
              </a:xfrm>
              <a:custGeom>
                <a:avLst/>
                <a:gdLst>
                  <a:gd name="T0" fmla="*/ 0 w 2528"/>
                  <a:gd name="T1" fmla="*/ 0 h 455"/>
                  <a:gd name="T2" fmla="*/ 0 w 2528"/>
                  <a:gd name="T3" fmla="*/ 0 h 455"/>
                  <a:gd name="T4" fmla="*/ 0 w 2528"/>
                  <a:gd name="T5" fmla="*/ 0 h 455"/>
                  <a:gd name="T6" fmla="*/ 0 w 2528"/>
                  <a:gd name="T7" fmla="*/ 0 h 455"/>
                  <a:gd name="T8" fmla="*/ 0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70" name="Freeform 575">
                <a:extLst>
                  <a:ext uri="{FF2B5EF4-FFF2-40B4-BE49-F238E27FC236}">
                    <a16:creationId xmlns:a16="http://schemas.microsoft.com/office/drawing/2014/main" id="{B263C037-DBFD-6142-8C36-FF26BAC116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1" y="2594"/>
                <a:ext cx="46" cy="102"/>
              </a:xfrm>
              <a:custGeom>
                <a:avLst/>
                <a:gdLst>
                  <a:gd name="T0" fmla="*/ 0 w 702"/>
                  <a:gd name="T1" fmla="*/ 0 h 1893"/>
                  <a:gd name="T2" fmla="*/ 0 w 702"/>
                  <a:gd name="T3" fmla="*/ 0 h 1893"/>
                  <a:gd name="T4" fmla="*/ 0 w 702"/>
                  <a:gd name="T5" fmla="*/ 0 h 1893"/>
                  <a:gd name="T6" fmla="*/ 0 w 702"/>
                  <a:gd name="T7" fmla="*/ 0 h 1893"/>
                  <a:gd name="T8" fmla="*/ 0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71" name="Freeform 576">
                <a:extLst>
                  <a:ext uri="{FF2B5EF4-FFF2-40B4-BE49-F238E27FC236}">
                    <a16:creationId xmlns:a16="http://schemas.microsoft.com/office/drawing/2014/main" id="{06604E44-8318-4249-AAA9-C5D53E9673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4" y="2612"/>
                <a:ext cx="50" cy="117"/>
              </a:xfrm>
              <a:custGeom>
                <a:avLst/>
                <a:gdLst>
                  <a:gd name="T0" fmla="*/ 0 w 756"/>
                  <a:gd name="T1" fmla="*/ 0 h 2184"/>
                  <a:gd name="T2" fmla="*/ 0 w 756"/>
                  <a:gd name="T3" fmla="*/ 0 h 2184"/>
                  <a:gd name="T4" fmla="*/ 0 w 756"/>
                  <a:gd name="T5" fmla="*/ 0 h 2184"/>
                  <a:gd name="T6" fmla="*/ 0 w 756"/>
                  <a:gd name="T7" fmla="*/ 0 h 2184"/>
                  <a:gd name="T8" fmla="*/ 0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72" name="Freeform 577">
                <a:extLst>
                  <a:ext uri="{FF2B5EF4-FFF2-40B4-BE49-F238E27FC236}">
                    <a16:creationId xmlns:a16="http://schemas.microsoft.com/office/drawing/2014/main" id="{C9838980-94AA-B548-9555-79034EBAEA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0" y="2690"/>
                <a:ext cx="183" cy="40"/>
              </a:xfrm>
              <a:custGeom>
                <a:avLst/>
                <a:gdLst>
                  <a:gd name="T0" fmla="*/ 0 w 2773"/>
                  <a:gd name="T1" fmla="*/ 0 h 738"/>
                  <a:gd name="T2" fmla="*/ 0 w 2773"/>
                  <a:gd name="T3" fmla="*/ 0 h 738"/>
                  <a:gd name="T4" fmla="*/ 0 w 2773"/>
                  <a:gd name="T5" fmla="*/ 0 h 738"/>
                  <a:gd name="T6" fmla="*/ 0 w 2773"/>
                  <a:gd name="T7" fmla="*/ 0 h 738"/>
                  <a:gd name="T8" fmla="*/ 0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73" name="Freeform 578">
                <a:extLst>
                  <a:ext uri="{FF2B5EF4-FFF2-40B4-BE49-F238E27FC236}">
                    <a16:creationId xmlns:a16="http://schemas.microsoft.com/office/drawing/2014/main" id="{E2F028EC-39B6-BB48-8F1C-9E5EE6E540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9" y="2613"/>
                <a:ext cx="47" cy="118"/>
              </a:xfrm>
              <a:custGeom>
                <a:avLst/>
                <a:gdLst>
                  <a:gd name="T0" fmla="*/ 0 w 637"/>
                  <a:gd name="T1" fmla="*/ 0 h 1659"/>
                  <a:gd name="T2" fmla="*/ 0 w 637"/>
                  <a:gd name="T3" fmla="*/ 0 h 1659"/>
                  <a:gd name="T4" fmla="*/ 0 w 637"/>
                  <a:gd name="T5" fmla="*/ 0 h 1659"/>
                  <a:gd name="T6" fmla="*/ 0 w 637"/>
                  <a:gd name="T7" fmla="*/ 0 h 1659"/>
                  <a:gd name="T8" fmla="*/ 0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74" name="Freeform 579">
                <a:extLst>
                  <a:ext uri="{FF2B5EF4-FFF2-40B4-BE49-F238E27FC236}">
                    <a16:creationId xmlns:a16="http://schemas.microsoft.com/office/drawing/2014/main" id="{9590576D-E3A5-AE4D-A5BA-062112490E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0" y="2696"/>
                <a:ext cx="163" cy="39"/>
              </a:xfrm>
              <a:custGeom>
                <a:avLst/>
                <a:gdLst>
                  <a:gd name="T0" fmla="*/ 0 w 2216"/>
                  <a:gd name="T1" fmla="*/ 0 h 550"/>
                  <a:gd name="T2" fmla="*/ 0 w 2216"/>
                  <a:gd name="T3" fmla="*/ 0 h 550"/>
                  <a:gd name="T4" fmla="*/ 0 w 2216"/>
                  <a:gd name="T5" fmla="*/ 0 h 550"/>
                  <a:gd name="T6" fmla="*/ 0 w 2216"/>
                  <a:gd name="T7" fmla="*/ 0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575" name="Group 580">
                <a:extLst>
                  <a:ext uri="{FF2B5EF4-FFF2-40B4-BE49-F238E27FC236}">
                    <a16:creationId xmlns:a16="http://schemas.microsoft.com/office/drawing/2014/main" id="{658981DA-8A1D-0341-B1BA-9392978BB5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58" y="2737"/>
                <a:ext cx="55" cy="24"/>
                <a:chOff x="1740" y="2642"/>
                <a:chExt cx="752" cy="327"/>
              </a:xfrm>
            </p:grpSpPr>
            <p:sp>
              <p:nvSpPr>
                <p:cNvPr id="580" name="Freeform 581">
                  <a:extLst>
                    <a:ext uri="{FF2B5EF4-FFF2-40B4-BE49-F238E27FC236}">
                      <a16:creationId xmlns:a16="http://schemas.microsoft.com/office/drawing/2014/main" id="{437F93D8-B619-2840-A7D2-524A4A561A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581" name="Freeform 582">
                  <a:extLst>
                    <a:ext uri="{FF2B5EF4-FFF2-40B4-BE49-F238E27FC236}">
                      <a16:creationId xmlns:a16="http://schemas.microsoft.com/office/drawing/2014/main" id="{516EFADC-09F5-5B47-8934-26F3956593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582" name="Freeform 583">
                  <a:extLst>
                    <a:ext uri="{FF2B5EF4-FFF2-40B4-BE49-F238E27FC236}">
                      <a16:creationId xmlns:a16="http://schemas.microsoft.com/office/drawing/2014/main" id="{158E5B08-E7FE-6C42-99AB-FC383B9A35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583" name="Freeform 584">
                  <a:extLst>
                    <a:ext uri="{FF2B5EF4-FFF2-40B4-BE49-F238E27FC236}">
                      <a16:creationId xmlns:a16="http://schemas.microsoft.com/office/drawing/2014/main" id="{CE902AC6-F30F-464F-9B44-53AD006A3A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584" name="Freeform 585">
                  <a:extLst>
                    <a:ext uri="{FF2B5EF4-FFF2-40B4-BE49-F238E27FC236}">
                      <a16:creationId xmlns:a16="http://schemas.microsoft.com/office/drawing/2014/main" id="{B4AB2E9D-0250-BF4B-A996-829DB6B96B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585" name="Freeform 586">
                  <a:extLst>
                    <a:ext uri="{FF2B5EF4-FFF2-40B4-BE49-F238E27FC236}">
                      <a16:creationId xmlns:a16="http://schemas.microsoft.com/office/drawing/2014/main" id="{29274E78-9827-A745-B434-5B40145E2A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576" name="Freeform 587">
                <a:extLst>
                  <a:ext uri="{FF2B5EF4-FFF2-40B4-BE49-F238E27FC236}">
                    <a16:creationId xmlns:a16="http://schemas.microsoft.com/office/drawing/2014/main" id="{261536B8-45B6-F445-94D4-E0995DB324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2" y="2741"/>
                <a:ext cx="67" cy="51"/>
              </a:xfrm>
              <a:custGeom>
                <a:avLst/>
                <a:gdLst>
                  <a:gd name="T0" fmla="*/ 0 w 990"/>
                  <a:gd name="T1" fmla="*/ 0 h 792"/>
                  <a:gd name="T2" fmla="*/ 0 w 990"/>
                  <a:gd name="T3" fmla="*/ 0 h 792"/>
                  <a:gd name="T4" fmla="*/ 0 w 990"/>
                  <a:gd name="T5" fmla="*/ 0 h 792"/>
                  <a:gd name="T6" fmla="*/ 0 w 990"/>
                  <a:gd name="T7" fmla="*/ 0 h 792"/>
                  <a:gd name="T8" fmla="*/ 0 w 990"/>
                  <a:gd name="T9" fmla="*/ 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77" name="Freeform 588">
                <a:extLst>
                  <a:ext uri="{FF2B5EF4-FFF2-40B4-BE49-F238E27FC236}">
                    <a16:creationId xmlns:a16="http://schemas.microsoft.com/office/drawing/2014/main" id="{D9289D99-04BF-6349-AB04-51F97449B5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1" y="2745"/>
                <a:ext cx="171" cy="46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78" name="Freeform 591">
                <a:extLst>
                  <a:ext uri="{FF2B5EF4-FFF2-40B4-BE49-F238E27FC236}">
                    <a16:creationId xmlns:a16="http://schemas.microsoft.com/office/drawing/2014/main" id="{4A5B5464-3906-6F40-9142-2A5FD7EE1F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7" y="2738"/>
                <a:ext cx="162" cy="45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79" name="Freeform 592">
                <a:extLst>
                  <a:ext uri="{FF2B5EF4-FFF2-40B4-BE49-F238E27FC236}">
                    <a16:creationId xmlns:a16="http://schemas.microsoft.com/office/drawing/2014/main" id="{CA04EE6B-FFEC-5D41-9B1B-1C217E56607A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549" y="2735"/>
                <a:ext cx="66" cy="4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592" name="Group 631">
              <a:extLst>
                <a:ext uri="{FF2B5EF4-FFF2-40B4-BE49-F238E27FC236}">
                  <a16:creationId xmlns:a16="http://schemas.microsoft.com/office/drawing/2014/main" id="{41271A23-CA38-6E44-918E-38C7011E51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40737" y="5058969"/>
              <a:ext cx="585788" cy="419100"/>
              <a:chOff x="5096" y="2218"/>
              <a:chExt cx="369" cy="264"/>
            </a:xfrm>
          </p:grpSpPr>
          <p:grpSp>
            <p:nvGrpSpPr>
              <p:cNvPr id="593" name="Group 622">
                <a:extLst>
                  <a:ext uri="{FF2B5EF4-FFF2-40B4-BE49-F238E27FC236}">
                    <a16:creationId xmlns:a16="http://schemas.microsoft.com/office/drawing/2014/main" id="{46B7FDFD-6263-0049-8898-6BC742EE0C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96" y="2218"/>
                <a:ext cx="327" cy="81"/>
                <a:chOff x="2199" y="955"/>
                <a:chExt cx="2547" cy="506"/>
              </a:xfrm>
            </p:grpSpPr>
            <p:sp>
              <p:nvSpPr>
                <p:cNvPr id="596" name="Freeform 623">
                  <a:extLst>
                    <a:ext uri="{FF2B5EF4-FFF2-40B4-BE49-F238E27FC236}">
                      <a16:creationId xmlns:a16="http://schemas.microsoft.com/office/drawing/2014/main" id="{8D20DA22-5088-9649-BCD7-C73CFCD694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9" y="1166"/>
                  <a:ext cx="260" cy="281"/>
                </a:xfrm>
                <a:custGeom>
                  <a:avLst/>
                  <a:gdLst>
                    <a:gd name="T0" fmla="*/ 260 w 260"/>
                    <a:gd name="T1" fmla="*/ 0 h 281"/>
                    <a:gd name="T2" fmla="*/ 42 w 260"/>
                    <a:gd name="T3" fmla="*/ 112 h 281"/>
                    <a:gd name="T4" fmla="*/ 35 w 260"/>
                    <a:gd name="T5" fmla="*/ 211 h 281"/>
                    <a:gd name="T6" fmla="*/ 253 w 260"/>
                    <a:gd name="T7" fmla="*/ 281 h 28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0" h="281">
                      <a:moveTo>
                        <a:pt x="260" y="0"/>
                      </a:moveTo>
                      <a:cubicBezTo>
                        <a:pt x="224" y="19"/>
                        <a:pt x="79" y="77"/>
                        <a:pt x="42" y="112"/>
                      </a:cubicBezTo>
                      <a:cubicBezTo>
                        <a:pt x="5" y="143"/>
                        <a:pt x="0" y="183"/>
                        <a:pt x="35" y="211"/>
                      </a:cubicBezTo>
                      <a:cubicBezTo>
                        <a:pt x="70" y="239"/>
                        <a:pt x="208" y="266"/>
                        <a:pt x="253" y="281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597" name="Freeform 624">
                  <a:extLst>
                    <a:ext uri="{FF2B5EF4-FFF2-40B4-BE49-F238E27FC236}">
                      <a16:creationId xmlns:a16="http://schemas.microsoft.com/office/drawing/2014/main" id="{0860904A-2644-D146-9E9D-528E083D22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040"/>
                  <a:ext cx="900" cy="421"/>
                </a:xfrm>
                <a:custGeom>
                  <a:avLst/>
                  <a:gdLst>
                    <a:gd name="T0" fmla="*/ 531 w 900"/>
                    <a:gd name="T1" fmla="*/ 0 h 421"/>
                    <a:gd name="T2" fmla="*/ 279 w 900"/>
                    <a:gd name="T3" fmla="*/ 77 h 421"/>
                    <a:gd name="T4" fmla="*/ 68 w 900"/>
                    <a:gd name="T5" fmla="*/ 182 h 421"/>
                    <a:gd name="T6" fmla="*/ 33 w 900"/>
                    <a:gd name="T7" fmla="*/ 323 h 421"/>
                    <a:gd name="T8" fmla="*/ 328 w 900"/>
                    <a:gd name="T9" fmla="*/ 400 h 421"/>
                    <a:gd name="T10" fmla="*/ 812 w 900"/>
                    <a:gd name="T11" fmla="*/ 421 h 421"/>
                    <a:gd name="T12" fmla="*/ 855 w 900"/>
                    <a:gd name="T13" fmla="*/ 400 h 4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00" h="421">
                      <a:moveTo>
                        <a:pt x="531" y="0"/>
                      </a:moveTo>
                      <a:cubicBezTo>
                        <a:pt x="489" y="13"/>
                        <a:pt x="356" y="47"/>
                        <a:pt x="279" y="77"/>
                      </a:cubicBezTo>
                      <a:cubicBezTo>
                        <a:pt x="202" y="107"/>
                        <a:pt x="109" y="141"/>
                        <a:pt x="68" y="182"/>
                      </a:cubicBezTo>
                      <a:cubicBezTo>
                        <a:pt x="31" y="213"/>
                        <a:pt x="0" y="292"/>
                        <a:pt x="33" y="323"/>
                      </a:cubicBezTo>
                      <a:cubicBezTo>
                        <a:pt x="76" y="359"/>
                        <a:pt x="198" y="384"/>
                        <a:pt x="328" y="400"/>
                      </a:cubicBezTo>
                      <a:cubicBezTo>
                        <a:pt x="458" y="416"/>
                        <a:pt x="724" y="421"/>
                        <a:pt x="812" y="421"/>
                      </a:cubicBezTo>
                      <a:cubicBezTo>
                        <a:pt x="900" y="421"/>
                        <a:pt x="846" y="404"/>
                        <a:pt x="855" y="40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598" name="Freeform 625">
                  <a:extLst>
                    <a:ext uri="{FF2B5EF4-FFF2-40B4-BE49-F238E27FC236}">
                      <a16:creationId xmlns:a16="http://schemas.microsoft.com/office/drawing/2014/main" id="{FDDA26A1-410C-A64F-B478-B9971D1072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2" y="1068"/>
                  <a:ext cx="428" cy="269"/>
                </a:xfrm>
                <a:custGeom>
                  <a:avLst/>
                  <a:gdLst>
                    <a:gd name="T0" fmla="*/ 428 w 428"/>
                    <a:gd name="T1" fmla="*/ 0 h 269"/>
                    <a:gd name="T2" fmla="*/ 217 w 428"/>
                    <a:gd name="T3" fmla="*/ 35 h 269"/>
                    <a:gd name="T4" fmla="*/ 21 w 428"/>
                    <a:gd name="T5" fmla="*/ 140 h 269"/>
                    <a:gd name="T6" fmla="*/ 91 w 428"/>
                    <a:gd name="T7" fmla="*/ 246 h 269"/>
                    <a:gd name="T8" fmla="*/ 231 w 428"/>
                    <a:gd name="T9" fmla="*/ 267 h 269"/>
                    <a:gd name="T10" fmla="*/ 414 w 428"/>
                    <a:gd name="T11" fmla="*/ 260 h 26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28" h="269">
                      <a:moveTo>
                        <a:pt x="428" y="0"/>
                      </a:moveTo>
                      <a:cubicBezTo>
                        <a:pt x="428" y="0"/>
                        <a:pt x="217" y="35"/>
                        <a:pt x="217" y="35"/>
                      </a:cubicBezTo>
                      <a:cubicBezTo>
                        <a:pt x="217" y="35"/>
                        <a:pt x="42" y="105"/>
                        <a:pt x="21" y="140"/>
                      </a:cubicBezTo>
                      <a:cubicBezTo>
                        <a:pt x="0" y="175"/>
                        <a:pt x="14" y="217"/>
                        <a:pt x="91" y="246"/>
                      </a:cubicBezTo>
                      <a:cubicBezTo>
                        <a:pt x="126" y="267"/>
                        <a:pt x="177" y="265"/>
                        <a:pt x="231" y="267"/>
                      </a:cubicBezTo>
                      <a:cubicBezTo>
                        <a:pt x="285" y="269"/>
                        <a:pt x="376" y="262"/>
                        <a:pt x="414" y="26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599" name="Freeform 626">
                  <a:extLst>
                    <a:ext uri="{FF2B5EF4-FFF2-40B4-BE49-F238E27FC236}">
                      <a16:creationId xmlns:a16="http://schemas.microsoft.com/office/drawing/2014/main" id="{746C664C-122A-5E4F-9DC6-D2F925E1DA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4" y="1075"/>
                  <a:ext cx="377" cy="239"/>
                </a:xfrm>
                <a:custGeom>
                  <a:avLst/>
                  <a:gdLst>
                    <a:gd name="T0" fmla="*/ 42 w 377"/>
                    <a:gd name="T1" fmla="*/ 239 h 239"/>
                    <a:gd name="T2" fmla="*/ 335 w 377"/>
                    <a:gd name="T3" fmla="*/ 146 h 239"/>
                    <a:gd name="T4" fmla="*/ 342 w 377"/>
                    <a:gd name="T5" fmla="*/ 47 h 239"/>
                    <a:gd name="T6" fmla="*/ 0 w 377"/>
                    <a:gd name="T7" fmla="*/ 0 h 23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77" h="239">
                      <a:moveTo>
                        <a:pt x="42" y="239"/>
                      </a:moveTo>
                      <a:cubicBezTo>
                        <a:pt x="89" y="224"/>
                        <a:pt x="285" y="178"/>
                        <a:pt x="335" y="146"/>
                      </a:cubicBezTo>
                      <a:cubicBezTo>
                        <a:pt x="372" y="115"/>
                        <a:pt x="377" y="75"/>
                        <a:pt x="342" y="47"/>
                      </a:cubicBezTo>
                      <a:cubicBezTo>
                        <a:pt x="286" y="23"/>
                        <a:pt x="71" y="10"/>
                        <a:pt x="0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00" name="Freeform 627">
                  <a:extLst>
                    <a:ext uri="{FF2B5EF4-FFF2-40B4-BE49-F238E27FC236}">
                      <a16:creationId xmlns:a16="http://schemas.microsoft.com/office/drawing/2014/main" id="{E72F1D12-443A-5F43-BDF0-414DCEB491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6" y="997"/>
                  <a:ext cx="660" cy="336"/>
                </a:xfrm>
                <a:custGeom>
                  <a:avLst/>
                  <a:gdLst>
                    <a:gd name="T0" fmla="*/ 390 w 646"/>
                    <a:gd name="T1" fmla="*/ 592 h 300"/>
                    <a:gd name="T2" fmla="*/ 555 w 646"/>
                    <a:gd name="T3" fmla="*/ 501 h 300"/>
                    <a:gd name="T4" fmla="*/ 690 w 646"/>
                    <a:gd name="T5" fmla="*/ 377 h 300"/>
                    <a:gd name="T6" fmla="*/ 713 w 646"/>
                    <a:gd name="T7" fmla="*/ 211 h 300"/>
                    <a:gd name="T8" fmla="*/ 522 w 646"/>
                    <a:gd name="T9" fmla="*/ 119 h 300"/>
                    <a:gd name="T10" fmla="*/ 0 w 646"/>
                    <a:gd name="T11" fmla="*/ 0 h 3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46" h="300">
                      <a:moveTo>
                        <a:pt x="343" y="300"/>
                      </a:moveTo>
                      <a:cubicBezTo>
                        <a:pt x="367" y="292"/>
                        <a:pt x="443" y="272"/>
                        <a:pt x="487" y="254"/>
                      </a:cubicBezTo>
                      <a:cubicBezTo>
                        <a:pt x="531" y="236"/>
                        <a:pt x="584" y="216"/>
                        <a:pt x="607" y="191"/>
                      </a:cubicBezTo>
                      <a:cubicBezTo>
                        <a:pt x="628" y="173"/>
                        <a:pt x="646" y="125"/>
                        <a:pt x="627" y="107"/>
                      </a:cubicBezTo>
                      <a:cubicBezTo>
                        <a:pt x="603" y="85"/>
                        <a:pt x="563" y="79"/>
                        <a:pt x="459" y="61"/>
                      </a:cubicBezTo>
                      <a:cubicBezTo>
                        <a:pt x="355" y="43"/>
                        <a:pt x="76" y="10"/>
                        <a:pt x="0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01" name="Freeform 628">
                  <a:extLst>
                    <a:ext uri="{FF2B5EF4-FFF2-40B4-BE49-F238E27FC236}">
                      <a16:creationId xmlns:a16="http://schemas.microsoft.com/office/drawing/2014/main" id="{5D2A1B05-1226-0440-BF7D-2BFEDA6C0D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6" y="955"/>
                  <a:ext cx="630" cy="397"/>
                </a:xfrm>
                <a:custGeom>
                  <a:avLst/>
                  <a:gdLst>
                    <a:gd name="T0" fmla="*/ 320 w 630"/>
                    <a:gd name="T1" fmla="*/ 397 h 397"/>
                    <a:gd name="T2" fmla="*/ 468 w 630"/>
                    <a:gd name="T3" fmla="*/ 345 h 397"/>
                    <a:gd name="T4" fmla="*/ 590 w 630"/>
                    <a:gd name="T5" fmla="*/ 275 h 397"/>
                    <a:gd name="T6" fmla="*/ 611 w 630"/>
                    <a:gd name="T7" fmla="*/ 181 h 397"/>
                    <a:gd name="T8" fmla="*/ 439 w 630"/>
                    <a:gd name="T9" fmla="*/ 129 h 397"/>
                    <a:gd name="T10" fmla="*/ 0 w 630"/>
                    <a:gd name="T11" fmla="*/ 0 h 39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30" h="397">
                      <a:moveTo>
                        <a:pt x="320" y="397"/>
                      </a:moveTo>
                      <a:cubicBezTo>
                        <a:pt x="345" y="388"/>
                        <a:pt x="423" y="366"/>
                        <a:pt x="468" y="345"/>
                      </a:cubicBezTo>
                      <a:cubicBezTo>
                        <a:pt x="513" y="325"/>
                        <a:pt x="567" y="303"/>
                        <a:pt x="590" y="275"/>
                      </a:cubicBezTo>
                      <a:cubicBezTo>
                        <a:pt x="612" y="255"/>
                        <a:pt x="630" y="201"/>
                        <a:pt x="611" y="181"/>
                      </a:cubicBezTo>
                      <a:cubicBezTo>
                        <a:pt x="586" y="156"/>
                        <a:pt x="541" y="159"/>
                        <a:pt x="439" y="129"/>
                      </a:cubicBezTo>
                      <a:cubicBezTo>
                        <a:pt x="337" y="99"/>
                        <a:pt x="91" y="27"/>
                        <a:pt x="0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</p:grpSp>
          <p:pic>
            <p:nvPicPr>
              <p:cNvPr id="594" name="Picture 629" descr="access_point_stylized_small">
                <a:extLst>
                  <a:ext uri="{FF2B5EF4-FFF2-40B4-BE49-F238E27FC236}">
                    <a16:creationId xmlns:a16="http://schemas.microsoft.com/office/drawing/2014/main" id="{82574BA4-AF17-7944-AB41-D17C94BDAE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92" y="2250"/>
                <a:ext cx="273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5" name="Picture 630" descr="access_point_stylized_small">
                <a:extLst>
                  <a:ext uri="{FF2B5EF4-FFF2-40B4-BE49-F238E27FC236}">
                    <a16:creationId xmlns:a16="http://schemas.microsoft.com/office/drawing/2014/main" id="{DC390735-CE93-0C4A-B766-A12F556341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95" y="2251"/>
                <a:ext cx="26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02" name="Group 633">
              <a:extLst>
                <a:ext uri="{FF2B5EF4-FFF2-40B4-BE49-F238E27FC236}">
                  <a16:creationId xmlns:a16="http://schemas.microsoft.com/office/drawing/2014/main" id="{4350FD48-C690-8545-9BF4-698AA26155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42287" y="5484419"/>
              <a:ext cx="635000" cy="485775"/>
              <a:chOff x="3061" y="2530"/>
              <a:chExt cx="400" cy="306"/>
            </a:xfrm>
          </p:grpSpPr>
          <p:grpSp>
            <p:nvGrpSpPr>
              <p:cNvPr id="603" name="Group 634">
                <a:extLst>
                  <a:ext uri="{FF2B5EF4-FFF2-40B4-BE49-F238E27FC236}">
                    <a16:creationId xmlns:a16="http://schemas.microsoft.com/office/drawing/2014/main" id="{552A577F-109E-9D44-8B58-7E385E9A60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61" y="2530"/>
                <a:ext cx="327" cy="81"/>
                <a:chOff x="2199" y="955"/>
                <a:chExt cx="2547" cy="506"/>
              </a:xfrm>
            </p:grpSpPr>
            <p:sp>
              <p:nvSpPr>
                <p:cNvPr id="628" name="Freeform 635">
                  <a:extLst>
                    <a:ext uri="{FF2B5EF4-FFF2-40B4-BE49-F238E27FC236}">
                      <a16:creationId xmlns:a16="http://schemas.microsoft.com/office/drawing/2014/main" id="{07E6363F-B58C-0246-8270-E48953ECB1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9" y="1166"/>
                  <a:ext cx="260" cy="281"/>
                </a:xfrm>
                <a:custGeom>
                  <a:avLst/>
                  <a:gdLst>
                    <a:gd name="T0" fmla="*/ 260 w 260"/>
                    <a:gd name="T1" fmla="*/ 0 h 281"/>
                    <a:gd name="T2" fmla="*/ 42 w 260"/>
                    <a:gd name="T3" fmla="*/ 112 h 281"/>
                    <a:gd name="T4" fmla="*/ 35 w 260"/>
                    <a:gd name="T5" fmla="*/ 211 h 281"/>
                    <a:gd name="T6" fmla="*/ 253 w 260"/>
                    <a:gd name="T7" fmla="*/ 281 h 28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0" h="281">
                      <a:moveTo>
                        <a:pt x="260" y="0"/>
                      </a:moveTo>
                      <a:cubicBezTo>
                        <a:pt x="224" y="19"/>
                        <a:pt x="79" y="77"/>
                        <a:pt x="42" y="112"/>
                      </a:cubicBezTo>
                      <a:cubicBezTo>
                        <a:pt x="5" y="143"/>
                        <a:pt x="0" y="183"/>
                        <a:pt x="35" y="211"/>
                      </a:cubicBezTo>
                      <a:cubicBezTo>
                        <a:pt x="70" y="239"/>
                        <a:pt x="208" y="266"/>
                        <a:pt x="253" y="281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29" name="Freeform 636">
                  <a:extLst>
                    <a:ext uri="{FF2B5EF4-FFF2-40B4-BE49-F238E27FC236}">
                      <a16:creationId xmlns:a16="http://schemas.microsoft.com/office/drawing/2014/main" id="{68B5ACAA-D666-9541-A8D8-AA65ABE37D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040"/>
                  <a:ext cx="900" cy="421"/>
                </a:xfrm>
                <a:custGeom>
                  <a:avLst/>
                  <a:gdLst>
                    <a:gd name="T0" fmla="*/ 531 w 900"/>
                    <a:gd name="T1" fmla="*/ 0 h 421"/>
                    <a:gd name="T2" fmla="*/ 279 w 900"/>
                    <a:gd name="T3" fmla="*/ 77 h 421"/>
                    <a:gd name="T4" fmla="*/ 68 w 900"/>
                    <a:gd name="T5" fmla="*/ 182 h 421"/>
                    <a:gd name="T6" fmla="*/ 33 w 900"/>
                    <a:gd name="T7" fmla="*/ 323 h 421"/>
                    <a:gd name="T8" fmla="*/ 328 w 900"/>
                    <a:gd name="T9" fmla="*/ 400 h 421"/>
                    <a:gd name="T10" fmla="*/ 812 w 900"/>
                    <a:gd name="T11" fmla="*/ 421 h 421"/>
                    <a:gd name="T12" fmla="*/ 855 w 900"/>
                    <a:gd name="T13" fmla="*/ 400 h 4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00" h="421">
                      <a:moveTo>
                        <a:pt x="531" y="0"/>
                      </a:moveTo>
                      <a:cubicBezTo>
                        <a:pt x="489" y="13"/>
                        <a:pt x="356" y="47"/>
                        <a:pt x="279" y="77"/>
                      </a:cubicBezTo>
                      <a:cubicBezTo>
                        <a:pt x="202" y="107"/>
                        <a:pt x="109" y="141"/>
                        <a:pt x="68" y="182"/>
                      </a:cubicBezTo>
                      <a:cubicBezTo>
                        <a:pt x="31" y="213"/>
                        <a:pt x="0" y="292"/>
                        <a:pt x="33" y="323"/>
                      </a:cubicBezTo>
                      <a:cubicBezTo>
                        <a:pt x="76" y="359"/>
                        <a:pt x="198" y="384"/>
                        <a:pt x="328" y="400"/>
                      </a:cubicBezTo>
                      <a:cubicBezTo>
                        <a:pt x="458" y="416"/>
                        <a:pt x="724" y="421"/>
                        <a:pt x="812" y="421"/>
                      </a:cubicBezTo>
                      <a:cubicBezTo>
                        <a:pt x="900" y="421"/>
                        <a:pt x="846" y="404"/>
                        <a:pt x="855" y="40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30" name="Freeform 637">
                  <a:extLst>
                    <a:ext uri="{FF2B5EF4-FFF2-40B4-BE49-F238E27FC236}">
                      <a16:creationId xmlns:a16="http://schemas.microsoft.com/office/drawing/2014/main" id="{BEA43C39-BF36-D746-B30D-D48DF15C11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2" y="1068"/>
                  <a:ext cx="428" cy="269"/>
                </a:xfrm>
                <a:custGeom>
                  <a:avLst/>
                  <a:gdLst>
                    <a:gd name="T0" fmla="*/ 428 w 428"/>
                    <a:gd name="T1" fmla="*/ 0 h 269"/>
                    <a:gd name="T2" fmla="*/ 217 w 428"/>
                    <a:gd name="T3" fmla="*/ 35 h 269"/>
                    <a:gd name="T4" fmla="*/ 21 w 428"/>
                    <a:gd name="T5" fmla="*/ 140 h 269"/>
                    <a:gd name="T6" fmla="*/ 91 w 428"/>
                    <a:gd name="T7" fmla="*/ 246 h 269"/>
                    <a:gd name="T8" fmla="*/ 231 w 428"/>
                    <a:gd name="T9" fmla="*/ 267 h 269"/>
                    <a:gd name="T10" fmla="*/ 414 w 428"/>
                    <a:gd name="T11" fmla="*/ 260 h 26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28" h="269">
                      <a:moveTo>
                        <a:pt x="428" y="0"/>
                      </a:moveTo>
                      <a:cubicBezTo>
                        <a:pt x="428" y="0"/>
                        <a:pt x="217" y="35"/>
                        <a:pt x="217" y="35"/>
                      </a:cubicBezTo>
                      <a:cubicBezTo>
                        <a:pt x="217" y="35"/>
                        <a:pt x="42" y="105"/>
                        <a:pt x="21" y="140"/>
                      </a:cubicBezTo>
                      <a:cubicBezTo>
                        <a:pt x="0" y="175"/>
                        <a:pt x="14" y="217"/>
                        <a:pt x="91" y="246"/>
                      </a:cubicBezTo>
                      <a:cubicBezTo>
                        <a:pt x="126" y="267"/>
                        <a:pt x="177" y="265"/>
                        <a:pt x="231" y="267"/>
                      </a:cubicBezTo>
                      <a:cubicBezTo>
                        <a:pt x="285" y="269"/>
                        <a:pt x="376" y="262"/>
                        <a:pt x="414" y="26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31" name="Freeform 638">
                  <a:extLst>
                    <a:ext uri="{FF2B5EF4-FFF2-40B4-BE49-F238E27FC236}">
                      <a16:creationId xmlns:a16="http://schemas.microsoft.com/office/drawing/2014/main" id="{F0D1093C-5C80-6D41-8E09-0CDD15E8C5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4" y="1075"/>
                  <a:ext cx="377" cy="239"/>
                </a:xfrm>
                <a:custGeom>
                  <a:avLst/>
                  <a:gdLst>
                    <a:gd name="T0" fmla="*/ 42 w 377"/>
                    <a:gd name="T1" fmla="*/ 239 h 239"/>
                    <a:gd name="T2" fmla="*/ 335 w 377"/>
                    <a:gd name="T3" fmla="*/ 146 h 239"/>
                    <a:gd name="T4" fmla="*/ 342 w 377"/>
                    <a:gd name="T5" fmla="*/ 47 h 239"/>
                    <a:gd name="T6" fmla="*/ 0 w 377"/>
                    <a:gd name="T7" fmla="*/ 0 h 23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77" h="239">
                      <a:moveTo>
                        <a:pt x="42" y="239"/>
                      </a:moveTo>
                      <a:cubicBezTo>
                        <a:pt x="89" y="224"/>
                        <a:pt x="285" y="178"/>
                        <a:pt x="335" y="146"/>
                      </a:cubicBezTo>
                      <a:cubicBezTo>
                        <a:pt x="372" y="115"/>
                        <a:pt x="377" y="75"/>
                        <a:pt x="342" y="47"/>
                      </a:cubicBezTo>
                      <a:cubicBezTo>
                        <a:pt x="286" y="23"/>
                        <a:pt x="71" y="10"/>
                        <a:pt x="0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32" name="Freeform 639">
                  <a:extLst>
                    <a:ext uri="{FF2B5EF4-FFF2-40B4-BE49-F238E27FC236}">
                      <a16:creationId xmlns:a16="http://schemas.microsoft.com/office/drawing/2014/main" id="{9E9A0C6D-F304-DD4B-B151-9DD732DD11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6" y="997"/>
                  <a:ext cx="660" cy="336"/>
                </a:xfrm>
                <a:custGeom>
                  <a:avLst/>
                  <a:gdLst>
                    <a:gd name="T0" fmla="*/ 390 w 646"/>
                    <a:gd name="T1" fmla="*/ 592 h 300"/>
                    <a:gd name="T2" fmla="*/ 555 w 646"/>
                    <a:gd name="T3" fmla="*/ 501 h 300"/>
                    <a:gd name="T4" fmla="*/ 690 w 646"/>
                    <a:gd name="T5" fmla="*/ 377 h 300"/>
                    <a:gd name="T6" fmla="*/ 713 w 646"/>
                    <a:gd name="T7" fmla="*/ 211 h 300"/>
                    <a:gd name="T8" fmla="*/ 522 w 646"/>
                    <a:gd name="T9" fmla="*/ 119 h 300"/>
                    <a:gd name="T10" fmla="*/ 0 w 646"/>
                    <a:gd name="T11" fmla="*/ 0 h 3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46" h="300">
                      <a:moveTo>
                        <a:pt x="343" y="300"/>
                      </a:moveTo>
                      <a:cubicBezTo>
                        <a:pt x="367" y="292"/>
                        <a:pt x="443" y="272"/>
                        <a:pt x="487" y="254"/>
                      </a:cubicBezTo>
                      <a:cubicBezTo>
                        <a:pt x="531" y="236"/>
                        <a:pt x="584" y="216"/>
                        <a:pt x="607" y="191"/>
                      </a:cubicBezTo>
                      <a:cubicBezTo>
                        <a:pt x="628" y="173"/>
                        <a:pt x="646" y="125"/>
                        <a:pt x="627" y="107"/>
                      </a:cubicBezTo>
                      <a:cubicBezTo>
                        <a:pt x="603" y="85"/>
                        <a:pt x="563" y="79"/>
                        <a:pt x="459" y="61"/>
                      </a:cubicBezTo>
                      <a:cubicBezTo>
                        <a:pt x="355" y="43"/>
                        <a:pt x="76" y="10"/>
                        <a:pt x="0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33" name="Freeform 640">
                  <a:extLst>
                    <a:ext uri="{FF2B5EF4-FFF2-40B4-BE49-F238E27FC236}">
                      <a16:creationId xmlns:a16="http://schemas.microsoft.com/office/drawing/2014/main" id="{6F86ABC6-22F5-9848-BF21-BF80B41A2A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6" y="955"/>
                  <a:ext cx="630" cy="397"/>
                </a:xfrm>
                <a:custGeom>
                  <a:avLst/>
                  <a:gdLst>
                    <a:gd name="T0" fmla="*/ 320 w 630"/>
                    <a:gd name="T1" fmla="*/ 397 h 397"/>
                    <a:gd name="T2" fmla="*/ 468 w 630"/>
                    <a:gd name="T3" fmla="*/ 345 h 397"/>
                    <a:gd name="T4" fmla="*/ 590 w 630"/>
                    <a:gd name="T5" fmla="*/ 275 h 397"/>
                    <a:gd name="T6" fmla="*/ 611 w 630"/>
                    <a:gd name="T7" fmla="*/ 181 h 397"/>
                    <a:gd name="T8" fmla="*/ 439 w 630"/>
                    <a:gd name="T9" fmla="*/ 129 h 397"/>
                    <a:gd name="T10" fmla="*/ 0 w 630"/>
                    <a:gd name="T11" fmla="*/ 0 h 39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30" h="397">
                      <a:moveTo>
                        <a:pt x="320" y="397"/>
                      </a:moveTo>
                      <a:cubicBezTo>
                        <a:pt x="345" y="388"/>
                        <a:pt x="423" y="366"/>
                        <a:pt x="468" y="345"/>
                      </a:cubicBezTo>
                      <a:cubicBezTo>
                        <a:pt x="513" y="325"/>
                        <a:pt x="567" y="303"/>
                        <a:pt x="590" y="275"/>
                      </a:cubicBezTo>
                      <a:cubicBezTo>
                        <a:pt x="612" y="255"/>
                        <a:pt x="630" y="201"/>
                        <a:pt x="611" y="181"/>
                      </a:cubicBezTo>
                      <a:cubicBezTo>
                        <a:pt x="586" y="156"/>
                        <a:pt x="541" y="159"/>
                        <a:pt x="439" y="129"/>
                      </a:cubicBezTo>
                      <a:cubicBezTo>
                        <a:pt x="337" y="99"/>
                        <a:pt x="91" y="27"/>
                        <a:pt x="0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</p:grpSp>
          <p:pic>
            <p:nvPicPr>
              <p:cNvPr id="604" name="Picture 641" descr="laptop_keyboard">
                <a:extLst>
                  <a:ext uri="{FF2B5EF4-FFF2-40B4-BE49-F238E27FC236}">
                    <a16:creationId xmlns:a16="http://schemas.microsoft.com/office/drawing/2014/main" id="{2F75FAA6-B24C-3142-9A42-C22B7212E5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3109" y="2736"/>
                <a:ext cx="245" cy="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5" name="Freeform 642">
                <a:extLst>
                  <a:ext uri="{FF2B5EF4-FFF2-40B4-BE49-F238E27FC236}">
                    <a16:creationId xmlns:a16="http://schemas.microsoft.com/office/drawing/2014/main" id="{DE2C3AD1-FF37-3F41-93C1-631725A3A1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0" y="2638"/>
                <a:ext cx="197" cy="131"/>
              </a:xfrm>
              <a:custGeom>
                <a:avLst/>
                <a:gdLst>
                  <a:gd name="T0" fmla="*/ 0 w 2982"/>
                  <a:gd name="T1" fmla="*/ 0 h 2442"/>
                  <a:gd name="T2" fmla="*/ 0 w 2982"/>
                  <a:gd name="T3" fmla="*/ 0 h 2442"/>
                  <a:gd name="T4" fmla="*/ 0 w 2982"/>
                  <a:gd name="T5" fmla="*/ 0 h 2442"/>
                  <a:gd name="T6" fmla="*/ 0 w 2982"/>
                  <a:gd name="T7" fmla="*/ 0 h 2442"/>
                  <a:gd name="T8" fmla="*/ 0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pic>
            <p:nvPicPr>
              <p:cNvPr id="606" name="Picture 643" descr="screen">
                <a:extLst>
                  <a:ext uri="{FF2B5EF4-FFF2-40B4-BE49-F238E27FC236}">
                    <a16:creationId xmlns:a16="http://schemas.microsoft.com/office/drawing/2014/main" id="{A2EF1EA1-101A-AF4E-8DB1-ED79D93A66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0" y="2641"/>
                <a:ext cx="179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7" name="Freeform 644">
                <a:extLst>
                  <a:ext uri="{FF2B5EF4-FFF2-40B4-BE49-F238E27FC236}">
                    <a16:creationId xmlns:a16="http://schemas.microsoft.com/office/drawing/2014/main" id="{6049AAF7-B71A-C44E-AD7A-E4A8F2A894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6" y="2634"/>
                <a:ext cx="167" cy="25"/>
              </a:xfrm>
              <a:custGeom>
                <a:avLst/>
                <a:gdLst>
                  <a:gd name="T0" fmla="*/ 0 w 2528"/>
                  <a:gd name="T1" fmla="*/ 0 h 455"/>
                  <a:gd name="T2" fmla="*/ 0 w 2528"/>
                  <a:gd name="T3" fmla="*/ 0 h 455"/>
                  <a:gd name="T4" fmla="*/ 0 w 2528"/>
                  <a:gd name="T5" fmla="*/ 0 h 455"/>
                  <a:gd name="T6" fmla="*/ 0 w 2528"/>
                  <a:gd name="T7" fmla="*/ 0 h 455"/>
                  <a:gd name="T8" fmla="*/ 0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08" name="Freeform 645">
                <a:extLst>
                  <a:ext uri="{FF2B5EF4-FFF2-40B4-BE49-F238E27FC236}">
                    <a16:creationId xmlns:a16="http://schemas.microsoft.com/office/drawing/2014/main" id="{8A2E61CC-8A3C-AB43-8FEE-3D55851BD6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9" y="2634"/>
                <a:ext cx="46" cy="102"/>
              </a:xfrm>
              <a:custGeom>
                <a:avLst/>
                <a:gdLst>
                  <a:gd name="T0" fmla="*/ 0 w 702"/>
                  <a:gd name="T1" fmla="*/ 0 h 1893"/>
                  <a:gd name="T2" fmla="*/ 0 w 702"/>
                  <a:gd name="T3" fmla="*/ 0 h 1893"/>
                  <a:gd name="T4" fmla="*/ 0 w 702"/>
                  <a:gd name="T5" fmla="*/ 0 h 1893"/>
                  <a:gd name="T6" fmla="*/ 0 w 702"/>
                  <a:gd name="T7" fmla="*/ 0 h 1893"/>
                  <a:gd name="T8" fmla="*/ 0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09" name="Freeform 646">
                <a:extLst>
                  <a:ext uri="{FF2B5EF4-FFF2-40B4-BE49-F238E27FC236}">
                    <a16:creationId xmlns:a16="http://schemas.microsoft.com/office/drawing/2014/main" id="{C7D45B9A-04AF-A94D-9B24-D8FED5751F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2" y="2652"/>
                <a:ext cx="50" cy="117"/>
              </a:xfrm>
              <a:custGeom>
                <a:avLst/>
                <a:gdLst>
                  <a:gd name="T0" fmla="*/ 0 w 756"/>
                  <a:gd name="T1" fmla="*/ 0 h 2184"/>
                  <a:gd name="T2" fmla="*/ 0 w 756"/>
                  <a:gd name="T3" fmla="*/ 0 h 2184"/>
                  <a:gd name="T4" fmla="*/ 0 w 756"/>
                  <a:gd name="T5" fmla="*/ 0 h 2184"/>
                  <a:gd name="T6" fmla="*/ 0 w 756"/>
                  <a:gd name="T7" fmla="*/ 0 h 2184"/>
                  <a:gd name="T8" fmla="*/ 0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10" name="Freeform 647">
                <a:extLst>
                  <a:ext uri="{FF2B5EF4-FFF2-40B4-BE49-F238E27FC236}">
                    <a16:creationId xmlns:a16="http://schemas.microsoft.com/office/drawing/2014/main" id="{44DDA0A8-6E2C-664F-B104-AF8BD6E148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8" y="2730"/>
                <a:ext cx="183" cy="40"/>
              </a:xfrm>
              <a:custGeom>
                <a:avLst/>
                <a:gdLst>
                  <a:gd name="T0" fmla="*/ 0 w 2773"/>
                  <a:gd name="T1" fmla="*/ 0 h 738"/>
                  <a:gd name="T2" fmla="*/ 0 w 2773"/>
                  <a:gd name="T3" fmla="*/ 0 h 738"/>
                  <a:gd name="T4" fmla="*/ 0 w 2773"/>
                  <a:gd name="T5" fmla="*/ 0 h 738"/>
                  <a:gd name="T6" fmla="*/ 0 w 2773"/>
                  <a:gd name="T7" fmla="*/ 0 h 738"/>
                  <a:gd name="T8" fmla="*/ 0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11" name="Freeform 648">
                <a:extLst>
                  <a:ext uri="{FF2B5EF4-FFF2-40B4-BE49-F238E27FC236}">
                    <a16:creationId xmlns:a16="http://schemas.microsoft.com/office/drawing/2014/main" id="{9F887D29-FEA1-6A4F-ABC1-A2D2111BE0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7" y="2653"/>
                <a:ext cx="47" cy="118"/>
              </a:xfrm>
              <a:custGeom>
                <a:avLst/>
                <a:gdLst>
                  <a:gd name="T0" fmla="*/ 0 w 637"/>
                  <a:gd name="T1" fmla="*/ 0 h 1659"/>
                  <a:gd name="T2" fmla="*/ 0 w 637"/>
                  <a:gd name="T3" fmla="*/ 0 h 1659"/>
                  <a:gd name="T4" fmla="*/ 0 w 637"/>
                  <a:gd name="T5" fmla="*/ 0 h 1659"/>
                  <a:gd name="T6" fmla="*/ 0 w 637"/>
                  <a:gd name="T7" fmla="*/ 0 h 1659"/>
                  <a:gd name="T8" fmla="*/ 0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12" name="Freeform 649">
                <a:extLst>
                  <a:ext uri="{FF2B5EF4-FFF2-40B4-BE49-F238E27FC236}">
                    <a16:creationId xmlns:a16="http://schemas.microsoft.com/office/drawing/2014/main" id="{352D9BC2-81F2-3A4C-86DC-00157C1FA1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8" y="2736"/>
                <a:ext cx="163" cy="39"/>
              </a:xfrm>
              <a:custGeom>
                <a:avLst/>
                <a:gdLst>
                  <a:gd name="T0" fmla="*/ 0 w 2216"/>
                  <a:gd name="T1" fmla="*/ 0 h 550"/>
                  <a:gd name="T2" fmla="*/ 0 w 2216"/>
                  <a:gd name="T3" fmla="*/ 0 h 550"/>
                  <a:gd name="T4" fmla="*/ 0 w 2216"/>
                  <a:gd name="T5" fmla="*/ 0 h 550"/>
                  <a:gd name="T6" fmla="*/ 0 w 2216"/>
                  <a:gd name="T7" fmla="*/ 0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613" name="Group 650">
                <a:extLst>
                  <a:ext uri="{FF2B5EF4-FFF2-40B4-BE49-F238E27FC236}">
                    <a16:creationId xmlns:a16="http://schemas.microsoft.com/office/drawing/2014/main" id="{AA9D5569-9B23-AC4A-B599-A6CA1CC91A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86" y="2777"/>
                <a:ext cx="55" cy="24"/>
                <a:chOff x="1740" y="2642"/>
                <a:chExt cx="752" cy="327"/>
              </a:xfrm>
            </p:grpSpPr>
            <p:sp>
              <p:nvSpPr>
                <p:cNvPr id="622" name="Freeform 651">
                  <a:extLst>
                    <a:ext uri="{FF2B5EF4-FFF2-40B4-BE49-F238E27FC236}">
                      <a16:creationId xmlns:a16="http://schemas.microsoft.com/office/drawing/2014/main" id="{35D8DF33-69DC-7E45-87B0-8973C6A652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23" name="Freeform 652">
                  <a:extLst>
                    <a:ext uri="{FF2B5EF4-FFF2-40B4-BE49-F238E27FC236}">
                      <a16:creationId xmlns:a16="http://schemas.microsoft.com/office/drawing/2014/main" id="{64D650D2-9E0C-9B49-BE8B-5A6C0C771C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24" name="Freeform 653">
                  <a:extLst>
                    <a:ext uri="{FF2B5EF4-FFF2-40B4-BE49-F238E27FC236}">
                      <a16:creationId xmlns:a16="http://schemas.microsoft.com/office/drawing/2014/main" id="{2820DDF6-8985-4B42-B6D6-83B1751EC5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25" name="Freeform 654">
                  <a:extLst>
                    <a:ext uri="{FF2B5EF4-FFF2-40B4-BE49-F238E27FC236}">
                      <a16:creationId xmlns:a16="http://schemas.microsoft.com/office/drawing/2014/main" id="{63B056C7-AFAC-214A-8E24-48B954AAA0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26" name="Freeform 655">
                  <a:extLst>
                    <a:ext uri="{FF2B5EF4-FFF2-40B4-BE49-F238E27FC236}">
                      <a16:creationId xmlns:a16="http://schemas.microsoft.com/office/drawing/2014/main" id="{47B78910-4311-804C-9AB1-27331D8E35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27" name="Freeform 656">
                  <a:extLst>
                    <a:ext uri="{FF2B5EF4-FFF2-40B4-BE49-F238E27FC236}">
                      <a16:creationId xmlns:a16="http://schemas.microsoft.com/office/drawing/2014/main" id="{BCE3F1EB-7537-3548-B2D0-25DE814A93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614" name="Freeform 657">
                <a:extLst>
                  <a:ext uri="{FF2B5EF4-FFF2-40B4-BE49-F238E27FC236}">
                    <a16:creationId xmlns:a16="http://schemas.microsoft.com/office/drawing/2014/main" id="{AEA7FE7B-4E23-5145-AF46-EAD1A9683E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0" y="2781"/>
                <a:ext cx="67" cy="51"/>
              </a:xfrm>
              <a:custGeom>
                <a:avLst/>
                <a:gdLst>
                  <a:gd name="T0" fmla="*/ 0 w 990"/>
                  <a:gd name="T1" fmla="*/ 0 h 792"/>
                  <a:gd name="T2" fmla="*/ 0 w 990"/>
                  <a:gd name="T3" fmla="*/ 0 h 792"/>
                  <a:gd name="T4" fmla="*/ 0 w 990"/>
                  <a:gd name="T5" fmla="*/ 0 h 792"/>
                  <a:gd name="T6" fmla="*/ 0 w 990"/>
                  <a:gd name="T7" fmla="*/ 0 h 792"/>
                  <a:gd name="T8" fmla="*/ 0 w 990"/>
                  <a:gd name="T9" fmla="*/ 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15" name="Freeform 658">
                <a:extLst>
                  <a:ext uri="{FF2B5EF4-FFF2-40B4-BE49-F238E27FC236}">
                    <a16:creationId xmlns:a16="http://schemas.microsoft.com/office/drawing/2014/main" id="{71870B35-FF8E-A648-9461-BE67BD42B2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9" y="2785"/>
                <a:ext cx="171" cy="46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16" name="Freeform 659">
                <a:extLst>
                  <a:ext uri="{FF2B5EF4-FFF2-40B4-BE49-F238E27FC236}">
                    <a16:creationId xmlns:a16="http://schemas.microsoft.com/office/drawing/2014/main" id="{14DF7B21-9989-CE4A-8CD2-77167155AD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0" y="2776"/>
                <a:ext cx="1" cy="10"/>
              </a:xfrm>
              <a:custGeom>
                <a:avLst/>
                <a:gdLst>
                  <a:gd name="T0" fmla="*/ 0 w 26"/>
                  <a:gd name="T1" fmla="*/ 0 h 147"/>
                  <a:gd name="T2" fmla="*/ 0 w 26"/>
                  <a:gd name="T3" fmla="*/ 0 h 147"/>
                  <a:gd name="T4" fmla="*/ 0 w 26"/>
                  <a:gd name="T5" fmla="*/ 0 h 147"/>
                  <a:gd name="T6" fmla="*/ 0 w 26"/>
                  <a:gd name="T7" fmla="*/ 0 h 147"/>
                  <a:gd name="T8" fmla="*/ 0 w 26"/>
                  <a:gd name="T9" fmla="*/ 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17" name="Freeform 660">
                <a:extLst>
                  <a:ext uri="{FF2B5EF4-FFF2-40B4-BE49-F238E27FC236}">
                    <a16:creationId xmlns:a16="http://schemas.microsoft.com/office/drawing/2014/main" id="{01249498-5D68-DC4A-8598-DBC5E0FAAE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0" y="2738"/>
                <a:ext cx="79" cy="39"/>
              </a:xfrm>
              <a:custGeom>
                <a:avLst/>
                <a:gdLst>
                  <a:gd name="T0" fmla="*/ 0 w 1176"/>
                  <a:gd name="T1" fmla="*/ 0 h 606"/>
                  <a:gd name="T2" fmla="*/ 0 w 1176"/>
                  <a:gd name="T3" fmla="*/ 0 h 606"/>
                  <a:gd name="T4" fmla="*/ 0 w 1176"/>
                  <a:gd name="T5" fmla="*/ 0 h 606"/>
                  <a:gd name="T6" fmla="*/ 0 w 1176"/>
                  <a:gd name="T7" fmla="*/ 0 h 606"/>
                  <a:gd name="T8" fmla="*/ 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18" name="Freeform 661">
                <a:extLst>
                  <a:ext uri="{FF2B5EF4-FFF2-40B4-BE49-F238E27FC236}">
                    <a16:creationId xmlns:a16="http://schemas.microsoft.com/office/drawing/2014/main" id="{39AB67DD-19DB-5B4A-9ECB-0D8434372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5" y="2778"/>
                <a:ext cx="162" cy="45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19" name="Freeform 662">
                <a:extLst>
                  <a:ext uri="{FF2B5EF4-FFF2-40B4-BE49-F238E27FC236}">
                    <a16:creationId xmlns:a16="http://schemas.microsoft.com/office/drawing/2014/main" id="{50095490-4E5B-2C4F-A578-E6823DF0D7AD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277" y="2775"/>
                <a:ext cx="66" cy="4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20" name="Freeform 663">
                <a:extLst>
                  <a:ext uri="{FF2B5EF4-FFF2-40B4-BE49-F238E27FC236}">
                    <a16:creationId xmlns:a16="http://schemas.microsoft.com/office/drawing/2014/main" id="{5F7C8605-C574-AF40-A25A-18D07E9455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2" y="2736"/>
                <a:ext cx="1" cy="10"/>
              </a:xfrm>
              <a:custGeom>
                <a:avLst/>
                <a:gdLst>
                  <a:gd name="T0" fmla="*/ 0 w 26"/>
                  <a:gd name="T1" fmla="*/ 0 h 147"/>
                  <a:gd name="T2" fmla="*/ 0 w 26"/>
                  <a:gd name="T3" fmla="*/ 0 h 147"/>
                  <a:gd name="T4" fmla="*/ 0 w 26"/>
                  <a:gd name="T5" fmla="*/ 0 h 147"/>
                  <a:gd name="T6" fmla="*/ 0 w 26"/>
                  <a:gd name="T7" fmla="*/ 0 h 147"/>
                  <a:gd name="T8" fmla="*/ 0 w 26"/>
                  <a:gd name="T9" fmla="*/ 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21" name="Freeform 664">
                <a:extLst>
                  <a:ext uri="{FF2B5EF4-FFF2-40B4-BE49-F238E27FC236}">
                    <a16:creationId xmlns:a16="http://schemas.microsoft.com/office/drawing/2014/main" id="{5B56B3ED-95B3-FC4B-AEC8-78598F3903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2" y="2698"/>
                <a:ext cx="79" cy="39"/>
              </a:xfrm>
              <a:custGeom>
                <a:avLst/>
                <a:gdLst>
                  <a:gd name="T0" fmla="*/ 0 w 1176"/>
                  <a:gd name="T1" fmla="*/ 0 h 606"/>
                  <a:gd name="T2" fmla="*/ 0 w 1176"/>
                  <a:gd name="T3" fmla="*/ 0 h 606"/>
                  <a:gd name="T4" fmla="*/ 0 w 1176"/>
                  <a:gd name="T5" fmla="*/ 0 h 606"/>
                  <a:gd name="T6" fmla="*/ 0 w 1176"/>
                  <a:gd name="T7" fmla="*/ 0 h 606"/>
                  <a:gd name="T8" fmla="*/ 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34" name="Group 665">
              <a:extLst>
                <a:ext uri="{FF2B5EF4-FFF2-40B4-BE49-F238E27FC236}">
                  <a16:creationId xmlns:a16="http://schemas.microsoft.com/office/drawing/2014/main" id="{2A813063-25A9-2348-B34A-4FB30E3C36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24887" y="5539981"/>
              <a:ext cx="635000" cy="485775"/>
              <a:chOff x="3061" y="2530"/>
              <a:chExt cx="400" cy="306"/>
            </a:xfrm>
          </p:grpSpPr>
          <p:grpSp>
            <p:nvGrpSpPr>
              <p:cNvPr id="635" name="Group 666">
                <a:extLst>
                  <a:ext uri="{FF2B5EF4-FFF2-40B4-BE49-F238E27FC236}">
                    <a16:creationId xmlns:a16="http://schemas.microsoft.com/office/drawing/2014/main" id="{E488256B-5F4C-7240-9A3D-138A9D926A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61" y="2530"/>
                <a:ext cx="327" cy="81"/>
                <a:chOff x="2199" y="955"/>
                <a:chExt cx="2547" cy="506"/>
              </a:xfrm>
            </p:grpSpPr>
            <p:sp>
              <p:nvSpPr>
                <p:cNvPr id="660" name="Freeform 667">
                  <a:extLst>
                    <a:ext uri="{FF2B5EF4-FFF2-40B4-BE49-F238E27FC236}">
                      <a16:creationId xmlns:a16="http://schemas.microsoft.com/office/drawing/2014/main" id="{30264AAC-A818-2C48-908B-3E20162B48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9" y="1166"/>
                  <a:ext cx="260" cy="281"/>
                </a:xfrm>
                <a:custGeom>
                  <a:avLst/>
                  <a:gdLst>
                    <a:gd name="T0" fmla="*/ 260 w 260"/>
                    <a:gd name="T1" fmla="*/ 0 h 281"/>
                    <a:gd name="T2" fmla="*/ 42 w 260"/>
                    <a:gd name="T3" fmla="*/ 112 h 281"/>
                    <a:gd name="T4" fmla="*/ 35 w 260"/>
                    <a:gd name="T5" fmla="*/ 211 h 281"/>
                    <a:gd name="T6" fmla="*/ 253 w 260"/>
                    <a:gd name="T7" fmla="*/ 281 h 28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0" h="281">
                      <a:moveTo>
                        <a:pt x="260" y="0"/>
                      </a:moveTo>
                      <a:cubicBezTo>
                        <a:pt x="224" y="19"/>
                        <a:pt x="79" y="77"/>
                        <a:pt x="42" y="112"/>
                      </a:cubicBezTo>
                      <a:cubicBezTo>
                        <a:pt x="5" y="143"/>
                        <a:pt x="0" y="183"/>
                        <a:pt x="35" y="211"/>
                      </a:cubicBezTo>
                      <a:cubicBezTo>
                        <a:pt x="70" y="239"/>
                        <a:pt x="208" y="266"/>
                        <a:pt x="253" y="281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61" name="Freeform 668">
                  <a:extLst>
                    <a:ext uri="{FF2B5EF4-FFF2-40B4-BE49-F238E27FC236}">
                      <a16:creationId xmlns:a16="http://schemas.microsoft.com/office/drawing/2014/main" id="{507FFE91-D066-EC44-8EE2-F5D3981A3A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040"/>
                  <a:ext cx="900" cy="421"/>
                </a:xfrm>
                <a:custGeom>
                  <a:avLst/>
                  <a:gdLst>
                    <a:gd name="T0" fmla="*/ 531 w 900"/>
                    <a:gd name="T1" fmla="*/ 0 h 421"/>
                    <a:gd name="T2" fmla="*/ 279 w 900"/>
                    <a:gd name="T3" fmla="*/ 77 h 421"/>
                    <a:gd name="T4" fmla="*/ 68 w 900"/>
                    <a:gd name="T5" fmla="*/ 182 h 421"/>
                    <a:gd name="T6" fmla="*/ 33 w 900"/>
                    <a:gd name="T7" fmla="*/ 323 h 421"/>
                    <a:gd name="T8" fmla="*/ 328 w 900"/>
                    <a:gd name="T9" fmla="*/ 400 h 421"/>
                    <a:gd name="T10" fmla="*/ 812 w 900"/>
                    <a:gd name="T11" fmla="*/ 421 h 421"/>
                    <a:gd name="T12" fmla="*/ 855 w 900"/>
                    <a:gd name="T13" fmla="*/ 400 h 4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00" h="421">
                      <a:moveTo>
                        <a:pt x="531" y="0"/>
                      </a:moveTo>
                      <a:cubicBezTo>
                        <a:pt x="489" y="13"/>
                        <a:pt x="356" y="47"/>
                        <a:pt x="279" y="77"/>
                      </a:cubicBezTo>
                      <a:cubicBezTo>
                        <a:pt x="202" y="107"/>
                        <a:pt x="109" y="141"/>
                        <a:pt x="68" y="182"/>
                      </a:cubicBezTo>
                      <a:cubicBezTo>
                        <a:pt x="31" y="213"/>
                        <a:pt x="0" y="292"/>
                        <a:pt x="33" y="323"/>
                      </a:cubicBezTo>
                      <a:cubicBezTo>
                        <a:pt x="76" y="359"/>
                        <a:pt x="198" y="384"/>
                        <a:pt x="328" y="400"/>
                      </a:cubicBezTo>
                      <a:cubicBezTo>
                        <a:pt x="458" y="416"/>
                        <a:pt x="724" y="421"/>
                        <a:pt x="812" y="421"/>
                      </a:cubicBezTo>
                      <a:cubicBezTo>
                        <a:pt x="900" y="421"/>
                        <a:pt x="846" y="404"/>
                        <a:pt x="855" y="40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62" name="Freeform 669">
                  <a:extLst>
                    <a:ext uri="{FF2B5EF4-FFF2-40B4-BE49-F238E27FC236}">
                      <a16:creationId xmlns:a16="http://schemas.microsoft.com/office/drawing/2014/main" id="{57E92C77-54EE-0845-97FB-2FE89243BE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2" y="1068"/>
                  <a:ext cx="428" cy="269"/>
                </a:xfrm>
                <a:custGeom>
                  <a:avLst/>
                  <a:gdLst>
                    <a:gd name="T0" fmla="*/ 428 w 428"/>
                    <a:gd name="T1" fmla="*/ 0 h 269"/>
                    <a:gd name="T2" fmla="*/ 217 w 428"/>
                    <a:gd name="T3" fmla="*/ 35 h 269"/>
                    <a:gd name="T4" fmla="*/ 21 w 428"/>
                    <a:gd name="T5" fmla="*/ 140 h 269"/>
                    <a:gd name="T6" fmla="*/ 91 w 428"/>
                    <a:gd name="T7" fmla="*/ 246 h 269"/>
                    <a:gd name="T8" fmla="*/ 231 w 428"/>
                    <a:gd name="T9" fmla="*/ 267 h 269"/>
                    <a:gd name="T10" fmla="*/ 414 w 428"/>
                    <a:gd name="T11" fmla="*/ 260 h 26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28" h="269">
                      <a:moveTo>
                        <a:pt x="428" y="0"/>
                      </a:moveTo>
                      <a:cubicBezTo>
                        <a:pt x="428" y="0"/>
                        <a:pt x="217" y="35"/>
                        <a:pt x="217" y="35"/>
                      </a:cubicBezTo>
                      <a:cubicBezTo>
                        <a:pt x="217" y="35"/>
                        <a:pt x="42" y="105"/>
                        <a:pt x="21" y="140"/>
                      </a:cubicBezTo>
                      <a:cubicBezTo>
                        <a:pt x="0" y="175"/>
                        <a:pt x="14" y="217"/>
                        <a:pt x="91" y="246"/>
                      </a:cubicBezTo>
                      <a:cubicBezTo>
                        <a:pt x="126" y="267"/>
                        <a:pt x="177" y="265"/>
                        <a:pt x="231" y="267"/>
                      </a:cubicBezTo>
                      <a:cubicBezTo>
                        <a:pt x="285" y="269"/>
                        <a:pt x="376" y="262"/>
                        <a:pt x="414" y="26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63" name="Freeform 670">
                  <a:extLst>
                    <a:ext uri="{FF2B5EF4-FFF2-40B4-BE49-F238E27FC236}">
                      <a16:creationId xmlns:a16="http://schemas.microsoft.com/office/drawing/2014/main" id="{889E7C82-E5D9-8043-8A50-F87E4DA42D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4" y="1075"/>
                  <a:ext cx="377" cy="239"/>
                </a:xfrm>
                <a:custGeom>
                  <a:avLst/>
                  <a:gdLst>
                    <a:gd name="T0" fmla="*/ 42 w 377"/>
                    <a:gd name="T1" fmla="*/ 239 h 239"/>
                    <a:gd name="T2" fmla="*/ 335 w 377"/>
                    <a:gd name="T3" fmla="*/ 146 h 239"/>
                    <a:gd name="T4" fmla="*/ 342 w 377"/>
                    <a:gd name="T5" fmla="*/ 47 h 239"/>
                    <a:gd name="T6" fmla="*/ 0 w 377"/>
                    <a:gd name="T7" fmla="*/ 0 h 23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77" h="239">
                      <a:moveTo>
                        <a:pt x="42" y="239"/>
                      </a:moveTo>
                      <a:cubicBezTo>
                        <a:pt x="89" y="224"/>
                        <a:pt x="285" y="178"/>
                        <a:pt x="335" y="146"/>
                      </a:cubicBezTo>
                      <a:cubicBezTo>
                        <a:pt x="372" y="115"/>
                        <a:pt x="377" y="75"/>
                        <a:pt x="342" y="47"/>
                      </a:cubicBezTo>
                      <a:cubicBezTo>
                        <a:pt x="286" y="23"/>
                        <a:pt x="71" y="10"/>
                        <a:pt x="0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64" name="Freeform 671">
                  <a:extLst>
                    <a:ext uri="{FF2B5EF4-FFF2-40B4-BE49-F238E27FC236}">
                      <a16:creationId xmlns:a16="http://schemas.microsoft.com/office/drawing/2014/main" id="{6EEB3AC9-B797-2E4E-B758-6150218755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6" y="997"/>
                  <a:ext cx="660" cy="336"/>
                </a:xfrm>
                <a:custGeom>
                  <a:avLst/>
                  <a:gdLst>
                    <a:gd name="T0" fmla="*/ 390 w 646"/>
                    <a:gd name="T1" fmla="*/ 592 h 300"/>
                    <a:gd name="T2" fmla="*/ 555 w 646"/>
                    <a:gd name="T3" fmla="*/ 501 h 300"/>
                    <a:gd name="T4" fmla="*/ 690 w 646"/>
                    <a:gd name="T5" fmla="*/ 377 h 300"/>
                    <a:gd name="T6" fmla="*/ 713 w 646"/>
                    <a:gd name="T7" fmla="*/ 211 h 300"/>
                    <a:gd name="T8" fmla="*/ 522 w 646"/>
                    <a:gd name="T9" fmla="*/ 119 h 300"/>
                    <a:gd name="T10" fmla="*/ 0 w 646"/>
                    <a:gd name="T11" fmla="*/ 0 h 3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46" h="300">
                      <a:moveTo>
                        <a:pt x="343" y="300"/>
                      </a:moveTo>
                      <a:cubicBezTo>
                        <a:pt x="367" y="292"/>
                        <a:pt x="443" y="272"/>
                        <a:pt x="487" y="254"/>
                      </a:cubicBezTo>
                      <a:cubicBezTo>
                        <a:pt x="531" y="236"/>
                        <a:pt x="584" y="216"/>
                        <a:pt x="607" y="191"/>
                      </a:cubicBezTo>
                      <a:cubicBezTo>
                        <a:pt x="628" y="173"/>
                        <a:pt x="646" y="125"/>
                        <a:pt x="627" y="107"/>
                      </a:cubicBezTo>
                      <a:cubicBezTo>
                        <a:pt x="603" y="85"/>
                        <a:pt x="563" y="79"/>
                        <a:pt x="459" y="61"/>
                      </a:cubicBezTo>
                      <a:cubicBezTo>
                        <a:pt x="355" y="43"/>
                        <a:pt x="76" y="10"/>
                        <a:pt x="0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65" name="Freeform 672">
                  <a:extLst>
                    <a:ext uri="{FF2B5EF4-FFF2-40B4-BE49-F238E27FC236}">
                      <a16:creationId xmlns:a16="http://schemas.microsoft.com/office/drawing/2014/main" id="{BF0B78D6-7D03-B248-8646-B7A4D8DB82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6" y="955"/>
                  <a:ext cx="630" cy="397"/>
                </a:xfrm>
                <a:custGeom>
                  <a:avLst/>
                  <a:gdLst>
                    <a:gd name="T0" fmla="*/ 320 w 630"/>
                    <a:gd name="T1" fmla="*/ 397 h 397"/>
                    <a:gd name="T2" fmla="*/ 468 w 630"/>
                    <a:gd name="T3" fmla="*/ 345 h 397"/>
                    <a:gd name="T4" fmla="*/ 590 w 630"/>
                    <a:gd name="T5" fmla="*/ 275 h 397"/>
                    <a:gd name="T6" fmla="*/ 611 w 630"/>
                    <a:gd name="T7" fmla="*/ 181 h 397"/>
                    <a:gd name="T8" fmla="*/ 439 w 630"/>
                    <a:gd name="T9" fmla="*/ 129 h 397"/>
                    <a:gd name="T10" fmla="*/ 0 w 630"/>
                    <a:gd name="T11" fmla="*/ 0 h 39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30" h="397">
                      <a:moveTo>
                        <a:pt x="320" y="397"/>
                      </a:moveTo>
                      <a:cubicBezTo>
                        <a:pt x="345" y="388"/>
                        <a:pt x="423" y="366"/>
                        <a:pt x="468" y="345"/>
                      </a:cubicBezTo>
                      <a:cubicBezTo>
                        <a:pt x="513" y="325"/>
                        <a:pt x="567" y="303"/>
                        <a:pt x="590" y="275"/>
                      </a:cubicBezTo>
                      <a:cubicBezTo>
                        <a:pt x="612" y="255"/>
                        <a:pt x="630" y="201"/>
                        <a:pt x="611" y="181"/>
                      </a:cubicBezTo>
                      <a:cubicBezTo>
                        <a:pt x="586" y="156"/>
                        <a:pt x="541" y="159"/>
                        <a:pt x="439" y="129"/>
                      </a:cubicBezTo>
                      <a:cubicBezTo>
                        <a:pt x="337" y="99"/>
                        <a:pt x="91" y="27"/>
                        <a:pt x="0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</p:grpSp>
          <p:pic>
            <p:nvPicPr>
              <p:cNvPr id="636" name="Picture 673" descr="laptop_keyboard">
                <a:extLst>
                  <a:ext uri="{FF2B5EF4-FFF2-40B4-BE49-F238E27FC236}">
                    <a16:creationId xmlns:a16="http://schemas.microsoft.com/office/drawing/2014/main" id="{818E4316-ADEB-AE4B-A699-D416E1C587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3109" y="2736"/>
                <a:ext cx="245" cy="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37" name="Freeform 674">
                <a:extLst>
                  <a:ext uri="{FF2B5EF4-FFF2-40B4-BE49-F238E27FC236}">
                    <a16:creationId xmlns:a16="http://schemas.microsoft.com/office/drawing/2014/main" id="{A1178674-C6C6-D942-80CB-75C6BFD086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0" y="2638"/>
                <a:ext cx="197" cy="131"/>
              </a:xfrm>
              <a:custGeom>
                <a:avLst/>
                <a:gdLst>
                  <a:gd name="T0" fmla="*/ 0 w 2982"/>
                  <a:gd name="T1" fmla="*/ 0 h 2442"/>
                  <a:gd name="T2" fmla="*/ 0 w 2982"/>
                  <a:gd name="T3" fmla="*/ 0 h 2442"/>
                  <a:gd name="T4" fmla="*/ 0 w 2982"/>
                  <a:gd name="T5" fmla="*/ 0 h 2442"/>
                  <a:gd name="T6" fmla="*/ 0 w 2982"/>
                  <a:gd name="T7" fmla="*/ 0 h 2442"/>
                  <a:gd name="T8" fmla="*/ 0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pic>
            <p:nvPicPr>
              <p:cNvPr id="638" name="Picture 675" descr="screen">
                <a:extLst>
                  <a:ext uri="{FF2B5EF4-FFF2-40B4-BE49-F238E27FC236}">
                    <a16:creationId xmlns:a16="http://schemas.microsoft.com/office/drawing/2014/main" id="{A7347B7E-CCF5-FF42-83C4-25E95D6DDD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0" y="2641"/>
                <a:ext cx="179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39" name="Freeform 676">
                <a:extLst>
                  <a:ext uri="{FF2B5EF4-FFF2-40B4-BE49-F238E27FC236}">
                    <a16:creationId xmlns:a16="http://schemas.microsoft.com/office/drawing/2014/main" id="{00ECEF64-E8C8-4048-95B9-291C901D77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6" y="2634"/>
                <a:ext cx="167" cy="25"/>
              </a:xfrm>
              <a:custGeom>
                <a:avLst/>
                <a:gdLst>
                  <a:gd name="T0" fmla="*/ 0 w 2528"/>
                  <a:gd name="T1" fmla="*/ 0 h 455"/>
                  <a:gd name="T2" fmla="*/ 0 w 2528"/>
                  <a:gd name="T3" fmla="*/ 0 h 455"/>
                  <a:gd name="T4" fmla="*/ 0 w 2528"/>
                  <a:gd name="T5" fmla="*/ 0 h 455"/>
                  <a:gd name="T6" fmla="*/ 0 w 2528"/>
                  <a:gd name="T7" fmla="*/ 0 h 455"/>
                  <a:gd name="T8" fmla="*/ 0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40" name="Freeform 677">
                <a:extLst>
                  <a:ext uri="{FF2B5EF4-FFF2-40B4-BE49-F238E27FC236}">
                    <a16:creationId xmlns:a16="http://schemas.microsoft.com/office/drawing/2014/main" id="{0014A409-D9B4-A949-98B0-56F9722D92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9" y="2634"/>
                <a:ext cx="46" cy="102"/>
              </a:xfrm>
              <a:custGeom>
                <a:avLst/>
                <a:gdLst>
                  <a:gd name="T0" fmla="*/ 0 w 702"/>
                  <a:gd name="T1" fmla="*/ 0 h 1893"/>
                  <a:gd name="T2" fmla="*/ 0 w 702"/>
                  <a:gd name="T3" fmla="*/ 0 h 1893"/>
                  <a:gd name="T4" fmla="*/ 0 w 702"/>
                  <a:gd name="T5" fmla="*/ 0 h 1893"/>
                  <a:gd name="T6" fmla="*/ 0 w 702"/>
                  <a:gd name="T7" fmla="*/ 0 h 1893"/>
                  <a:gd name="T8" fmla="*/ 0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41" name="Freeform 678">
                <a:extLst>
                  <a:ext uri="{FF2B5EF4-FFF2-40B4-BE49-F238E27FC236}">
                    <a16:creationId xmlns:a16="http://schemas.microsoft.com/office/drawing/2014/main" id="{B32C60B6-03BE-AE4B-A8B2-253AD5DB67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2" y="2652"/>
                <a:ext cx="50" cy="117"/>
              </a:xfrm>
              <a:custGeom>
                <a:avLst/>
                <a:gdLst>
                  <a:gd name="T0" fmla="*/ 0 w 756"/>
                  <a:gd name="T1" fmla="*/ 0 h 2184"/>
                  <a:gd name="T2" fmla="*/ 0 w 756"/>
                  <a:gd name="T3" fmla="*/ 0 h 2184"/>
                  <a:gd name="T4" fmla="*/ 0 w 756"/>
                  <a:gd name="T5" fmla="*/ 0 h 2184"/>
                  <a:gd name="T6" fmla="*/ 0 w 756"/>
                  <a:gd name="T7" fmla="*/ 0 h 2184"/>
                  <a:gd name="T8" fmla="*/ 0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42" name="Freeform 679">
                <a:extLst>
                  <a:ext uri="{FF2B5EF4-FFF2-40B4-BE49-F238E27FC236}">
                    <a16:creationId xmlns:a16="http://schemas.microsoft.com/office/drawing/2014/main" id="{B023ADC3-7539-F145-B52F-5ADE8AAA9E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8" y="2730"/>
                <a:ext cx="183" cy="40"/>
              </a:xfrm>
              <a:custGeom>
                <a:avLst/>
                <a:gdLst>
                  <a:gd name="T0" fmla="*/ 0 w 2773"/>
                  <a:gd name="T1" fmla="*/ 0 h 738"/>
                  <a:gd name="T2" fmla="*/ 0 w 2773"/>
                  <a:gd name="T3" fmla="*/ 0 h 738"/>
                  <a:gd name="T4" fmla="*/ 0 w 2773"/>
                  <a:gd name="T5" fmla="*/ 0 h 738"/>
                  <a:gd name="T6" fmla="*/ 0 w 2773"/>
                  <a:gd name="T7" fmla="*/ 0 h 738"/>
                  <a:gd name="T8" fmla="*/ 0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43" name="Freeform 680">
                <a:extLst>
                  <a:ext uri="{FF2B5EF4-FFF2-40B4-BE49-F238E27FC236}">
                    <a16:creationId xmlns:a16="http://schemas.microsoft.com/office/drawing/2014/main" id="{8DC2FD41-54FB-1B4E-AE8D-D4E49D45C2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7" y="2653"/>
                <a:ext cx="47" cy="118"/>
              </a:xfrm>
              <a:custGeom>
                <a:avLst/>
                <a:gdLst>
                  <a:gd name="T0" fmla="*/ 0 w 637"/>
                  <a:gd name="T1" fmla="*/ 0 h 1659"/>
                  <a:gd name="T2" fmla="*/ 0 w 637"/>
                  <a:gd name="T3" fmla="*/ 0 h 1659"/>
                  <a:gd name="T4" fmla="*/ 0 w 637"/>
                  <a:gd name="T5" fmla="*/ 0 h 1659"/>
                  <a:gd name="T6" fmla="*/ 0 w 637"/>
                  <a:gd name="T7" fmla="*/ 0 h 1659"/>
                  <a:gd name="T8" fmla="*/ 0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44" name="Freeform 681">
                <a:extLst>
                  <a:ext uri="{FF2B5EF4-FFF2-40B4-BE49-F238E27FC236}">
                    <a16:creationId xmlns:a16="http://schemas.microsoft.com/office/drawing/2014/main" id="{135825F9-10E4-2C4A-A3EB-E3C7A18604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8" y="2736"/>
                <a:ext cx="163" cy="39"/>
              </a:xfrm>
              <a:custGeom>
                <a:avLst/>
                <a:gdLst>
                  <a:gd name="T0" fmla="*/ 0 w 2216"/>
                  <a:gd name="T1" fmla="*/ 0 h 550"/>
                  <a:gd name="T2" fmla="*/ 0 w 2216"/>
                  <a:gd name="T3" fmla="*/ 0 h 550"/>
                  <a:gd name="T4" fmla="*/ 0 w 2216"/>
                  <a:gd name="T5" fmla="*/ 0 h 550"/>
                  <a:gd name="T6" fmla="*/ 0 w 2216"/>
                  <a:gd name="T7" fmla="*/ 0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645" name="Group 682">
                <a:extLst>
                  <a:ext uri="{FF2B5EF4-FFF2-40B4-BE49-F238E27FC236}">
                    <a16:creationId xmlns:a16="http://schemas.microsoft.com/office/drawing/2014/main" id="{18B7D007-F2F8-2041-A3B3-4AAC42AC9D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86" y="2777"/>
                <a:ext cx="55" cy="24"/>
                <a:chOff x="1740" y="2642"/>
                <a:chExt cx="752" cy="327"/>
              </a:xfrm>
            </p:grpSpPr>
            <p:sp>
              <p:nvSpPr>
                <p:cNvPr id="654" name="Freeform 683">
                  <a:extLst>
                    <a:ext uri="{FF2B5EF4-FFF2-40B4-BE49-F238E27FC236}">
                      <a16:creationId xmlns:a16="http://schemas.microsoft.com/office/drawing/2014/main" id="{C9CDCED6-729A-B548-A704-978153940A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55" name="Freeform 684">
                  <a:extLst>
                    <a:ext uri="{FF2B5EF4-FFF2-40B4-BE49-F238E27FC236}">
                      <a16:creationId xmlns:a16="http://schemas.microsoft.com/office/drawing/2014/main" id="{24052544-85C6-0C47-B814-CD736AF3FD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56" name="Freeform 685">
                  <a:extLst>
                    <a:ext uri="{FF2B5EF4-FFF2-40B4-BE49-F238E27FC236}">
                      <a16:creationId xmlns:a16="http://schemas.microsoft.com/office/drawing/2014/main" id="{6294FE3C-811A-494B-A379-68E78C7B7B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57" name="Freeform 686">
                  <a:extLst>
                    <a:ext uri="{FF2B5EF4-FFF2-40B4-BE49-F238E27FC236}">
                      <a16:creationId xmlns:a16="http://schemas.microsoft.com/office/drawing/2014/main" id="{14E79AE5-BBCC-114C-AF2F-57A092C70B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58" name="Freeform 687">
                  <a:extLst>
                    <a:ext uri="{FF2B5EF4-FFF2-40B4-BE49-F238E27FC236}">
                      <a16:creationId xmlns:a16="http://schemas.microsoft.com/office/drawing/2014/main" id="{87C488F6-CAF2-4349-8DCB-F47AF6FC06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59" name="Freeform 688">
                  <a:extLst>
                    <a:ext uri="{FF2B5EF4-FFF2-40B4-BE49-F238E27FC236}">
                      <a16:creationId xmlns:a16="http://schemas.microsoft.com/office/drawing/2014/main" id="{F96E81D8-978B-5E49-94AC-C77AF2614B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646" name="Freeform 689">
                <a:extLst>
                  <a:ext uri="{FF2B5EF4-FFF2-40B4-BE49-F238E27FC236}">
                    <a16:creationId xmlns:a16="http://schemas.microsoft.com/office/drawing/2014/main" id="{986E1BA8-56FE-2F4F-B3AB-0EA671F5EF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0" y="2781"/>
                <a:ext cx="67" cy="51"/>
              </a:xfrm>
              <a:custGeom>
                <a:avLst/>
                <a:gdLst>
                  <a:gd name="T0" fmla="*/ 0 w 990"/>
                  <a:gd name="T1" fmla="*/ 0 h 792"/>
                  <a:gd name="T2" fmla="*/ 0 w 990"/>
                  <a:gd name="T3" fmla="*/ 0 h 792"/>
                  <a:gd name="T4" fmla="*/ 0 w 990"/>
                  <a:gd name="T5" fmla="*/ 0 h 792"/>
                  <a:gd name="T6" fmla="*/ 0 w 990"/>
                  <a:gd name="T7" fmla="*/ 0 h 792"/>
                  <a:gd name="T8" fmla="*/ 0 w 990"/>
                  <a:gd name="T9" fmla="*/ 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47" name="Freeform 690">
                <a:extLst>
                  <a:ext uri="{FF2B5EF4-FFF2-40B4-BE49-F238E27FC236}">
                    <a16:creationId xmlns:a16="http://schemas.microsoft.com/office/drawing/2014/main" id="{032047D0-42E0-4B46-895E-03472FB4D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9" y="2785"/>
                <a:ext cx="171" cy="46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48" name="Freeform 691">
                <a:extLst>
                  <a:ext uri="{FF2B5EF4-FFF2-40B4-BE49-F238E27FC236}">
                    <a16:creationId xmlns:a16="http://schemas.microsoft.com/office/drawing/2014/main" id="{FA89F6A3-14E8-1E4F-88E9-66EE672BEC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0" y="2776"/>
                <a:ext cx="1" cy="10"/>
              </a:xfrm>
              <a:custGeom>
                <a:avLst/>
                <a:gdLst>
                  <a:gd name="T0" fmla="*/ 0 w 26"/>
                  <a:gd name="T1" fmla="*/ 0 h 147"/>
                  <a:gd name="T2" fmla="*/ 0 w 26"/>
                  <a:gd name="T3" fmla="*/ 0 h 147"/>
                  <a:gd name="T4" fmla="*/ 0 w 26"/>
                  <a:gd name="T5" fmla="*/ 0 h 147"/>
                  <a:gd name="T6" fmla="*/ 0 w 26"/>
                  <a:gd name="T7" fmla="*/ 0 h 147"/>
                  <a:gd name="T8" fmla="*/ 0 w 26"/>
                  <a:gd name="T9" fmla="*/ 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49" name="Freeform 692">
                <a:extLst>
                  <a:ext uri="{FF2B5EF4-FFF2-40B4-BE49-F238E27FC236}">
                    <a16:creationId xmlns:a16="http://schemas.microsoft.com/office/drawing/2014/main" id="{D515CEFC-F72A-2B4C-8178-A7F2D78AC8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0" y="2738"/>
                <a:ext cx="79" cy="39"/>
              </a:xfrm>
              <a:custGeom>
                <a:avLst/>
                <a:gdLst>
                  <a:gd name="T0" fmla="*/ 0 w 1176"/>
                  <a:gd name="T1" fmla="*/ 0 h 606"/>
                  <a:gd name="T2" fmla="*/ 0 w 1176"/>
                  <a:gd name="T3" fmla="*/ 0 h 606"/>
                  <a:gd name="T4" fmla="*/ 0 w 1176"/>
                  <a:gd name="T5" fmla="*/ 0 h 606"/>
                  <a:gd name="T6" fmla="*/ 0 w 1176"/>
                  <a:gd name="T7" fmla="*/ 0 h 606"/>
                  <a:gd name="T8" fmla="*/ 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50" name="Freeform 693">
                <a:extLst>
                  <a:ext uri="{FF2B5EF4-FFF2-40B4-BE49-F238E27FC236}">
                    <a16:creationId xmlns:a16="http://schemas.microsoft.com/office/drawing/2014/main" id="{179531AD-F08A-C641-A873-F2E8AEE5E3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5" y="2778"/>
                <a:ext cx="162" cy="45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51" name="Freeform 694">
                <a:extLst>
                  <a:ext uri="{FF2B5EF4-FFF2-40B4-BE49-F238E27FC236}">
                    <a16:creationId xmlns:a16="http://schemas.microsoft.com/office/drawing/2014/main" id="{73AACF3A-FA16-9C4F-8B6F-B0A8B43B758C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277" y="2775"/>
                <a:ext cx="66" cy="4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52" name="Freeform 695">
                <a:extLst>
                  <a:ext uri="{FF2B5EF4-FFF2-40B4-BE49-F238E27FC236}">
                    <a16:creationId xmlns:a16="http://schemas.microsoft.com/office/drawing/2014/main" id="{15FD6D01-4885-FE49-9A11-07A76235F5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2" y="2736"/>
                <a:ext cx="1" cy="10"/>
              </a:xfrm>
              <a:custGeom>
                <a:avLst/>
                <a:gdLst>
                  <a:gd name="T0" fmla="*/ 0 w 26"/>
                  <a:gd name="T1" fmla="*/ 0 h 147"/>
                  <a:gd name="T2" fmla="*/ 0 w 26"/>
                  <a:gd name="T3" fmla="*/ 0 h 147"/>
                  <a:gd name="T4" fmla="*/ 0 w 26"/>
                  <a:gd name="T5" fmla="*/ 0 h 147"/>
                  <a:gd name="T6" fmla="*/ 0 w 26"/>
                  <a:gd name="T7" fmla="*/ 0 h 147"/>
                  <a:gd name="T8" fmla="*/ 0 w 26"/>
                  <a:gd name="T9" fmla="*/ 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53" name="Freeform 696">
                <a:extLst>
                  <a:ext uri="{FF2B5EF4-FFF2-40B4-BE49-F238E27FC236}">
                    <a16:creationId xmlns:a16="http://schemas.microsoft.com/office/drawing/2014/main" id="{84BBF509-8F69-EB4E-9420-AC49763190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2" y="2698"/>
                <a:ext cx="79" cy="39"/>
              </a:xfrm>
              <a:custGeom>
                <a:avLst/>
                <a:gdLst>
                  <a:gd name="T0" fmla="*/ 0 w 1176"/>
                  <a:gd name="T1" fmla="*/ 0 h 606"/>
                  <a:gd name="T2" fmla="*/ 0 w 1176"/>
                  <a:gd name="T3" fmla="*/ 0 h 606"/>
                  <a:gd name="T4" fmla="*/ 0 w 1176"/>
                  <a:gd name="T5" fmla="*/ 0 h 606"/>
                  <a:gd name="T6" fmla="*/ 0 w 1176"/>
                  <a:gd name="T7" fmla="*/ 0 h 606"/>
                  <a:gd name="T8" fmla="*/ 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5F051E2-E1A7-9B47-915A-0156EEB4173B}"/>
              </a:ext>
            </a:extLst>
          </p:cNvPr>
          <p:cNvGrpSpPr/>
          <p:nvPr/>
        </p:nvGrpSpPr>
        <p:grpSpPr>
          <a:xfrm>
            <a:off x="1176517" y="4567121"/>
            <a:ext cx="1672254" cy="1938344"/>
            <a:chOff x="1176517" y="4567121"/>
            <a:chExt cx="1672254" cy="1938344"/>
          </a:xfrm>
        </p:grpSpPr>
        <p:sp>
          <p:nvSpPr>
            <p:cNvPr id="471" name="Text Box 5">
              <a:extLst>
                <a:ext uri="{FF2B5EF4-FFF2-40B4-BE49-F238E27FC236}">
                  <a16:creationId xmlns:a16="http://schemas.microsoft.com/office/drawing/2014/main" id="{2134EC04-C5E3-F242-90E6-F19A88A1D7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6517" y="5992696"/>
              <a:ext cx="1672254" cy="5127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shared wire (e.g.,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cabled Ethernet)</a:t>
              </a:r>
            </a:p>
          </p:txBody>
        </p:sp>
        <p:sp>
          <p:nvSpPr>
            <p:cNvPr id="475" name="Line 173">
              <a:extLst>
                <a:ext uri="{FF2B5EF4-FFF2-40B4-BE49-F238E27FC236}">
                  <a16:creationId xmlns:a16="http://schemas.microsoft.com/office/drawing/2014/main" id="{3F306567-9F2F-4149-9D30-2173B4370A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22938" y="4821121"/>
              <a:ext cx="466725" cy="890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476" name="Line 174">
              <a:extLst>
                <a:ext uri="{FF2B5EF4-FFF2-40B4-BE49-F238E27FC236}">
                  <a16:creationId xmlns:a16="http://schemas.microsoft.com/office/drawing/2014/main" id="{7FB886E9-9D2D-B64D-87A8-FC07C88CC0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5475" y="5292608"/>
              <a:ext cx="242888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477" name="Line 175">
              <a:extLst>
                <a:ext uri="{FF2B5EF4-FFF2-40B4-BE49-F238E27FC236}">
                  <a16:creationId xmlns:a16="http://schemas.microsoft.com/office/drawing/2014/main" id="{197F6785-17A4-034A-979B-B8B5BA4F83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0538" y="5629158"/>
              <a:ext cx="1905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478" name="Line 176">
              <a:extLst>
                <a:ext uri="{FF2B5EF4-FFF2-40B4-BE49-F238E27FC236}">
                  <a16:creationId xmlns:a16="http://schemas.microsoft.com/office/drawing/2014/main" id="{70DDD911-DBF3-7F4F-BF66-8853AA4181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15038" y="5152908"/>
              <a:ext cx="177800" cy="79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526" name="Line 434">
              <a:extLst>
                <a:ext uri="{FF2B5EF4-FFF2-40B4-BE49-F238E27FC236}">
                  <a16:creationId xmlns:a16="http://schemas.microsoft.com/office/drawing/2014/main" id="{13E4667A-1C98-C742-9515-44695E1E26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6450" y="4925896"/>
              <a:ext cx="242888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527" name="Line 435">
              <a:extLst>
                <a:ext uri="{FF2B5EF4-FFF2-40B4-BE49-F238E27FC236}">
                  <a16:creationId xmlns:a16="http://schemas.microsoft.com/office/drawing/2014/main" id="{3AE8AA7B-1112-3E4B-9C21-6CE3F67CF7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6450" y="4925896"/>
              <a:ext cx="242888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528" name="Line 436">
              <a:extLst>
                <a:ext uri="{FF2B5EF4-FFF2-40B4-BE49-F238E27FC236}">
                  <a16:creationId xmlns:a16="http://schemas.microsoft.com/office/drawing/2014/main" id="{84E2754A-286E-2643-AF6C-06B6ED5706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8188" y="5562483"/>
              <a:ext cx="1905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grpSp>
          <p:nvGrpSpPr>
            <p:cNvPr id="529" name="Group 506">
              <a:extLst>
                <a:ext uri="{FF2B5EF4-FFF2-40B4-BE49-F238E27FC236}">
                  <a16:creationId xmlns:a16="http://schemas.microsoft.com/office/drawing/2014/main" id="{B79DFA91-6DD1-6946-BCA6-B60B73F4E799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256200" y="5438658"/>
              <a:ext cx="501650" cy="512763"/>
              <a:chOff x="2839" y="3501"/>
              <a:chExt cx="755" cy="803"/>
            </a:xfrm>
          </p:grpSpPr>
          <p:pic>
            <p:nvPicPr>
              <p:cNvPr id="530" name="Picture 507" descr="desktop_computer_stylized_medium">
                <a:extLst>
                  <a:ext uri="{FF2B5EF4-FFF2-40B4-BE49-F238E27FC236}">
                    <a16:creationId xmlns:a16="http://schemas.microsoft.com/office/drawing/2014/main" id="{B7D871EE-D530-A84C-85C8-4DC1EB0A9C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1" name="Freeform 508">
                <a:extLst>
                  <a:ext uri="{FF2B5EF4-FFF2-40B4-BE49-F238E27FC236}">
                    <a16:creationId xmlns:a16="http://schemas.microsoft.com/office/drawing/2014/main" id="{9D5575BC-5BD2-FE4A-9414-7BAB3B8D40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66" name="Group 699">
              <a:extLst>
                <a:ext uri="{FF2B5EF4-FFF2-40B4-BE49-F238E27FC236}">
                  <a16:creationId xmlns:a16="http://schemas.microsoft.com/office/drawing/2014/main" id="{02B4AC8E-378E-3547-A03F-EB9A037CC599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410188" y="4994158"/>
              <a:ext cx="501650" cy="512763"/>
              <a:chOff x="2839" y="3501"/>
              <a:chExt cx="755" cy="803"/>
            </a:xfrm>
          </p:grpSpPr>
          <p:pic>
            <p:nvPicPr>
              <p:cNvPr id="667" name="Picture 700" descr="desktop_computer_stylized_medium">
                <a:extLst>
                  <a:ext uri="{FF2B5EF4-FFF2-40B4-BE49-F238E27FC236}">
                    <a16:creationId xmlns:a16="http://schemas.microsoft.com/office/drawing/2014/main" id="{71724573-60B3-124B-B985-CADFBB1B25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68" name="Freeform 701">
                <a:extLst>
                  <a:ext uri="{FF2B5EF4-FFF2-40B4-BE49-F238E27FC236}">
                    <a16:creationId xmlns:a16="http://schemas.microsoft.com/office/drawing/2014/main" id="{E65649AC-8FC0-F443-9BCF-46161D9931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69" name="Group 702">
              <a:extLst>
                <a:ext uri="{FF2B5EF4-FFF2-40B4-BE49-F238E27FC236}">
                  <a16:creationId xmlns:a16="http://schemas.microsoft.com/office/drawing/2014/main" id="{193A9924-4D79-4547-A4DE-2DF0DB24940C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561000" y="4567121"/>
              <a:ext cx="501650" cy="512762"/>
              <a:chOff x="2839" y="3501"/>
              <a:chExt cx="755" cy="803"/>
            </a:xfrm>
          </p:grpSpPr>
          <p:pic>
            <p:nvPicPr>
              <p:cNvPr id="670" name="Picture 703" descr="desktop_computer_stylized_medium">
                <a:extLst>
                  <a:ext uri="{FF2B5EF4-FFF2-40B4-BE49-F238E27FC236}">
                    <a16:creationId xmlns:a16="http://schemas.microsoft.com/office/drawing/2014/main" id="{C8CA1A81-D304-424F-87F7-FEE71560CB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71" name="Freeform 704">
                <a:extLst>
                  <a:ext uri="{FF2B5EF4-FFF2-40B4-BE49-F238E27FC236}">
                    <a16:creationId xmlns:a16="http://schemas.microsoft.com/office/drawing/2014/main" id="{A593126A-F019-4948-B6F9-9F0BBDC123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72" name="Group 705">
              <a:extLst>
                <a:ext uri="{FF2B5EF4-FFF2-40B4-BE49-F238E27FC236}">
                  <a16:creationId xmlns:a16="http://schemas.microsoft.com/office/drawing/2014/main" id="{782ACF55-310A-7742-B762-459ADBC589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34100" y="4954471"/>
              <a:ext cx="501650" cy="512762"/>
              <a:chOff x="2839" y="3501"/>
              <a:chExt cx="755" cy="803"/>
            </a:xfrm>
          </p:grpSpPr>
          <p:pic>
            <p:nvPicPr>
              <p:cNvPr id="673" name="Picture 706" descr="desktop_computer_stylized_medium">
                <a:extLst>
                  <a:ext uri="{FF2B5EF4-FFF2-40B4-BE49-F238E27FC236}">
                    <a16:creationId xmlns:a16="http://schemas.microsoft.com/office/drawing/2014/main" id="{B4D37DEA-5391-6A48-B22B-C5003F10CD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74" name="Freeform 707">
                <a:extLst>
                  <a:ext uri="{FF2B5EF4-FFF2-40B4-BE49-F238E27FC236}">
                    <a16:creationId xmlns:a16="http://schemas.microsoft.com/office/drawing/2014/main" id="{3BF185DB-3612-4349-821B-4CFDFD5386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75" name="Group 708">
              <a:extLst>
                <a:ext uri="{FF2B5EF4-FFF2-40B4-BE49-F238E27FC236}">
                  <a16:creationId xmlns:a16="http://schemas.microsoft.com/office/drawing/2014/main" id="{97B144E7-A54B-CA4C-B04F-A2F25E986C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35663" y="5394208"/>
              <a:ext cx="501650" cy="512763"/>
              <a:chOff x="2839" y="3501"/>
              <a:chExt cx="755" cy="803"/>
            </a:xfrm>
          </p:grpSpPr>
          <p:pic>
            <p:nvPicPr>
              <p:cNvPr id="676" name="Picture 709" descr="desktop_computer_stylized_medium">
                <a:extLst>
                  <a:ext uri="{FF2B5EF4-FFF2-40B4-BE49-F238E27FC236}">
                    <a16:creationId xmlns:a16="http://schemas.microsoft.com/office/drawing/2014/main" id="{BC4923DF-E580-E043-87E0-54FA60E4EC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77" name="Freeform 710">
                <a:extLst>
                  <a:ext uri="{FF2B5EF4-FFF2-40B4-BE49-F238E27FC236}">
                    <a16:creationId xmlns:a16="http://schemas.microsoft.com/office/drawing/2014/main" id="{42EC1204-645A-4842-92FE-2F13DBC97D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6288C4E-3C37-1146-A254-7DBA7BE1413F}"/>
              </a:ext>
            </a:extLst>
          </p:cNvPr>
          <p:cNvGrpSpPr/>
          <p:nvPr/>
        </p:nvGrpSpPr>
        <p:grpSpPr>
          <a:xfrm>
            <a:off x="3021501" y="4737811"/>
            <a:ext cx="1951525" cy="1657756"/>
            <a:chOff x="3021501" y="4737811"/>
            <a:chExt cx="1951525" cy="165775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337CC03-6B75-DD4E-AEF4-E8B1E9874303}"/>
                </a:ext>
              </a:extLst>
            </p:cNvPr>
            <p:cNvGrpSpPr/>
            <p:nvPr/>
          </p:nvGrpSpPr>
          <p:grpSpPr>
            <a:xfrm>
              <a:off x="3021501" y="4737811"/>
              <a:ext cx="1951525" cy="1263172"/>
              <a:chOff x="7891681" y="3099042"/>
              <a:chExt cx="2342453" cy="1569939"/>
            </a:xfrm>
          </p:grpSpPr>
          <p:sp>
            <p:nvSpPr>
              <p:cNvPr id="678" name="Oval 800">
                <a:extLst>
                  <a:ext uri="{FF2B5EF4-FFF2-40B4-BE49-F238E27FC236}">
                    <a16:creationId xmlns:a16="http://schemas.microsoft.com/office/drawing/2014/main" id="{10688176-2675-9F46-B6CD-4D634B244B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85510" y="3593195"/>
                <a:ext cx="69106" cy="7912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grpSp>
            <p:nvGrpSpPr>
              <p:cNvPr id="679" name="Group 817">
                <a:extLst>
                  <a:ext uri="{FF2B5EF4-FFF2-40B4-BE49-F238E27FC236}">
                    <a16:creationId xmlns:a16="http://schemas.microsoft.com/office/drawing/2014/main" id="{3894D620-6D9E-8346-8516-F7389ED026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22376" y="3275911"/>
                <a:ext cx="615031" cy="694531"/>
                <a:chOff x="2920" y="1424"/>
                <a:chExt cx="326" cy="320"/>
              </a:xfrm>
            </p:grpSpPr>
            <p:sp>
              <p:nvSpPr>
                <p:cNvPr id="680" name="Oval 818">
                  <a:extLst>
                    <a:ext uri="{FF2B5EF4-FFF2-40B4-BE49-F238E27FC236}">
                      <a16:creationId xmlns:a16="http://schemas.microsoft.com/office/drawing/2014/main" id="{11052586-B35E-DD4B-8AEC-F4861D0C98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0" y="1445"/>
                  <a:ext cx="326" cy="289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681" name="Group 819">
                  <a:extLst>
                    <a:ext uri="{FF2B5EF4-FFF2-40B4-BE49-F238E27FC236}">
                      <a16:creationId xmlns:a16="http://schemas.microsoft.com/office/drawing/2014/main" id="{ECD32DC1-931D-D54F-8659-4C948098C66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9" y="1424"/>
                  <a:ext cx="265" cy="280"/>
                  <a:chOff x="2949" y="1424"/>
                  <a:chExt cx="265" cy="280"/>
                </a:xfrm>
              </p:grpSpPr>
              <p:sp>
                <p:nvSpPr>
                  <p:cNvPr id="683" name="Oval 820">
                    <a:extLst>
                      <a:ext uri="{FF2B5EF4-FFF2-40B4-BE49-F238E27FC236}">
                        <a16:creationId xmlns:a16="http://schemas.microsoft.com/office/drawing/2014/main" id="{3304D76E-6F1B-7745-A3CB-304D98B3564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30" y="1545"/>
                    <a:ext cx="107" cy="92"/>
                  </a:xfrm>
                  <a:prstGeom prst="ellips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4" name="Oval 821">
                    <a:extLst>
                      <a:ext uri="{FF2B5EF4-FFF2-40B4-BE49-F238E27FC236}">
                        <a16:creationId xmlns:a16="http://schemas.microsoft.com/office/drawing/2014/main" id="{74755B4A-1CD5-5744-9D5B-A2B52FF8D48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06" y="1525"/>
                    <a:ext cx="154" cy="131"/>
                  </a:xfrm>
                  <a:prstGeom prst="ellips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5" name="Oval 822">
                    <a:extLst>
                      <a:ext uri="{FF2B5EF4-FFF2-40B4-BE49-F238E27FC236}">
                        <a16:creationId xmlns:a16="http://schemas.microsoft.com/office/drawing/2014/main" id="{4C9ED777-1C5F-D14C-85A1-B0DD4AB517D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3" y="1501"/>
                    <a:ext cx="203" cy="179"/>
                  </a:xfrm>
                  <a:prstGeom prst="ellips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6" name="Oval 823">
                    <a:extLst>
                      <a:ext uri="{FF2B5EF4-FFF2-40B4-BE49-F238E27FC236}">
                        <a16:creationId xmlns:a16="http://schemas.microsoft.com/office/drawing/2014/main" id="{31AB0A7A-58BA-3043-BD5D-31AC5EB274F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9" y="1476"/>
                    <a:ext cx="265" cy="228"/>
                  </a:xfrm>
                  <a:prstGeom prst="ellips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7" name="Freeform 824">
                    <a:extLst>
                      <a:ext uri="{FF2B5EF4-FFF2-40B4-BE49-F238E27FC236}">
                        <a16:creationId xmlns:a16="http://schemas.microsoft.com/office/drawing/2014/main" id="{259CA958-5773-B14D-898D-D3612E11BD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2987" y="1424"/>
                    <a:ext cx="205" cy="143"/>
                  </a:xfrm>
                  <a:custGeom>
                    <a:avLst/>
                    <a:gdLst>
                      <a:gd name="T0" fmla="*/ 0 w 1180"/>
                      <a:gd name="T1" fmla="*/ 0 h 956"/>
                      <a:gd name="T2" fmla="*/ 0 w 1180"/>
                      <a:gd name="T3" fmla="*/ 0 h 956"/>
                      <a:gd name="T4" fmla="*/ 0 w 1180"/>
                      <a:gd name="T5" fmla="*/ 0 h 956"/>
                      <a:gd name="T6" fmla="*/ 0 w 1180"/>
                      <a:gd name="T7" fmla="*/ 0 h 956"/>
                      <a:gd name="T8" fmla="*/ 0 w 1180"/>
                      <a:gd name="T9" fmla="*/ 0 h 956"/>
                      <a:gd name="T10" fmla="*/ 0 w 1180"/>
                      <a:gd name="T11" fmla="*/ 0 h 956"/>
                      <a:gd name="T12" fmla="*/ 0 w 1180"/>
                      <a:gd name="T13" fmla="*/ 0 h 956"/>
                      <a:gd name="T14" fmla="*/ 0 w 1180"/>
                      <a:gd name="T15" fmla="*/ 0 h 956"/>
                      <a:gd name="T16" fmla="*/ 0 w 1180"/>
                      <a:gd name="T17" fmla="*/ 0 h 956"/>
                      <a:gd name="T18" fmla="*/ 0 w 1180"/>
                      <a:gd name="T19" fmla="*/ 0 h 95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180" h="956">
                        <a:moveTo>
                          <a:pt x="499" y="7"/>
                        </a:moveTo>
                        <a:lnTo>
                          <a:pt x="0" y="780"/>
                        </a:lnTo>
                        <a:lnTo>
                          <a:pt x="134" y="885"/>
                        </a:lnTo>
                        <a:lnTo>
                          <a:pt x="366" y="920"/>
                        </a:lnTo>
                        <a:lnTo>
                          <a:pt x="534" y="956"/>
                        </a:lnTo>
                        <a:lnTo>
                          <a:pt x="829" y="949"/>
                        </a:lnTo>
                        <a:lnTo>
                          <a:pt x="1096" y="850"/>
                        </a:lnTo>
                        <a:lnTo>
                          <a:pt x="1180" y="801"/>
                        </a:lnTo>
                        <a:lnTo>
                          <a:pt x="668" y="0"/>
                        </a:lnTo>
                        <a:lnTo>
                          <a:pt x="499" y="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19050" cmpd="sng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682" name="Freeform 825">
                  <a:extLst>
                    <a:ext uri="{FF2B5EF4-FFF2-40B4-BE49-F238E27FC236}">
                      <a16:creationId xmlns:a16="http://schemas.microsoft.com/office/drawing/2014/main" id="{07C15FD6-3BA5-3648-9F8B-5D0B7E898E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5" y="1615"/>
                  <a:ext cx="178" cy="129"/>
                </a:xfrm>
                <a:custGeom>
                  <a:avLst/>
                  <a:gdLst>
                    <a:gd name="T0" fmla="*/ 0 w 1180"/>
                    <a:gd name="T1" fmla="*/ 0 h 956"/>
                    <a:gd name="T2" fmla="*/ 0 w 1180"/>
                    <a:gd name="T3" fmla="*/ 0 h 956"/>
                    <a:gd name="T4" fmla="*/ 0 w 1180"/>
                    <a:gd name="T5" fmla="*/ 0 h 956"/>
                    <a:gd name="T6" fmla="*/ 0 w 1180"/>
                    <a:gd name="T7" fmla="*/ 0 h 956"/>
                    <a:gd name="T8" fmla="*/ 0 w 1180"/>
                    <a:gd name="T9" fmla="*/ 0 h 956"/>
                    <a:gd name="T10" fmla="*/ 0 w 1180"/>
                    <a:gd name="T11" fmla="*/ 0 h 956"/>
                    <a:gd name="T12" fmla="*/ 0 w 1180"/>
                    <a:gd name="T13" fmla="*/ 0 h 956"/>
                    <a:gd name="T14" fmla="*/ 0 w 1180"/>
                    <a:gd name="T15" fmla="*/ 0 h 956"/>
                    <a:gd name="T16" fmla="*/ 0 w 1180"/>
                    <a:gd name="T17" fmla="*/ 0 h 956"/>
                    <a:gd name="T18" fmla="*/ 0 w 1180"/>
                    <a:gd name="T19" fmla="*/ 0 h 95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80" h="956">
                      <a:moveTo>
                        <a:pt x="499" y="7"/>
                      </a:moveTo>
                      <a:lnTo>
                        <a:pt x="0" y="780"/>
                      </a:lnTo>
                      <a:lnTo>
                        <a:pt x="134" y="885"/>
                      </a:lnTo>
                      <a:lnTo>
                        <a:pt x="366" y="920"/>
                      </a:lnTo>
                      <a:lnTo>
                        <a:pt x="534" y="956"/>
                      </a:lnTo>
                      <a:lnTo>
                        <a:pt x="829" y="949"/>
                      </a:lnTo>
                      <a:lnTo>
                        <a:pt x="1096" y="850"/>
                      </a:lnTo>
                      <a:lnTo>
                        <a:pt x="1180" y="801"/>
                      </a:lnTo>
                      <a:lnTo>
                        <a:pt x="668" y="0"/>
                      </a:lnTo>
                      <a:lnTo>
                        <a:pt x="499" y="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9050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88" name="Group 783">
                <a:extLst>
                  <a:ext uri="{FF2B5EF4-FFF2-40B4-BE49-F238E27FC236}">
                    <a16:creationId xmlns:a16="http://schemas.microsoft.com/office/drawing/2014/main" id="{0710E690-D315-AD40-8470-BF130355A7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22147" y="3619386"/>
                <a:ext cx="393690" cy="1049595"/>
                <a:chOff x="3130" y="3288"/>
                <a:chExt cx="410" cy="742"/>
              </a:xfrm>
            </p:grpSpPr>
            <p:sp>
              <p:nvSpPr>
                <p:cNvPr id="689" name="Line 270">
                  <a:extLst>
                    <a:ext uri="{FF2B5EF4-FFF2-40B4-BE49-F238E27FC236}">
                      <a16:creationId xmlns:a16="http://schemas.microsoft.com/office/drawing/2014/main" id="{04149AE5-43DA-3047-BFDC-5CFB584626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0" name="Line 271">
                  <a:extLst>
                    <a:ext uri="{FF2B5EF4-FFF2-40B4-BE49-F238E27FC236}">
                      <a16:creationId xmlns:a16="http://schemas.microsoft.com/office/drawing/2014/main" id="{6338FFA1-2B24-C444-8D8F-3277B2D87F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1" name="Line 272">
                  <a:extLst>
                    <a:ext uri="{FF2B5EF4-FFF2-40B4-BE49-F238E27FC236}">
                      <a16:creationId xmlns:a16="http://schemas.microsoft.com/office/drawing/2014/main" id="{C56657E2-C2C8-D445-8165-8F85452492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2" name="Line 273">
                  <a:extLst>
                    <a:ext uri="{FF2B5EF4-FFF2-40B4-BE49-F238E27FC236}">
                      <a16:creationId xmlns:a16="http://schemas.microsoft.com/office/drawing/2014/main" id="{B7B82588-44BD-2D40-AFBE-88A049E7C2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3" name="Line 274">
                  <a:extLst>
                    <a:ext uri="{FF2B5EF4-FFF2-40B4-BE49-F238E27FC236}">
                      <a16:creationId xmlns:a16="http://schemas.microsoft.com/office/drawing/2014/main" id="{B49C6B4C-26A6-464B-A658-C25BD053BD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4" name="Line 275">
                  <a:extLst>
                    <a:ext uri="{FF2B5EF4-FFF2-40B4-BE49-F238E27FC236}">
                      <a16:creationId xmlns:a16="http://schemas.microsoft.com/office/drawing/2014/main" id="{9DEE2C80-A67F-BC44-917A-FAEB31A8FD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5" name="Line 276">
                  <a:extLst>
                    <a:ext uri="{FF2B5EF4-FFF2-40B4-BE49-F238E27FC236}">
                      <a16:creationId xmlns:a16="http://schemas.microsoft.com/office/drawing/2014/main" id="{5A46DA7F-F265-CB4C-A51D-41A95E0B2D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6" name="Line 277">
                  <a:extLst>
                    <a:ext uri="{FF2B5EF4-FFF2-40B4-BE49-F238E27FC236}">
                      <a16:creationId xmlns:a16="http://schemas.microsoft.com/office/drawing/2014/main" id="{593E4D81-9E83-E74D-8F06-058D326BB9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7" name="Line 278">
                  <a:extLst>
                    <a:ext uri="{FF2B5EF4-FFF2-40B4-BE49-F238E27FC236}">
                      <a16:creationId xmlns:a16="http://schemas.microsoft.com/office/drawing/2014/main" id="{19A8EFE0-C98F-E44D-993F-B51434E6A0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8" name="Line 279">
                  <a:extLst>
                    <a:ext uri="{FF2B5EF4-FFF2-40B4-BE49-F238E27FC236}">
                      <a16:creationId xmlns:a16="http://schemas.microsoft.com/office/drawing/2014/main" id="{B0DE46EE-854B-7449-A982-B3A715EBF3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9" name="Line 280">
                  <a:extLst>
                    <a:ext uri="{FF2B5EF4-FFF2-40B4-BE49-F238E27FC236}">
                      <a16:creationId xmlns:a16="http://schemas.microsoft.com/office/drawing/2014/main" id="{13490F49-1356-1849-AFBC-6C97EFE1E6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0" name="Line 281">
                  <a:extLst>
                    <a:ext uri="{FF2B5EF4-FFF2-40B4-BE49-F238E27FC236}">
                      <a16:creationId xmlns:a16="http://schemas.microsoft.com/office/drawing/2014/main" id="{03009224-D46D-E74D-B16C-6D0BBBCFB7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1" name="Line 282">
                  <a:extLst>
                    <a:ext uri="{FF2B5EF4-FFF2-40B4-BE49-F238E27FC236}">
                      <a16:creationId xmlns:a16="http://schemas.microsoft.com/office/drawing/2014/main" id="{195799B9-BB33-BC4E-BA89-837E62925C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2" name="Line 283">
                  <a:extLst>
                    <a:ext uri="{FF2B5EF4-FFF2-40B4-BE49-F238E27FC236}">
                      <a16:creationId xmlns:a16="http://schemas.microsoft.com/office/drawing/2014/main" id="{5617F8DF-F9E1-5043-8A1C-F0FA02039F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3" name="Line 284">
                  <a:extLst>
                    <a:ext uri="{FF2B5EF4-FFF2-40B4-BE49-F238E27FC236}">
                      <a16:creationId xmlns:a16="http://schemas.microsoft.com/office/drawing/2014/main" id="{A0BBBAC8-FD74-EF44-A13C-1053337529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04" name="Group 703">
                <a:extLst>
                  <a:ext uri="{FF2B5EF4-FFF2-40B4-BE49-F238E27FC236}">
                    <a16:creationId xmlns:a16="http://schemas.microsoft.com/office/drawing/2014/main" id="{42EB9871-56EA-2341-96EB-5728B4E754D6}"/>
                  </a:ext>
                </a:extLst>
              </p:cNvPr>
              <p:cNvGrpSpPr/>
              <p:nvPr/>
            </p:nvGrpSpPr>
            <p:grpSpPr>
              <a:xfrm>
                <a:off x="8405402" y="3099042"/>
                <a:ext cx="527285" cy="593983"/>
                <a:chOff x="8328836" y="2202873"/>
                <a:chExt cx="527285" cy="593983"/>
              </a:xfrm>
            </p:grpSpPr>
            <p:pic>
              <p:nvPicPr>
                <p:cNvPr id="705" name="Picture 653" descr="iphone_stylized_small">
                  <a:extLst>
                    <a:ext uri="{FF2B5EF4-FFF2-40B4-BE49-F238E27FC236}">
                      <a16:creationId xmlns:a16="http://schemas.microsoft.com/office/drawing/2014/main" id="{3B41EE83-D29B-9B4A-9E7E-CDC2C57381F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66432" y="2271663"/>
                  <a:ext cx="180509" cy="5251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706" name="Group 850">
                  <a:extLst>
                    <a:ext uri="{FF2B5EF4-FFF2-40B4-BE49-F238E27FC236}">
                      <a16:creationId xmlns:a16="http://schemas.microsoft.com/office/drawing/2014/main" id="{A2B15487-5874-8E4F-A2D2-3B4F8B949D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28836" y="2202873"/>
                  <a:ext cx="527285" cy="118466"/>
                  <a:chOff x="2199" y="955"/>
                  <a:chExt cx="2547" cy="506"/>
                </a:xfrm>
              </p:grpSpPr>
              <p:sp>
                <p:nvSpPr>
                  <p:cNvPr id="707" name="Freeform 851">
                    <a:extLst>
                      <a:ext uri="{FF2B5EF4-FFF2-40B4-BE49-F238E27FC236}">
                        <a16:creationId xmlns:a16="http://schemas.microsoft.com/office/drawing/2014/main" id="{F198C428-7BD3-9547-B5FE-EC2B2E4B3F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99" y="1166"/>
                    <a:ext cx="260" cy="281"/>
                  </a:xfrm>
                  <a:custGeom>
                    <a:avLst/>
                    <a:gdLst>
                      <a:gd name="T0" fmla="*/ 260 w 260"/>
                      <a:gd name="T1" fmla="*/ 0 h 281"/>
                      <a:gd name="T2" fmla="*/ 42 w 260"/>
                      <a:gd name="T3" fmla="*/ 112 h 281"/>
                      <a:gd name="T4" fmla="*/ 35 w 260"/>
                      <a:gd name="T5" fmla="*/ 211 h 281"/>
                      <a:gd name="T6" fmla="*/ 253 w 260"/>
                      <a:gd name="T7" fmla="*/ 281 h 28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60" h="281">
                        <a:moveTo>
                          <a:pt x="260" y="0"/>
                        </a:moveTo>
                        <a:cubicBezTo>
                          <a:pt x="224" y="19"/>
                          <a:pt x="79" y="77"/>
                          <a:pt x="42" y="112"/>
                        </a:cubicBezTo>
                        <a:cubicBezTo>
                          <a:pt x="5" y="143"/>
                          <a:pt x="0" y="183"/>
                          <a:pt x="35" y="211"/>
                        </a:cubicBezTo>
                        <a:cubicBezTo>
                          <a:pt x="70" y="239"/>
                          <a:pt x="208" y="266"/>
                          <a:pt x="253" y="281"/>
                        </a:cubicBezTo>
                      </a:path>
                    </a:pathLst>
                  </a:custGeom>
                  <a:noFill/>
                  <a:ln w="952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08" name="Freeform 852">
                    <a:extLst>
                      <a:ext uri="{FF2B5EF4-FFF2-40B4-BE49-F238E27FC236}">
                        <a16:creationId xmlns:a16="http://schemas.microsoft.com/office/drawing/2014/main" id="{2BF34BB6-4817-E041-B51A-FF030BD85D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040"/>
                    <a:ext cx="900" cy="421"/>
                  </a:xfrm>
                  <a:custGeom>
                    <a:avLst/>
                    <a:gdLst>
                      <a:gd name="T0" fmla="*/ 531 w 900"/>
                      <a:gd name="T1" fmla="*/ 0 h 421"/>
                      <a:gd name="T2" fmla="*/ 279 w 900"/>
                      <a:gd name="T3" fmla="*/ 77 h 421"/>
                      <a:gd name="T4" fmla="*/ 68 w 900"/>
                      <a:gd name="T5" fmla="*/ 182 h 421"/>
                      <a:gd name="T6" fmla="*/ 33 w 900"/>
                      <a:gd name="T7" fmla="*/ 323 h 421"/>
                      <a:gd name="T8" fmla="*/ 328 w 900"/>
                      <a:gd name="T9" fmla="*/ 400 h 421"/>
                      <a:gd name="T10" fmla="*/ 812 w 900"/>
                      <a:gd name="T11" fmla="*/ 421 h 421"/>
                      <a:gd name="T12" fmla="*/ 855 w 900"/>
                      <a:gd name="T13" fmla="*/ 400 h 42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900" h="421">
                        <a:moveTo>
                          <a:pt x="531" y="0"/>
                        </a:moveTo>
                        <a:cubicBezTo>
                          <a:pt x="489" y="13"/>
                          <a:pt x="356" y="47"/>
                          <a:pt x="279" y="77"/>
                        </a:cubicBezTo>
                        <a:cubicBezTo>
                          <a:pt x="202" y="107"/>
                          <a:pt x="109" y="141"/>
                          <a:pt x="68" y="182"/>
                        </a:cubicBezTo>
                        <a:cubicBezTo>
                          <a:pt x="31" y="213"/>
                          <a:pt x="0" y="292"/>
                          <a:pt x="33" y="323"/>
                        </a:cubicBezTo>
                        <a:cubicBezTo>
                          <a:pt x="76" y="359"/>
                          <a:pt x="198" y="384"/>
                          <a:pt x="328" y="400"/>
                        </a:cubicBezTo>
                        <a:cubicBezTo>
                          <a:pt x="458" y="416"/>
                          <a:pt x="724" y="421"/>
                          <a:pt x="812" y="421"/>
                        </a:cubicBezTo>
                        <a:cubicBezTo>
                          <a:pt x="900" y="421"/>
                          <a:pt x="846" y="404"/>
                          <a:pt x="855" y="400"/>
                        </a:cubicBezTo>
                      </a:path>
                    </a:pathLst>
                  </a:custGeom>
                  <a:noFill/>
                  <a:ln w="952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09" name="Freeform 853">
                    <a:extLst>
                      <a:ext uri="{FF2B5EF4-FFF2-40B4-BE49-F238E27FC236}">
                        <a16:creationId xmlns:a16="http://schemas.microsoft.com/office/drawing/2014/main" id="{1F12D98B-9D91-2C4A-9A60-79ED30FF4B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82" y="1068"/>
                    <a:ext cx="428" cy="269"/>
                  </a:xfrm>
                  <a:custGeom>
                    <a:avLst/>
                    <a:gdLst>
                      <a:gd name="T0" fmla="*/ 428 w 428"/>
                      <a:gd name="T1" fmla="*/ 0 h 269"/>
                      <a:gd name="T2" fmla="*/ 217 w 428"/>
                      <a:gd name="T3" fmla="*/ 35 h 269"/>
                      <a:gd name="T4" fmla="*/ 21 w 428"/>
                      <a:gd name="T5" fmla="*/ 140 h 269"/>
                      <a:gd name="T6" fmla="*/ 91 w 428"/>
                      <a:gd name="T7" fmla="*/ 246 h 269"/>
                      <a:gd name="T8" fmla="*/ 231 w 428"/>
                      <a:gd name="T9" fmla="*/ 267 h 269"/>
                      <a:gd name="T10" fmla="*/ 414 w 428"/>
                      <a:gd name="T11" fmla="*/ 260 h 26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28" h="269">
                        <a:moveTo>
                          <a:pt x="428" y="0"/>
                        </a:moveTo>
                        <a:cubicBezTo>
                          <a:pt x="428" y="0"/>
                          <a:pt x="217" y="35"/>
                          <a:pt x="217" y="35"/>
                        </a:cubicBezTo>
                        <a:cubicBezTo>
                          <a:pt x="217" y="35"/>
                          <a:pt x="42" y="105"/>
                          <a:pt x="21" y="140"/>
                        </a:cubicBezTo>
                        <a:cubicBezTo>
                          <a:pt x="0" y="175"/>
                          <a:pt x="14" y="217"/>
                          <a:pt x="91" y="246"/>
                        </a:cubicBezTo>
                        <a:cubicBezTo>
                          <a:pt x="126" y="267"/>
                          <a:pt x="177" y="265"/>
                          <a:pt x="231" y="267"/>
                        </a:cubicBezTo>
                        <a:cubicBezTo>
                          <a:pt x="285" y="269"/>
                          <a:pt x="376" y="262"/>
                          <a:pt x="414" y="260"/>
                        </a:cubicBezTo>
                      </a:path>
                    </a:pathLst>
                  </a:custGeom>
                  <a:noFill/>
                  <a:ln w="952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10" name="Freeform 854">
                    <a:extLst>
                      <a:ext uri="{FF2B5EF4-FFF2-40B4-BE49-F238E27FC236}">
                        <a16:creationId xmlns:a16="http://schemas.microsoft.com/office/drawing/2014/main" id="{9DF11EBC-0004-A948-BFDC-FDE61D97F7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54" y="1075"/>
                    <a:ext cx="377" cy="239"/>
                  </a:xfrm>
                  <a:custGeom>
                    <a:avLst/>
                    <a:gdLst>
                      <a:gd name="T0" fmla="*/ 42 w 377"/>
                      <a:gd name="T1" fmla="*/ 239 h 239"/>
                      <a:gd name="T2" fmla="*/ 335 w 377"/>
                      <a:gd name="T3" fmla="*/ 146 h 239"/>
                      <a:gd name="T4" fmla="*/ 342 w 377"/>
                      <a:gd name="T5" fmla="*/ 47 h 239"/>
                      <a:gd name="T6" fmla="*/ 0 w 377"/>
                      <a:gd name="T7" fmla="*/ 0 h 2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77" h="239">
                        <a:moveTo>
                          <a:pt x="42" y="239"/>
                        </a:moveTo>
                        <a:cubicBezTo>
                          <a:pt x="89" y="224"/>
                          <a:pt x="285" y="178"/>
                          <a:pt x="335" y="146"/>
                        </a:cubicBezTo>
                        <a:cubicBezTo>
                          <a:pt x="372" y="115"/>
                          <a:pt x="377" y="75"/>
                          <a:pt x="342" y="47"/>
                        </a:cubicBezTo>
                        <a:cubicBezTo>
                          <a:pt x="286" y="23"/>
                          <a:pt x="71" y="10"/>
                          <a:pt x="0" y="0"/>
                        </a:cubicBezTo>
                      </a:path>
                    </a:pathLst>
                  </a:custGeom>
                  <a:noFill/>
                  <a:ln w="952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11" name="Freeform 855">
                    <a:extLst>
                      <a:ext uri="{FF2B5EF4-FFF2-40B4-BE49-F238E27FC236}">
                        <a16:creationId xmlns:a16="http://schemas.microsoft.com/office/drawing/2014/main" id="{E7293A64-2C3C-9646-B157-AA28AC5BA8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46" y="997"/>
                    <a:ext cx="660" cy="336"/>
                  </a:xfrm>
                  <a:custGeom>
                    <a:avLst/>
                    <a:gdLst>
                      <a:gd name="T0" fmla="*/ 390 w 646"/>
                      <a:gd name="T1" fmla="*/ 592 h 300"/>
                      <a:gd name="T2" fmla="*/ 555 w 646"/>
                      <a:gd name="T3" fmla="*/ 501 h 300"/>
                      <a:gd name="T4" fmla="*/ 690 w 646"/>
                      <a:gd name="T5" fmla="*/ 377 h 300"/>
                      <a:gd name="T6" fmla="*/ 713 w 646"/>
                      <a:gd name="T7" fmla="*/ 211 h 300"/>
                      <a:gd name="T8" fmla="*/ 522 w 646"/>
                      <a:gd name="T9" fmla="*/ 119 h 300"/>
                      <a:gd name="T10" fmla="*/ 0 w 646"/>
                      <a:gd name="T11" fmla="*/ 0 h 30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646" h="300">
                        <a:moveTo>
                          <a:pt x="343" y="300"/>
                        </a:moveTo>
                        <a:cubicBezTo>
                          <a:pt x="367" y="292"/>
                          <a:pt x="443" y="272"/>
                          <a:pt x="487" y="254"/>
                        </a:cubicBezTo>
                        <a:cubicBezTo>
                          <a:pt x="531" y="236"/>
                          <a:pt x="584" y="216"/>
                          <a:pt x="607" y="191"/>
                        </a:cubicBezTo>
                        <a:cubicBezTo>
                          <a:pt x="628" y="173"/>
                          <a:pt x="646" y="125"/>
                          <a:pt x="627" y="107"/>
                        </a:cubicBezTo>
                        <a:cubicBezTo>
                          <a:pt x="603" y="85"/>
                          <a:pt x="563" y="79"/>
                          <a:pt x="459" y="61"/>
                        </a:cubicBezTo>
                        <a:cubicBezTo>
                          <a:pt x="355" y="43"/>
                          <a:pt x="76" y="10"/>
                          <a:pt x="0" y="0"/>
                        </a:cubicBezTo>
                      </a:path>
                    </a:pathLst>
                  </a:custGeom>
                  <a:noFill/>
                  <a:ln w="952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12" name="Freeform 856">
                    <a:extLst>
                      <a:ext uri="{FF2B5EF4-FFF2-40B4-BE49-F238E27FC236}">
                        <a16:creationId xmlns:a16="http://schemas.microsoft.com/office/drawing/2014/main" id="{3F0646E8-B992-F84E-AF32-0F3C879615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16" y="955"/>
                    <a:ext cx="630" cy="397"/>
                  </a:xfrm>
                  <a:custGeom>
                    <a:avLst/>
                    <a:gdLst>
                      <a:gd name="T0" fmla="*/ 320 w 630"/>
                      <a:gd name="T1" fmla="*/ 397 h 397"/>
                      <a:gd name="T2" fmla="*/ 468 w 630"/>
                      <a:gd name="T3" fmla="*/ 345 h 397"/>
                      <a:gd name="T4" fmla="*/ 590 w 630"/>
                      <a:gd name="T5" fmla="*/ 275 h 397"/>
                      <a:gd name="T6" fmla="*/ 611 w 630"/>
                      <a:gd name="T7" fmla="*/ 181 h 397"/>
                      <a:gd name="T8" fmla="*/ 439 w 630"/>
                      <a:gd name="T9" fmla="*/ 129 h 397"/>
                      <a:gd name="T10" fmla="*/ 0 w 630"/>
                      <a:gd name="T11" fmla="*/ 0 h 39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630" h="397">
                        <a:moveTo>
                          <a:pt x="320" y="397"/>
                        </a:moveTo>
                        <a:cubicBezTo>
                          <a:pt x="345" y="388"/>
                          <a:pt x="423" y="366"/>
                          <a:pt x="468" y="345"/>
                        </a:cubicBezTo>
                        <a:cubicBezTo>
                          <a:pt x="513" y="325"/>
                          <a:pt x="567" y="303"/>
                          <a:pt x="590" y="275"/>
                        </a:cubicBezTo>
                        <a:cubicBezTo>
                          <a:pt x="612" y="255"/>
                          <a:pt x="630" y="201"/>
                          <a:pt x="611" y="181"/>
                        </a:cubicBezTo>
                        <a:cubicBezTo>
                          <a:pt x="586" y="156"/>
                          <a:pt x="541" y="159"/>
                          <a:pt x="439" y="129"/>
                        </a:cubicBezTo>
                        <a:cubicBezTo>
                          <a:pt x="337" y="99"/>
                          <a:pt x="91" y="27"/>
                          <a:pt x="0" y="0"/>
                        </a:cubicBezTo>
                      </a:path>
                    </a:pathLst>
                  </a:custGeom>
                  <a:noFill/>
                  <a:ln w="952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713" name="Group 712">
                <a:extLst>
                  <a:ext uri="{FF2B5EF4-FFF2-40B4-BE49-F238E27FC236}">
                    <a16:creationId xmlns:a16="http://schemas.microsoft.com/office/drawing/2014/main" id="{A5689340-E6EB-1E4C-B299-F2EC3B1CDBCC}"/>
                  </a:ext>
                </a:extLst>
              </p:cNvPr>
              <p:cNvGrpSpPr/>
              <p:nvPr/>
            </p:nvGrpSpPr>
            <p:grpSpPr>
              <a:xfrm>
                <a:off x="7891681" y="4024818"/>
                <a:ext cx="1120341" cy="347863"/>
                <a:chOff x="9561515" y="2748013"/>
                <a:chExt cx="1120341" cy="347863"/>
              </a:xfrm>
            </p:grpSpPr>
            <p:pic>
              <p:nvPicPr>
                <p:cNvPr id="714" name="Picture 603" descr="car_icon_small">
                  <a:extLst>
                    <a:ext uri="{FF2B5EF4-FFF2-40B4-BE49-F238E27FC236}">
                      <a16:creationId xmlns:a16="http://schemas.microsoft.com/office/drawing/2014/main" id="{64B67A9E-AD4C-A44D-8D74-4BA4FA5BC48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561515" y="2826814"/>
                  <a:ext cx="1120341" cy="2690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715" name="Group 850">
                  <a:extLst>
                    <a:ext uri="{FF2B5EF4-FFF2-40B4-BE49-F238E27FC236}">
                      <a16:creationId xmlns:a16="http://schemas.microsoft.com/office/drawing/2014/main" id="{84052C40-E105-A342-89B4-BDF61A2D5A5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788587" y="2748013"/>
                  <a:ext cx="527285" cy="118466"/>
                  <a:chOff x="2199" y="955"/>
                  <a:chExt cx="2547" cy="506"/>
                </a:xfrm>
              </p:grpSpPr>
              <p:sp>
                <p:nvSpPr>
                  <p:cNvPr id="717" name="Freeform 851">
                    <a:extLst>
                      <a:ext uri="{FF2B5EF4-FFF2-40B4-BE49-F238E27FC236}">
                        <a16:creationId xmlns:a16="http://schemas.microsoft.com/office/drawing/2014/main" id="{0BA44966-8A4E-BB43-959B-A59F35AB55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99" y="1166"/>
                    <a:ext cx="260" cy="281"/>
                  </a:xfrm>
                  <a:custGeom>
                    <a:avLst/>
                    <a:gdLst>
                      <a:gd name="T0" fmla="*/ 260 w 260"/>
                      <a:gd name="T1" fmla="*/ 0 h 281"/>
                      <a:gd name="T2" fmla="*/ 42 w 260"/>
                      <a:gd name="T3" fmla="*/ 112 h 281"/>
                      <a:gd name="T4" fmla="*/ 35 w 260"/>
                      <a:gd name="T5" fmla="*/ 211 h 281"/>
                      <a:gd name="T6" fmla="*/ 253 w 260"/>
                      <a:gd name="T7" fmla="*/ 281 h 28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60" h="281">
                        <a:moveTo>
                          <a:pt x="260" y="0"/>
                        </a:moveTo>
                        <a:cubicBezTo>
                          <a:pt x="224" y="19"/>
                          <a:pt x="79" y="77"/>
                          <a:pt x="42" y="112"/>
                        </a:cubicBezTo>
                        <a:cubicBezTo>
                          <a:pt x="5" y="143"/>
                          <a:pt x="0" y="183"/>
                          <a:pt x="35" y="211"/>
                        </a:cubicBezTo>
                        <a:cubicBezTo>
                          <a:pt x="70" y="239"/>
                          <a:pt x="208" y="266"/>
                          <a:pt x="253" y="281"/>
                        </a:cubicBezTo>
                      </a:path>
                    </a:pathLst>
                  </a:custGeom>
                  <a:noFill/>
                  <a:ln w="952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18" name="Freeform 852">
                    <a:extLst>
                      <a:ext uri="{FF2B5EF4-FFF2-40B4-BE49-F238E27FC236}">
                        <a16:creationId xmlns:a16="http://schemas.microsoft.com/office/drawing/2014/main" id="{5DC04172-F777-E646-93C2-4CDF96DA88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040"/>
                    <a:ext cx="900" cy="421"/>
                  </a:xfrm>
                  <a:custGeom>
                    <a:avLst/>
                    <a:gdLst>
                      <a:gd name="T0" fmla="*/ 531 w 900"/>
                      <a:gd name="T1" fmla="*/ 0 h 421"/>
                      <a:gd name="T2" fmla="*/ 279 w 900"/>
                      <a:gd name="T3" fmla="*/ 77 h 421"/>
                      <a:gd name="T4" fmla="*/ 68 w 900"/>
                      <a:gd name="T5" fmla="*/ 182 h 421"/>
                      <a:gd name="T6" fmla="*/ 33 w 900"/>
                      <a:gd name="T7" fmla="*/ 323 h 421"/>
                      <a:gd name="T8" fmla="*/ 328 w 900"/>
                      <a:gd name="T9" fmla="*/ 400 h 421"/>
                      <a:gd name="T10" fmla="*/ 812 w 900"/>
                      <a:gd name="T11" fmla="*/ 421 h 421"/>
                      <a:gd name="T12" fmla="*/ 855 w 900"/>
                      <a:gd name="T13" fmla="*/ 400 h 42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900" h="421">
                        <a:moveTo>
                          <a:pt x="531" y="0"/>
                        </a:moveTo>
                        <a:cubicBezTo>
                          <a:pt x="489" y="13"/>
                          <a:pt x="356" y="47"/>
                          <a:pt x="279" y="77"/>
                        </a:cubicBezTo>
                        <a:cubicBezTo>
                          <a:pt x="202" y="107"/>
                          <a:pt x="109" y="141"/>
                          <a:pt x="68" y="182"/>
                        </a:cubicBezTo>
                        <a:cubicBezTo>
                          <a:pt x="31" y="213"/>
                          <a:pt x="0" y="292"/>
                          <a:pt x="33" y="323"/>
                        </a:cubicBezTo>
                        <a:cubicBezTo>
                          <a:pt x="76" y="359"/>
                          <a:pt x="198" y="384"/>
                          <a:pt x="328" y="400"/>
                        </a:cubicBezTo>
                        <a:cubicBezTo>
                          <a:pt x="458" y="416"/>
                          <a:pt x="724" y="421"/>
                          <a:pt x="812" y="421"/>
                        </a:cubicBezTo>
                        <a:cubicBezTo>
                          <a:pt x="900" y="421"/>
                          <a:pt x="846" y="404"/>
                          <a:pt x="855" y="400"/>
                        </a:cubicBezTo>
                      </a:path>
                    </a:pathLst>
                  </a:custGeom>
                  <a:noFill/>
                  <a:ln w="952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19" name="Freeform 853">
                    <a:extLst>
                      <a:ext uri="{FF2B5EF4-FFF2-40B4-BE49-F238E27FC236}">
                        <a16:creationId xmlns:a16="http://schemas.microsoft.com/office/drawing/2014/main" id="{A55970CF-BAEF-CD49-9BCE-C69AB8A5C4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82" y="1068"/>
                    <a:ext cx="428" cy="269"/>
                  </a:xfrm>
                  <a:custGeom>
                    <a:avLst/>
                    <a:gdLst>
                      <a:gd name="T0" fmla="*/ 428 w 428"/>
                      <a:gd name="T1" fmla="*/ 0 h 269"/>
                      <a:gd name="T2" fmla="*/ 217 w 428"/>
                      <a:gd name="T3" fmla="*/ 35 h 269"/>
                      <a:gd name="T4" fmla="*/ 21 w 428"/>
                      <a:gd name="T5" fmla="*/ 140 h 269"/>
                      <a:gd name="T6" fmla="*/ 91 w 428"/>
                      <a:gd name="T7" fmla="*/ 246 h 269"/>
                      <a:gd name="T8" fmla="*/ 231 w 428"/>
                      <a:gd name="T9" fmla="*/ 267 h 269"/>
                      <a:gd name="T10" fmla="*/ 414 w 428"/>
                      <a:gd name="T11" fmla="*/ 260 h 26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28" h="269">
                        <a:moveTo>
                          <a:pt x="428" y="0"/>
                        </a:moveTo>
                        <a:cubicBezTo>
                          <a:pt x="428" y="0"/>
                          <a:pt x="217" y="35"/>
                          <a:pt x="217" y="35"/>
                        </a:cubicBezTo>
                        <a:cubicBezTo>
                          <a:pt x="217" y="35"/>
                          <a:pt x="42" y="105"/>
                          <a:pt x="21" y="140"/>
                        </a:cubicBezTo>
                        <a:cubicBezTo>
                          <a:pt x="0" y="175"/>
                          <a:pt x="14" y="217"/>
                          <a:pt x="91" y="246"/>
                        </a:cubicBezTo>
                        <a:cubicBezTo>
                          <a:pt x="126" y="267"/>
                          <a:pt x="177" y="265"/>
                          <a:pt x="231" y="267"/>
                        </a:cubicBezTo>
                        <a:cubicBezTo>
                          <a:pt x="285" y="269"/>
                          <a:pt x="376" y="262"/>
                          <a:pt x="414" y="260"/>
                        </a:cubicBezTo>
                      </a:path>
                    </a:pathLst>
                  </a:custGeom>
                  <a:noFill/>
                  <a:ln w="952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20" name="Freeform 854">
                    <a:extLst>
                      <a:ext uri="{FF2B5EF4-FFF2-40B4-BE49-F238E27FC236}">
                        <a16:creationId xmlns:a16="http://schemas.microsoft.com/office/drawing/2014/main" id="{2986E248-F171-5D48-8739-D2298CCA87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54" y="1075"/>
                    <a:ext cx="377" cy="239"/>
                  </a:xfrm>
                  <a:custGeom>
                    <a:avLst/>
                    <a:gdLst>
                      <a:gd name="T0" fmla="*/ 42 w 377"/>
                      <a:gd name="T1" fmla="*/ 239 h 239"/>
                      <a:gd name="T2" fmla="*/ 335 w 377"/>
                      <a:gd name="T3" fmla="*/ 146 h 239"/>
                      <a:gd name="T4" fmla="*/ 342 w 377"/>
                      <a:gd name="T5" fmla="*/ 47 h 239"/>
                      <a:gd name="T6" fmla="*/ 0 w 377"/>
                      <a:gd name="T7" fmla="*/ 0 h 2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77" h="239">
                        <a:moveTo>
                          <a:pt x="42" y="239"/>
                        </a:moveTo>
                        <a:cubicBezTo>
                          <a:pt x="89" y="224"/>
                          <a:pt x="285" y="178"/>
                          <a:pt x="335" y="146"/>
                        </a:cubicBezTo>
                        <a:cubicBezTo>
                          <a:pt x="372" y="115"/>
                          <a:pt x="377" y="75"/>
                          <a:pt x="342" y="47"/>
                        </a:cubicBezTo>
                        <a:cubicBezTo>
                          <a:pt x="286" y="23"/>
                          <a:pt x="71" y="10"/>
                          <a:pt x="0" y="0"/>
                        </a:cubicBezTo>
                      </a:path>
                    </a:pathLst>
                  </a:custGeom>
                  <a:noFill/>
                  <a:ln w="952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21" name="Freeform 855">
                    <a:extLst>
                      <a:ext uri="{FF2B5EF4-FFF2-40B4-BE49-F238E27FC236}">
                        <a16:creationId xmlns:a16="http://schemas.microsoft.com/office/drawing/2014/main" id="{49F0B7F7-B410-9C43-9C2A-1B8B752592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46" y="997"/>
                    <a:ext cx="660" cy="336"/>
                  </a:xfrm>
                  <a:custGeom>
                    <a:avLst/>
                    <a:gdLst>
                      <a:gd name="T0" fmla="*/ 390 w 646"/>
                      <a:gd name="T1" fmla="*/ 592 h 300"/>
                      <a:gd name="T2" fmla="*/ 555 w 646"/>
                      <a:gd name="T3" fmla="*/ 501 h 300"/>
                      <a:gd name="T4" fmla="*/ 690 w 646"/>
                      <a:gd name="T5" fmla="*/ 377 h 300"/>
                      <a:gd name="T6" fmla="*/ 713 w 646"/>
                      <a:gd name="T7" fmla="*/ 211 h 300"/>
                      <a:gd name="T8" fmla="*/ 522 w 646"/>
                      <a:gd name="T9" fmla="*/ 119 h 300"/>
                      <a:gd name="T10" fmla="*/ 0 w 646"/>
                      <a:gd name="T11" fmla="*/ 0 h 30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646" h="300">
                        <a:moveTo>
                          <a:pt x="343" y="300"/>
                        </a:moveTo>
                        <a:cubicBezTo>
                          <a:pt x="367" y="292"/>
                          <a:pt x="443" y="272"/>
                          <a:pt x="487" y="254"/>
                        </a:cubicBezTo>
                        <a:cubicBezTo>
                          <a:pt x="531" y="236"/>
                          <a:pt x="584" y="216"/>
                          <a:pt x="607" y="191"/>
                        </a:cubicBezTo>
                        <a:cubicBezTo>
                          <a:pt x="628" y="173"/>
                          <a:pt x="646" y="125"/>
                          <a:pt x="627" y="107"/>
                        </a:cubicBezTo>
                        <a:cubicBezTo>
                          <a:pt x="603" y="85"/>
                          <a:pt x="563" y="79"/>
                          <a:pt x="459" y="61"/>
                        </a:cubicBezTo>
                        <a:cubicBezTo>
                          <a:pt x="355" y="43"/>
                          <a:pt x="76" y="10"/>
                          <a:pt x="0" y="0"/>
                        </a:cubicBezTo>
                      </a:path>
                    </a:pathLst>
                  </a:custGeom>
                  <a:noFill/>
                  <a:ln w="952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22" name="Freeform 856">
                    <a:extLst>
                      <a:ext uri="{FF2B5EF4-FFF2-40B4-BE49-F238E27FC236}">
                        <a16:creationId xmlns:a16="http://schemas.microsoft.com/office/drawing/2014/main" id="{287FBEA2-91A4-594C-9875-9EB64B3104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16" y="955"/>
                    <a:ext cx="630" cy="397"/>
                  </a:xfrm>
                  <a:custGeom>
                    <a:avLst/>
                    <a:gdLst>
                      <a:gd name="T0" fmla="*/ 320 w 630"/>
                      <a:gd name="T1" fmla="*/ 397 h 397"/>
                      <a:gd name="T2" fmla="*/ 468 w 630"/>
                      <a:gd name="T3" fmla="*/ 345 h 397"/>
                      <a:gd name="T4" fmla="*/ 590 w 630"/>
                      <a:gd name="T5" fmla="*/ 275 h 397"/>
                      <a:gd name="T6" fmla="*/ 611 w 630"/>
                      <a:gd name="T7" fmla="*/ 181 h 397"/>
                      <a:gd name="T8" fmla="*/ 439 w 630"/>
                      <a:gd name="T9" fmla="*/ 129 h 397"/>
                      <a:gd name="T10" fmla="*/ 0 w 630"/>
                      <a:gd name="T11" fmla="*/ 0 h 39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630" h="397">
                        <a:moveTo>
                          <a:pt x="320" y="397"/>
                        </a:moveTo>
                        <a:cubicBezTo>
                          <a:pt x="345" y="388"/>
                          <a:pt x="423" y="366"/>
                          <a:pt x="468" y="345"/>
                        </a:cubicBezTo>
                        <a:cubicBezTo>
                          <a:pt x="513" y="325"/>
                          <a:pt x="567" y="303"/>
                          <a:pt x="590" y="275"/>
                        </a:cubicBezTo>
                        <a:cubicBezTo>
                          <a:pt x="612" y="255"/>
                          <a:pt x="630" y="201"/>
                          <a:pt x="611" y="181"/>
                        </a:cubicBezTo>
                        <a:cubicBezTo>
                          <a:pt x="586" y="156"/>
                          <a:pt x="541" y="159"/>
                          <a:pt x="439" y="129"/>
                        </a:cubicBezTo>
                        <a:cubicBezTo>
                          <a:pt x="337" y="99"/>
                          <a:pt x="91" y="27"/>
                          <a:pt x="0" y="0"/>
                        </a:cubicBezTo>
                      </a:path>
                    </a:pathLst>
                  </a:custGeom>
                  <a:noFill/>
                  <a:ln w="952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cxnSp>
              <p:nvCxnSpPr>
                <p:cNvPr id="716" name="Straight Connector 715">
                  <a:extLst>
                    <a:ext uri="{FF2B5EF4-FFF2-40B4-BE49-F238E27FC236}">
                      <a16:creationId xmlns:a16="http://schemas.microsoft.com/office/drawing/2014/main" id="{00CD8070-E312-CE4E-9330-AF9220DB94C1}"/>
                    </a:ext>
                  </a:extLst>
                </p:cNvPr>
                <p:cNvCxnSpPr/>
                <p:nvPr/>
              </p:nvCxnSpPr>
              <p:spPr>
                <a:xfrm>
                  <a:off x="10032156" y="2798664"/>
                  <a:ext cx="31623" cy="13689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3" name="Group 722">
                <a:extLst>
                  <a:ext uri="{FF2B5EF4-FFF2-40B4-BE49-F238E27FC236}">
                    <a16:creationId xmlns:a16="http://schemas.microsoft.com/office/drawing/2014/main" id="{7270D670-9717-4947-8A8A-E81A05A4A5CB}"/>
                  </a:ext>
                </a:extLst>
              </p:cNvPr>
              <p:cNvGrpSpPr/>
              <p:nvPr/>
            </p:nvGrpSpPr>
            <p:grpSpPr>
              <a:xfrm>
                <a:off x="9731765" y="3463179"/>
                <a:ext cx="502369" cy="512348"/>
                <a:chOff x="7341491" y="2307905"/>
                <a:chExt cx="509280" cy="439573"/>
              </a:xfrm>
            </p:grpSpPr>
            <p:grpSp>
              <p:nvGrpSpPr>
                <p:cNvPr id="724" name="Group 723">
                  <a:extLst>
                    <a:ext uri="{FF2B5EF4-FFF2-40B4-BE49-F238E27FC236}">
                      <a16:creationId xmlns:a16="http://schemas.microsoft.com/office/drawing/2014/main" id="{46A2D8F1-7677-BA43-8C79-F92B915BC035}"/>
                    </a:ext>
                  </a:extLst>
                </p:cNvPr>
                <p:cNvGrpSpPr/>
                <p:nvPr/>
              </p:nvGrpSpPr>
              <p:grpSpPr>
                <a:xfrm>
                  <a:off x="7341491" y="2426725"/>
                  <a:ext cx="509280" cy="320753"/>
                  <a:chOff x="7458407" y="2414528"/>
                  <a:chExt cx="509280" cy="320753"/>
                </a:xfrm>
              </p:grpSpPr>
              <p:pic>
                <p:nvPicPr>
                  <p:cNvPr id="733" name="Picture 1018" descr="laptop_keyboard">
                    <a:extLst>
                      <a:ext uri="{FF2B5EF4-FFF2-40B4-BE49-F238E27FC236}">
                        <a16:creationId xmlns:a16="http://schemas.microsoft.com/office/drawing/2014/main" id="{0213EE88-DBCD-E942-AE09-77E4A5369EA9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109064" flipH="1">
                    <a:off x="7458407" y="2575770"/>
                    <a:ext cx="437221" cy="1595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34" name="Freeform 1019">
                    <a:extLst>
                      <a:ext uri="{FF2B5EF4-FFF2-40B4-BE49-F238E27FC236}">
                        <a16:creationId xmlns:a16="http://schemas.microsoft.com/office/drawing/2014/main" id="{1AB1E013-5334-2443-B3EA-0ADF9CDA97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03304" y="2420984"/>
                    <a:ext cx="351919" cy="208167"/>
                  </a:xfrm>
                  <a:custGeom>
                    <a:avLst/>
                    <a:gdLst>
                      <a:gd name="T0" fmla="*/ 775798119 w 2982"/>
                      <a:gd name="T1" fmla="*/ 0 h 2442"/>
                      <a:gd name="T2" fmla="*/ 0 w 2982"/>
                      <a:gd name="T3" fmla="*/ 211226083 h 2442"/>
                      <a:gd name="T4" fmla="*/ 2147483646 w 2982"/>
                      <a:gd name="T5" fmla="*/ 263880059 h 2442"/>
                      <a:gd name="T6" fmla="*/ 2147483646 w 2982"/>
                      <a:gd name="T7" fmla="*/ 52653891 h 2442"/>
                      <a:gd name="T8" fmla="*/ 775798119 w 2982"/>
                      <a:gd name="T9" fmla="*/ 0 h 24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82"/>
                      <a:gd name="T16" fmla="*/ 0 h 2442"/>
                      <a:gd name="T17" fmla="*/ 2982 w 2982"/>
                      <a:gd name="T18" fmla="*/ 2442 h 24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82" h="2442">
                        <a:moveTo>
                          <a:pt x="540" y="0"/>
                        </a:moveTo>
                        <a:lnTo>
                          <a:pt x="0" y="1734"/>
                        </a:lnTo>
                        <a:lnTo>
                          <a:pt x="2394" y="2442"/>
                        </a:lnTo>
                        <a:lnTo>
                          <a:pt x="2982" y="318"/>
                        </a:lnTo>
                        <a:lnTo>
                          <a:pt x="54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735" name="Picture 1020" descr="screen">
                    <a:extLst>
                      <a:ext uri="{FF2B5EF4-FFF2-40B4-BE49-F238E27FC236}">
                        <a16:creationId xmlns:a16="http://schemas.microsoft.com/office/drawing/2014/main" id="{8E8FB868-F15A-354D-8A94-F6162964A28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620637" y="2426338"/>
                    <a:ext cx="319785" cy="1894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36" name="Freeform 1021">
                    <a:extLst>
                      <a:ext uri="{FF2B5EF4-FFF2-40B4-BE49-F238E27FC236}">
                        <a16:creationId xmlns:a16="http://schemas.microsoft.com/office/drawing/2014/main" id="{808AD4A9-7969-A440-AF65-3F01AEA7E2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67378" y="2414843"/>
                    <a:ext cx="298167" cy="38736"/>
                  </a:xfrm>
                  <a:custGeom>
                    <a:avLst/>
                    <a:gdLst>
                      <a:gd name="T0" fmla="*/ 193616298 w 2528"/>
                      <a:gd name="T1" fmla="*/ 0 h 455"/>
                      <a:gd name="T2" fmla="*/ 2147483646 w 2528"/>
                      <a:gd name="T3" fmla="*/ 52445139 h 455"/>
                      <a:gd name="T4" fmla="*/ 2147483646 w 2528"/>
                      <a:gd name="T5" fmla="*/ 52445139 h 455"/>
                      <a:gd name="T6" fmla="*/ 0 w 2528"/>
                      <a:gd name="T7" fmla="*/ 52445139 h 455"/>
                      <a:gd name="T8" fmla="*/ 193616298 w 2528"/>
                      <a:gd name="T9" fmla="*/ 0 h 45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28"/>
                      <a:gd name="T16" fmla="*/ 0 h 455"/>
                      <a:gd name="T17" fmla="*/ 2528 w 2528"/>
                      <a:gd name="T18" fmla="*/ 455 h 45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28" h="455">
                        <a:moveTo>
                          <a:pt x="14" y="0"/>
                        </a:moveTo>
                        <a:lnTo>
                          <a:pt x="2528" y="341"/>
                        </a:lnTo>
                        <a:lnTo>
                          <a:pt x="2480" y="455"/>
                        </a:lnTo>
                        <a:lnTo>
                          <a:pt x="0" y="86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37" name="Freeform 1022">
                    <a:extLst>
                      <a:ext uri="{FF2B5EF4-FFF2-40B4-BE49-F238E27FC236}">
                        <a16:creationId xmlns:a16="http://schemas.microsoft.com/office/drawing/2014/main" id="{BE959CDF-8CEC-5D49-B9B5-695C75E54A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00188" y="2414528"/>
                    <a:ext cx="82770" cy="161243"/>
                  </a:xfrm>
                  <a:custGeom>
                    <a:avLst/>
                    <a:gdLst>
                      <a:gd name="T0" fmla="*/ 773664160 w 702"/>
                      <a:gd name="T1" fmla="*/ 0 h 1893"/>
                      <a:gd name="T2" fmla="*/ 0 w 702"/>
                      <a:gd name="T3" fmla="*/ 210739916 h 1893"/>
                      <a:gd name="T4" fmla="*/ 193416040 w 702"/>
                      <a:gd name="T5" fmla="*/ 210739916 h 1893"/>
                      <a:gd name="T6" fmla="*/ 967080200 w 702"/>
                      <a:gd name="T7" fmla="*/ 52529017 h 1893"/>
                      <a:gd name="T8" fmla="*/ 773664160 w 702"/>
                      <a:gd name="T9" fmla="*/ 0 h 189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02"/>
                      <a:gd name="T16" fmla="*/ 0 h 1893"/>
                      <a:gd name="T17" fmla="*/ 702 w 702"/>
                      <a:gd name="T18" fmla="*/ 1893 h 189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02" h="1893">
                        <a:moveTo>
                          <a:pt x="579" y="0"/>
                        </a:moveTo>
                        <a:lnTo>
                          <a:pt x="0" y="1869"/>
                        </a:lnTo>
                        <a:lnTo>
                          <a:pt x="114" y="1893"/>
                        </a:lnTo>
                        <a:lnTo>
                          <a:pt x="702" y="51"/>
                        </a:lnTo>
                        <a:lnTo>
                          <a:pt x="579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38" name="Freeform 1023">
                    <a:extLst>
                      <a:ext uri="{FF2B5EF4-FFF2-40B4-BE49-F238E27FC236}">
                        <a16:creationId xmlns:a16="http://schemas.microsoft.com/office/drawing/2014/main" id="{C47539D5-AB19-6248-B8AC-D7C1EB7D89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874205" y="2443344"/>
                    <a:ext cx="89197" cy="186122"/>
                  </a:xfrm>
                  <a:custGeom>
                    <a:avLst/>
                    <a:gdLst>
                      <a:gd name="T0" fmla="*/ 969024527 w 756"/>
                      <a:gd name="T1" fmla="*/ 0 h 2184"/>
                      <a:gd name="T2" fmla="*/ 193802074 w 756"/>
                      <a:gd name="T3" fmla="*/ 263660221 h 2184"/>
                      <a:gd name="T4" fmla="*/ 0 w 756"/>
                      <a:gd name="T5" fmla="*/ 263660221 h 2184"/>
                      <a:gd name="T6" fmla="*/ 775222454 w 756"/>
                      <a:gd name="T7" fmla="*/ 52610059 h 2184"/>
                      <a:gd name="T8" fmla="*/ 969024527 w 756"/>
                      <a:gd name="T9" fmla="*/ 0 h 21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56"/>
                      <a:gd name="T16" fmla="*/ 0 h 2184"/>
                      <a:gd name="T17" fmla="*/ 756 w 756"/>
                      <a:gd name="T18" fmla="*/ 2184 h 21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56" h="2184">
                        <a:moveTo>
                          <a:pt x="756" y="0"/>
                        </a:moveTo>
                        <a:lnTo>
                          <a:pt x="138" y="2184"/>
                        </a:lnTo>
                        <a:lnTo>
                          <a:pt x="0" y="2148"/>
                        </a:lnTo>
                        <a:lnTo>
                          <a:pt x="606" y="78"/>
                        </a:lnTo>
                        <a:lnTo>
                          <a:pt x="756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DDDDD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39" name="Freeform 1024">
                    <a:extLst>
                      <a:ext uri="{FF2B5EF4-FFF2-40B4-BE49-F238E27FC236}">
                        <a16:creationId xmlns:a16="http://schemas.microsoft.com/office/drawing/2014/main" id="{5AEB62B0-7DA6-D743-86A5-DFFF45D54B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99214" y="2567582"/>
                    <a:ext cx="327185" cy="62828"/>
                  </a:xfrm>
                  <a:custGeom>
                    <a:avLst/>
                    <a:gdLst>
                      <a:gd name="T0" fmla="*/ 193829444 w 2773"/>
                      <a:gd name="T1" fmla="*/ 0 h 738"/>
                      <a:gd name="T2" fmla="*/ 0 w 2773"/>
                      <a:gd name="T3" fmla="*/ 52443587 h 738"/>
                      <a:gd name="T4" fmla="*/ 2147483646 w 2773"/>
                      <a:gd name="T5" fmla="*/ 104894411 h 738"/>
                      <a:gd name="T6" fmla="*/ 2147483646 w 2773"/>
                      <a:gd name="T7" fmla="*/ 52443587 h 738"/>
                      <a:gd name="T8" fmla="*/ 193829444 w 2773"/>
                      <a:gd name="T9" fmla="*/ 0 h 7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73"/>
                      <a:gd name="T16" fmla="*/ 0 h 738"/>
                      <a:gd name="T17" fmla="*/ 2773 w 2773"/>
                      <a:gd name="T18" fmla="*/ 738 h 7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73" h="738">
                        <a:moveTo>
                          <a:pt x="33" y="0"/>
                        </a:moveTo>
                        <a:lnTo>
                          <a:pt x="0" y="99"/>
                        </a:lnTo>
                        <a:lnTo>
                          <a:pt x="2436" y="738"/>
                        </a:lnTo>
                        <a:cubicBezTo>
                          <a:pt x="2499" y="501"/>
                          <a:pt x="2773" y="727"/>
                          <a:pt x="2373" y="603"/>
                        </a:cubicBezTo>
                        <a:lnTo>
                          <a:pt x="33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CC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40" name="Freeform 1025">
                    <a:extLst>
                      <a:ext uri="{FF2B5EF4-FFF2-40B4-BE49-F238E27FC236}">
                        <a16:creationId xmlns:a16="http://schemas.microsoft.com/office/drawing/2014/main" id="{B47C284C-2338-754B-99BA-EA63C8A915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884138" y="2444918"/>
                    <a:ext cx="83549" cy="186909"/>
                  </a:xfrm>
                  <a:custGeom>
                    <a:avLst/>
                    <a:gdLst>
                      <a:gd name="T0" fmla="*/ 2147483646 w 637"/>
                      <a:gd name="T1" fmla="*/ 0 h 1659"/>
                      <a:gd name="T2" fmla="*/ 2147483646 w 637"/>
                      <a:gd name="T3" fmla="*/ 0 h 1659"/>
                      <a:gd name="T4" fmla="*/ 295581541 w 637"/>
                      <a:gd name="T5" fmla="*/ 2147483646 h 1659"/>
                      <a:gd name="T6" fmla="*/ 0 w 637"/>
                      <a:gd name="T7" fmla="*/ 2147483646 h 1659"/>
                      <a:gd name="T8" fmla="*/ 2147483646 w 637"/>
                      <a:gd name="T9" fmla="*/ 0 h 165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7"/>
                      <a:gd name="T16" fmla="*/ 0 h 1659"/>
                      <a:gd name="T17" fmla="*/ 637 w 637"/>
                      <a:gd name="T18" fmla="*/ 1659 h 165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7" h="1659">
                        <a:moveTo>
                          <a:pt x="615" y="0"/>
                        </a:moveTo>
                        <a:lnTo>
                          <a:pt x="637" y="0"/>
                        </a:lnTo>
                        <a:lnTo>
                          <a:pt x="68" y="1659"/>
                        </a:lnTo>
                        <a:lnTo>
                          <a:pt x="0" y="1647"/>
                        </a:lnTo>
                        <a:lnTo>
                          <a:pt x="615" y="0"/>
                        </a:lnTo>
                        <a:close/>
                      </a:path>
                    </a:pathLst>
                  </a:custGeom>
                  <a:solidFill>
                    <a:srgbClr val="4D4D4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41" name="Freeform 1026">
                    <a:extLst>
                      <a:ext uri="{FF2B5EF4-FFF2-40B4-BE49-F238E27FC236}">
                        <a16:creationId xmlns:a16="http://schemas.microsoft.com/office/drawing/2014/main" id="{9B886F94-1E66-9F4A-AE5A-8E0F922D01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99603" y="2575928"/>
                    <a:ext cx="290961" cy="62041"/>
                  </a:xfrm>
                  <a:custGeom>
                    <a:avLst/>
                    <a:gdLst>
                      <a:gd name="T0" fmla="*/ 0 w 2216"/>
                      <a:gd name="T1" fmla="*/ 0 h 550"/>
                      <a:gd name="T2" fmla="*/ 296523134 w 2216"/>
                      <a:gd name="T3" fmla="*/ 324379338 h 550"/>
                      <a:gd name="T4" fmla="*/ 2147483646 w 2216"/>
                      <a:gd name="T5" fmla="*/ 2147483646 h 550"/>
                      <a:gd name="T6" fmla="*/ 2147483646 w 2216"/>
                      <a:gd name="T7" fmla="*/ 2147483646 h 550"/>
                      <a:gd name="T8" fmla="*/ 0 w 2216"/>
                      <a:gd name="T9" fmla="*/ 0 h 55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16"/>
                      <a:gd name="T16" fmla="*/ 0 h 550"/>
                      <a:gd name="T17" fmla="*/ 2216 w 2216"/>
                      <a:gd name="T18" fmla="*/ 550 h 55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16" h="550">
                        <a:moveTo>
                          <a:pt x="0" y="0"/>
                        </a:moveTo>
                        <a:lnTo>
                          <a:pt x="9" y="57"/>
                        </a:lnTo>
                        <a:lnTo>
                          <a:pt x="2164" y="550"/>
                        </a:lnTo>
                        <a:lnTo>
                          <a:pt x="2216" y="4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742" name="Group 1027">
                    <a:extLst>
                      <a:ext uri="{FF2B5EF4-FFF2-40B4-BE49-F238E27FC236}">
                        <a16:creationId xmlns:a16="http://schemas.microsoft.com/office/drawing/2014/main" id="{715EA677-D4AB-B447-B08B-D7ED313243A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7594735" y="2642220"/>
                    <a:ext cx="98740" cy="36846"/>
                    <a:chOff x="1740" y="2642"/>
                    <a:chExt cx="752" cy="327"/>
                  </a:xfrm>
                </p:grpSpPr>
                <p:sp>
                  <p:nvSpPr>
                    <p:cNvPr id="749" name="Freeform 1028">
                      <a:extLst>
                        <a:ext uri="{FF2B5EF4-FFF2-40B4-BE49-F238E27FC236}">
                          <a16:creationId xmlns:a16="http://schemas.microsoft.com/office/drawing/2014/main" id="{E1124562-ECF8-4F4C-90C1-EF6396A68E5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740" y="2642"/>
                      <a:ext cx="752" cy="327"/>
                    </a:xfrm>
                    <a:custGeom>
                      <a:avLst/>
                      <a:gdLst>
                        <a:gd name="T0" fmla="*/ 293 w 752"/>
                        <a:gd name="T1" fmla="*/ 0 h 327"/>
                        <a:gd name="T2" fmla="*/ 752 w 752"/>
                        <a:gd name="T3" fmla="*/ 124 h 327"/>
                        <a:gd name="T4" fmla="*/ 470 w 752"/>
                        <a:gd name="T5" fmla="*/ 327 h 327"/>
                        <a:gd name="T6" fmla="*/ 0 w 752"/>
                        <a:gd name="T7" fmla="*/ 183 h 327"/>
                        <a:gd name="T8" fmla="*/ 293 w 752"/>
                        <a:gd name="T9" fmla="*/ 0 h 32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52"/>
                        <a:gd name="T16" fmla="*/ 0 h 327"/>
                        <a:gd name="T17" fmla="*/ 752 w 752"/>
                        <a:gd name="T18" fmla="*/ 327 h 32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52" h="327">
                          <a:moveTo>
                            <a:pt x="293" y="0"/>
                          </a:moveTo>
                          <a:lnTo>
                            <a:pt x="752" y="124"/>
                          </a:lnTo>
                          <a:lnTo>
                            <a:pt x="470" y="327"/>
                          </a:lnTo>
                          <a:lnTo>
                            <a:pt x="0" y="183"/>
                          </a:lnTo>
                          <a:lnTo>
                            <a:pt x="293" y="0"/>
                          </a:lnTo>
                          <a:close/>
                        </a:path>
                      </a:pathLst>
                    </a:custGeom>
                    <a:solidFill>
                      <a:srgbClr val="00009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50" name="Freeform 1029">
                      <a:extLst>
                        <a:ext uri="{FF2B5EF4-FFF2-40B4-BE49-F238E27FC236}">
                          <a16:creationId xmlns:a16="http://schemas.microsoft.com/office/drawing/2014/main" id="{3389E998-0F08-914D-9479-D8E12E2549A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754" y="2649"/>
                      <a:ext cx="726" cy="311"/>
                    </a:xfrm>
                    <a:custGeom>
                      <a:avLst/>
                      <a:gdLst>
                        <a:gd name="T0" fmla="*/ 282 w 726"/>
                        <a:gd name="T1" fmla="*/ 0 h 311"/>
                        <a:gd name="T2" fmla="*/ 726 w 726"/>
                        <a:gd name="T3" fmla="*/ 119 h 311"/>
                        <a:gd name="T4" fmla="*/ 457 w 726"/>
                        <a:gd name="T5" fmla="*/ 311 h 311"/>
                        <a:gd name="T6" fmla="*/ 0 w 726"/>
                        <a:gd name="T7" fmla="*/ 173 h 311"/>
                        <a:gd name="T8" fmla="*/ 282 w 726"/>
                        <a:gd name="T9" fmla="*/ 0 h 31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26"/>
                        <a:gd name="T16" fmla="*/ 0 h 311"/>
                        <a:gd name="T17" fmla="*/ 726 w 726"/>
                        <a:gd name="T18" fmla="*/ 311 h 31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26" h="311">
                          <a:moveTo>
                            <a:pt x="282" y="0"/>
                          </a:moveTo>
                          <a:lnTo>
                            <a:pt x="726" y="119"/>
                          </a:lnTo>
                          <a:lnTo>
                            <a:pt x="457" y="311"/>
                          </a:lnTo>
                          <a:lnTo>
                            <a:pt x="0" y="173"/>
                          </a:lnTo>
                          <a:lnTo>
                            <a:pt x="282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4D4D4D"/>
                        </a:gs>
                        <a:gs pos="100000">
                          <a:srgbClr val="DDDDDD"/>
                        </a:gs>
                      </a:gsLst>
                      <a:lin ang="189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51" name="Freeform 1030">
                      <a:extLst>
                        <a:ext uri="{FF2B5EF4-FFF2-40B4-BE49-F238E27FC236}">
                          <a16:creationId xmlns:a16="http://schemas.microsoft.com/office/drawing/2014/main" id="{8A11850E-DFFA-ED48-BEB3-85180AD217F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808" y="2770"/>
                      <a:ext cx="258" cy="100"/>
                    </a:xfrm>
                    <a:custGeom>
                      <a:avLst/>
                      <a:gdLst>
                        <a:gd name="T0" fmla="*/ 0 w 258"/>
                        <a:gd name="T1" fmla="*/ 44 h 100"/>
                        <a:gd name="T2" fmla="*/ 75 w 258"/>
                        <a:gd name="T3" fmla="*/ 0 h 100"/>
                        <a:gd name="T4" fmla="*/ 258 w 258"/>
                        <a:gd name="T5" fmla="*/ 50 h 100"/>
                        <a:gd name="T6" fmla="*/ 183 w 258"/>
                        <a:gd name="T7" fmla="*/ 100 h 100"/>
                        <a:gd name="T8" fmla="*/ 0 w 258"/>
                        <a:gd name="T9" fmla="*/ 44 h 10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58"/>
                        <a:gd name="T16" fmla="*/ 0 h 100"/>
                        <a:gd name="T17" fmla="*/ 258 w 258"/>
                        <a:gd name="T18" fmla="*/ 100 h 10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58" h="100">
                          <a:moveTo>
                            <a:pt x="0" y="44"/>
                          </a:moveTo>
                          <a:lnTo>
                            <a:pt x="75" y="0"/>
                          </a:lnTo>
                          <a:lnTo>
                            <a:pt x="258" y="50"/>
                          </a:lnTo>
                          <a:lnTo>
                            <a:pt x="183" y="100"/>
                          </a:lnTo>
                          <a:lnTo>
                            <a:pt x="0" y="44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52" name="Freeform 1031">
                      <a:extLst>
                        <a:ext uri="{FF2B5EF4-FFF2-40B4-BE49-F238E27FC236}">
                          <a16:creationId xmlns:a16="http://schemas.microsoft.com/office/drawing/2014/main" id="{348FFCFE-31F3-D044-A19B-3EA98E2A2BD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799" y="2816"/>
                      <a:ext cx="194" cy="63"/>
                    </a:xfrm>
                    <a:custGeom>
                      <a:avLst/>
                      <a:gdLst>
                        <a:gd name="T0" fmla="*/ 12 w 194"/>
                        <a:gd name="T1" fmla="*/ 0 h 63"/>
                        <a:gd name="T2" fmla="*/ 194 w 194"/>
                        <a:gd name="T3" fmla="*/ 53 h 63"/>
                        <a:gd name="T4" fmla="*/ 180 w 194"/>
                        <a:gd name="T5" fmla="*/ 63 h 63"/>
                        <a:gd name="T6" fmla="*/ 0 w 194"/>
                        <a:gd name="T7" fmla="*/ 9 h 63"/>
                        <a:gd name="T8" fmla="*/ 12 w 194"/>
                        <a:gd name="T9" fmla="*/ 0 h 6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94"/>
                        <a:gd name="T16" fmla="*/ 0 h 63"/>
                        <a:gd name="T17" fmla="*/ 194 w 194"/>
                        <a:gd name="T18" fmla="*/ 63 h 6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94" h="63">
                          <a:moveTo>
                            <a:pt x="12" y="0"/>
                          </a:moveTo>
                          <a:lnTo>
                            <a:pt x="194" y="53"/>
                          </a:lnTo>
                          <a:lnTo>
                            <a:pt x="180" y="63"/>
                          </a:lnTo>
                          <a:lnTo>
                            <a:pt x="0" y="9"/>
                          </a:lnTo>
                          <a:lnTo>
                            <a:pt x="12" y="0"/>
                          </a:lnTo>
                          <a:close/>
                        </a:path>
                      </a:pathLst>
                    </a:custGeom>
                    <a:solidFill>
                      <a:srgbClr val="00009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53" name="Freeform 1032">
                      <a:extLst>
                        <a:ext uri="{FF2B5EF4-FFF2-40B4-BE49-F238E27FC236}">
                          <a16:creationId xmlns:a16="http://schemas.microsoft.com/office/drawing/2014/main" id="{E0BFA97F-7FDE-4B49-BE02-A5B711E5357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020" y="2834"/>
                      <a:ext cx="258" cy="102"/>
                    </a:xfrm>
                    <a:custGeom>
                      <a:avLst/>
                      <a:gdLst>
                        <a:gd name="T0" fmla="*/ 0 w 258"/>
                        <a:gd name="T1" fmla="*/ 46 h 102"/>
                        <a:gd name="T2" fmla="*/ 71 w 258"/>
                        <a:gd name="T3" fmla="*/ 0 h 102"/>
                        <a:gd name="T4" fmla="*/ 258 w 258"/>
                        <a:gd name="T5" fmla="*/ 52 h 102"/>
                        <a:gd name="T6" fmla="*/ 183 w 258"/>
                        <a:gd name="T7" fmla="*/ 102 h 102"/>
                        <a:gd name="T8" fmla="*/ 0 w 258"/>
                        <a:gd name="T9" fmla="*/ 46 h 10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58"/>
                        <a:gd name="T16" fmla="*/ 0 h 102"/>
                        <a:gd name="T17" fmla="*/ 258 w 258"/>
                        <a:gd name="T18" fmla="*/ 102 h 10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58" h="102">
                          <a:moveTo>
                            <a:pt x="0" y="46"/>
                          </a:moveTo>
                          <a:lnTo>
                            <a:pt x="71" y="0"/>
                          </a:lnTo>
                          <a:lnTo>
                            <a:pt x="258" y="52"/>
                          </a:lnTo>
                          <a:lnTo>
                            <a:pt x="183" y="102"/>
                          </a:lnTo>
                          <a:lnTo>
                            <a:pt x="0" y="46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54" name="Freeform 1033">
                      <a:extLst>
                        <a:ext uri="{FF2B5EF4-FFF2-40B4-BE49-F238E27FC236}">
                          <a16:creationId xmlns:a16="http://schemas.microsoft.com/office/drawing/2014/main" id="{5566BB9E-C2DB-904B-8DAE-F1FAE62B3F0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011" y="2882"/>
                      <a:ext cx="194" cy="63"/>
                    </a:xfrm>
                    <a:custGeom>
                      <a:avLst/>
                      <a:gdLst>
                        <a:gd name="T0" fmla="*/ 12 w 194"/>
                        <a:gd name="T1" fmla="*/ 0 h 63"/>
                        <a:gd name="T2" fmla="*/ 194 w 194"/>
                        <a:gd name="T3" fmla="*/ 53 h 63"/>
                        <a:gd name="T4" fmla="*/ 180 w 194"/>
                        <a:gd name="T5" fmla="*/ 63 h 63"/>
                        <a:gd name="T6" fmla="*/ 0 w 194"/>
                        <a:gd name="T7" fmla="*/ 9 h 63"/>
                        <a:gd name="T8" fmla="*/ 12 w 194"/>
                        <a:gd name="T9" fmla="*/ 0 h 6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94"/>
                        <a:gd name="T16" fmla="*/ 0 h 63"/>
                        <a:gd name="T17" fmla="*/ 194 w 194"/>
                        <a:gd name="T18" fmla="*/ 63 h 6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94" h="63">
                          <a:moveTo>
                            <a:pt x="12" y="0"/>
                          </a:moveTo>
                          <a:lnTo>
                            <a:pt x="194" y="53"/>
                          </a:lnTo>
                          <a:lnTo>
                            <a:pt x="180" y="63"/>
                          </a:lnTo>
                          <a:lnTo>
                            <a:pt x="0" y="9"/>
                          </a:lnTo>
                          <a:lnTo>
                            <a:pt x="12" y="0"/>
                          </a:lnTo>
                          <a:close/>
                        </a:path>
                      </a:pathLst>
                    </a:custGeom>
                    <a:solidFill>
                      <a:srgbClr val="00009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743" name="Freeform 1034">
                    <a:extLst>
                      <a:ext uri="{FF2B5EF4-FFF2-40B4-BE49-F238E27FC236}">
                        <a16:creationId xmlns:a16="http://schemas.microsoft.com/office/drawing/2014/main" id="{8531613B-92A9-464D-BE9E-A372151861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763780" y="2647731"/>
                    <a:ext cx="119578" cy="80936"/>
                  </a:xfrm>
                  <a:custGeom>
                    <a:avLst/>
                    <a:gdLst>
                      <a:gd name="T0" fmla="*/ 213221464 w 990"/>
                      <a:gd name="T1" fmla="*/ 1090686587 h 792"/>
                      <a:gd name="T2" fmla="*/ 1915477586 w 990"/>
                      <a:gd name="T3" fmla="*/ 0 h 792"/>
                      <a:gd name="T4" fmla="*/ 1915477586 w 990"/>
                      <a:gd name="T5" fmla="*/ 108859840 h 792"/>
                      <a:gd name="T6" fmla="*/ 0 w 990"/>
                      <a:gd name="T7" fmla="*/ 1090686587 h 792"/>
                      <a:gd name="T8" fmla="*/ 213221464 w 990"/>
                      <a:gd name="T9" fmla="*/ 1090686587 h 79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90"/>
                      <a:gd name="T16" fmla="*/ 0 h 792"/>
                      <a:gd name="T17" fmla="*/ 990 w 990"/>
                      <a:gd name="T18" fmla="*/ 792 h 79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90" h="792">
                        <a:moveTo>
                          <a:pt x="3" y="738"/>
                        </a:moveTo>
                        <a:lnTo>
                          <a:pt x="990" y="0"/>
                        </a:lnTo>
                        <a:lnTo>
                          <a:pt x="987" y="60"/>
                        </a:lnTo>
                        <a:lnTo>
                          <a:pt x="0" y="792"/>
                        </a:lnTo>
                        <a:lnTo>
                          <a:pt x="3" y="738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44" name="Freeform 1035">
                    <a:extLst>
                      <a:ext uri="{FF2B5EF4-FFF2-40B4-BE49-F238E27FC236}">
                        <a16:creationId xmlns:a16="http://schemas.microsoft.com/office/drawing/2014/main" id="{EE5A0F89-BDF3-4F47-BA87-66EF728D00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58602" y="2654187"/>
                    <a:ext cx="305957" cy="73850"/>
                  </a:xfrm>
                  <a:custGeom>
                    <a:avLst/>
                    <a:gdLst>
                      <a:gd name="T0" fmla="*/ 213486572 w 2532"/>
                      <a:gd name="T1" fmla="*/ 0 h 723"/>
                      <a:gd name="T2" fmla="*/ 213486572 w 2532"/>
                      <a:gd name="T3" fmla="*/ 0 h 723"/>
                      <a:gd name="T4" fmla="*/ 2147483646 w 2532"/>
                      <a:gd name="T5" fmla="*/ 979380008 h 723"/>
                      <a:gd name="T6" fmla="*/ 2147483646 w 2532"/>
                      <a:gd name="T7" fmla="*/ 1088085165 h 723"/>
                      <a:gd name="T8" fmla="*/ 0 w 2532"/>
                      <a:gd name="T9" fmla="*/ 108705259 h 723"/>
                      <a:gd name="T10" fmla="*/ 213486572 w 2532"/>
                      <a:gd name="T11" fmla="*/ 0 h 72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532"/>
                      <a:gd name="T19" fmla="*/ 0 h 723"/>
                      <a:gd name="T20" fmla="*/ 2532 w 2532"/>
                      <a:gd name="T21" fmla="*/ 723 h 72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532" h="723">
                        <a:moveTo>
                          <a:pt x="6" y="0"/>
                        </a:moveTo>
                        <a:cubicBezTo>
                          <a:pt x="16" y="0"/>
                          <a:pt x="26" y="0"/>
                          <a:pt x="36" y="0"/>
                        </a:cubicBezTo>
                        <a:lnTo>
                          <a:pt x="2532" y="678"/>
                        </a:lnTo>
                        <a:lnTo>
                          <a:pt x="2529" y="723"/>
                        </a:lnTo>
                        <a:lnTo>
                          <a:pt x="0" y="24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45" name="Freeform 1036">
                    <a:extLst>
                      <a:ext uri="{FF2B5EF4-FFF2-40B4-BE49-F238E27FC236}">
                        <a16:creationId xmlns:a16="http://schemas.microsoft.com/office/drawing/2014/main" id="{1FD78267-7B3E-D540-902C-47129B46C0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58797" y="2640645"/>
                    <a:ext cx="3311" cy="14959"/>
                  </a:xfrm>
                  <a:custGeom>
                    <a:avLst/>
                    <a:gdLst>
                      <a:gd name="T0" fmla="*/ 262278191 w 26"/>
                      <a:gd name="T1" fmla="*/ 107489981 h 147"/>
                      <a:gd name="T2" fmla="*/ 262278191 w 26"/>
                      <a:gd name="T3" fmla="*/ 214969480 h 147"/>
                      <a:gd name="T4" fmla="*/ 0 w 26"/>
                      <a:gd name="T5" fmla="*/ 214969480 h 147"/>
                      <a:gd name="T6" fmla="*/ 262278191 w 26"/>
                      <a:gd name="T7" fmla="*/ 0 h 147"/>
                      <a:gd name="T8" fmla="*/ 262278191 w 26"/>
                      <a:gd name="T9" fmla="*/ 107489981 h 14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"/>
                      <a:gd name="T16" fmla="*/ 0 h 147"/>
                      <a:gd name="T17" fmla="*/ 26 w 26"/>
                      <a:gd name="T18" fmla="*/ 147 h 14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" h="147">
                        <a:moveTo>
                          <a:pt x="26" y="10"/>
                        </a:moveTo>
                        <a:lnTo>
                          <a:pt x="23" y="147"/>
                        </a:lnTo>
                        <a:lnTo>
                          <a:pt x="0" y="144"/>
                        </a:lnTo>
                        <a:lnTo>
                          <a:pt x="3" y="0"/>
                        </a:lnTo>
                        <a:lnTo>
                          <a:pt x="26" y="1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46" name="Freeform 1037">
                    <a:extLst>
                      <a:ext uri="{FF2B5EF4-FFF2-40B4-BE49-F238E27FC236}">
                        <a16:creationId xmlns:a16="http://schemas.microsoft.com/office/drawing/2014/main" id="{16865503-BACA-1447-B755-0CA9ED8EDC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58992" y="2579707"/>
                    <a:ext cx="142170" cy="61883"/>
                  </a:xfrm>
                  <a:custGeom>
                    <a:avLst/>
                    <a:gdLst>
                      <a:gd name="T0" fmla="*/ 2136125890 w 1176"/>
                      <a:gd name="T1" fmla="*/ 0 h 606"/>
                      <a:gd name="T2" fmla="*/ 0 w 1176"/>
                      <a:gd name="T3" fmla="*/ 870000945 h 606"/>
                      <a:gd name="T4" fmla="*/ 213789467 w 1176"/>
                      <a:gd name="T5" fmla="*/ 870000945 h 606"/>
                      <a:gd name="T6" fmla="*/ 2136125890 w 1176"/>
                      <a:gd name="T7" fmla="*/ 108617123 h 606"/>
                      <a:gd name="T8" fmla="*/ 2136125890 w 1176"/>
                      <a:gd name="T9" fmla="*/ 0 h 60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76"/>
                      <a:gd name="T16" fmla="*/ 0 h 606"/>
                      <a:gd name="T17" fmla="*/ 1176 w 1176"/>
                      <a:gd name="T18" fmla="*/ 606 h 60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76" h="606">
                        <a:moveTo>
                          <a:pt x="1170" y="0"/>
                        </a:moveTo>
                        <a:lnTo>
                          <a:pt x="0" y="597"/>
                        </a:lnTo>
                        <a:lnTo>
                          <a:pt x="30" y="606"/>
                        </a:lnTo>
                        <a:lnTo>
                          <a:pt x="1176" y="18"/>
                        </a:lnTo>
                        <a:lnTo>
                          <a:pt x="1170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47" name="Freeform 1038">
                    <a:extLst>
                      <a:ext uri="{FF2B5EF4-FFF2-40B4-BE49-F238E27FC236}">
                        <a16:creationId xmlns:a16="http://schemas.microsoft.com/office/drawing/2014/main" id="{3B1B22E2-5D91-E74A-9754-AC618ED267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68535" y="2643795"/>
                    <a:ext cx="290182" cy="71016"/>
                  </a:xfrm>
                  <a:custGeom>
                    <a:avLst/>
                    <a:gdLst>
                      <a:gd name="T0" fmla="*/ 173112702 w 2532"/>
                      <a:gd name="T1" fmla="*/ 0 h 723"/>
                      <a:gd name="T2" fmla="*/ 173112702 w 2532"/>
                      <a:gd name="T3" fmla="*/ 0 h 723"/>
                      <a:gd name="T4" fmla="*/ 2069773885 w 2532"/>
                      <a:gd name="T5" fmla="*/ 558173482 h 723"/>
                      <a:gd name="T6" fmla="*/ 2069773885 w 2532"/>
                      <a:gd name="T7" fmla="*/ 558173482 h 723"/>
                      <a:gd name="T8" fmla="*/ 0 w 2532"/>
                      <a:gd name="T9" fmla="*/ 92871346 h 723"/>
                      <a:gd name="T10" fmla="*/ 173112702 w 2532"/>
                      <a:gd name="T11" fmla="*/ 0 h 72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532"/>
                      <a:gd name="T19" fmla="*/ 0 h 723"/>
                      <a:gd name="T20" fmla="*/ 2532 w 2532"/>
                      <a:gd name="T21" fmla="*/ 723 h 72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532" h="723">
                        <a:moveTo>
                          <a:pt x="6" y="0"/>
                        </a:moveTo>
                        <a:cubicBezTo>
                          <a:pt x="16" y="0"/>
                          <a:pt x="26" y="0"/>
                          <a:pt x="36" y="0"/>
                        </a:cubicBezTo>
                        <a:lnTo>
                          <a:pt x="2532" y="678"/>
                        </a:lnTo>
                        <a:lnTo>
                          <a:pt x="2529" y="723"/>
                        </a:lnTo>
                        <a:lnTo>
                          <a:pt x="0" y="24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48" name="Freeform 1039">
                    <a:extLst>
                      <a:ext uri="{FF2B5EF4-FFF2-40B4-BE49-F238E27FC236}">
                        <a16:creationId xmlns:a16="http://schemas.microsoft.com/office/drawing/2014/main" id="{7E7C97D1-0F33-3444-927F-6DA622B206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7758327" y="2638756"/>
                    <a:ext cx="118410" cy="73535"/>
                  </a:xfrm>
                  <a:custGeom>
                    <a:avLst/>
                    <a:gdLst>
                      <a:gd name="T0" fmla="*/ 0 w 2532"/>
                      <a:gd name="T1" fmla="*/ 0 h 723"/>
                      <a:gd name="T2" fmla="*/ 0 w 2532"/>
                      <a:gd name="T3" fmla="*/ 0 h 723"/>
                      <a:gd name="T4" fmla="*/ 0 w 2532"/>
                      <a:gd name="T5" fmla="*/ 962694895 h 723"/>
                      <a:gd name="T6" fmla="*/ 0 w 2532"/>
                      <a:gd name="T7" fmla="*/ 962694895 h 723"/>
                      <a:gd name="T8" fmla="*/ 0 w 2532"/>
                      <a:gd name="T9" fmla="*/ 107314314 h 723"/>
                      <a:gd name="T10" fmla="*/ 0 w 2532"/>
                      <a:gd name="T11" fmla="*/ 0 h 72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532"/>
                      <a:gd name="T19" fmla="*/ 0 h 723"/>
                      <a:gd name="T20" fmla="*/ 2532 w 2532"/>
                      <a:gd name="T21" fmla="*/ 723 h 72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532" h="723">
                        <a:moveTo>
                          <a:pt x="6" y="0"/>
                        </a:moveTo>
                        <a:cubicBezTo>
                          <a:pt x="16" y="0"/>
                          <a:pt x="26" y="0"/>
                          <a:pt x="36" y="0"/>
                        </a:cubicBezTo>
                        <a:lnTo>
                          <a:pt x="2532" y="678"/>
                        </a:lnTo>
                        <a:lnTo>
                          <a:pt x="2529" y="723"/>
                        </a:lnTo>
                        <a:lnTo>
                          <a:pt x="0" y="24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725" name="Group 850">
                  <a:extLst>
                    <a:ext uri="{FF2B5EF4-FFF2-40B4-BE49-F238E27FC236}">
                      <a16:creationId xmlns:a16="http://schemas.microsoft.com/office/drawing/2014/main" id="{62525AE2-4973-8D42-8457-3FD43C9E4D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408527" y="2307905"/>
                  <a:ext cx="399726" cy="74090"/>
                  <a:chOff x="2199" y="955"/>
                  <a:chExt cx="2547" cy="506"/>
                </a:xfrm>
              </p:grpSpPr>
              <p:sp>
                <p:nvSpPr>
                  <p:cNvPr id="727" name="Freeform 851">
                    <a:extLst>
                      <a:ext uri="{FF2B5EF4-FFF2-40B4-BE49-F238E27FC236}">
                        <a16:creationId xmlns:a16="http://schemas.microsoft.com/office/drawing/2014/main" id="{98DC9C84-53E3-014A-967F-FA84DB11D7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99" y="1166"/>
                    <a:ext cx="260" cy="281"/>
                  </a:xfrm>
                  <a:custGeom>
                    <a:avLst/>
                    <a:gdLst>
                      <a:gd name="T0" fmla="*/ 260 w 260"/>
                      <a:gd name="T1" fmla="*/ 0 h 281"/>
                      <a:gd name="T2" fmla="*/ 42 w 260"/>
                      <a:gd name="T3" fmla="*/ 112 h 281"/>
                      <a:gd name="T4" fmla="*/ 35 w 260"/>
                      <a:gd name="T5" fmla="*/ 211 h 281"/>
                      <a:gd name="T6" fmla="*/ 253 w 260"/>
                      <a:gd name="T7" fmla="*/ 281 h 28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60" h="281">
                        <a:moveTo>
                          <a:pt x="260" y="0"/>
                        </a:moveTo>
                        <a:cubicBezTo>
                          <a:pt x="224" y="19"/>
                          <a:pt x="79" y="77"/>
                          <a:pt x="42" y="112"/>
                        </a:cubicBezTo>
                        <a:cubicBezTo>
                          <a:pt x="5" y="143"/>
                          <a:pt x="0" y="183"/>
                          <a:pt x="35" y="211"/>
                        </a:cubicBezTo>
                        <a:cubicBezTo>
                          <a:pt x="70" y="239"/>
                          <a:pt x="208" y="266"/>
                          <a:pt x="253" y="281"/>
                        </a:cubicBezTo>
                      </a:path>
                    </a:pathLst>
                  </a:custGeom>
                  <a:noFill/>
                  <a:ln w="952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28" name="Freeform 852">
                    <a:extLst>
                      <a:ext uri="{FF2B5EF4-FFF2-40B4-BE49-F238E27FC236}">
                        <a16:creationId xmlns:a16="http://schemas.microsoft.com/office/drawing/2014/main" id="{29B322F2-C071-D44B-B545-1D6315264F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040"/>
                    <a:ext cx="900" cy="421"/>
                  </a:xfrm>
                  <a:custGeom>
                    <a:avLst/>
                    <a:gdLst>
                      <a:gd name="T0" fmla="*/ 531 w 900"/>
                      <a:gd name="T1" fmla="*/ 0 h 421"/>
                      <a:gd name="T2" fmla="*/ 279 w 900"/>
                      <a:gd name="T3" fmla="*/ 77 h 421"/>
                      <a:gd name="T4" fmla="*/ 68 w 900"/>
                      <a:gd name="T5" fmla="*/ 182 h 421"/>
                      <a:gd name="T6" fmla="*/ 33 w 900"/>
                      <a:gd name="T7" fmla="*/ 323 h 421"/>
                      <a:gd name="T8" fmla="*/ 328 w 900"/>
                      <a:gd name="T9" fmla="*/ 400 h 421"/>
                      <a:gd name="T10" fmla="*/ 812 w 900"/>
                      <a:gd name="T11" fmla="*/ 421 h 421"/>
                      <a:gd name="T12" fmla="*/ 855 w 900"/>
                      <a:gd name="T13" fmla="*/ 400 h 42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900" h="421">
                        <a:moveTo>
                          <a:pt x="531" y="0"/>
                        </a:moveTo>
                        <a:cubicBezTo>
                          <a:pt x="489" y="13"/>
                          <a:pt x="356" y="47"/>
                          <a:pt x="279" y="77"/>
                        </a:cubicBezTo>
                        <a:cubicBezTo>
                          <a:pt x="202" y="107"/>
                          <a:pt x="109" y="141"/>
                          <a:pt x="68" y="182"/>
                        </a:cubicBezTo>
                        <a:cubicBezTo>
                          <a:pt x="31" y="213"/>
                          <a:pt x="0" y="292"/>
                          <a:pt x="33" y="323"/>
                        </a:cubicBezTo>
                        <a:cubicBezTo>
                          <a:pt x="76" y="359"/>
                          <a:pt x="198" y="384"/>
                          <a:pt x="328" y="400"/>
                        </a:cubicBezTo>
                        <a:cubicBezTo>
                          <a:pt x="458" y="416"/>
                          <a:pt x="724" y="421"/>
                          <a:pt x="812" y="421"/>
                        </a:cubicBezTo>
                        <a:cubicBezTo>
                          <a:pt x="900" y="421"/>
                          <a:pt x="846" y="404"/>
                          <a:pt x="855" y="400"/>
                        </a:cubicBezTo>
                      </a:path>
                    </a:pathLst>
                  </a:custGeom>
                  <a:noFill/>
                  <a:ln w="952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29" name="Freeform 853">
                    <a:extLst>
                      <a:ext uri="{FF2B5EF4-FFF2-40B4-BE49-F238E27FC236}">
                        <a16:creationId xmlns:a16="http://schemas.microsoft.com/office/drawing/2014/main" id="{0B4F0F6E-B830-CD43-97A0-CCF435339F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82" y="1068"/>
                    <a:ext cx="428" cy="269"/>
                  </a:xfrm>
                  <a:custGeom>
                    <a:avLst/>
                    <a:gdLst>
                      <a:gd name="T0" fmla="*/ 428 w 428"/>
                      <a:gd name="T1" fmla="*/ 0 h 269"/>
                      <a:gd name="T2" fmla="*/ 217 w 428"/>
                      <a:gd name="T3" fmla="*/ 35 h 269"/>
                      <a:gd name="T4" fmla="*/ 21 w 428"/>
                      <a:gd name="T5" fmla="*/ 140 h 269"/>
                      <a:gd name="T6" fmla="*/ 91 w 428"/>
                      <a:gd name="T7" fmla="*/ 246 h 269"/>
                      <a:gd name="T8" fmla="*/ 231 w 428"/>
                      <a:gd name="T9" fmla="*/ 267 h 269"/>
                      <a:gd name="T10" fmla="*/ 414 w 428"/>
                      <a:gd name="T11" fmla="*/ 260 h 26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28" h="269">
                        <a:moveTo>
                          <a:pt x="428" y="0"/>
                        </a:moveTo>
                        <a:cubicBezTo>
                          <a:pt x="428" y="0"/>
                          <a:pt x="217" y="35"/>
                          <a:pt x="217" y="35"/>
                        </a:cubicBezTo>
                        <a:cubicBezTo>
                          <a:pt x="217" y="35"/>
                          <a:pt x="42" y="105"/>
                          <a:pt x="21" y="140"/>
                        </a:cubicBezTo>
                        <a:cubicBezTo>
                          <a:pt x="0" y="175"/>
                          <a:pt x="14" y="217"/>
                          <a:pt x="91" y="246"/>
                        </a:cubicBezTo>
                        <a:cubicBezTo>
                          <a:pt x="126" y="267"/>
                          <a:pt x="177" y="265"/>
                          <a:pt x="231" y="267"/>
                        </a:cubicBezTo>
                        <a:cubicBezTo>
                          <a:pt x="285" y="269"/>
                          <a:pt x="376" y="262"/>
                          <a:pt x="414" y="260"/>
                        </a:cubicBezTo>
                      </a:path>
                    </a:pathLst>
                  </a:custGeom>
                  <a:noFill/>
                  <a:ln w="952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30" name="Freeform 854">
                    <a:extLst>
                      <a:ext uri="{FF2B5EF4-FFF2-40B4-BE49-F238E27FC236}">
                        <a16:creationId xmlns:a16="http://schemas.microsoft.com/office/drawing/2014/main" id="{1F7BE4F9-0536-514B-946A-CAC9944248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54" y="1075"/>
                    <a:ext cx="377" cy="239"/>
                  </a:xfrm>
                  <a:custGeom>
                    <a:avLst/>
                    <a:gdLst>
                      <a:gd name="T0" fmla="*/ 42 w 377"/>
                      <a:gd name="T1" fmla="*/ 239 h 239"/>
                      <a:gd name="T2" fmla="*/ 335 w 377"/>
                      <a:gd name="T3" fmla="*/ 146 h 239"/>
                      <a:gd name="T4" fmla="*/ 342 w 377"/>
                      <a:gd name="T5" fmla="*/ 47 h 239"/>
                      <a:gd name="T6" fmla="*/ 0 w 377"/>
                      <a:gd name="T7" fmla="*/ 0 h 2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77" h="239">
                        <a:moveTo>
                          <a:pt x="42" y="239"/>
                        </a:moveTo>
                        <a:cubicBezTo>
                          <a:pt x="89" y="224"/>
                          <a:pt x="285" y="178"/>
                          <a:pt x="335" y="146"/>
                        </a:cubicBezTo>
                        <a:cubicBezTo>
                          <a:pt x="372" y="115"/>
                          <a:pt x="377" y="75"/>
                          <a:pt x="342" y="47"/>
                        </a:cubicBezTo>
                        <a:cubicBezTo>
                          <a:pt x="286" y="23"/>
                          <a:pt x="71" y="10"/>
                          <a:pt x="0" y="0"/>
                        </a:cubicBezTo>
                      </a:path>
                    </a:pathLst>
                  </a:custGeom>
                  <a:noFill/>
                  <a:ln w="952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31" name="Freeform 855">
                    <a:extLst>
                      <a:ext uri="{FF2B5EF4-FFF2-40B4-BE49-F238E27FC236}">
                        <a16:creationId xmlns:a16="http://schemas.microsoft.com/office/drawing/2014/main" id="{F512D928-7DBD-174E-9B2D-4DC324036D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46" y="997"/>
                    <a:ext cx="660" cy="336"/>
                  </a:xfrm>
                  <a:custGeom>
                    <a:avLst/>
                    <a:gdLst>
                      <a:gd name="T0" fmla="*/ 390 w 646"/>
                      <a:gd name="T1" fmla="*/ 592 h 300"/>
                      <a:gd name="T2" fmla="*/ 555 w 646"/>
                      <a:gd name="T3" fmla="*/ 501 h 300"/>
                      <a:gd name="T4" fmla="*/ 690 w 646"/>
                      <a:gd name="T5" fmla="*/ 377 h 300"/>
                      <a:gd name="T6" fmla="*/ 713 w 646"/>
                      <a:gd name="T7" fmla="*/ 211 h 300"/>
                      <a:gd name="T8" fmla="*/ 522 w 646"/>
                      <a:gd name="T9" fmla="*/ 119 h 300"/>
                      <a:gd name="T10" fmla="*/ 0 w 646"/>
                      <a:gd name="T11" fmla="*/ 0 h 30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646" h="300">
                        <a:moveTo>
                          <a:pt x="343" y="300"/>
                        </a:moveTo>
                        <a:cubicBezTo>
                          <a:pt x="367" y="292"/>
                          <a:pt x="443" y="272"/>
                          <a:pt x="487" y="254"/>
                        </a:cubicBezTo>
                        <a:cubicBezTo>
                          <a:pt x="531" y="236"/>
                          <a:pt x="584" y="216"/>
                          <a:pt x="607" y="191"/>
                        </a:cubicBezTo>
                        <a:cubicBezTo>
                          <a:pt x="628" y="173"/>
                          <a:pt x="646" y="125"/>
                          <a:pt x="627" y="107"/>
                        </a:cubicBezTo>
                        <a:cubicBezTo>
                          <a:pt x="603" y="85"/>
                          <a:pt x="563" y="79"/>
                          <a:pt x="459" y="61"/>
                        </a:cubicBezTo>
                        <a:cubicBezTo>
                          <a:pt x="355" y="43"/>
                          <a:pt x="76" y="10"/>
                          <a:pt x="0" y="0"/>
                        </a:cubicBezTo>
                      </a:path>
                    </a:pathLst>
                  </a:custGeom>
                  <a:noFill/>
                  <a:ln w="952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32" name="Freeform 856">
                    <a:extLst>
                      <a:ext uri="{FF2B5EF4-FFF2-40B4-BE49-F238E27FC236}">
                        <a16:creationId xmlns:a16="http://schemas.microsoft.com/office/drawing/2014/main" id="{C88DD8DC-6D2B-A545-8A4F-C001C71ACD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16" y="955"/>
                    <a:ext cx="630" cy="397"/>
                  </a:xfrm>
                  <a:custGeom>
                    <a:avLst/>
                    <a:gdLst>
                      <a:gd name="T0" fmla="*/ 320 w 630"/>
                      <a:gd name="T1" fmla="*/ 397 h 397"/>
                      <a:gd name="T2" fmla="*/ 468 w 630"/>
                      <a:gd name="T3" fmla="*/ 345 h 397"/>
                      <a:gd name="T4" fmla="*/ 590 w 630"/>
                      <a:gd name="T5" fmla="*/ 275 h 397"/>
                      <a:gd name="T6" fmla="*/ 611 w 630"/>
                      <a:gd name="T7" fmla="*/ 181 h 397"/>
                      <a:gd name="T8" fmla="*/ 439 w 630"/>
                      <a:gd name="T9" fmla="*/ 129 h 397"/>
                      <a:gd name="T10" fmla="*/ 0 w 630"/>
                      <a:gd name="T11" fmla="*/ 0 h 39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630" h="397">
                        <a:moveTo>
                          <a:pt x="320" y="397"/>
                        </a:moveTo>
                        <a:cubicBezTo>
                          <a:pt x="345" y="388"/>
                          <a:pt x="423" y="366"/>
                          <a:pt x="468" y="345"/>
                        </a:cubicBezTo>
                        <a:cubicBezTo>
                          <a:pt x="513" y="325"/>
                          <a:pt x="567" y="303"/>
                          <a:pt x="590" y="275"/>
                        </a:cubicBezTo>
                        <a:cubicBezTo>
                          <a:pt x="612" y="255"/>
                          <a:pt x="630" y="201"/>
                          <a:pt x="611" y="181"/>
                        </a:cubicBezTo>
                        <a:cubicBezTo>
                          <a:pt x="586" y="156"/>
                          <a:pt x="541" y="159"/>
                          <a:pt x="439" y="129"/>
                        </a:cubicBezTo>
                        <a:cubicBezTo>
                          <a:pt x="337" y="99"/>
                          <a:pt x="91" y="27"/>
                          <a:pt x="0" y="0"/>
                        </a:cubicBezTo>
                      </a:path>
                    </a:pathLst>
                  </a:custGeom>
                  <a:noFill/>
                  <a:ln w="952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cxnSp>
              <p:nvCxnSpPr>
                <p:cNvPr id="726" name="Straight Connector 725">
                  <a:extLst>
                    <a:ext uri="{FF2B5EF4-FFF2-40B4-BE49-F238E27FC236}">
                      <a16:creationId xmlns:a16="http://schemas.microsoft.com/office/drawing/2014/main" id="{5DFBB0AF-BFC3-414D-A6B2-5B5E573B87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594314" y="2366481"/>
                  <a:ext cx="39385" cy="7020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55" name="Text Box 5">
              <a:extLst>
                <a:ext uri="{FF2B5EF4-FFF2-40B4-BE49-F238E27FC236}">
                  <a16:creationId xmlns:a16="http://schemas.microsoft.com/office/drawing/2014/main" id="{59DCFB19-2C53-724E-875B-11F6B0110A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4295" y="6092086"/>
              <a:ext cx="1872116" cy="303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shared radio: 4G/5G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067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3433</TotalTime>
  <Words>2303</Words>
  <Application>Microsoft Macintosh PowerPoint</Application>
  <PresentationFormat>Widescreen</PresentationFormat>
  <Paragraphs>659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Calibri</vt:lpstr>
      <vt:lpstr>Calibri Light</vt:lpstr>
      <vt:lpstr>Comic Sans MS</vt:lpstr>
      <vt:lpstr>Gill Sans MT</vt:lpstr>
      <vt:lpstr>Times New Roman</vt:lpstr>
      <vt:lpstr>Wingdings</vt:lpstr>
      <vt:lpstr>1_Office Theme</vt:lpstr>
      <vt:lpstr>Office Theme</vt:lpstr>
      <vt:lpstr>PowerPoint Presentation</vt:lpstr>
      <vt:lpstr>Link layer: introduction</vt:lpstr>
      <vt:lpstr>Link layer: context</vt:lpstr>
      <vt:lpstr>Link layer: services</vt:lpstr>
      <vt:lpstr>Link layer: services (more)</vt:lpstr>
      <vt:lpstr>Where is the link layer implemented?</vt:lpstr>
      <vt:lpstr>Interfaces communicating</vt:lpstr>
      <vt:lpstr>SmartNICs</vt:lpstr>
      <vt:lpstr>Multiple access links, protocols</vt:lpstr>
      <vt:lpstr>Multiple access protocols</vt:lpstr>
      <vt:lpstr>An ideal multiple access protocol</vt:lpstr>
      <vt:lpstr>MAC protocols: taxonomy</vt:lpstr>
      <vt:lpstr>Channel partitioning MAC protocols: TDMA</vt:lpstr>
      <vt:lpstr>Channel partitioning MAC protocols: FDMA</vt:lpstr>
      <vt:lpstr>Random access protocols</vt:lpstr>
      <vt:lpstr>CSMA (carrier sense multiple access)</vt:lpstr>
      <vt:lpstr>“Taking turns” MAC protocols</vt:lpstr>
      <vt:lpstr>Cable access network: FDM, TDM and random access!</vt:lpstr>
      <vt:lpstr>Cable access network:</vt:lpstr>
      <vt:lpstr>MAC addresses</vt:lpstr>
      <vt:lpstr>ARP: address resolution protocol</vt:lpstr>
      <vt:lpstr>ARP protocol in action</vt:lpstr>
      <vt:lpstr>ARP protocol in action</vt:lpstr>
      <vt:lpstr>ARP protocol in action</vt:lpstr>
      <vt:lpstr>Routing to another subnet: addressing</vt:lpstr>
      <vt:lpstr>Routing to another subnet: addressing</vt:lpstr>
      <vt:lpstr>Routing to another subnet: addressing</vt:lpstr>
      <vt:lpstr>Routing to another subnet: addressing</vt:lpstr>
      <vt:lpstr>Routing to another subnet: addressing</vt:lpstr>
      <vt:lpstr>Routing to another subnet: addressing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James Kurose</dc:creator>
  <cp:lastModifiedBy>James Kurose</cp:lastModifiedBy>
  <cp:revision>69</cp:revision>
  <dcterms:created xsi:type="dcterms:W3CDTF">2020-08-26T01:40:50Z</dcterms:created>
  <dcterms:modified xsi:type="dcterms:W3CDTF">2020-11-24T15:32:14Z</dcterms:modified>
</cp:coreProperties>
</file>