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5" r:id="rId2"/>
    <p:sldMasterId id="2147483671" r:id="rId3"/>
  </p:sldMasterIdLst>
  <p:notesMasterIdLst>
    <p:notesMasterId r:id="rId37"/>
  </p:notesMasterIdLst>
  <p:sldIdLst>
    <p:sldId id="1191" r:id="rId4"/>
    <p:sldId id="1231" r:id="rId5"/>
    <p:sldId id="260" r:id="rId6"/>
    <p:sldId id="1218" r:id="rId7"/>
    <p:sldId id="1236" r:id="rId8"/>
    <p:sldId id="1239" r:id="rId9"/>
    <p:sldId id="1240" r:id="rId10"/>
    <p:sldId id="1325" r:id="rId11"/>
    <p:sldId id="1242" r:id="rId12"/>
    <p:sldId id="1243" r:id="rId13"/>
    <p:sldId id="1245" r:id="rId14"/>
    <p:sldId id="1244" r:id="rId15"/>
    <p:sldId id="1247" r:id="rId16"/>
    <p:sldId id="1249" r:id="rId17"/>
    <p:sldId id="1250" r:id="rId18"/>
    <p:sldId id="1251" r:id="rId19"/>
    <p:sldId id="1253" r:id="rId20"/>
    <p:sldId id="1255" r:id="rId21"/>
    <p:sldId id="1267" r:id="rId22"/>
    <p:sldId id="1129" r:id="rId23"/>
    <p:sldId id="1150" r:id="rId24"/>
    <p:sldId id="1130" r:id="rId25"/>
    <p:sldId id="1131" r:id="rId26"/>
    <p:sldId id="1132" r:id="rId27"/>
    <p:sldId id="1133" r:id="rId28"/>
    <p:sldId id="1146" r:id="rId29"/>
    <p:sldId id="1147" r:id="rId30"/>
    <p:sldId id="1149" r:id="rId31"/>
    <p:sldId id="1153" r:id="rId32"/>
    <p:sldId id="1155" r:id="rId33"/>
    <p:sldId id="1154" r:id="rId34"/>
    <p:sldId id="1326" r:id="rId35"/>
    <p:sldId id="132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96" userDrawn="1">
          <p15:clr>
            <a:srgbClr val="A4A3A4"/>
          </p15:clr>
        </p15:guide>
        <p15:guide id="2" pos="52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A2"/>
    <a:srgbClr val="000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64"/>
    <p:restoredTop sz="95994"/>
  </p:normalViewPr>
  <p:slideViewPr>
    <p:cSldViewPr snapToGrid="0" snapToObjects="1">
      <p:cViewPr>
        <p:scale>
          <a:sx n="100" d="100"/>
          <a:sy n="100" d="100"/>
        </p:scale>
        <p:origin x="272" y="344"/>
      </p:cViewPr>
      <p:guideLst>
        <p:guide orient="horz" pos="3696"/>
        <p:guide pos="52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198B6-E1F0-3D42-9153-3C3716E3332B}" type="datetimeFigureOut">
              <a:rPr lang="en-US" smtClean="0"/>
              <a:t>12/8/20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9652C-AA4B-0742-8A0C-371BB86D6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56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466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105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731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642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899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4985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16770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6394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9344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0890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EA1AD-6EA3-1049-AB4E-FC15F4DC3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853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4612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1546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2901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1084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1818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220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4714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1372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7346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6291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620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57563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0950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2901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512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870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442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809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766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116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414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7F1199A-45E4-9E4D-95C0-396A8A9C6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5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E93C0D-5E34-354A-A654-B38391366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33856" y="6443089"/>
            <a:ext cx="23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71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6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9731AF-B9DB-1E4D-A017-6D1C48DC0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20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64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1717D89-2D64-4E49-A8B8-D7B932660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972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E873D4E-4EDA-1349-AB14-5DC995BFC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917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E93C0D-5E34-354A-A654-B38391366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56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84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9731AF-B9DB-1E4D-A017-6D1C48DC0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6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04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09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C6EBB-9D5E-E84A-9BCA-EA7E05FD1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63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00A3"/>
          </a:solidFill>
          <a:latin typeface="+mn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F3ABA1-E9EF-3248-90FD-6E40E659E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94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F3ABA1-E9EF-3248-90FD-6E40E659E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33856" y="6443089"/>
            <a:ext cx="23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Wireless and Mobile Networks: 7-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44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urose.cslash.net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7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1.png"/><Relationship Id="rId9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5.png"/><Relationship Id="rId5" Type="http://schemas.openxmlformats.org/officeDocument/2006/relationships/image" Target="../media/image23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5.png"/><Relationship Id="rId5" Type="http://schemas.openxmlformats.org/officeDocument/2006/relationships/image" Target="../media/image23.png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7651C00-C245-A047-A258-600E278EB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707" y="3069744"/>
            <a:ext cx="6571743" cy="3073881"/>
          </a:xfrm>
        </p:spPr>
        <p:txBody>
          <a:bodyPr>
            <a:normAutofit fontScale="92500" lnSpcReduction="20000"/>
          </a:bodyPr>
          <a:lstStyle/>
          <a:p>
            <a:pPr marL="130175" indent="0">
              <a:buNone/>
            </a:pPr>
            <a:r>
              <a:rPr lang="en-US" sz="3600" dirty="0"/>
              <a:t>Today (12/8/20):</a:t>
            </a:r>
          </a:p>
          <a:p>
            <a:pPr marL="406400" indent="-276225"/>
            <a:r>
              <a:rPr lang="en-US" sz="3600" dirty="0"/>
              <a:t>week in review</a:t>
            </a:r>
          </a:p>
          <a:p>
            <a:pPr marL="749300" lvl="1" indent="-276225"/>
            <a:r>
              <a:rPr lang="en-US" sz="3200" dirty="0"/>
              <a:t>EVPN, VXLANs</a:t>
            </a:r>
          </a:p>
          <a:p>
            <a:pPr marL="749300" lvl="1" indent="-276225"/>
            <a:r>
              <a:rPr lang="en-US" sz="3200" dirty="0"/>
              <a:t>MPLS</a:t>
            </a:r>
          </a:p>
          <a:p>
            <a:pPr marL="749300" lvl="1" indent="-276225"/>
            <a:r>
              <a:rPr lang="en-US" sz="3200" dirty="0"/>
              <a:t>Data center networks</a:t>
            </a:r>
          </a:p>
          <a:p>
            <a:pPr marL="749300" lvl="1" indent="-276225"/>
            <a:r>
              <a:rPr lang="en-US" sz="3200" dirty="0"/>
              <a:t>Wireless networks</a:t>
            </a:r>
          </a:p>
          <a:p>
            <a:pPr marL="406400" lvl="0" indent="-276225"/>
            <a:r>
              <a:rPr lang="en-US" sz="3600" dirty="0"/>
              <a:t>looking ahead</a:t>
            </a:r>
          </a:p>
          <a:p>
            <a:pPr marL="130175" indent="0">
              <a:buNone/>
            </a:pP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5B7ED0-CC60-524B-AAAC-22BD66E2E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356" y="3634704"/>
            <a:ext cx="3293615" cy="20406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F74779-95D0-7044-8FF1-0C4096D1A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738" y="266260"/>
            <a:ext cx="5432527" cy="17318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5C8812-6E42-AB41-93F2-0FE03B9D3A53}"/>
              </a:ext>
            </a:extLst>
          </p:cNvPr>
          <p:cNvSpPr txBox="1"/>
          <p:nvPr/>
        </p:nvSpPr>
        <p:spPr>
          <a:xfrm>
            <a:off x="8527312" y="1722474"/>
            <a:ext cx="3210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Class website: </a:t>
            </a:r>
            <a:r>
              <a:rPr lang="en-US" sz="2400" dirty="0">
                <a:hlinkClick r:id="rId5"/>
              </a:rPr>
              <a:t>http://kurose.cslash.net</a:t>
            </a:r>
            <a:endParaRPr lang="en-US" sz="2400" dirty="0"/>
          </a:p>
          <a:p>
            <a:r>
              <a:rPr lang="en-US" sz="2400" dirty="0" err="1"/>
              <a:t>kurose@cs.umass.edu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560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Calibri" panose="020F0502020204030204"/>
              </a:rPr>
              <a:t>MPLS capable routers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6737" y="6492875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369E050D-27B7-634F-8AD6-EDDC26763879}"/>
              </a:ext>
            </a:extLst>
          </p:cNvPr>
          <p:cNvSpPr txBox="1">
            <a:spLocks noChangeArrowheads="1"/>
          </p:cNvSpPr>
          <p:nvPr/>
        </p:nvSpPr>
        <p:spPr>
          <a:xfrm>
            <a:off x="1004047" y="1371600"/>
            <a:ext cx="10304929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5138" indent="-334963">
              <a:defRPr/>
            </a:pPr>
            <a:r>
              <a:rPr lang="en-US" sz="3200" dirty="0"/>
              <a:t>a.k.a. label-switched router</a:t>
            </a:r>
          </a:p>
          <a:p>
            <a:pPr marL="465138" indent="-334963">
              <a:defRPr/>
            </a:pPr>
            <a:r>
              <a:rPr lang="en-US" sz="3200" dirty="0"/>
              <a:t>forward packets to outgoing interface based only on label value (</a:t>
            </a:r>
            <a:r>
              <a:rPr lang="en-US" sz="3200" i="1" dirty="0"/>
              <a:t>don’t inspect IP address</a:t>
            </a:r>
            <a:r>
              <a:rPr lang="en-US" sz="3200" dirty="0"/>
              <a:t>)</a:t>
            </a:r>
          </a:p>
          <a:p>
            <a:pPr lvl="1">
              <a:defRPr/>
            </a:pPr>
            <a:r>
              <a:rPr lang="en-US" sz="2800" dirty="0"/>
              <a:t>MPLS forwarding table distinct from IP forwarding tables</a:t>
            </a:r>
          </a:p>
          <a:p>
            <a:pPr marL="465138" indent="-334963">
              <a:defRPr/>
            </a:pPr>
            <a:r>
              <a:rPr lang="en-US" sz="3200" i="1" dirty="0">
                <a:solidFill>
                  <a:srgbClr val="0000A8"/>
                </a:solidFill>
              </a:rPr>
              <a:t>flexibility:  </a:t>
            </a:r>
            <a:r>
              <a:rPr lang="en-US" sz="3200" dirty="0"/>
              <a:t>MPLS forwarding decisions can </a:t>
            </a:r>
            <a:r>
              <a:rPr lang="en-US" sz="3200" i="1" dirty="0"/>
              <a:t>differ</a:t>
            </a:r>
            <a:r>
              <a:rPr lang="en-US" sz="3200" dirty="0"/>
              <a:t> from those of IP</a:t>
            </a:r>
          </a:p>
          <a:p>
            <a:pPr lvl="1">
              <a:defRPr/>
            </a:pPr>
            <a:r>
              <a:rPr lang="en-US" sz="2800" dirty="0"/>
              <a:t>use destination </a:t>
            </a:r>
            <a:r>
              <a:rPr lang="en-US" sz="2800" i="1" dirty="0"/>
              <a:t>and</a:t>
            </a:r>
            <a:r>
              <a:rPr lang="en-US" sz="2800" dirty="0"/>
              <a:t> source addresses to route flows to same destination differently (traffic engineering)</a:t>
            </a:r>
          </a:p>
          <a:p>
            <a:pPr lvl="1">
              <a:defRPr/>
            </a:pPr>
            <a:r>
              <a:rPr lang="en-US" sz="2800" dirty="0"/>
              <a:t>re-route flows quickly if link fails: pre-computed backup paths</a:t>
            </a:r>
          </a:p>
          <a:p>
            <a:pPr>
              <a:defRPr/>
            </a:pPr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47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>
            <a:extLst>
              <a:ext uri="{FF2B5EF4-FFF2-40B4-BE49-F238E27FC236}">
                <a16:creationId xmlns:a16="http://schemas.microsoft.com/office/drawing/2014/main" id="{1AC884E2-7C84-4748-8E78-29AD4341B603}"/>
              </a:ext>
            </a:extLst>
          </p:cNvPr>
          <p:cNvGrpSpPr/>
          <p:nvPr/>
        </p:nvGrpSpPr>
        <p:grpSpPr>
          <a:xfrm>
            <a:off x="3103897" y="2168711"/>
            <a:ext cx="800044" cy="416858"/>
            <a:chOff x="7493876" y="2774731"/>
            <a:chExt cx="1481958" cy="894622"/>
          </a:xfrm>
        </p:grpSpPr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9FB3E6D9-C941-0E40-8CEC-E6E36AB7EE3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40D35B2-0210-7F41-89C9-36FB51709C00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DBC7C3CE-4EE9-B943-961E-0D33B1BF5A6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F331FCD0-8A96-084D-82F0-49EDA0CF0C6D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847EB3A5-5E4E-E142-B7E3-26D62F2E2D7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043B635A-04A2-5B48-8BFF-C7EFD4BD4B3A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CB174067-58C3-9945-9E4A-29CF07B75C4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71067BF8-0E92-A241-B979-6DBC7376BA25}"/>
              </a:ext>
            </a:extLst>
          </p:cNvPr>
          <p:cNvGrpSpPr/>
          <p:nvPr/>
        </p:nvGrpSpPr>
        <p:grpSpPr>
          <a:xfrm>
            <a:off x="4565518" y="2198594"/>
            <a:ext cx="800044" cy="416858"/>
            <a:chOff x="7493876" y="2774731"/>
            <a:chExt cx="1481958" cy="894622"/>
          </a:xfrm>
        </p:grpSpPr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108000AB-2410-B24B-B9A7-F8C64447379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C8F055D3-6E41-0D48-8BB5-986C4177AC7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10968CE7-2411-524C-85DE-338DF5CA491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BE22A9B0-F679-BF41-B887-8FE83A309EE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DBCC451E-8D4F-F94D-999A-81DF66CEA22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CFB4AA86-92D9-ED40-8EC4-25513CDAF2D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C86B848C-5375-254D-A8FB-DB3E946B910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0699CDC-9B09-9741-B717-602EEB61AE25}"/>
              </a:ext>
            </a:extLst>
          </p:cNvPr>
          <p:cNvGrpSpPr/>
          <p:nvPr/>
        </p:nvGrpSpPr>
        <p:grpSpPr>
          <a:xfrm>
            <a:off x="4189561" y="3198907"/>
            <a:ext cx="800044" cy="416858"/>
            <a:chOff x="7493876" y="2774731"/>
            <a:chExt cx="1481958" cy="894622"/>
          </a:xfrm>
        </p:grpSpPr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276A99B9-2954-7045-AD14-8BDC95DFD7F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76D6138-A155-BD43-AE6C-1006A15786E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71852350-A36B-E648-A64D-7ECE44B715B0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30AB8A14-EA82-9F4F-A38F-E3EC63D6063D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6A3596FA-EFC7-FF41-B194-0647E96BB8E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D0E44AF9-C176-444C-877E-77A24642483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70774CB2-F827-0248-92A8-50399EE821E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9E8249A9-0F99-AE42-BB85-7DDA5EAC6650}"/>
              </a:ext>
            </a:extLst>
          </p:cNvPr>
          <p:cNvGrpSpPr/>
          <p:nvPr/>
        </p:nvGrpSpPr>
        <p:grpSpPr>
          <a:xfrm>
            <a:off x="6015747" y="3215157"/>
            <a:ext cx="800044" cy="416858"/>
            <a:chOff x="7493876" y="2774731"/>
            <a:chExt cx="1481958" cy="894622"/>
          </a:xfrm>
        </p:grpSpPr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02B8708D-55B8-EC44-B90F-E3478131F7E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A98145D6-6C62-8D43-9DC8-86305736A60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20099A11-8E91-444E-9159-2071CCEA73C0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018D1F04-9565-D444-9B68-B1F95AF03EF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960C15D3-0DE5-D24B-86EF-73F1ABF66EF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C6C3CFAF-4DA2-4147-882C-92DE33BD487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8F68EDDA-10C8-FA43-821C-50BFD4375F9B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Calibri" panose="020F0502020204030204"/>
              </a:rPr>
              <a:t>MPLS versus IP paths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6737" y="6492875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48" name="Line 76">
            <a:extLst>
              <a:ext uri="{FF2B5EF4-FFF2-40B4-BE49-F238E27FC236}">
                <a16:creationId xmlns:a16="http://schemas.microsoft.com/office/drawing/2014/main" id="{B773E757-F17C-EE46-AD22-F410A5E2A1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49594" y="1786592"/>
            <a:ext cx="752593" cy="580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49" name="Line 77">
            <a:extLst>
              <a:ext uri="{FF2B5EF4-FFF2-40B4-BE49-F238E27FC236}">
                <a16:creationId xmlns:a16="http://schemas.microsoft.com/office/drawing/2014/main" id="{8D6BC6A3-62B8-E148-8526-982FFAB4AD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10667" y="2445173"/>
            <a:ext cx="688134" cy="23452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50" name="Line 78">
            <a:extLst>
              <a:ext uri="{FF2B5EF4-FFF2-40B4-BE49-F238E27FC236}">
                <a16:creationId xmlns:a16="http://schemas.microsoft.com/office/drawing/2014/main" id="{456DE8FA-6403-8440-9678-B4CD2A4836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01223" y="2430780"/>
            <a:ext cx="666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51" name="Line 79">
            <a:extLst>
              <a:ext uri="{FF2B5EF4-FFF2-40B4-BE49-F238E27FC236}">
                <a16:creationId xmlns:a16="http://schemas.microsoft.com/office/drawing/2014/main" id="{AEF50A0C-6CB3-214D-9F1B-6A105FAFC3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3263" y="2567081"/>
            <a:ext cx="607804" cy="67734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52" name="Line 80">
            <a:extLst>
              <a:ext uri="{FF2B5EF4-FFF2-40B4-BE49-F238E27FC236}">
                <a16:creationId xmlns:a16="http://schemas.microsoft.com/office/drawing/2014/main" id="{9EE72E6A-64EC-6D4B-80AE-9E74F2B4887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2416" y="3452068"/>
            <a:ext cx="10382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53" name="Line 81">
            <a:extLst>
              <a:ext uri="{FF2B5EF4-FFF2-40B4-BE49-F238E27FC236}">
                <a16:creationId xmlns:a16="http://schemas.microsoft.com/office/drawing/2014/main" id="{27EA3814-BE21-3C49-B702-5B27C062D09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68166" y="2565400"/>
            <a:ext cx="838200" cy="714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54" name="Line 82">
            <a:extLst>
              <a:ext uri="{FF2B5EF4-FFF2-40B4-BE49-F238E27FC236}">
                <a16:creationId xmlns:a16="http://schemas.microsoft.com/office/drawing/2014/main" id="{9DA1CDE0-CC77-A147-886A-215D9812AD1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9737" y="3470275"/>
            <a:ext cx="7016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55" name="Text Box 84">
            <a:extLst>
              <a:ext uri="{FF2B5EF4-FFF2-40B4-BE49-F238E27FC236}">
                <a16:creationId xmlns:a16="http://schemas.microsoft.com/office/drawing/2014/main" id="{B449F560-567F-8042-ACA1-010D50B48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8053" y="36480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</a:rPr>
              <a:t>R2</a:t>
            </a:r>
          </a:p>
        </p:txBody>
      </p:sp>
      <p:sp>
        <p:nvSpPr>
          <p:cNvPr id="256" name="Text Box 85">
            <a:extLst>
              <a:ext uri="{FF2B5EF4-FFF2-40B4-BE49-F238E27FC236}">
                <a16:creationId xmlns:a16="http://schemas.microsoft.com/office/drawing/2014/main" id="{1B1F009F-015B-4043-BE4A-A7E3EE4FA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676" y="2254991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</a:rPr>
              <a:t>D</a:t>
            </a:r>
          </a:p>
        </p:txBody>
      </p:sp>
      <p:sp>
        <p:nvSpPr>
          <p:cNvPr id="257" name="Text Box 86">
            <a:extLst>
              <a:ext uri="{FF2B5EF4-FFF2-40B4-BE49-F238E27FC236}">
                <a16:creationId xmlns:a16="http://schemas.microsoft.com/office/drawing/2014/main" id="{E06EA718-DF5A-434F-BE0F-3BF3B5155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3816" y="264636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</a:rPr>
              <a:t>R3</a:t>
            </a:r>
          </a:p>
        </p:txBody>
      </p:sp>
      <p:sp>
        <p:nvSpPr>
          <p:cNvPr id="272" name="Text Box 102">
            <a:extLst>
              <a:ext uri="{FF2B5EF4-FFF2-40B4-BE49-F238E27FC236}">
                <a16:creationId xmlns:a16="http://schemas.microsoft.com/office/drawing/2014/main" id="{FC663557-0A68-A84F-9A41-B97D66F75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1228" y="28829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</a:rPr>
              <a:t>R5</a:t>
            </a:r>
          </a:p>
        </p:txBody>
      </p:sp>
      <p:sp>
        <p:nvSpPr>
          <p:cNvPr id="274" name="Text Box 108">
            <a:extLst>
              <a:ext uri="{FF2B5EF4-FFF2-40B4-BE49-F238E27FC236}">
                <a16:creationId xmlns:a16="http://schemas.microsoft.com/office/drawing/2014/main" id="{A81264DE-F654-FA41-8516-A64A7B3B5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4628" y="32877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275" name="Text Box 109">
            <a:extLst>
              <a:ext uri="{FF2B5EF4-FFF2-40B4-BE49-F238E27FC236}">
                <a16:creationId xmlns:a16="http://schemas.microsoft.com/office/drawing/2014/main" id="{5C9578B9-6FF4-EF4F-81F9-C8E0C5654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4716" y="19335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</a:rPr>
              <a:t>R6</a:t>
            </a:r>
          </a:p>
        </p:txBody>
      </p:sp>
      <p:sp>
        <p:nvSpPr>
          <p:cNvPr id="349" name="Text Box 87">
            <a:extLst>
              <a:ext uri="{FF2B5EF4-FFF2-40B4-BE49-F238E27FC236}">
                <a16:creationId xmlns:a16="http://schemas.microsoft.com/office/drawing/2014/main" id="{B8B7D1F8-3C3A-B546-89B3-B847A9FF7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0116" y="258445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</a:rPr>
              <a:t>R4</a:t>
            </a:r>
          </a:p>
        </p:txBody>
      </p: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C8B92152-ECF7-EB45-AC50-800C269E9927}"/>
              </a:ext>
            </a:extLst>
          </p:cNvPr>
          <p:cNvGrpSpPr/>
          <p:nvPr/>
        </p:nvGrpSpPr>
        <p:grpSpPr>
          <a:xfrm>
            <a:off x="1593531" y="1573305"/>
            <a:ext cx="800044" cy="416858"/>
            <a:chOff x="7493876" y="2774731"/>
            <a:chExt cx="1481958" cy="894622"/>
          </a:xfrm>
        </p:grpSpPr>
        <p:sp>
          <p:nvSpPr>
            <p:cNvPr id="355" name="Freeform 354">
              <a:extLst>
                <a:ext uri="{FF2B5EF4-FFF2-40B4-BE49-F238E27FC236}">
                  <a16:creationId xmlns:a16="http://schemas.microsoft.com/office/drawing/2014/main" id="{E0407877-B6A0-E641-A0E6-6AB6914DB3C7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FAFEAFE7-E7BD-414E-8E9B-6A56E501485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57" name="Group 356">
              <a:extLst>
                <a:ext uri="{FF2B5EF4-FFF2-40B4-BE49-F238E27FC236}">
                  <a16:creationId xmlns:a16="http://schemas.microsoft.com/office/drawing/2014/main" id="{8E3EEBD7-A2F8-F148-9E0D-5884CD0477CE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58" name="Freeform 357">
                <a:extLst>
                  <a:ext uri="{FF2B5EF4-FFF2-40B4-BE49-F238E27FC236}">
                    <a16:creationId xmlns:a16="http://schemas.microsoft.com/office/drawing/2014/main" id="{9E746635-0727-E645-A443-C3A32E8CD95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9" name="Freeform 358">
                <a:extLst>
                  <a:ext uri="{FF2B5EF4-FFF2-40B4-BE49-F238E27FC236}">
                    <a16:creationId xmlns:a16="http://schemas.microsoft.com/office/drawing/2014/main" id="{944A94FC-18DA-3247-A423-EE731F5CB6D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0" name="Freeform 359">
                <a:extLst>
                  <a:ext uri="{FF2B5EF4-FFF2-40B4-BE49-F238E27FC236}">
                    <a16:creationId xmlns:a16="http://schemas.microsoft.com/office/drawing/2014/main" id="{7995D698-162E-4648-A4E5-BC6232AF58A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1" name="Freeform 360">
                <a:extLst>
                  <a:ext uri="{FF2B5EF4-FFF2-40B4-BE49-F238E27FC236}">
                    <a16:creationId xmlns:a16="http://schemas.microsoft.com/office/drawing/2014/main" id="{844B3974-CB01-B542-81D4-0731778C487D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62" name="Group 361">
            <a:extLst>
              <a:ext uri="{FF2B5EF4-FFF2-40B4-BE49-F238E27FC236}">
                <a16:creationId xmlns:a16="http://schemas.microsoft.com/office/drawing/2014/main" id="{FAC11E1D-576A-A14F-8FE2-0BA181D95A18}"/>
              </a:ext>
            </a:extLst>
          </p:cNvPr>
          <p:cNvGrpSpPr/>
          <p:nvPr/>
        </p:nvGrpSpPr>
        <p:grpSpPr>
          <a:xfrm>
            <a:off x="1638354" y="2424952"/>
            <a:ext cx="800044" cy="416858"/>
            <a:chOff x="7493876" y="2774731"/>
            <a:chExt cx="1481958" cy="894622"/>
          </a:xfrm>
        </p:grpSpPr>
        <p:sp>
          <p:nvSpPr>
            <p:cNvPr id="363" name="Freeform 362">
              <a:extLst>
                <a:ext uri="{FF2B5EF4-FFF2-40B4-BE49-F238E27FC236}">
                  <a16:creationId xmlns:a16="http://schemas.microsoft.com/office/drawing/2014/main" id="{E06D427B-8243-FF44-A9AA-913BDB769A7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06402565-6A0F-C84A-85A6-B173FEE1CE82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65" name="Group 364">
              <a:extLst>
                <a:ext uri="{FF2B5EF4-FFF2-40B4-BE49-F238E27FC236}">
                  <a16:creationId xmlns:a16="http://schemas.microsoft.com/office/drawing/2014/main" id="{2BB0EE20-D62D-C748-9D61-81439DFDDEE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66" name="Freeform 365">
                <a:extLst>
                  <a:ext uri="{FF2B5EF4-FFF2-40B4-BE49-F238E27FC236}">
                    <a16:creationId xmlns:a16="http://schemas.microsoft.com/office/drawing/2014/main" id="{E5C138E9-37FC-3346-8B40-1E22D845D442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7" name="Freeform 366">
                <a:extLst>
                  <a:ext uri="{FF2B5EF4-FFF2-40B4-BE49-F238E27FC236}">
                    <a16:creationId xmlns:a16="http://schemas.microsoft.com/office/drawing/2014/main" id="{A34F241B-6DEE-1145-B32C-2A83E654680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8" name="Freeform 367">
                <a:extLst>
                  <a:ext uri="{FF2B5EF4-FFF2-40B4-BE49-F238E27FC236}">
                    <a16:creationId xmlns:a16="http://schemas.microsoft.com/office/drawing/2014/main" id="{33CC07B8-D9FF-9C4B-A4A9-FF1689918D4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9" name="Freeform 368">
                <a:extLst>
                  <a:ext uri="{FF2B5EF4-FFF2-40B4-BE49-F238E27FC236}">
                    <a16:creationId xmlns:a16="http://schemas.microsoft.com/office/drawing/2014/main" id="{521DA0FE-834E-664F-B84E-BF7B3900BBD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2" name="Freeform 1">
            <a:extLst>
              <a:ext uri="{FF2B5EF4-FFF2-40B4-BE49-F238E27FC236}">
                <a16:creationId xmlns:a16="http://schemas.microsoft.com/office/drawing/2014/main" id="{C50E341D-D3FE-AF47-9CE3-616D5F120F6C}"/>
              </a:ext>
            </a:extLst>
          </p:cNvPr>
          <p:cNvSpPr>
            <a:spLocks/>
          </p:cNvSpPr>
          <p:nvPr/>
        </p:nvSpPr>
        <p:spPr bwMode="auto">
          <a:xfrm>
            <a:off x="2527768" y="1765674"/>
            <a:ext cx="4873812" cy="1623545"/>
          </a:xfrm>
          <a:custGeom>
            <a:avLst/>
            <a:gdLst>
              <a:gd name="T0" fmla="*/ 0 w 4927600"/>
              <a:gd name="T1" fmla="*/ 0 h 1717040"/>
              <a:gd name="T2" fmla="*/ 1219200 w 4927600"/>
              <a:gd name="T3" fmla="*/ 732604 h 1717040"/>
              <a:gd name="T4" fmla="*/ 2092960 w 4927600"/>
              <a:gd name="T5" fmla="*/ 1719581 h 1717040"/>
              <a:gd name="T6" fmla="*/ 4927600 w 4927600"/>
              <a:gd name="T7" fmla="*/ 1719581 h 1717040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4927600"/>
              <a:gd name="connsiteY0" fmla="*/ 0 h 1717040"/>
              <a:gd name="connsiteX1" fmla="*/ 654424 w 4927600"/>
              <a:gd name="connsiteY1" fmla="*/ 583657 h 1717040"/>
              <a:gd name="connsiteX2" fmla="*/ 2092960 w 4927600"/>
              <a:gd name="connsiteY2" fmla="*/ 1717040 h 1717040"/>
              <a:gd name="connsiteX3" fmla="*/ 4927600 w 4927600"/>
              <a:gd name="connsiteY3" fmla="*/ 1717040 h 1717040"/>
              <a:gd name="connsiteX0" fmla="*/ 0 w 4927600"/>
              <a:gd name="connsiteY0" fmla="*/ 0 h 1717040"/>
              <a:gd name="connsiteX1" fmla="*/ 654424 w 4927600"/>
              <a:gd name="connsiteY1" fmla="*/ 583657 h 1717040"/>
              <a:gd name="connsiteX2" fmla="*/ 928126 w 4927600"/>
              <a:gd name="connsiteY2" fmla="*/ 829302 h 1717040"/>
              <a:gd name="connsiteX3" fmla="*/ 2092960 w 4927600"/>
              <a:gd name="connsiteY3" fmla="*/ 1717040 h 1717040"/>
              <a:gd name="connsiteX4" fmla="*/ 4927600 w 4927600"/>
              <a:gd name="connsiteY4" fmla="*/ 1717040 h 1717040"/>
              <a:gd name="connsiteX0" fmla="*/ 0 w 4927600"/>
              <a:gd name="connsiteY0" fmla="*/ 0 h 1717040"/>
              <a:gd name="connsiteX1" fmla="*/ 654424 w 4927600"/>
              <a:gd name="connsiteY1" fmla="*/ 583657 h 1717040"/>
              <a:gd name="connsiteX2" fmla="*/ 1223961 w 4927600"/>
              <a:gd name="connsiteY2" fmla="*/ 708323 h 1717040"/>
              <a:gd name="connsiteX3" fmla="*/ 2092960 w 4927600"/>
              <a:gd name="connsiteY3" fmla="*/ 1717040 h 1717040"/>
              <a:gd name="connsiteX4" fmla="*/ 4927600 w 4927600"/>
              <a:gd name="connsiteY4" fmla="*/ 1717040 h 1717040"/>
              <a:gd name="connsiteX0" fmla="*/ 0 w 4873812"/>
              <a:gd name="connsiteY0" fmla="*/ 0 h 1622945"/>
              <a:gd name="connsiteX1" fmla="*/ 600636 w 4873812"/>
              <a:gd name="connsiteY1" fmla="*/ 489562 h 1622945"/>
              <a:gd name="connsiteX2" fmla="*/ 1170173 w 4873812"/>
              <a:gd name="connsiteY2" fmla="*/ 614228 h 1622945"/>
              <a:gd name="connsiteX3" fmla="*/ 2039172 w 4873812"/>
              <a:gd name="connsiteY3" fmla="*/ 1622945 h 1622945"/>
              <a:gd name="connsiteX4" fmla="*/ 4873812 w 4873812"/>
              <a:gd name="connsiteY4" fmla="*/ 1622945 h 162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3812" h="1622945">
                <a:moveTo>
                  <a:pt x="0" y="0"/>
                </a:moveTo>
                <a:lnTo>
                  <a:pt x="600636" y="489562"/>
                </a:lnTo>
                <a:lnTo>
                  <a:pt x="1170173" y="614228"/>
                </a:lnTo>
                <a:lnTo>
                  <a:pt x="2039172" y="1622945"/>
                </a:lnTo>
                <a:lnTo>
                  <a:pt x="4873812" y="1622945"/>
                </a:lnTo>
              </a:path>
            </a:pathLst>
          </a:cu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3" name="Freeform 149">
            <a:extLst>
              <a:ext uri="{FF2B5EF4-FFF2-40B4-BE49-F238E27FC236}">
                <a16:creationId xmlns:a16="http://schemas.microsoft.com/office/drawing/2014/main" id="{6C1A7A27-D266-C842-85AF-291700855D6D}"/>
              </a:ext>
            </a:extLst>
          </p:cNvPr>
          <p:cNvSpPr>
            <a:spLocks/>
          </p:cNvSpPr>
          <p:nvPr/>
        </p:nvSpPr>
        <p:spPr bwMode="auto">
          <a:xfrm>
            <a:off x="2482945" y="2448206"/>
            <a:ext cx="4823572" cy="1117319"/>
          </a:xfrm>
          <a:custGeom>
            <a:avLst/>
            <a:gdLst>
              <a:gd name="T0" fmla="*/ 0 w 5039360"/>
              <a:gd name="T1" fmla="*/ 376380 h 1036320"/>
              <a:gd name="T2" fmla="*/ 1249052 w 5039360"/>
              <a:gd name="T3" fmla="*/ 0 h 1036320"/>
              <a:gd name="T4" fmla="*/ 2203608 w 5039360"/>
              <a:gd name="T5" fmla="*/ 1037588 h 1036320"/>
              <a:gd name="T6" fmla="*/ 5036820 w 5039360"/>
              <a:gd name="T7" fmla="*/ 1037588 h 1036320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4877975"/>
              <a:gd name="connsiteY0" fmla="*/ 295262 h 1036320"/>
              <a:gd name="connsiteX1" fmla="*/ 1088295 w 4877975"/>
              <a:gd name="connsiteY1" fmla="*/ 0 h 1036320"/>
              <a:gd name="connsiteX2" fmla="*/ 2043335 w 4877975"/>
              <a:gd name="connsiteY2" fmla="*/ 1036320 h 1036320"/>
              <a:gd name="connsiteX3" fmla="*/ 4877975 w 4877975"/>
              <a:gd name="connsiteY3" fmla="*/ 1036320 h 1036320"/>
              <a:gd name="connsiteX0" fmla="*/ 0 w 4877975"/>
              <a:gd name="connsiteY0" fmla="*/ 375919 h 1116977"/>
              <a:gd name="connsiteX1" fmla="*/ 1034500 w 4877975"/>
              <a:gd name="connsiteY1" fmla="*/ 0 h 1116977"/>
              <a:gd name="connsiteX2" fmla="*/ 2043335 w 4877975"/>
              <a:gd name="connsiteY2" fmla="*/ 1116977 h 1116977"/>
              <a:gd name="connsiteX3" fmla="*/ 4877975 w 4877975"/>
              <a:gd name="connsiteY3" fmla="*/ 1116977 h 1116977"/>
              <a:gd name="connsiteX0" fmla="*/ 0 w 4824180"/>
              <a:gd name="connsiteY0" fmla="*/ 322147 h 1116977"/>
              <a:gd name="connsiteX1" fmla="*/ 980705 w 4824180"/>
              <a:gd name="connsiteY1" fmla="*/ 0 h 1116977"/>
              <a:gd name="connsiteX2" fmla="*/ 1989540 w 4824180"/>
              <a:gd name="connsiteY2" fmla="*/ 1116977 h 1116977"/>
              <a:gd name="connsiteX3" fmla="*/ 4824180 w 4824180"/>
              <a:gd name="connsiteY3" fmla="*/ 1116977 h 111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4180" h="1116977">
                <a:moveTo>
                  <a:pt x="0" y="322147"/>
                </a:moveTo>
                <a:lnTo>
                  <a:pt x="980705" y="0"/>
                </a:lnTo>
                <a:lnTo>
                  <a:pt x="1989540" y="1116977"/>
                </a:lnTo>
                <a:lnTo>
                  <a:pt x="4824180" y="1116977"/>
                </a:lnTo>
              </a:path>
            </a:pathLst>
          </a:cu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18" name="Rectangle 3">
            <a:extLst>
              <a:ext uri="{FF2B5EF4-FFF2-40B4-BE49-F238E27FC236}">
                <a16:creationId xmlns:a16="http://schemas.microsoft.com/office/drawing/2014/main" id="{14E2D98A-762E-8C41-A529-6CD7A377F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436" y="4121897"/>
            <a:ext cx="11125200" cy="57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3200" i="0" dirty="0">
                <a:solidFill>
                  <a:srgbClr val="CC0000"/>
                </a:solidFill>
                <a:latin typeface="+mn-lt"/>
              </a:rPr>
              <a:t>IP routing: </a:t>
            </a:r>
            <a:r>
              <a:rPr lang="en-US" sz="2800" i="0" dirty="0">
                <a:solidFill>
                  <a:srgbClr val="000000"/>
                </a:solidFill>
                <a:latin typeface="+mn-lt"/>
              </a:rPr>
              <a:t>path to destination determined by destination address alone</a:t>
            </a:r>
            <a:endParaRPr lang="en-US" sz="3200" i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52" name="Line 82">
            <a:extLst>
              <a:ext uri="{FF2B5EF4-FFF2-40B4-BE49-F238E27FC236}">
                <a16:creationId xmlns:a16="http://schemas.microsoft.com/office/drawing/2014/main" id="{6E1F37DB-D0D7-4946-BBA1-51E294671A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7017" y="2433955"/>
            <a:ext cx="7016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3" name="TextBox 2">
            <a:extLst>
              <a:ext uri="{FF2B5EF4-FFF2-40B4-BE49-F238E27FC236}">
                <a16:creationId xmlns:a16="http://schemas.microsoft.com/office/drawing/2014/main" id="{CC19B554-ED26-2A4D-9F83-BFE523C80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8037" y="2382741"/>
            <a:ext cx="10963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0" dirty="0">
                <a:solidFill>
                  <a:srgbClr val="000000"/>
                </a:solidFill>
                <a:latin typeface="+mn-lt"/>
                <a:cs typeface="Arial" charset="0"/>
              </a:rPr>
              <a:t>IP router</a:t>
            </a: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74DFE461-65B0-DC45-967C-27BAE3228AA2}"/>
              </a:ext>
            </a:extLst>
          </p:cNvPr>
          <p:cNvGrpSpPr/>
          <p:nvPr/>
        </p:nvGrpSpPr>
        <p:grpSpPr>
          <a:xfrm>
            <a:off x="8662202" y="2389088"/>
            <a:ext cx="800044" cy="475131"/>
            <a:chOff x="7493876" y="2774731"/>
            <a:chExt cx="1481958" cy="894622"/>
          </a:xfrm>
        </p:grpSpPr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8B15ADDC-F0DF-7847-9146-516C95EFE2A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DE7B2185-65B9-1845-8EAD-E5E133825BA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E659C548-FE49-6541-824A-22B71458DC8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BCD770F3-A51D-8447-B372-C6D9BD4D709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7103CBF8-6D8D-2043-B1D4-61F8D7482F1D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43294622-AA35-A74E-8241-A158C02054CD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52431B74-ABE1-544D-A8C2-F4EE2CBEE34B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788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roup 418">
            <a:extLst>
              <a:ext uri="{FF2B5EF4-FFF2-40B4-BE49-F238E27FC236}">
                <a16:creationId xmlns:a16="http://schemas.microsoft.com/office/drawing/2014/main" id="{F77A7D19-8C6F-5B42-BF87-B8D258F25EB2}"/>
              </a:ext>
            </a:extLst>
          </p:cNvPr>
          <p:cNvGrpSpPr/>
          <p:nvPr/>
        </p:nvGrpSpPr>
        <p:grpSpPr>
          <a:xfrm>
            <a:off x="3104084" y="2169457"/>
            <a:ext cx="800044" cy="416858"/>
            <a:chOff x="7493876" y="2774731"/>
            <a:chExt cx="1481958" cy="894622"/>
          </a:xfrm>
        </p:grpSpPr>
        <p:sp>
          <p:nvSpPr>
            <p:cNvPr id="420" name="Freeform 419">
              <a:extLst>
                <a:ext uri="{FF2B5EF4-FFF2-40B4-BE49-F238E27FC236}">
                  <a16:creationId xmlns:a16="http://schemas.microsoft.com/office/drawing/2014/main" id="{7B347614-95B5-104C-8657-504FF89CCA0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7030A0"/>
                </a:gs>
                <a:gs pos="21000">
                  <a:schemeClr val="bg1"/>
                </a:gs>
                <a:gs pos="60000">
                  <a:srgbClr val="CDBDE8"/>
                </a:gs>
                <a:gs pos="100000">
                  <a:srgbClr val="7030A0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2031E1C9-9C20-4840-9408-F4995D7F2AD2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22" name="Group 421">
              <a:extLst>
                <a:ext uri="{FF2B5EF4-FFF2-40B4-BE49-F238E27FC236}">
                  <a16:creationId xmlns:a16="http://schemas.microsoft.com/office/drawing/2014/main" id="{9529BF07-3205-5D48-967B-9134BA95554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23" name="Freeform 422">
                <a:extLst>
                  <a:ext uri="{FF2B5EF4-FFF2-40B4-BE49-F238E27FC236}">
                    <a16:creationId xmlns:a16="http://schemas.microsoft.com/office/drawing/2014/main" id="{C9991F24-F7C1-1F4F-BEE0-C3E49A43CE5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7030A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4" name="Freeform 423">
                <a:extLst>
                  <a:ext uri="{FF2B5EF4-FFF2-40B4-BE49-F238E27FC236}">
                    <a16:creationId xmlns:a16="http://schemas.microsoft.com/office/drawing/2014/main" id="{E2DA6099-9895-A248-B58F-F5AB6AF96AAF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7030A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5" name="Freeform 424">
                <a:extLst>
                  <a:ext uri="{FF2B5EF4-FFF2-40B4-BE49-F238E27FC236}">
                    <a16:creationId xmlns:a16="http://schemas.microsoft.com/office/drawing/2014/main" id="{73B517BC-AAD7-EC4B-B19B-0B3354A0743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7030A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6" name="Freeform 425">
                <a:extLst>
                  <a:ext uri="{FF2B5EF4-FFF2-40B4-BE49-F238E27FC236}">
                    <a16:creationId xmlns:a16="http://schemas.microsoft.com/office/drawing/2014/main" id="{73DA597D-030B-9B49-936A-2CF0D9C1F26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CDBDE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91C22D11-0472-D444-B47D-6068C3594E9C}"/>
              </a:ext>
            </a:extLst>
          </p:cNvPr>
          <p:cNvGrpSpPr/>
          <p:nvPr/>
        </p:nvGrpSpPr>
        <p:grpSpPr>
          <a:xfrm>
            <a:off x="4564629" y="2204710"/>
            <a:ext cx="800044" cy="416858"/>
            <a:chOff x="7493876" y="2774731"/>
            <a:chExt cx="1481958" cy="894622"/>
          </a:xfrm>
        </p:grpSpPr>
        <p:sp>
          <p:nvSpPr>
            <p:cNvPr id="428" name="Freeform 427">
              <a:extLst>
                <a:ext uri="{FF2B5EF4-FFF2-40B4-BE49-F238E27FC236}">
                  <a16:creationId xmlns:a16="http://schemas.microsoft.com/office/drawing/2014/main" id="{627451AE-50CE-F74F-999A-6ACBAC40A41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7030A0"/>
                </a:gs>
                <a:gs pos="21000">
                  <a:schemeClr val="bg1"/>
                </a:gs>
                <a:gs pos="60000">
                  <a:srgbClr val="CDBDE8"/>
                </a:gs>
                <a:gs pos="100000">
                  <a:srgbClr val="7030A0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159959BD-7AC4-7744-B50D-8995514756AC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30" name="Group 429">
              <a:extLst>
                <a:ext uri="{FF2B5EF4-FFF2-40B4-BE49-F238E27FC236}">
                  <a16:creationId xmlns:a16="http://schemas.microsoft.com/office/drawing/2014/main" id="{B287206E-BC01-5F4C-8E92-702F5DCDB6D9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31" name="Freeform 430">
                <a:extLst>
                  <a:ext uri="{FF2B5EF4-FFF2-40B4-BE49-F238E27FC236}">
                    <a16:creationId xmlns:a16="http://schemas.microsoft.com/office/drawing/2014/main" id="{5CD2C228-DAC7-7848-98BC-B6A4DBD0F47D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7030A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2" name="Freeform 431">
                <a:extLst>
                  <a:ext uri="{FF2B5EF4-FFF2-40B4-BE49-F238E27FC236}">
                    <a16:creationId xmlns:a16="http://schemas.microsoft.com/office/drawing/2014/main" id="{B53FB649-BF3B-8F47-9FF5-F972A0DEB86F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7030A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3" name="Freeform 432">
                <a:extLst>
                  <a:ext uri="{FF2B5EF4-FFF2-40B4-BE49-F238E27FC236}">
                    <a16:creationId xmlns:a16="http://schemas.microsoft.com/office/drawing/2014/main" id="{F7E9846D-94CA-8A4A-9EAD-8497DD13B4E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7030A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4" name="Freeform 433">
                <a:extLst>
                  <a:ext uri="{FF2B5EF4-FFF2-40B4-BE49-F238E27FC236}">
                    <a16:creationId xmlns:a16="http://schemas.microsoft.com/office/drawing/2014/main" id="{36269EFC-64EE-2844-877E-00384427F58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CDBDE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35" name="Group 434">
            <a:extLst>
              <a:ext uri="{FF2B5EF4-FFF2-40B4-BE49-F238E27FC236}">
                <a16:creationId xmlns:a16="http://schemas.microsoft.com/office/drawing/2014/main" id="{64BED899-10A3-E648-88DF-8C9D746029A7}"/>
              </a:ext>
            </a:extLst>
          </p:cNvPr>
          <p:cNvGrpSpPr/>
          <p:nvPr/>
        </p:nvGrpSpPr>
        <p:grpSpPr>
          <a:xfrm>
            <a:off x="4183358" y="3201117"/>
            <a:ext cx="800044" cy="416858"/>
            <a:chOff x="7493876" y="2774731"/>
            <a:chExt cx="1481958" cy="894622"/>
          </a:xfrm>
        </p:grpSpPr>
        <p:sp>
          <p:nvSpPr>
            <p:cNvPr id="436" name="Freeform 435">
              <a:extLst>
                <a:ext uri="{FF2B5EF4-FFF2-40B4-BE49-F238E27FC236}">
                  <a16:creationId xmlns:a16="http://schemas.microsoft.com/office/drawing/2014/main" id="{9D901DAF-672A-BC42-86F5-BDDFCB4571C5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7030A0"/>
                </a:gs>
                <a:gs pos="21000">
                  <a:schemeClr val="bg1"/>
                </a:gs>
                <a:gs pos="60000">
                  <a:srgbClr val="CDBDE8"/>
                </a:gs>
                <a:gs pos="100000">
                  <a:srgbClr val="7030A0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48A6932E-86F8-8843-8C7C-DCF6611EF59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38" name="Group 437">
              <a:extLst>
                <a:ext uri="{FF2B5EF4-FFF2-40B4-BE49-F238E27FC236}">
                  <a16:creationId xmlns:a16="http://schemas.microsoft.com/office/drawing/2014/main" id="{FCDFFDED-DAFB-B844-AC76-39034A300645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40" name="Freeform 439">
                <a:extLst>
                  <a:ext uri="{FF2B5EF4-FFF2-40B4-BE49-F238E27FC236}">
                    <a16:creationId xmlns:a16="http://schemas.microsoft.com/office/drawing/2014/main" id="{CC70474D-BF68-064E-BC6E-C960A678D2B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7030A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1" name="Freeform 440">
                <a:extLst>
                  <a:ext uri="{FF2B5EF4-FFF2-40B4-BE49-F238E27FC236}">
                    <a16:creationId xmlns:a16="http://schemas.microsoft.com/office/drawing/2014/main" id="{48AFED8C-7ECC-F545-8050-8352F627B2F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7030A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2" name="Freeform 441">
                <a:extLst>
                  <a:ext uri="{FF2B5EF4-FFF2-40B4-BE49-F238E27FC236}">
                    <a16:creationId xmlns:a16="http://schemas.microsoft.com/office/drawing/2014/main" id="{3742FF40-294E-094D-A695-DAA0293728D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7030A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3" name="Freeform 442">
                <a:extLst>
                  <a:ext uri="{FF2B5EF4-FFF2-40B4-BE49-F238E27FC236}">
                    <a16:creationId xmlns:a16="http://schemas.microsoft.com/office/drawing/2014/main" id="{04221566-AF60-E34B-BB5B-355A27EDDFF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CDBDE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44" name="Group 443">
            <a:extLst>
              <a:ext uri="{FF2B5EF4-FFF2-40B4-BE49-F238E27FC236}">
                <a16:creationId xmlns:a16="http://schemas.microsoft.com/office/drawing/2014/main" id="{9255E15D-DD7F-284E-8788-C8FA6DF84BC1}"/>
              </a:ext>
            </a:extLst>
          </p:cNvPr>
          <p:cNvGrpSpPr/>
          <p:nvPr/>
        </p:nvGrpSpPr>
        <p:grpSpPr>
          <a:xfrm>
            <a:off x="6014871" y="3215650"/>
            <a:ext cx="800044" cy="416858"/>
            <a:chOff x="7493876" y="2774731"/>
            <a:chExt cx="1481958" cy="894622"/>
          </a:xfrm>
        </p:grpSpPr>
        <p:sp>
          <p:nvSpPr>
            <p:cNvPr id="445" name="Freeform 444">
              <a:extLst>
                <a:ext uri="{FF2B5EF4-FFF2-40B4-BE49-F238E27FC236}">
                  <a16:creationId xmlns:a16="http://schemas.microsoft.com/office/drawing/2014/main" id="{072DDC6D-BA07-5C48-905D-2F0C9D31D02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7030A0"/>
                </a:gs>
                <a:gs pos="21000">
                  <a:schemeClr val="bg1"/>
                </a:gs>
                <a:gs pos="60000">
                  <a:srgbClr val="CDBDE8"/>
                </a:gs>
                <a:gs pos="100000">
                  <a:srgbClr val="7030A0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46" name="Oval 445">
              <a:extLst>
                <a:ext uri="{FF2B5EF4-FFF2-40B4-BE49-F238E27FC236}">
                  <a16:creationId xmlns:a16="http://schemas.microsoft.com/office/drawing/2014/main" id="{F0AB7CEC-143F-6E40-8766-B7D9E00EA23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47" name="Group 446">
              <a:extLst>
                <a:ext uri="{FF2B5EF4-FFF2-40B4-BE49-F238E27FC236}">
                  <a16:creationId xmlns:a16="http://schemas.microsoft.com/office/drawing/2014/main" id="{4ABAA694-0FFC-D149-B6DA-47C39539E82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48" name="Freeform 447">
                <a:extLst>
                  <a:ext uri="{FF2B5EF4-FFF2-40B4-BE49-F238E27FC236}">
                    <a16:creationId xmlns:a16="http://schemas.microsoft.com/office/drawing/2014/main" id="{D008C859-C959-6341-A6A6-295340E5E40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7030A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9" name="Freeform 448">
                <a:extLst>
                  <a:ext uri="{FF2B5EF4-FFF2-40B4-BE49-F238E27FC236}">
                    <a16:creationId xmlns:a16="http://schemas.microsoft.com/office/drawing/2014/main" id="{A433C9E2-721E-E94D-BEFB-2DBB92D8D382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7030A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0" name="Freeform 449">
                <a:extLst>
                  <a:ext uri="{FF2B5EF4-FFF2-40B4-BE49-F238E27FC236}">
                    <a16:creationId xmlns:a16="http://schemas.microsoft.com/office/drawing/2014/main" id="{F2CEAC29-5E19-0246-B96D-77BE38687DA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7030A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1" name="Freeform 450">
                <a:extLst>
                  <a:ext uri="{FF2B5EF4-FFF2-40B4-BE49-F238E27FC236}">
                    <a16:creationId xmlns:a16="http://schemas.microsoft.com/office/drawing/2014/main" id="{87D1E2C0-C895-DD4A-8404-346E30EF765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CDBDE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Calibri" panose="020F0502020204030204"/>
              </a:rPr>
              <a:t>MPLS versus IP paths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6737" y="6492875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48" name="Line 76">
            <a:extLst>
              <a:ext uri="{FF2B5EF4-FFF2-40B4-BE49-F238E27FC236}">
                <a16:creationId xmlns:a16="http://schemas.microsoft.com/office/drawing/2014/main" id="{B773E757-F17C-EE46-AD22-F410A5E2A1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49594" y="1786592"/>
            <a:ext cx="752593" cy="580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49" name="Line 77">
            <a:extLst>
              <a:ext uri="{FF2B5EF4-FFF2-40B4-BE49-F238E27FC236}">
                <a16:creationId xmlns:a16="http://schemas.microsoft.com/office/drawing/2014/main" id="{8D6BC6A3-62B8-E148-8526-982FFAB4AD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10667" y="2445173"/>
            <a:ext cx="688134" cy="23452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50" name="Line 78">
            <a:extLst>
              <a:ext uri="{FF2B5EF4-FFF2-40B4-BE49-F238E27FC236}">
                <a16:creationId xmlns:a16="http://schemas.microsoft.com/office/drawing/2014/main" id="{456DE8FA-6403-8440-9678-B4CD2A4836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01223" y="2430780"/>
            <a:ext cx="666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51" name="Line 79">
            <a:extLst>
              <a:ext uri="{FF2B5EF4-FFF2-40B4-BE49-F238E27FC236}">
                <a16:creationId xmlns:a16="http://schemas.microsoft.com/office/drawing/2014/main" id="{AEF50A0C-6CB3-214D-9F1B-6A105FAFC3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3263" y="2567081"/>
            <a:ext cx="607804" cy="67734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52" name="Line 80">
            <a:extLst>
              <a:ext uri="{FF2B5EF4-FFF2-40B4-BE49-F238E27FC236}">
                <a16:creationId xmlns:a16="http://schemas.microsoft.com/office/drawing/2014/main" id="{9EE72E6A-64EC-6D4B-80AE-9E74F2B4887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2416" y="3452068"/>
            <a:ext cx="10382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53" name="Line 81">
            <a:extLst>
              <a:ext uri="{FF2B5EF4-FFF2-40B4-BE49-F238E27FC236}">
                <a16:creationId xmlns:a16="http://schemas.microsoft.com/office/drawing/2014/main" id="{27EA3814-BE21-3C49-B702-5B27C062D09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68166" y="2565400"/>
            <a:ext cx="838200" cy="714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54" name="Line 82">
            <a:extLst>
              <a:ext uri="{FF2B5EF4-FFF2-40B4-BE49-F238E27FC236}">
                <a16:creationId xmlns:a16="http://schemas.microsoft.com/office/drawing/2014/main" id="{9DA1CDE0-CC77-A147-886A-215D9812AD1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9737" y="3470275"/>
            <a:ext cx="7016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55" name="Text Box 84">
            <a:extLst>
              <a:ext uri="{FF2B5EF4-FFF2-40B4-BE49-F238E27FC236}">
                <a16:creationId xmlns:a16="http://schemas.microsoft.com/office/drawing/2014/main" id="{B449F560-567F-8042-ACA1-010D50B48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8053" y="36480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</a:rPr>
              <a:t>R2</a:t>
            </a:r>
          </a:p>
        </p:txBody>
      </p:sp>
      <p:sp>
        <p:nvSpPr>
          <p:cNvPr id="256" name="Text Box 85">
            <a:extLst>
              <a:ext uri="{FF2B5EF4-FFF2-40B4-BE49-F238E27FC236}">
                <a16:creationId xmlns:a16="http://schemas.microsoft.com/office/drawing/2014/main" id="{1B1F009F-015B-4043-BE4A-A7E3EE4FA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676" y="2254991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</a:rPr>
              <a:t>D</a:t>
            </a:r>
          </a:p>
        </p:txBody>
      </p:sp>
      <p:sp>
        <p:nvSpPr>
          <p:cNvPr id="257" name="Text Box 86">
            <a:extLst>
              <a:ext uri="{FF2B5EF4-FFF2-40B4-BE49-F238E27FC236}">
                <a16:creationId xmlns:a16="http://schemas.microsoft.com/office/drawing/2014/main" id="{E06EA718-DF5A-434F-BE0F-3BF3B5155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3816" y="264636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</a:rPr>
              <a:t>R3</a:t>
            </a:r>
          </a:p>
        </p:txBody>
      </p:sp>
      <p:sp>
        <p:nvSpPr>
          <p:cNvPr id="272" name="Text Box 102">
            <a:extLst>
              <a:ext uri="{FF2B5EF4-FFF2-40B4-BE49-F238E27FC236}">
                <a16:creationId xmlns:a16="http://schemas.microsoft.com/office/drawing/2014/main" id="{FC663557-0A68-A84F-9A41-B97D66F75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1228" y="28829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</a:rPr>
              <a:t>R5</a:t>
            </a:r>
          </a:p>
        </p:txBody>
      </p:sp>
      <p:sp>
        <p:nvSpPr>
          <p:cNvPr id="274" name="Text Box 108">
            <a:extLst>
              <a:ext uri="{FF2B5EF4-FFF2-40B4-BE49-F238E27FC236}">
                <a16:creationId xmlns:a16="http://schemas.microsoft.com/office/drawing/2014/main" id="{A81264DE-F654-FA41-8516-A64A7B3B5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4628" y="32877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275" name="Text Box 109">
            <a:extLst>
              <a:ext uri="{FF2B5EF4-FFF2-40B4-BE49-F238E27FC236}">
                <a16:creationId xmlns:a16="http://schemas.microsoft.com/office/drawing/2014/main" id="{5C9578B9-6FF4-EF4F-81F9-C8E0C5654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4716" y="19335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</a:rPr>
              <a:t>R6</a:t>
            </a:r>
          </a:p>
        </p:txBody>
      </p:sp>
      <p:sp>
        <p:nvSpPr>
          <p:cNvPr id="348" name="TextBox 2">
            <a:extLst>
              <a:ext uri="{FF2B5EF4-FFF2-40B4-BE49-F238E27FC236}">
                <a16:creationId xmlns:a16="http://schemas.microsoft.com/office/drawing/2014/main" id="{1627C605-9C6D-7A40-AB3C-02D953A31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8037" y="2382741"/>
            <a:ext cx="10963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0" dirty="0">
                <a:solidFill>
                  <a:srgbClr val="000000"/>
                </a:solidFill>
                <a:latin typeface="+mn-lt"/>
                <a:cs typeface="Arial" charset="0"/>
              </a:rPr>
              <a:t>IP router</a:t>
            </a:r>
          </a:p>
        </p:txBody>
      </p:sp>
      <p:sp>
        <p:nvSpPr>
          <p:cNvPr id="349" name="Text Box 87">
            <a:extLst>
              <a:ext uri="{FF2B5EF4-FFF2-40B4-BE49-F238E27FC236}">
                <a16:creationId xmlns:a16="http://schemas.microsoft.com/office/drawing/2014/main" id="{B8B7D1F8-3C3A-B546-89B3-B847A9FF7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0116" y="258445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</a:rPr>
              <a:t>R4</a:t>
            </a:r>
          </a:p>
        </p:txBody>
      </p: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C8B92152-ECF7-EB45-AC50-800C269E9927}"/>
              </a:ext>
            </a:extLst>
          </p:cNvPr>
          <p:cNvGrpSpPr/>
          <p:nvPr/>
        </p:nvGrpSpPr>
        <p:grpSpPr>
          <a:xfrm>
            <a:off x="1593531" y="1573305"/>
            <a:ext cx="800044" cy="416858"/>
            <a:chOff x="7493876" y="2774731"/>
            <a:chExt cx="1481958" cy="894622"/>
          </a:xfrm>
        </p:grpSpPr>
        <p:sp>
          <p:nvSpPr>
            <p:cNvPr id="355" name="Freeform 354">
              <a:extLst>
                <a:ext uri="{FF2B5EF4-FFF2-40B4-BE49-F238E27FC236}">
                  <a16:creationId xmlns:a16="http://schemas.microsoft.com/office/drawing/2014/main" id="{E0407877-B6A0-E641-A0E6-6AB6914DB3C7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FAFEAFE7-E7BD-414E-8E9B-6A56E501485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57" name="Group 356">
              <a:extLst>
                <a:ext uri="{FF2B5EF4-FFF2-40B4-BE49-F238E27FC236}">
                  <a16:creationId xmlns:a16="http://schemas.microsoft.com/office/drawing/2014/main" id="{8E3EEBD7-A2F8-F148-9E0D-5884CD0477CE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58" name="Freeform 357">
                <a:extLst>
                  <a:ext uri="{FF2B5EF4-FFF2-40B4-BE49-F238E27FC236}">
                    <a16:creationId xmlns:a16="http://schemas.microsoft.com/office/drawing/2014/main" id="{9E746635-0727-E645-A443-C3A32E8CD95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9" name="Freeform 358">
                <a:extLst>
                  <a:ext uri="{FF2B5EF4-FFF2-40B4-BE49-F238E27FC236}">
                    <a16:creationId xmlns:a16="http://schemas.microsoft.com/office/drawing/2014/main" id="{944A94FC-18DA-3247-A423-EE731F5CB6D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0" name="Freeform 359">
                <a:extLst>
                  <a:ext uri="{FF2B5EF4-FFF2-40B4-BE49-F238E27FC236}">
                    <a16:creationId xmlns:a16="http://schemas.microsoft.com/office/drawing/2014/main" id="{7995D698-162E-4648-A4E5-BC6232AF58A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1" name="Freeform 360">
                <a:extLst>
                  <a:ext uri="{FF2B5EF4-FFF2-40B4-BE49-F238E27FC236}">
                    <a16:creationId xmlns:a16="http://schemas.microsoft.com/office/drawing/2014/main" id="{844B3974-CB01-B542-81D4-0731778C487D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62" name="Group 361">
            <a:extLst>
              <a:ext uri="{FF2B5EF4-FFF2-40B4-BE49-F238E27FC236}">
                <a16:creationId xmlns:a16="http://schemas.microsoft.com/office/drawing/2014/main" id="{FAC11E1D-576A-A14F-8FE2-0BA181D95A18}"/>
              </a:ext>
            </a:extLst>
          </p:cNvPr>
          <p:cNvGrpSpPr/>
          <p:nvPr/>
        </p:nvGrpSpPr>
        <p:grpSpPr>
          <a:xfrm>
            <a:off x="1638354" y="2424952"/>
            <a:ext cx="800044" cy="416858"/>
            <a:chOff x="7493876" y="2774731"/>
            <a:chExt cx="1481958" cy="894622"/>
          </a:xfrm>
        </p:grpSpPr>
        <p:sp>
          <p:nvSpPr>
            <p:cNvPr id="363" name="Freeform 362">
              <a:extLst>
                <a:ext uri="{FF2B5EF4-FFF2-40B4-BE49-F238E27FC236}">
                  <a16:creationId xmlns:a16="http://schemas.microsoft.com/office/drawing/2014/main" id="{E06D427B-8243-FF44-A9AA-913BDB769A7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06402565-6A0F-C84A-85A6-B173FEE1CE82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65" name="Group 364">
              <a:extLst>
                <a:ext uri="{FF2B5EF4-FFF2-40B4-BE49-F238E27FC236}">
                  <a16:creationId xmlns:a16="http://schemas.microsoft.com/office/drawing/2014/main" id="{2BB0EE20-D62D-C748-9D61-81439DFDDEE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66" name="Freeform 365">
                <a:extLst>
                  <a:ext uri="{FF2B5EF4-FFF2-40B4-BE49-F238E27FC236}">
                    <a16:creationId xmlns:a16="http://schemas.microsoft.com/office/drawing/2014/main" id="{E5C138E9-37FC-3346-8B40-1E22D845D442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7" name="Freeform 366">
                <a:extLst>
                  <a:ext uri="{FF2B5EF4-FFF2-40B4-BE49-F238E27FC236}">
                    <a16:creationId xmlns:a16="http://schemas.microsoft.com/office/drawing/2014/main" id="{A34F241B-6DEE-1145-B32C-2A83E654680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8" name="Freeform 367">
                <a:extLst>
                  <a:ext uri="{FF2B5EF4-FFF2-40B4-BE49-F238E27FC236}">
                    <a16:creationId xmlns:a16="http://schemas.microsoft.com/office/drawing/2014/main" id="{33CC07B8-D9FF-9C4B-A4A9-FF1689918D4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9" name="Freeform 368">
                <a:extLst>
                  <a:ext uri="{FF2B5EF4-FFF2-40B4-BE49-F238E27FC236}">
                    <a16:creationId xmlns:a16="http://schemas.microsoft.com/office/drawing/2014/main" id="{521DA0FE-834E-664F-B84E-BF7B3900BBD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10" name="Group 409">
            <a:extLst>
              <a:ext uri="{FF2B5EF4-FFF2-40B4-BE49-F238E27FC236}">
                <a16:creationId xmlns:a16="http://schemas.microsoft.com/office/drawing/2014/main" id="{54EE0CF3-C877-2B41-876E-AD8A0E3281FF}"/>
              </a:ext>
            </a:extLst>
          </p:cNvPr>
          <p:cNvGrpSpPr/>
          <p:nvPr/>
        </p:nvGrpSpPr>
        <p:grpSpPr>
          <a:xfrm>
            <a:off x="8662202" y="2389088"/>
            <a:ext cx="800044" cy="475131"/>
            <a:chOff x="7493876" y="2774731"/>
            <a:chExt cx="1481958" cy="894622"/>
          </a:xfrm>
        </p:grpSpPr>
        <p:sp>
          <p:nvSpPr>
            <p:cNvPr id="411" name="Freeform 410">
              <a:extLst>
                <a:ext uri="{FF2B5EF4-FFF2-40B4-BE49-F238E27FC236}">
                  <a16:creationId xmlns:a16="http://schemas.microsoft.com/office/drawing/2014/main" id="{1AC5E981-1621-EF4E-AE11-BAE258B97F0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F9EA27B8-2035-7541-9808-943C3E87C6C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13" name="Group 412">
              <a:extLst>
                <a:ext uri="{FF2B5EF4-FFF2-40B4-BE49-F238E27FC236}">
                  <a16:creationId xmlns:a16="http://schemas.microsoft.com/office/drawing/2014/main" id="{A442D165-6342-5C47-B717-F625C03272D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14" name="Freeform 413">
                <a:extLst>
                  <a:ext uri="{FF2B5EF4-FFF2-40B4-BE49-F238E27FC236}">
                    <a16:creationId xmlns:a16="http://schemas.microsoft.com/office/drawing/2014/main" id="{D4EBB926-F57B-EE41-9318-1D7470368D2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5" name="Freeform 414">
                <a:extLst>
                  <a:ext uri="{FF2B5EF4-FFF2-40B4-BE49-F238E27FC236}">
                    <a16:creationId xmlns:a16="http://schemas.microsoft.com/office/drawing/2014/main" id="{95237C88-3CB7-2249-9095-28432A6E9AF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6" name="Freeform 415">
                <a:extLst>
                  <a:ext uri="{FF2B5EF4-FFF2-40B4-BE49-F238E27FC236}">
                    <a16:creationId xmlns:a16="http://schemas.microsoft.com/office/drawing/2014/main" id="{0467955A-1076-FF4A-B111-3650862D9E3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7" name="Freeform 416">
                <a:extLst>
                  <a:ext uri="{FF2B5EF4-FFF2-40B4-BE49-F238E27FC236}">
                    <a16:creationId xmlns:a16="http://schemas.microsoft.com/office/drawing/2014/main" id="{FFD18EB9-43FA-704B-BEA9-F61F99F3786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18" name="Rectangle 3">
            <a:extLst>
              <a:ext uri="{FF2B5EF4-FFF2-40B4-BE49-F238E27FC236}">
                <a16:creationId xmlns:a16="http://schemas.microsoft.com/office/drawing/2014/main" id="{14E2D98A-762E-8C41-A529-6CD7A377F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436" y="4121897"/>
            <a:ext cx="11125200" cy="57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3200" i="0" dirty="0">
                <a:solidFill>
                  <a:srgbClr val="C00000"/>
                </a:solidFill>
                <a:latin typeface="+mn-lt"/>
              </a:rPr>
              <a:t>IP routing: </a:t>
            </a:r>
            <a:r>
              <a:rPr lang="en-US" sz="2800" i="0" dirty="0">
                <a:solidFill>
                  <a:srgbClr val="000000"/>
                </a:solidFill>
                <a:latin typeface="+mn-lt"/>
              </a:rPr>
              <a:t>path to destination determined by destination address alone</a:t>
            </a:r>
            <a:endParaRPr lang="en-US" sz="3200" i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52" name="Line 82">
            <a:extLst>
              <a:ext uri="{FF2B5EF4-FFF2-40B4-BE49-F238E27FC236}">
                <a16:creationId xmlns:a16="http://schemas.microsoft.com/office/drawing/2014/main" id="{6E1F37DB-D0D7-4946-BBA1-51E294671A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7017" y="2433955"/>
            <a:ext cx="7016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453" name="Group 452">
            <a:extLst>
              <a:ext uri="{FF2B5EF4-FFF2-40B4-BE49-F238E27FC236}">
                <a16:creationId xmlns:a16="http://schemas.microsoft.com/office/drawing/2014/main" id="{5E656F68-12CF-074F-A1FD-89165300B3E1}"/>
              </a:ext>
            </a:extLst>
          </p:cNvPr>
          <p:cNvGrpSpPr/>
          <p:nvPr/>
        </p:nvGrpSpPr>
        <p:grpSpPr>
          <a:xfrm>
            <a:off x="8697359" y="3042907"/>
            <a:ext cx="800044" cy="416858"/>
            <a:chOff x="7493876" y="2774731"/>
            <a:chExt cx="1481958" cy="894622"/>
          </a:xfrm>
        </p:grpSpPr>
        <p:sp>
          <p:nvSpPr>
            <p:cNvPr id="454" name="Freeform 453">
              <a:extLst>
                <a:ext uri="{FF2B5EF4-FFF2-40B4-BE49-F238E27FC236}">
                  <a16:creationId xmlns:a16="http://schemas.microsoft.com/office/drawing/2014/main" id="{EA0612B1-B625-1E4B-9EA8-C9529F6A0C9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7030A0"/>
                </a:gs>
                <a:gs pos="21000">
                  <a:schemeClr val="bg1"/>
                </a:gs>
                <a:gs pos="60000">
                  <a:srgbClr val="CDBDE8"/>
                </a:gs>
                <a:gs pos="100000">
                  <a:srgbClr val="7030A0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55" name="Oval 454">
              <a:extLst>
                <a:ext uri="{FF2B5EF4-FFF2-40B4-BE49-F238E27FC236}">
                  <a16:creationId xmlns:a16="http://schemas.microsoft.com/office/drawing/2014/main" id="{5E0173FC-872E-4A45-B19A-7C3A7F03E10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56" name="Group 455">
              <a:extLst>
                <a:ext uri="{FF2B5EF4-FFF2-40B4-BE49-F238E27FC236}">
                  <a16:creationId xmlns:a16="http://schemas.microsoft.com/office/drawing/2014/main" id="{51736B51-F61A-2146-86BF-8037FB44C0E0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57" name="Freeform 456">
                <a:extLst>
                  <a:ext uri="{FF2B5EF4-FFF2-40B4-BE49-F238E27FC236}">
                    <a16:creationId xmlns:a16="http://schemas.microsoft.com/office/drawing/2014/main" id="{958EA045-C980-2A46-AEF5-DD26CCFDFFD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7030A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8" name="Freeform 457">
                <a:extLst>
                  <a:ext uri="{FF2B5EF4-FFF2-40B4-BE49-F238E27FC236}">
                    <a16:creationId xmlns:a16="http://schemas.microsoft.com/office/drawing/2014/main" id="{E486E80B-20C0-2A4D-B130-C2A894DAF55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7030A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9" name="Freeform 458">
                <a:extLst>
                  <a:ext uri="{FF2B5EF4-FFF2-40B4-BE49-F238E27FC236}">
                    <a16:creationId xmlns:a16="http://schemas.microsoft.com/office/drawing/2014/main" id="{60C47E56-FC95-A148-B77D-AD55B0659A08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7030A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0" name="Freeform 459">
                <a:extLst>
                  <a:ext uri="{FF2B5EF4-FFF2-40B4-BE49-F238E27FC236}">
                    <a16:creationId xmlns:a16="http://schemas.microsoft.com/office/drawing/2014/main" id="{C79CFB88-C2E3-4747-ACF6-3D58A31871BA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CDBDE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61" name="TextBox 2">
            <a:extLst>
              <a:ext uri="{FF2B5EF4-FFF2-40B4-BE49-F238E27FC236}">
                <a16:creationId xmlns:a16="http://schemas.microsoft.com/office/drawing/2014/main" id="{1E7E78C4-170B-BF44-9C49-74732B085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5967" y="3046129"/>
            <a:ext cx="17608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0" dirty="0">
                <a:solidFill>
                  <a:srgbClr val="000000"/>
                </a:solidFill>
                <a:latin typeface="+mn-lt"/>
                <a:cs typeface="Arial" charset="0"/>
              </a:rPr>
              <a:t>IP/MPLS router</a:t>
            </a:r>
          </a:p>
        </p:txBody>
      </p:sp>
      <p:sp>
        <p:nvSpPr>
          <p:cNvPr id="462" name="Freeform 1">
            <a:extLst>
              <a:ext uri="{FF2B5EF4-FFF2-40B4-BE49-F238E27FC236}">
                <a16:creationId xmlns:a16="http://schemas.microsoft.com/office/drawing/2014/main" id="{2F285AF5-3CFC-8144-A3E3-C606C51723BC}"/>
              </a:ext>
            </a:extLst>
          </p:cNvPr>
          <p:cNvSpPr>
            <a:spLocks/>
          </p:cNvSpPr>
          <p:nvPr/>
        </p:nvSpPr>
        <p:spPr bwMode="auto">
          <a:xfrm>
            <a:off x="2527768" y="1765674"/>
            <a:ext cx="4873812" cy="1623545"/>
          </a:xfrm>
          <a:custGeom>
            <a:avLst/>
            <a:gdLst>
              <a:gd name="T0" fmla="*/ 0 w 4927600"/>
              <a:gd name="T1" fmla="*/ 0 h 1717040"/>
              <a:gd name="T2" fmla="*/ 1219200 w 4927600"/>
              <a:gd name="T3" fmla="*/ 732604 h 1717040"/>
              <a:gd name="T4" fmla="*/ 2092960 w 4927600"/>
              <a:gd name="T5" fmla="*/ 1719581 h 1717040"/>
              <a:gd name="T6" fmla="*/ 4927600 w 4927600"/>
              <a:gd name="T7" fmla="*/ 1719581 h 1717040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4927600"/>
              <a:gd name="connsiteY0" fmla="*/ 0 h 1717040"/>
              <a:gd name="connsiteX1" fmla="*/ 654424 w 4927600"/>
              <a:gd name="connsiteY1" fmla="*/ 583657 h 1717040"/>
              <a:gd name="connsiteX2" fmla="*/ 2092960 w 4927600"/>
              <a:gd name="connsiteY2" fmla="*/ 1717040 h 1717040"/>
              <a:gd name="connsiteX3" fmla="*/ 4927600 w 4927600"/>
              <a:gd name="connsiteY3" fmla="*/ 1717040 h 1717040"/>
              <a:gd name="connsiteX0" fmla="*/ 0 w 4927600"/>
              <a:gd name="connsiteY0" fmla="*/ 0 h 1717040"/>
              <a:gd name="connsiteX1" fmla="*/ 654424 w 4927600"/>
              <a:gd name="connsiteY1" fmla="*/ 583657 h 1717040"/>
              <a:gd name="connsiteX2" fmla="*/ 928126 w 4927600"/>
              <a:gd name="connsiteY2" fmla="*/ 829302 h 1717040"/>
              <a:gd name="connsiteX3" fmla="*/ 2092960 w 4927600"/>
              <a:gd name="connsiteY3" fmla="*/ 1717040 h 1717040"/>
              <a:gd name="connsiteX4" fmla="*/ 4927600 w 4927600"/>
              <a:gd name="connsiteY4" fmla="*/ 1717040 h 1717040"/>
              <a:gd name="connsiteX0" fmla="*/ 0 w 4927600"/>
              <a:gd name="connsiteY0" fmla="*/ 0 h 1717040"/>
              <a:gd name="connsiteX1" fmla="*/ 654424 w 4927600"/>
              <a:gd name="connsiteY1" fmla="*/ 583657 h 1717040"/>
              <a:gd name="connsiteX2" fmla="*/ 1223961 w 4927600"/>
              <a:gd name="connsiteY2" fmla="*/ 708323 h 1717040"/>
              <a:gd name="connsiteX3" fmla="*/ 2092960 w 4927600"/>
              <a:gd name="connsiteY3" fmla="*/ 1717040 h 1717040"/>
              <a:gd name="connsiteX4" fmla="*/ 4927600 w 4927600"/>
              <a:gd name="connsiteY4" fmla="*/ 1717040 h 1717040"/>
              <a:gd name="connsiteX0" fmla="*/ 0 w 4873812"/>
              <a:gd name="connsiteY0" fmla="*/ 0 h 1622945"/>
              <a:gd name="connsiteX1" fmla="*/ 600636 w 4873812"/>
              <a:gd name="connsiteY1" fmla="*/ 489562 h 1622945"/>
              <a:gd name="connsiteX2" fmla="*/ 1170173 w 4873812"/>
              <a:gd name="connsiteY2" fmla="*/ 614228 h 1622945"/>
              <a:gd name="connsiteX3" fmla="*/ 2039172 w 4873812"/>
              <a:gd name="connsiteY3" fmla="*/ 1622945 h 1622945"/>
              <a:gd name="connsiteX4" fmla="*/ 4873812 w 4873812"/>
              <a:gd name="connsiteY4" fmla="*/ 1622945 h 1622945"/>
              <a:gd name="connsiteX0" fmla="*/ 0 w 4873812"/>
              <a:gd name="connsiteY0" fmla="*/ 0 h 1622945"/>
              <a:gd name="connsiteX1" fmla="*/ 600636 w 4873812"/>
              <a:gd name="connsiteY1" fmla="*/ 489562 h 1622945"/>
              <a:gd name="connsiteX2" fmla="*/ 1170173 w 4873812"/>
              <a:gd name="connsiteY2" fmla="*/ 614228 h 1622945"/>
              <a:gd name="connsiteX3" fmla="*/ 3370431 w 4873812"/>
              <a:gd name="connsiteY3" fmla="*/ 1542292 h 1622945"/>
              <a:gd name="connsiteX4" fmla="*/ 4873812 w 4873812"/>
              <a:gd name="connsiteY4" fmla="*/ 1622945 h 1622945"/>
              <a:gd name="connsiteX0" fmla="*/ 0 w 4873812"/>
              <a:gd name="connsiteY0" fmla="*/ 0 h 1622945"/>
              <a:gd name="connsiteX1" fmla="*/ 600636 w 4873812"/>
              <a:gd name="connsiteY1" fmla="*/ 489562 h 1622945"/>
              <a:gd name="connsiteX2" fmla="*/ 2676244 w 4873812"/>
              <a:gd name="connsiteY2" fmla="*/ 627670 h 1622945"/>
              <a:gd name="connsiteX3" fmla="*/ 3370431 w 4873812"/>
              <a:gd name="connsiteY3" fmla="*/ 1542292 h 1622945"/>
              <a:gd name="connsiteX4" fmla="*/ 4873812 w 4873812"/>
              <a:gd name="connsiteY4" fmla="*/ 1622945 h 1622945"/>
              <a:gd name="connsiteX0" fmla="*/ 0 w 4873812"/>
              <a:gd name="connsiteY0" fmla="*/ 0 h 1622945"/>
              <a:gd name="connsiteX1" fmla="*/ 600636 w 4873812"/>
              <a:gd name="connsiteY1" fmla="*/ 489562 h 1622945"/>
              <a:gd name="connsiteX2" fmla="*/ 2676244 w 4873812"/>
              <a:gd name="connsiteY2" fmla="*/ 627670 h 1622945"/>
              <a:gd name="connsiteX3" fmla="*/ 3800737 w 4873812"/>
              <a:gd name="connsiteY3" fmla="*/ 1596061 h 1622945"/>
              <a:gd name="connsiteX4" fmla="*/ 4873812 w 4873812"/>
              <a:gd name="connsiteY4" fmla="*/ 1622945 h 1622945"/>
              <a:gd name="connsiteX0" fmla="*/ 0 w 4873812"/>
              <a:gd name="connsiteY0" fmla="*/ 0 h 1622945"/>
              <a:gd name="connsiteX1" fmla="*/ 856130 w 4873812"/>
              <a:gd name="connsiteY1" fmla="*/ 610540 h 1622945"/>
              <a:gd name="connsiteX2" fmla="*/ 2676244 w 4873812"/>
              <a:gd name="connsiteY2" fmla="*/ 627670 h 1622945"/>
              <a:gd name="connsiteX3" fmla="*/ 3800737 w 4873812"/>
              <a:gd name="connsiteY3" fmla="*/ 1596061 h 1622945"/>
              <a:gd name="connsiteX4" fmla="*/ 4873812 w 4873812"/>
              <a:gd name="connsiteY4" fmla="*/ 1622945 h 1622945"/>
              <a:gd name="connsiteX0" fmla="*/ 0 w 4873812"/>
              <a:gd name="connsiteY0" fmla="*/ 0 h 1622945"/>
              <a:gd name="connsiteX1" fmla="*/ 856130 w 4873812"/>
              <a:gd name="connsiteY1" fmla="*/ 610540 h 1622945"/>
              <a:gd name="connsiteX2" fmla="*/ 2689691 w 4873812"/>
              <a:gd name="connsiteY2" fmla="*/ 600785 h 1622945"/>
              <a:gd name="connsiteX3" fmla="*/ 3800737 w 4873812"/>
              <a:gd name="connsiteY3" fmla="*/ 1596061 h 1622945"/>
              <a:gd name="connsiteX4" fmla="*/ 4873812 w 4873812"/>
              <a:gd name="connsiteY4" fmla="*/ 1622945 h 1622945"/>
              <a:gd name="connsiteX0" fmla="*/ 0 w 4873812"/>
              <a:gd name="connsiteY0" fmla="*/ 0 h 1622945"/>
              <a:gd name="connsiteX1" fmla="*/ 859593 w 4873812"/>
              <a:gd name="connsiteY1" fmla="*/ 589766 h 1622945"/>
              <a:gd name="connsiteX2" fmla="*/ 2689691 w 4873812"/>
              <a:gd name="connsiteY2" fmla="*/ 600785 h 1622945"/>
              <a:gd name="connsiteX3" fmla="*/ 3800737 w 4873812"/>
              <a:gd name="connsiteY3" fmla="*/ 1596061 h 1622945"/>
              <a:gd name="connsiteX4" fmla="*/ 4873812 w 4873812"/>
              <a:gd name="connsiteY4" fmla="*/ 1622945 h 162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3812" h="1622945">
                <a:moveTo>
                  <a:pt x="0" y="0"/>
                </a:moveTo>
                <a:lnTo>
                  <a:pt x="859593" y="589766"/>
                </a:lnTo>
                <a:lnTo>
                  <a:pt x="2689691" y="600785"/>
                </a:lnTo>
                <a:lnTo>
                  <a:pt x="3800737" y="1596061"/>
                </a:lnTo>
                <a:lnTo>
                  <a:pt x="4873812" y="1622945"/>
                </a:lnTo>
              </a:path>
            </a:pathLst>
          </a:cu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63" name="Freeform 149">
            <a:extLst>
              <a:ext uri="{FF2B5EF4-FFF2-40B4-BE49-F238E27FC236}">
                <a16:creationId xmlns:a16="http://schemas.microsoft.com/office/drawing/2014/main" id="{C96E52B5-7C67-A44C-94AA-D0E48F75F781}"/>
              </a:ext>
            </a:extLst>
          </p:cNvPr>
          <p:cNvSpPr>
            <a:spLocks/>
          </p:cNvSpPr>
          <p:nvPr/>
        </p:nvSpPr>
        <p:spPr bwMode="auto">
          <a:xfrm>
            <a:off x="2482945" y="2448206"/>
            <a:ext cx="4823572" cy="1117319"/>
          </a:xfrm>
          <a:custGeom>
            <a:avLst/>
            <a:gdLst>
              <a:gd name="T0" fmla="*/ 0 w 5039360"/>
              <a:gd name="T1" fmla="*/ 376380 h 1036320"/>
              <a:gd name="T2" fmla="*/ 1249052 w 5039360"/>
              <a:gd name="T3" fmla="*/ 0 h 1036320"/>
              <a:gd name="T4" fmla="*/ 2203608 w 5039360"/>
              <a:gd name="T5" fmla="*/ 1037588 h 1036320"/>
              <a:gd name="T6" fmla="*/ 5036820 w 5039360"/>
              <a:gd name="T7" fmla="*/ 1037588 h 1036320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4877975"/>
              <a:gd name="connsiteY0" fmla="*/ 295262 h 1036320"/>
              <a:gd name="connsiteX1" fmla="*/ 1088295 w 4877975"/>
              <a:gd name="connsiteY1" fmla="*/ 0 h 1036320"/>
              <a:gd name="connsiteX2" fmla="*/ 2043335 w 4877975"/>
              <a:gd name="connsiteY2" fmla="*/ 1036320 h 1036320"/>
              <a:gd name="connsiteX3" fmla="*/ 4877975 w 4877975"/>
              <a:gd name="connsiteY3" fmla="*/ 1036320 h 1036320"/>
              <a:gd name="connsiteX0" fmla="*/ 0 w 4877975"/>
              <a:gd name="connsiteY0" fmla="*/ 375919 h 1116977"/>
              <a:gd name="connsiteX1" fmla="*/ 1034500 w 4877975"/>
              <a:gd name="connsiteY1" fmla="*/ 0 h 1116977"/>
              <a:gd name="connsiteX2" fmla="*/ 2043335 w 4877975"/>
              <a:gd name="connsiteY2" fmla="*/ 1116977 h 1116977"/>
              <a:gd name="connsiteX3" fmla="*/ 4877975 w 4877975"/>
              <a:gd name="connsiteY3" fmla="*/ 1116977 h 1116977"/>
              <a:gd name="connsiteX0" fmla="*/ 0 w 4824180"/>
              <a:gd name="connsiteY0" fmla="*/ 322147 h 1116977"/>
              <a:gd name="connsiteX1" fmla="*/ 980705 w 4824180"/>
              <a:gd name="connsiteY1" fmla="*/ 0 h 1116977"/>
              <a:gd name="connsiteX2" fmla="*/ 1989540 w 4824180"/>
              <a:gd name="connsiteY2" fmla="*/ 1116977 h 1116977"/>
              <a:gd name="connsiteX3" fmla="*/ 4824180 w 4824180"/>
              <a:gd name="connsiteY3" fmla="*/ 1116977 h 111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4180" h="1116977">
                <a:moveTo>
                  <a:pt x="0" y="322147"/>
                </a:moveTo>
                <a:lnTo>
                  <a:pt x="980705" y="0"/>
                </a:lnTo>
                <a:lnTo>
                  <a:pt x="1989540" y="1116977"/>
                </a:lnTo>
                <a:lnTo>
                  <a:pt x="4824180" y="1116977"/>
                </a:lnTo>
              </a:path>
            </a:pathLst>
          </a:cu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467" name="Group 466">
            <a:extLst>
              <a:ext uri="{FF2B5EF4-FFF2-40B4-BE49-F238E27FC236}">
                <a16:creationId xmlns:a16="http://schemas.microsoft.com/office/drawing/2014/main" id="{EB029A7E-44C0-F242-A5A1-3FC07CDBB65E}"/>
              </a:ext>
            </a:extLst>
          </p:cNvPr>
          <p:cNvGrpSpPr/>
          <p:nvPr/>
        </p:nvGrpSpPr>
        <p:grpSpPr>
          <a:xfrm>
            <a:off x="3568700" y="1399148"/>
            <a:ext cx="7067923" cy="1745690"/>
            <a:chOff x="3568700" y="1399148"/>
            <a:chExt cx="7067923" cy="1745690"/>
          </a:xfrm>
        </p:grpSpPr>
        <p:cxnSp>
          <p:nvCxnSpPr>
            <p:cNvPr id="464" name="Straight Connector 5">
              <a:extLst>
                <a:ext uri="{FF2B5EF4-FFF2-40B4-BE49-F238E27FC236}">
                  <a16:creationId xmlns:a16="http://schemas.microsoft.com/office/drawing/2014/main" id="{4A6BF5BF-16DA-5442-8B76-4B6D04C8BC0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999006" y="1726547"/>
              <a:ext cx="323196" cy="397000"/>
            </a:xfrm>
            <a:prstGeom prst="line">
              <a:avLst/>
            </a:prstGeom>
            <a:noFill/>
            <a:ln w="15875">
              <a:solidFill>
                <a:srgbClr val="C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65" name="TextBox 6">
              <a:extLst>
                <a:ext uri="{FF2B5EF4-FFF2-40B4-BE49-F238E27FC236}">
                  <a16:creationId xmlns:a16="http://schemas.microsoft.com/office/drawing/2014/main" id="{5A85EE23-0DCC-ED46-BE8D-9C679D1AEC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6802" y="1399148"/>
              <a:ext cx="633982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i="0" dirty="0">
                  <a:solidFill>
                    <a:srgbClr val="000000"/>
                  </a:solidFill>
                  <a:latin typeface="+mn-lt"/>
                  <a:cs typeface="Arial" charset="0"/>
                </a:rPr>
                <a:t>IP/MPLS entry router (R4)  can use </a:t>
              </a:r>
              <a:r>
                <a:rPr lang="en-US" sz="2000" dirty="0">
                  <a:solidFill>
                    <a:srgbClr val="000000"/>
                  </a:solidFill>
                  <a:latin typeface="+mn-lt"/>
                  <a:cs typeface="Arial" charset="0"/>
                </a:rPr>
                <a:t>different</a:t>
              </a:r>
              <a:r>
                <a:rPr lang="en-US" sz="2000" i="0" dirty="0">
                  <a:solidFill>
                    <a:srgbClr val="000000"/>
                  </a:solidFill>
                  <a:latin typeface="+mn-lt"/>
                  <a:cs typeface="Arial" charset="0"/>
                </a:rPr>
                <a:t> MPLS routes to A based, e.g., on IP source address or other fields</a:t>
              </a:r>
            </a:p>
          </p:txBody>
        </p:sp>
        <p:sp>
          <p:nvSpPr>
            <p:cNvPr id="466" name="Oval 3">
              <a:extLst>
                <a:ext uri="{FF2B5EF4-FFF2-40B4-BE49-F238E27FC236}">
                  <a16:creationId xmlns:a16="http://schemas.microsoft.com/office/drawing/2014/main" id="{4A124612-BCD5-2B40-AA4F-13E275CE4C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263392">
              <a:off x="3568700" y="2000250"/>
              <a:ext cx="161925" cy="1144588"/>
            </a:xfrm>
            <a:prstGeom prst="ellipse">
              <a:avLst/>
            </a:prstGeom>
            <a:noFill/>
            <a:ln w="1587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468" name="Rectangle 3">
            <a:extLst>
              <a:ext uri="{FF2B5EF4-FFF2-40B4-BE49-F238E27FC236}">
                <a16:creationId xmlns:a16="http://schemas.microsoft.com/office/drawing/2014/main" id="{865EA7EE-95F3-5A4E-BB84-123A34384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851" y="4701896"/>
            <a:ext cx="10892772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i="0" dirty="0">
                <a:solidFill>
                  <a:srgbClr val="C00000"/>
                </a:solidFill>
                <a:latin typeface="+mn-lt"/>
              </a:rPr>
              <a:t>MPLS routing: </a:t>
            </a:r>
            <a:r>
              <a:rPr lang="en-US" sz="2800" i="0" dirty="0">
                <a:solidFill>
                  <a:srgbClr val="000000"/>
                </a:solidFill>
                <a:latin typeface="+mn-lt"/>
              </a:rPr>
              <a:t>path to destination can be based on source 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and</a:t>
            </a:r>
            <a:r>
              <a:rPr lang="en-US" sz="2800" i="0" dirty="0">
                <a:solidFill>
                  <a:srgbClr val="000000"/>
                </a:solidFill>
                <a:latin typeface="+mn-lt"/>
              </a:rPr>
              <a:t> destination address</a:t>
            </a:r>
          </a:p>
          <a:p>
            <a:pPr marL="693738" lvl="1" indent="-29368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srgbClr val="000000"/>
                </a:solidFill>
                <a:latin typeface="+mn-lt"/>
              </a:rPr>
              <a:t>flavor of generalized forwarding</a:t>
            </a:r>
            <a:r>
              <a:rPr lang="en-US" i="0" dirty="0">
                <a:solidFill>
                  <a:srgbClr val="000000"/>
                </a:solidFill>
                <a:latin typeface="+mn-lt"/>
              </a:rPr>
              <a:t> (MPLS 10 years earlier)</a:t>
            </a:r>
          </a:p>
          <a:p>
            <a:pPr marL="681038" lvl="1" indent="-2238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sz="2800" dirty="0">
                <a:solidFill>
                  <a:srgbClr val="0000A8"/>
                </a:solidFill>
                <a:latin typeface="+mn-lt"/>
              </a:rPr>
              <a:t>fast reroute: </a:t>
            </a:r>
            <a:r>
              <a:rPr lang="en-US" sz="2800" i="0" dirty="0">
                <a:solidFill>
                  <a:srgbClr val="000000"/>
                </a:solidFill>
                <a:latin typeface="+mn-lt"/>
              </a:rPr>
              <a:t>precompute backup routes in case of link failure</a:t>
            </a:r>
          </a:p>
        </p:txBody>
      </p:sp>
      <p:sp>
        <p:nvSpPr>
          <p:cNvPr id="469" name="Text Box 83">
            <a:extLst>
              <a:ext uri="{FF2B5EF4-FFF2-40B4-BE49-F238E27FC236}">
                <a16:creationId xmlns:a16="http://schemas.microsoft.com/office/drawing/2014/main" id="{82575C60-3D09-694E-94EF-1FD71702E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0759" y="3650037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R1</a:t>
            </a:r>
          </a:p>
        </p:txBody>
      </p:sp>
    </p:spTree>
    <p:extLst>
      <p:ext uri="{BB962C8B-B14F-4D97-AF65-F5344CB8AC3E}">
        <p14:creationId xmlns:p14="http://schemas.microsoft.com/office/powerpoint/2010/main" val="154206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" grpId="0" animBg="1"/>
      <p:bldP spid="463" grpId="0" animBg="1"/>
      <p:bldP spid="4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Calibri" panose="020F0502020204030204"/>
              </a:rPr>
              <a:t>MPLS forwarding tables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6737" y="6492875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73EB9AE-4B4B-4346-962C-323D97558A86}"/>
              </a:ext>
            </a:extLst>
          </p:cNvPr>
          <p:cNvGrpSpPr/>
          <p:nvPr/>
        </p:nvGrpSpPr>
        <p:grpSpPr>
          <a:xfrm>
            <a:off x="6348319" y="4936097"/>
            <a:ext cx="2661899" cy="1319944"/>
            <a:chOff x="6348319" y="4936097"/>
            <a:chExt cx="2661899" cy="1319944"/>
          </a:xfrm>
        </p:grpSpPr>
        <p:sp>
          <p:nvSpPr>
            <p:cNvPr id="219" name="Freeform 3">
              <a:extLst>
                <a:ext uri="{FF2B5EF4-FFF2-40B4-BE49-F238E27FC236}">
                  <a16:creationId xmlns:a16="http://schemas.microsoft.com/office/drawing/2014/main" id="{C2B16262-E527-A34C-BA93-364FB40B7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8319" y="4936097"/>
              <a:ext cx="2447925" cy="577850"/>
            </a:xfrm>
            <a:custGeom>
              <a:avLst/>
              <a:gdLst>
                <a:gd name="T0" fmla="*/ 2147483647 w 1542"/>
                <a:gd name="T1" fmla="*/ 2147483647 h 364"/>
                <a:gd name="T2" fmla="*/ 0 w 1542"/>
                <a:gd name="T3" fmla="*/ 2147483647 h 364"/>
                <a:gd name="T4" fmla="*/ 2147483647 w 1542"/>
                <a:gd name="T5" fmla="*/ 2147483647 h 364"/>
                <a:gd name="T6" fmla="*/ 2147483647 w 1542"/>
                <a:gd name="T7" fmla="*/ 0 h 364"/>
                <a:gd name="T8" fmla="*/ 2147483647 w 1542"/>
                <a:gd name="T9" fmla="*/ 2147483647 h 3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2" h="364">
                  <a:moveTo>
                    <a:pt x="839" y="8"/>
                  </a:moveTo>
                  <a:lnTo>
                    <a:pt x="0" y="364"/>
                  </a:lnTo>
                  <a:lnTo>
                    <a:pt x="1542" y="364"/>
                  </a:lnTo>
                  <a:lnTo>
                    <a:pt x="1127" y="0"/>
                  </a:lnTo>
                  <a:lnTo>
                    <a:pt x="839" y="8"/>
                  </a:ln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21" name="Group 110">
              <a:extLst>
                <a:ext uri="{FF2B5EF4-FFF2-40B4-BE49-F238E27FC236}">
                  <a16:creationId xmlns:a16="http://schemas.microsoft.com/office/drawing/2014/main" id="{A9B6F810-1DA8-CD4B-9B9A-8E3E61B5AD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63868" y="5333703"/>
              <a:ext cx="2546350" cy="922338"/>
              <a:chOff x="679" y="3270"/>
              <a:chExt cx="1604" cy="581"/>
            </a:xfrm>
          </p:grpSpPr>
          <p:sp>
            <p:nvSpPr>
              <p:cNvPr id="222" name="Rectangle 111">
                <a:extLst>
                  <a:ext uri="{FF2B5EF4-FFF2-40B4-BE49-F238E27FC236}">
                    <a16:creationId xmlns:a16="http://schemas.microsoft.com/office/drawing/2014/main" id="{080EFBD4-EA9F-4B4C-BB14-48AF92D481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" y="3296"/>
                <a:ext cx="1533" cy="55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23" name="Text Box 112">
                <a:extLst>
                  <a:ext uri="{FF2B5EF4-FFF2-40B4-BE49-F238E27FC236}">
                    <a16:creationId xmlns:a16="http://schemas.microsoft.com/office/drawing/2014/main" id="{B9BCEF9A-45F9-8A4A-8E6C-199529FE5A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9" y="3270"/>
                <a:ext cx="1604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  in         out                 out</a:t>
                </a:r>
              </a:p>
              <a:p>
                <a:pPr eaLnBrk="1" hangingPunct="1">
                  <a:defRPr/>
                </a:pPr>
                <a:r>
                  <a:rPr lang="en-US" sz="14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label     label   dest    interface</a:t>
                </a:r>
              </a:p>
            </p:txBody>
          </p:sp>
          <p:sp>
            <p:nvSpPr>
              <p:cNvPr id="224" name="Line 113">
                <a:extLst>
                  <a:ext uri="{FF2B5EF4-FFF2-40B4-BE49-F238E27FC236}">
                    <a16:creationId xmlns:a16="http://schemas.microsoft.com/office/drawing/2014/main" id="{71BE2D74-DC26-1442-AFB5-AAD87B9FC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9" y="3584"/>
                <a:ext cx="150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25" name="Text Box 114">
                <a:extLst>
                  <a:ext uri="{FF2B5EF4-FFF2-40B4-BE49-F238E27FC236}">
                    <a16:creationId xmlns:a16="http://schemas.microsoft.com/office/drawing/2014/main" id="{68E1F84E-9C74-1243-B51D-F4CD28DACE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0" y="3588"/>
                <a:ext cx="150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 6        -      A       0</a:t>
                </a:r>
              </a:p>
            </p:txBody>
          </p:sp>
          <p:sp>
            <p:nvSpPr>
              <p:cNvPr id="226" name="Line 115">
                <a:extLst>
                  <a:ext uri="{FF2B5EF4-FFF2-40B4-BE49-F238E27FC236}">
                    <a16:creationId xmlns:a16="http://schemas.microsoft.com/office/drawing/2014/main" id="{93DCE101-756F-124D-98B0-9767B4E41B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2" y="3303"/>
                <a:ext cx="1" cy="5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27" name="Line 116">
                <a:extLst>
                  <a:ext uri="{FF2B5EF4-FFF2-40B4-BE49-F238E27FC236}">
                    <a16:creationId xmlns:a16="http://schemas.microsoft.com/office/drawing/2014/main" id="{EDD0C2CA-3B5E-1A43-88D5-257D16A4B2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6" y="3306"/>
                <a:ext cx="1" cy="5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28" name="Line 117">
                <a:extLst>
                  <a:ext uri="{FF2B5EF4-FFF2-40B4-BE49-F238E27FC236}">
                    <a16:creationId xmlns:a16="http://schemas.microsoft.com/office/drawing/2014/main" id="{46B29124-E64A-AB42-AB69-F312BBD42E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0" y="3309"/>
                <a:ext cx="1" cy="5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9F890F5-B889-5B4F-8AC2-1385934F9348}"/>
              </a:ext>
            </a:extLst>
          </p:cNvPr>
          <p:cNvGrpSpPr/>
          <p:nvPr/>
        </p:nvGrpSpPr>
        <p:grpSpPr>
          <a:xfrm>
            <a:off x="6341409" y="1863350"/>
            <a:ext cx="2622550" cy="1714500"/>
            <a:chOff x="6341409" y="1863350"/>
            <a:chExt cx="2622550" cy="1714500"/>
          </a:xfrm>
        </p:grpSpPr>
        <p:sp>
          <p:nvSpPr>
            <p:cNvPr id="220" name="Freeform 5">
              <a:extLst>
                <a:ext uri="{FF2B5EF4-FFF2-40B4-BE49-F238E27FC236}">
                  <a16:creationId xmlns:a16="http://schemas.microsoft.com/office/drawing/2014/main" id="{6ABEC6E8-4445-0547-B162-E6AFDDE53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409" y="3066675"/>
              <a:ext cx="2589213" cy="511175"/>
            </a:xfrm>
            <a:custGeom>
              <a:avLst/>
              <a:gdLst>
                <a:gd name="T0" fmla="*/ 2147483647 w 1631"/>
                <a:gd name="T1" fmla="*/ 2147483647 h 322"/>
                <a:gd name="T2" fmla="*/ 2147483647 w 1631"/>
                <a:gd name="T3" fmla="*/ 0 h 322"/>
                <a:gd name="T4" fmla="*/ 2147483647 w 1631"/>
                <a:gd name="T5" fmla="*/ 0 h 322"/>
                <a:gd name="T6" fmla="*/ 0 w 1631"/>
                <a:gd name="T7" fmla="*/ 2147483647 h 322"/>
                <a:gd name="T8" fmla="*/ 2147483647 w 1631"/>
                <a:gd name="T9" fmla="*/ 2147483647 h 3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31" h="322">
                  <a:moveTo>
                    <a:pt x="123" y="322"/>
                  </a:moveTo>
                  <a:lnTo>
                    <a:pt x="1631" y="0"/>
                  </a:lnTo>
                  <a:lnTo>
                    <a:pt x="89" y="0"/>
                  </a:lnTo>
                  <a:lnTo>
                    <a:pt x="0" y="300"/>
                  </a:lnTo>
                  <a:lnTo>
                    <a:pt x="123" y="322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6969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29" name="Group 118">
              <a:extLst>
                <a:ext uri="{FF2B5EF4-FFF2-40B4-BE49-F238E27FC236}">
                  <a16:creationId xmlns:a16="http://schemas.microsoft.com/office/drawing/2014/main" id="{E7D28835-7AC3-3F4C-BDBC-E1A91D2C29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17609" y="1863350"/>
              <a:ext cx="2546350" cy="1239838"/>
              <a:chOff x="3494" y="291"/>
              <a:chExt cx="1604" cy="781"/>
            </a:xfrm>
          </p:grpSpPr>
          <p:sp>
            <p:nvSpPr>
              <p:cNvPr id="230" name="Rectangle 119">
                <a:extLst>
                  <a:ext uri="{FF2B5EF4-FFF2-40B4-BE49-F238E27FC236}">
                    <a16:creationId xmlns:a16="http://schemas.microsoft.com/office/drawing/2014/main" id="{4BA74B4D-4F28-6844-BD61-1913BA4B46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5" y="317"/>
                <a:ext cx="1533" cy="7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31" name="Text Box 120">
                <a:extLst>
                  <a:ext uri="{FF2B5EF4-FFF2-40B4-BE49-F238E27FC236}">
                    <a16:creationId xmlns:a16="http://schemas.microsoft.com/office/drawing/2014/main" id="{CA6C1CFC-6CB9-E24A-BCFF-E161A0DB77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94" y="291"/>
                <a:ext cx="1604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  in         out                 out</a:t>
                </a:r>
              </a:p>
              <a:p>
                <a:pPr eaLnBrk="1" hangingPunct="1">
                  <a:defRPr/>
                </a:pPr>
                <a:r>
                  <a:rPr lang="en-US" sz="14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label     label   dest    interface</a:t>
                </a:r>
              </a:p>
            </p:txBody>
          </p:sp>
          <p:sp>
            <p:nvSpPr>
              <p:cNvPr id="232" name="Line 121">
                <a:extLst>
                  <a:ext uri="{FF2B5EF4-FFF2-40B4-BE49-F238E27FC236}">
                    <a16:creationId xmlns:a16="http://schemas.microsoft.com/office/drawing/2014/main" id="{949DE82B-28E9-3B4D-AA3C-D4D602982C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34" y="605"/>
                <a:ext cx="150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33" name="Text Box 122">
                <a:extLst>
                  <a:ext uri="{FF2B5EF4-FFF2-40B4-BE49-F238E27FC236}">
                    <a16:creationId xmlns:a16="http://schemas.microsoft.com/office/drawing/2014/main" id="{6E2E79A9-DCDF-164A-8A0A-96A386C29A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45" y="609"/>
                <a:ext cx="150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10      6      A       1</a:t>
                </a:r>
              </a:p>
            </p:txBody>
          </p:sp>
          <p:sp>
            <p:nvSpPr>
              <p:cNvPr id="234" name="Line 123">
                <a:extLst>
                  <a:ext uri="{FF2B5EF4-FFF2-40B4-BE49-F238E27FC236}">
                    <a16:creationId xmlns:a16="http://schemas.microsoft.com/office/drawing/2014/main" id="{433E5963-7CBD-2F44-B2F7-4AACF9D473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57" y="324"/>
                <a:ext cx="1" cy="7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35" name="Text Box 124">
                <a:extLst>
                  <a:ext uri="{FF2B5EF4-FFF2-40B4-BE49-F238E27FC236}">
                    <a16:creationId xmlns:a16="http://schemas.microsoft.com/office/drawing/2014/main" id="{5BF662DE-4BB8-B84F-B980-9F77A2063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40" y="830"/>
                <a:ext cx="150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12      9      D       0</a:t>
                </a:r>
              </a:p>
            </p:txBody>
          </p:sp>
          <p:sp>
            <p:nvSpPr>
              <p:cNvPr id="236" name="Line 125">
                <a:extLst>
                  <a:ext uri="{FF2B5EF4-FFF2-40B4-BE49-F238E27FC236}">
                    <a16:creationId xmlns:a16="http://schemas.microsoft.com/office/drawing/2014/main" id="{5F740908-A1B6-A04A-96B2-3720B6234C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5" y="335"/>
                <a:ext cx="1" cy="7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37" name="Line 126">
                <a:extLst>
                  <a:ext uri="{FF2B5EF4-FFF2-40B4-BE49-F238E27FC236}">
                    <a16:creationId xmlns:a16="http://schemas.microsoft.com/office/drawing/2014/main" id="{54E39628-0ECF-F043-851F-1E1E3EFA7F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3" y="329"/>
                <a:ext cx="1" cy="7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2310F5B-3DD5-7448-B7B8-CE790FE726DF}"/>
              </a:ext>
            </a:extLst>
          </p:cNvPr>
          <p:cNvGrpSpPr/>
          <p:nvPr/>
        </p:nvGrpSpPr>
        <p:grpSpPr>
          <a:xfrm>
            <a:off x="3571782" y="4888472"/>
            <a:ext cx="2546350" cy="1304925"/>
            <a:chOff x="3571782" y="4888472"/>
            <a:chExt cx="2546350" cy="1304925"/>
          </a:xfrm>
        </p:grpSpPr>
        <p:sp>
          <p:nvSpPr>
            <p:cNvPr id="218" name="Freeform 2">
              <a:extLst>
                <a:ext uri="{FF2B5EF4-FFF2-40B4-BE49-F238E27FC236}">
                  <a16:creationId xmlns:a16="http://schemas.microsoft.com/office/drawing/2014/main" id="{82716ED6-05E4-334B-91EE-B1EC80C9C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882" y="4888472"/>
              <a:ext cx="2462212" cy="419100"/>
            </a:xfrm>
            <a:custGeom>
              <a:avLst/>
              <a:gdLst>
                <a:gd name="T0" fmla="*/ 2147483647 w 1551"/>
                <a:gd name="T1" fmla="*/ 2147483647 h 264"/>
                <a:gd name="T2" fmla="*/ 0 w 1551"/>
                <a:gd name="T3" fmla="*/ 2147483647 h 264"/>
                <a:gd name="T4" fmla="*/ 2147483647 w 1551"/>
                <a:gd name="T5" fmla="*/ 2147483647 h 264"/>
                <a:gd name="T6" fmla="*/ 2147483647 w 1551"/>
                <a:gd name="T7" fmla="*/ 0 h 264"/>
                <a:gd name="T8" fmla="*/ 2147483647 w 1551"/>
                <a:gd name="T9" fmla="*/ 2147483647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1" h="264">
                  <a:moveTo>
                    <a:pt x="1263" y="8"/>
                  </a:moveTo>
                  <a:lnTo>
                    <a:pt x="0" y="264"/>
                  </a:lnTo>
                  <a:lnTo>
                    <a:pt x="1536" y="264"/>
                  </a:lnTo>
                  <a:lnTo>
                    <a:pt x="1551" y="0"/>
                  </a:lnTo>
                  <a:lnTo>
                    <a:pt x="1263" y="8"/>
                  </a:ln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38" name="Group 137">
              <a:extLst>
                <a:ext uri="{FF2B5EF4-FFF2-40B4-BE49-F238E27FC236}">
                  <a16:creationId xmlns:a16="http://schemas.microsoft.com/office/drawing/2014/main" id="{FEBC6843-606B-4F41-804E-F269AE29E1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1782" y="5271059"/>
              <a:ext cx="2546350" cy="922338"/>
              <a:chOff x="679" y="3270"/>
              <a:chExt cx="1604" cy="581"/>
            </a:xfrm>
          </p:grpSpPr>
          <p:sp>
            <p:nvSpPr>
              <p:cNvPr id="239" name="Rectangle 138">
                <a:extLst>
                  <a:ext uri="{FF2B5EF4-FFF2-40B4-BE49-F238E27FC236}">
                    <a16:creationId xmlns:a16="http://schemas.microsoft.com/office/drawing/2014/main" id="{4CCB2E59-9D3C-1A46-8804-DE9784E823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" y="3296"/>
                <a:ext cx="1533" cy="55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0" name="Text Box 139">
                <a:extLst>
                  <a:ext uri="{FF2B5EF4-FFF2-40B4-BE49-F238E27FC236}">
                    <a16:creationId xmlns:a16="http://schemas.microsoft.com/office/drawing/2014/main" id="{6251E42A-AB5F-484A-AE74-F120DFC9EC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9" y="3270"/>
                <a:ext cx="1604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  in         out                 out</a:t>
                </a:r>
              </a:p>
              <a:p>
                <a:pPr eaLnBrk="1" hangingPunct="1">
                  <a:defRPr/>
                </a:pPr>
                <a:r>
                  <a:rPr lang="en-US" sz="14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label     label   dest    interface</a:t>
                </a:r>
              </a:p>
            </p:txBody>
          </p:sp>
          <p:sp>
            <p:nvSpPr>
              <p:cNvPr id="241" name="Line 140">
                <a:extLst>
                  <a:ext uri="{FF2B5EF4-FFF2-40B4-BE49-F238E27FC236}">
                    <a16:creationId xmlns:a16="http://schemas.microsoft.com/office/drawing/2014/main" id="{48550AFD-EB33-B94B-9E47-8276779B13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9" y="3584"/>
                <a:ext cx="150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42" name="Text Box 141">
                <a:extLst>
                  <a:ext uri="{FF2B5EF4-FFF2-40B4-BE49-F238E27FC236}">
                    <a16:creationId xmlns:a16="http://schemas.microsoft.com/office/drawing/2014/main" id="{707061C8-ACC2-F14E-B28A-24FC700989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0" y="3588"/>
                <a:ext cx="150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 8        6      A       0</a:t>
                </a:r>
              </a:p>
            </p:txBody>
          </p:sp>
          <p:sp>
            <p:nvSpPr>
              <p:cNvPr id="243" name="Line 142">
                <a:extLst>
                  <a:ext uri="{FF2B5EF4-FFF2-40B4-BE49-F238E27FC236}">
                    <a16:creationId xmlns:a16="http://schemas.microsoft.com/office/drawing/2014/main" id="{F6028321-6CA8-0F40-B16A-85C805482D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2" y="3303"/>
                <a:ext cx="1" cy="5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44" name="Line 143">
                <a:extLst>
                  <a:ext uri="{FF2B5EF4-FFF2-40B4-BE49-F238E27FC236}">
                    <a16:creationId xmlns:a16="http://schemas.microsoft.com/office/drawing/2014/main" id="{89B04793-10A9-AC4C-A7C1-FAB97AEB03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6" y="3306"/>
                <a:ext cx="1" cy="5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45" name="Line 144">
                <a:extLst>
                  <a:ext uri="{FF2B5EF4-FFF2-40B4-BE49-F238E27FC236}">
                    <a16:creationId xmlns:a16="http://schemas.microsoft.com/office/drawing/2014/main" id="{1EBBB069-EFA9-9647-88A0-1180B1364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0" y="3309"/>
                <a:ext cx="1" cy="5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409B71D9-C569-2E4B-A5EB-A57D6D3DA9C2}"/>
              </a:ext>
            </a:extLst>
          </p:cNvPr>
          <p:cNvGrpSpPr/>
          <p:nvPr/>
        </p:nvGrpSpPr>
        <p:grpSpPr>
          <a:xfrm>
            <a:off x="3582334" y="1260100"/>
            <a:ext cx="2546350" cy="2295525"/>
            <a:chOff x="1793875" y="1609725"/>
            <a:chExt cx="2546350" cy="2295525"/>
          </a:xfrm>
        </p:grpSpPr>
        <p:sp>
          <p:nvSpPr>
            <p:cNvPr id="247" name="Freeform 4">
              <a:extLst>
                <a:ext uri="{FF2B5EF4-FFF2-40B4-BE49-F238E27FC236}">
                  <a16:creationId xmlns:a16="http://schemas.microsoft.com/office/drawing/2014/main" id="{C05B965D-1EEA-3345-B7B4-D8BF75473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363" y="3106738"/>
              <a:ext cx="2433637" cy="798512"/>
            </a:xfrm>
            <a:custGeom>
              <a:avLst/>
              <a:gdLst>
                <a:gd name="T0" fmla="*/ 2147483647 w 1533"/>
                <a:gd name="T1" fmla="*/ 2147483647 h 503"/>
                <a:gd name="T2" fmla="*/ 2147483647 w 1533"/>
                <a:gd name="T3" fmla="*/ 0 h 503"/>
                <a:gd name="T4" fmla="*/ 0 w 1533"/>
                <a:gd name="T5" fmla="*/ 0 h 503"/>
                <a:gd name="T6" fmla="*/ 2147483647 w 1533"/>
                <a:gd name="T7" fmla="*/ 2147483647 h 503"/>
                <a:gd name="T8" fmla="*/ 2147483647 w 1533"/>
                <a:gd name="T9" fmla="*/ 2147483647 h 5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3" h="503">
                  <a:moveTo>
                    <a:pt x="808" y="503"/>
                  </a:moveTo>
                  <a:lnTo>
                    <a:pt x="1533" y="0"/>
                  </a:lnTo>
                  <a:lnTo>
                    <a:pt x="0" y="0"/>
                  </a:lnTo>
                  <a:lnTo>
                    <a:pt x="685" y="481"/>
                  </a:lnTo>
                  <a:lnTo>
                    <a:pt x="808" y="503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6969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8" name="Rectangle 127">
              <a:extLst>
                <a:ext uri="{FF2B5EF4-FFF2-40B4-BE49-F238E27FC236}">
                  <a16:creationId xmlns:a16="http://schemas.microsoft.com/office/drawing/2014/main" id="{943486B6-3B33-4E4E-9295-604A4D426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3088" y="1651000"/>
              <a:ext cx="2433637" cy="14351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49" name="Text Box 128">
              <a:extLst>
                <a:ext uri="{FF2B5EF4-FFF2-40B4-BE49-F238E27FC236}">
                  <a16:creationId xmlns:a16="http://schemas.microsoft.com/office/drawing/2014/main" id="{B2E451E6-B86A-FC47-91D2-C34C4AAF5E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3875" y="1609725"/>
              <a:ext cx="254635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  in         out                 out</a:t>
              </a:r>
            </a:p>
            <a:p>
              <a:pPr eaLnBrk="1" hangingPunct="1"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label     label   dest    interface</a:t>
              </a:r>
            </a:p>
          </p:txBody>
        </p:sp>
        <p:sp>
          <p:nvSpPr>
            <p:cNvPr id="250" name="Line 129">
              <a:extLst>
                <a:ext uri="{FF2B5EF4-FFF2-40B4-BE49-F238E27FC236}">
                  <a16:creationId xmlns:a16="http://schemas.microsoft.com/office/drawing/2014/main" id="{BDA0B7A9-0758-2449-AF68-5E090CC463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57375" y="2108200"/>
              <a:ext cx="2392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1" name="Text Box 130">
              <a:extLst>
                <a:ext uri="{FF2B5EF4-FFF2-40B4-BE49-F238E27FC236}">
                  <a16:creationId xmlns:a16="http://schemas.microsoft.com/office/drawing/2014/main" id="{4A0596CB-4D57-3848-9391-C4A8A3859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4838" y="2114550"/>
              <a:ext cx="23812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+mn-cs"/>
                </a:rPr>
                <a:t>        10      A       0</a:t>
              </a:r>
            </a:p>
          </p:txBody>
        </p:sp>
        <p:sp>
          <p:nvSpPr>
            <p:cNvPr id="252" name="Line 131">
              <a:extLst>
                <a:ext uri="{FF2B5EF4-FFF2-40B4-BE49-F238E27FC236}">
                  <a16:creationId xmlns:a16="http://schemas.microsoft.com/office/drawing/2014/main" id="{892CE36D-9427-D44E-84AB-7D03304EC0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0138" y="1662113"/>
              <a:ext cx="1587" cy="1412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3" name="Text Box 132">
              <a:extLst>
                <a:ext uri="{FF2B5EF4-FFF2-40B4-BE49-F238E27FC236}">
                  <a16:creationId xmlns:a16="http://schemas.microsoft.com/office/drawing/2014/main" id="{C6B2D3D0-129A-E94D-9CC0-9D69A69F85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5313" y="2455863"/>
              <a:ext cx="23812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+mn-cs"/>
                </a:rPr>
                <a:t>        12      D       0</a:t>
              </a:r>
            </a:p>
          </p:txBody>
        </p:sp>
        <p:sp>
          <p:nvSpPr>
            <p:cNvPr id="254" name="Line 133">
              <a:extLst>
                <a:ext uri="{FF2B5EF4-FFF2-40B4-BE49-F238E27FC236}">
                  <a16:creationId xmlns:a16="http://schemas.microsoft.com/office/drawing/2014/main" id="{D87D0D69-F4A8-E44A-B598-7F5BADA433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8463" y="1658938"/>
              <a:ext cx="1587" cy="142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5" name="Line 134">
              <a:extLst>
                <a:ext uri="{FF2B5EF4-FFF2-40B4-BE49-F238E27FC236}">
                  <a16:creationId xmlns:a16="http://schemas.microsoft.com/office/drawing/2014/main" id="{61167F6E-49DD-2E46-846F-F3F98D8289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6788" y="1670050"/>
              <a:ext cx="1587" cy="14017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" name="Text Box 146">
              <a:extLst>
                <a:ext uri="{FF2B5EF4-FFF2-40B4-BE49-F238E27FC236}">
                  <a16:creationId xmlns:a16="http://schemas.microsoft.com/office/drawing/2014/main" id="{EB4AFCE0-5EBE-5149-8CA6-F475E5524C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7850" y="2757488"/>
              <a:ext cx="23812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+mn-cs"/>
                </a:rPr>
                <a:t>          8      A       1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2BD2A27-CA79-3747-AD5F-B3EA164BD0AF}"/>
              </a:ext>
            </a:extLst>
          </p:cNvPr>
          <p:cNvGrpSpPr/>
          <p:nvPr/>
        </p:nvGrpSpPr>
        <p:grpSpPr>
          <a:xfrm>
            <a:off x="3005471" y="2904563"/>
            <a:ext cx="6187647" cy="2441483"/>
            <a:chOff x="2992024" y="3375211"/>
            <a:chExt cx="6187647" cy="2441483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CCA1C305-E041-4941-9AEA-18805F739D29}"/>
                </a:ext>
              </a:extLst>
            </p:cNvPr>
            <p:cNvGrpSpPr/>
            <p:nvPr/>
          </p:nvGrpSpPr>
          <p:grpSpPr>
            <a:xfrm>
              <a:off x="4502577" y="3971363"/>
              <a:ext cx="800044" cy="416858"/>
              <a:chOff x="7493876" y="2774731"/>
              <a:chExt cx="1481958" cy="894622"/>
            </a:xfrm>
          </p:grpSpPr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508CDBB1-1F38-7F48-836E-B6E5C7B5AABD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7030A0"/>
                  </a:gs>
                  <a:gs pos="21000">
                    <a:schemeClr val="bg1"/>
                  </a:gs>
                  <a:gs pos="60000">
                    <a:srgbClr val="CDBDE8"/>
                  </a:gs>
                  <a:gs pos="100000">
                    <a:srgbClr val="7030A0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39920A8D-C9F8-C94F-8877-345E775DE4CC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2BF505B8-734D-9F4C-9AB4-3DB0003EA8A0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98" name="Freeform 97">
                  <a:extLst>
                    <a:ext uri="{FF2B5EF4-FFF2-40B4-BE49-F238E27FC236}">
                      <a16:creationId xmlns:a16="http://schemas.microsoft.com/office/drawing/2014/main" id="{076F7462-849F-A741-B5A8-E6AFFE366DA3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Freeform 98">
                  <a:extLst>
                    <a:ext uri="{FF2B5EF4-FFF2-40B4-BE49-F238E27FC236}">
                      <a16:creationId xmlns:a16="http://schemas.microsoft.com/office/drawing/2014/main" id="{CA07A77C-17B7-594C-9C1F-058B512A76FE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Freeform 99">
                  <a:extLst>
                    <a:ext uri="{FF2B5EF4-FFF2-40B4-BE49-F238E27FC236}">
                      <a16:creationId xmlns:a16="http://schemas.microsoft.com/office/drawing/2014/main" id="{790AF07F-1AF0-C142-89B7-4A5388DE08DA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Freeform 100">
                  <a:extLst>
                    <a:ext uri="{FF2B5EF4-FFF2-40B4-BE49-F238E27FC236}">
                      <a16:creationId xmlns:a16="http://schemas.microsoft.com/office/drawing/2014/main" id="{F3627550-6C97-504C-96E0-54B2BC757A32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rgbClr val="CDBDE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1F7AA10F-C17E-734C-BC0B-B5C4F498C1B2}"/>
                </a:ext>
              </a:extLst>
            </p:cNvPr>
            <p:cNvGrpSpPr/>
            <p:nvPr/>
          </p:nvGrpSpPr>
          <p:grpSpPr>
            <a:xfrm>
              <a:off x="5963122" y="4006616"/>
              <a:ext cx="800044" cy="416858"/>
              <a:chOff x="7493876" y="2774731"/>
              <a:chExt cx="1481958" cy="894622"/>
            </a:xfrm>
          </p:grpSpPr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EB75F260-AF78-5C42-A36E-ABCC91D5C370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7030A0"/>
                  </a:gs>
                  <a:gs pos="21000">
                    <a:schemeClr val="bg1"/>
                  </a:gs>
                  <a:gs pos="60000">
                    <a:srgbClr val="CDBDE8"/>
                  </a:gs>
                  <a:gs pos="100000">
                    <a:srgbClr val="7030A0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87AC8B6D-0B61-2E42-BA0A-CB71C2DC0B7E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5852113F-BB20-2F49-AEE4-82335B4E4C6F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06" name="Freeform 105">
                  <a:extLst>
                    <a:ext uri="{FF2B5EF4-FFF2-40B4-BE49-F238E27FC236}">
                      <a16:creationId xmlns:a16="http://schemas.microsoft.com/office/drawing/2014/main" id="{CBBF1C45-997B-074C-A138-03EEA0977BF6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Freeform 106">
                  <a:extLst>
                    <a:ext uri="{FF2B5EF4-FFF2-40B4-BE49-F238E27FC236}">
                      <a16:creationId xmlns:a16="http://schemas.microsoft.com/office/drawing/2014/main" id="{E9753822-EBA0-DC43-B9FE-7E103BC932B1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Freeform 107">
                  <a:extLst>
                    <a:ext uri="{FF2B5EF4-FFF2-40B4-BE49-F238E27FC236}">
                      <a16:creationId xmlns:a16="http://schemas.microsoft.com/office/drawing/2014/main" id="{C0140E77-EEFD-D344-AF27-6C18825665DB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Freeform 108">
                  <a:extLst>
                    <a:ext uri="{FF2B5EF4-FFF2-40B4-BE49-F238E27FC236}">
                      <a16:creationId xmlns:a16="http://schemas.microsoft.com/office/drawing/2014/main" id="{83254445-2606-D746-BE94-C18BE6773F4F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rgbClr val="CDBDE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7C78173E-918D-6249-9D45-F67CE76B5FD0}"/>
                </a:ext>
              </a:extLst>
            </p:cNvPr>
            <p:cNvGrpSpPr/>
            <p:nvPr/>
          </p:nvGrpSpPr>
          <p:grpSpPr>
            <a:xfrm>
              <a:off x="5581851" y="5003023"/>
              <a:ext cx="800044" cy="416858"/>
              <a:chOff x="7493876" y="2774731"/>
              <a:chExt cx="1481958" cy="894622"/>
            </a:xfrm>
          </p:grpSpPr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88F48514-17FF-0146-9698-D7C0F0383954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7030A0"/>
                  </a:gs>
                  <a:gs pos="21000">
                    <a:schemeClr val="bg1"/>
                  </a:gs>
                  <a:gs pos="60000">
                    <a:srgbClr val="CDBDE8"/>
                  </a:gs>
                  <a:gs pos="100000">
                    <a:srgbClr val="7030A0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009092E3-60B3-164F-A316-277265AC5A77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FCAA4410-2D6D-6145-8EEF-161FB3D88908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14" name="Freeform 113">
                  <a:extLst>
                    <a:ext uri="{FF2B5EF4-FFF2-40B4-BE49-F238E27FC236}">
                      <a16:creationId xmlns:a16="http://schemas.microsoft.com/office/drawing/2014/main" id="{4387B18F-CE78-4C41-9BA8-EB37B0822489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Freeform 114">
                  <a:extLst>
                    <a:ext uri="{FF2B5EF4-FFF2-40B4-BE49-F238E27FC236}">
                      <a16:creationId xmlns:a16="http://schemas.microsoft.com/office/drawing/2014/main" id="{1011784E-B450-FD4F-A12B-1F72F4D5B6A9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Freeform 115">
                  <a:extLst>
                    <a:ext uri="{FF2B5EF4-FFF2-40B4-BE49-F238E27FC236}">
                      <a16:creationId xmlns:a16="http://schemas.microsoft.com/office/drawing/2014/main" id="{A4F0A83E-1750-6446-A304-C184C5BA992B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Freeform 116">
                  <a:extLst>
                    <a:ext uri="{FF2B5EF4-FFF2-40B4-BE49-F238E27FC236}">
                      <a16:creationId xmlns:a16="http://schemas.microsoft.com/office/drawing/2014/main" id="{24D3F830-55C7-1540-82D6-9393CC0C79C0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rgbClr val="CDBDE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EAF5F4AF-1553-A944-A6F1-DC6C10532BED}"/>
                </a:ext>
              </a:extLst>
            </p:cNvPr>
            <p:cNvGrpSpPr/>
            <p:nvPr/>
          </p:nvGrpSpPr>
          <p:grpSpPr>
            <a:xfrm>
              <a:off x="7413364" y="5017556"/>
              <a:ext cx="800044" cy="416858"/>
              <a:chOff x="7493876" y="2774731"/>
              <a:chExt cx="1481958" cy="894622"/>
            </a:xfrm>
          </p:grpSpPr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FC8FC781-18BC-A94D-9D8C-96DF76B6B860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7030A0"/>
                  </a:gs>
                  <a:gs pos="21000">
                    <a:schemeClr val="bg1"/>
                  </a:gs>
                  <a:gs pos="60000">
                    <a:srgbClr val="CDBDE8"/>
                  </a:gs>
                  <a:gs pos="100000">
                    <a:srgbClr val="7030A0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E928D398-A97E-E140-9DEA-DF30655B7EA3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86C45F4F-E0FE-0647-8FC1-54A0A9669921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22" name="Freeform 121">
                  <a:extLst>
                    <a:ext uri="{FF2B5EF4-FFF2-40B4-BE49-F238E27FC236}">
                      <a16:creationId xmlns:a16="http://schemas.microsoft.com/office/drawing/2014/main" id="{FBC13035-4D56-014E-8725-86EA6B5650A5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Freeform 122">
                  <a:extLst>
                    <a:ext uri="{FF2B5EF4-FFF2-40B4-BE49-F238E27FC236}">
                      <a16:creationId xmlns:a16="http://schemas.microsoft.com/office/drawing/2014/main" id="{7244683D-8614-2943-841E-955790189AD8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Freeform 123">
                  <a:extLst>
                    <a:ext uri="{FF2B5EF4-FFF2-40B4-BE49-F238E27FC236}">
                      <a16:creationId xmlns:a16="http://schemas.microsoft.com/office/drawing/2014/main" id="{3132EDF5-4B73-814A-BE4A-A69AB9F73399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Freeform 124">
                  <a:extLst>
                    <a:ext uri="{FF2B5EF4-FFF2-40B4-BE49-F238E27FC236}">
                      <a16:creationId xmlns:a16="http://schemas.microsoft.com/office/drawing/2014/main" id="{E1871928-C93B-B040-B83A-30F3781F82A8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rgbClr val="CDBDE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26" name="Line 76">
              <a:extLst>
                <a:ext uri="{FF2B5EF4-FFF2-40B4-BE49-F238E27FC236}">
                  <a16:creationId xmlns:a16="http://schemas.microsoft.com/office/drawing/2014/main" id="{D6A468A9-1FA1-E948-B763-8236176CF9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8087" y="3588498"/>
              <a:ext cx="752593" cy="580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7" name="Line 77">
              <a:extLst>
                <a:ext uri="{FF2B5EF4-FFF2-40B4-BE49-F238E27FC236}">
                  <a16:creationId xmlns:a16="http://schemas.microsoft.com/office/drawing/2014/main" id="{AFAF3405-DDD8-6F4B-8C54-008F0C7E60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09160" y="4247079"/>
              <a:ext cx="688134" cy="2345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8" name="Line 78">
              <a:extLst>
                <a:ext uri="{FF2B5EF4-FFF2-40B4-BE49-F238E27FC236}">
                  <a16:creationId xmlns:a16="http://schemas.microsoft.com/office/drawing/2014/main" id="{B7B1F8CE-10DA-0647-B8D3-A5B5B45D91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99716" y="4232686"/>
              <a:ext cx="6667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9" name="Line 79">
              <a:extLst>
                <a:ext uri="{FF2B5EF4-FFF2-40B4-BE49-F238E27FC236}">
                  <a16:creationId xmlns:a16="http://schemas.microsoft.com/office/drawing/2014/main" id="{F6835931-2CCC-4240-84AF-F91B73BC06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91756" y="4368987"/>
              <a:ext cx="607804" cy="6773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0" name="Line 80">
              <a:extLst>
                <a:ext uri="{FF2B5EF4-FFF2-40B4-BE49-F238E27FC236}">
                  <a16:creationId xmlns:a16="http://schemas.microsoft.com/office/drawing/2014/main" id="{7F1DA1E7-52EE-3443-BA1E-BC838B2807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0909" y="5253974"/>
              <a:ext cx="10382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1" name="Line 81">
              <a:extLst>
                <a:ext uri="{FF2B5EF4-FFF2-40B4-BE49-F238E27FC236}">
                  <a16:creationId xmlns:a16="http://schemas.microsoft.com/office/drawing/2014/main" id="{1B1F013C-DE45-9B4D-B181-0F65365EC3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66659" y="4367306"/>
              <a:ext cx="838200" cy="7143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2" name="Line 82">
              <a:extLst>
                <a:ext uri="{FF2B5EF4-FFF2-40B4-BE49-F238E27FC236}">
                  <a16:creationId xmlns:a16="http://schemas.microsoft.com/office/drawing/2014/main" id="{F3A7F028-1974-094A-8DA1-14CC0849B2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08230" y="5272181"/>
              <a:ext cx="701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3" name="Text Box 84">
              <a:extLst>
                <a:ext uri="{FF2B5EF4-FFF2-40B4-BE49-F238E27FC236}">
                  <a16:creationId xmlns:a16="http://schemas.microsoft.com/office/drawing/2014/main" id="{DEE8F196-B8BB-DD4F-8012-8492EBF98C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6546" y="5449981"/>
              <a:ext cx="4762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</a:rPr>
                <a:t>R2</a:t>
              </a:r>
            </a:p>
          </p:txBody>
        </p:sp>
        <p:sp>
          <p:nvSpPr>
            <p:cNvPr id="134" name="Text Box 85">
              <a:extLst>
                <a:ext uri="{FF2B5EF4-FFF2-40B4-BE49-F238E27FC236}">
                  <a16:creationId xmlns:a16="http://schemas.microsoft.com/office/drawing/2014/main" id="{31615C8B-D883-714C-87DC-85E50194A4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5169" y="4056897"/>
              <a:ext cx="3492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</a:rPr>
                <a:t>D</a:t>
              </a:r>
            </a:p>
          </p:txBody>
        </p:sp>
        <p:sp>
          <p:nvSpPr>
            <p:cNvPr id="135" name="Text Box 86">
              <a:extLst>
                <a:ext uri="{FF2B5EF4-FFF2-40B4-BE49-F238E27FC236}">
                  <a16:creationId xmlns:a16="http://schemas.microsoft.com/office/drawing/2014/main" id="{03A6AE07-F4FE-DD42-8326-7B9D7F6EE0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2309" y="4448269"/>
              <a:ext cx="4762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</a:rPr>
                <a:t>R3</a:t>
              </a:r>
            </a:p>
          </p:txBody>
        </p:sp>
        <p:sp>
          <p:nvSpPr>
            <p:cNvPr id="136" name="Text Box 102">
              <a:extLst>
                <a:ext uri="{FF2B5EF4-FFF2-40B4-BE49-F238E27FC236}">
                  <a16:creationId xmlns:a16="http://schemas.microsoft.com/office/drawing/2014/main" id="{0C5BFEFF-00A9-3845-ACA4-891E641945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9721" y="4684806"/>
              <a:ext cx="4762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</a:rPr>
                <a:t>R5</a:t>
              </a:r>
            </a:p>
          </p:txBody>
        </p:sp>
        <p:sp>
          <p:nvSpPr>
            <p:cNvPr id="137" name="Text Box 108">
              <a:extLst>
                <a:ext uri="{FF2B5EF4-FFF2-40B4-BE49-F238E27FC236}">
                  <a16:creationId xmlns:a16="http://schemas.microsoft.com/office/drawing/2014/main" id="{1E0D3342-505B-C24E-BFDA-D04CF12FD5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3121" y="5089619"/>
              <a:ext cx="3365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138" name="Text Box 109">
              <a:extLst>
                <a:ext uri="{FF2B5EF4-FFF2-40B4-BE49-F238E27FC236}">
                  <a16:creationId xmlns:a16="http://schemas.microsoft.com/office/drawing/2014/main" id="{BE388218-BE5D-3841-91C3-13261572A5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3209" y="3735481"/>
              <a:ext cx="4762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</a:rPr>
                <a:t>R6</a:t>
              </a:r>
            </a:p>
          </p:txBody>
        </p:sp>
        <p:sp>
          <p:nvSpPr>
            <p:cNvPr id="139" name="Text Box 87">
              <a:extLst>
                <a:ext uri="{FF2B5EF4-FFF2-40B4-BE49-F238E27FC236}">
                  <a16:creationId xmlns:a16="http://schemas.microsoft.com/office/drawing/2014/main" id="{CBFE94AF-097D-1F48-BA05-00CBBC2CE0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8609" y="4386356"/>
              <a:ext cx="4762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</a:rPr>
                <a:t>R4</a:t>
              </a:r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20AF1C5B-2CAB-D34C-8F67-49DE4EA6E0F8}"/>
                </a:ext>
              </a:extLst>
            </p:cNvPr>
            <p:cNvGrpSpPr/>
            <p:nvPr/>
          </p:nvGrpSpPr>
          <p:grpSpPr>
            <a:xfrm>
              <a:off x="2992024" y="3375211"/>
              <a:ext cx="800044" cy="416858"/>
              <a:chOff x="7493876" y="2774731"/>
              <a:chExt cx="1481958" cy="894622"/>
            </a:xfrm>
          </p:grpSpPr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D577B434-BA2B-5048-8303-668D8541C9D5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3E0E3127-FBD5-784D-9460-752548DA9086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E00F7552-9938-BD43-B367-F1078D405088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44" name="Freeform 143">
                  <a:extLst>
                    <a:ext uri="{FF2B5EF4-FFF2-40B4-BE49-F238E27FC236}">
                      <a16:creationId xmlns:a16="http://schemas.microsoft.com/office/drawing/2014/main" id="{402F5AF1-E782-0E45-8255-F70F36E7C6DA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Freeform 144">
                  <a:extLst>
                    <a:ext uri="{FF2B5EF4-FFF2-40B4-BE49-F238E27FC236}">
                      <a16:creationId xmlns:a16="http://schemas.microsoft.com/office/drawing/2014/main" id="{ADB91231-7CD0-2F41-84FA-5DCDF20879A6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Freeform 145">
                  <a:extLst>
                    <a:ext uri="{FF2B5EF4-FFF2-40B4-BE49-F238E27FC236}">
                      <a16:creationId xmlns:a16="http://schemas.microsoft.com/office/drawing/2014/main" id="{A0DA28C2-3453-6143-9478-48BBC945F576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Freeform 146">
                  <a:extLst>
                    <a:ext uri="{FF2B5EF4-FFF2-40B4-BE49-F238E27FC236}">
                      <a16:creationId xmlns:a16="http://schemas.microsoft.com/office/drawing/2014/main" id="{D88CC48C-0664-C249-B122-BB1AFA82AAAA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B410FA06-D796-E449-BA59-1CCF08938547}"/>
                </a:ext>
              </a:extLst>
            </p:cNvPr>
            <p:cNvGrpSpPr/>
            <p:nvPr/>
          </p:nvGrpSpPr>
          <p:grpSpPr>
            <a:xfrm>
              <a:off x="3036847" y="4226858"/>
              <a:ext cx="800044" cy="416858"/>
              <a:chOff x="7493876" y="2774731"/>
              <a:chExt cx="1481958" cy="894622"/>
            </a:xfrm>
          </p:grpSpPr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AE7AA12C-5FCC-A742-B80B-8182EE49EB20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0974557B-9511-4D4E-A016-326011BD627A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712772EE-5934-E346-93A7-485179A2F8C4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52" name="Freeform 151">
                  <a:extLst>
                    <a:ext uri="{FF2B5EF4-FFF2-40B4-BE49-F238E27FC236}">
                      <a16:creationId xmlns:a16="http://schemas.microsoft.com/office/drawing/2014/main" id="{7F07BF85-DCEC-CE40-8D93-74D61E518322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Freeform 152">
                  <a:extLst>
                    <a:ext uri="{FF2B5EF4-FFF2-40B4-BE49-F238E27FC236}">
                      <a16:creationId xmlns:a16="http://schemas.microsoft.com/office/drawing/2014/main" id="{BCEF72A1-3B9B-E545-91B8-0552AC3890DE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Freeform 153">
                  <a:extLst>
                    <a:ext uri="{FF2B5EF4-FFF2-40B4-BE49-F238E27FC236}">
                      <a16:creationId xmlns:a16="http://schemas.microsoft.com/office/drawing/2014/main" id="{81973C5F-893B-0C47-A068-F2921F6F7A08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Freeform 154">
                  <a:extLst>
                    <a:ext uri="{FF2B5EF4-FFF2-40B4-BE49-F238E27FC236}">
                      <a16:creationId xmlns:a16="http://schemas.microsoft.com/office/drawing/2014/main" id="{993966AB-94A3-3F47-AC6D-9DE515C29D5A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56" name="Line 82">
              <a:extLst>
                <a:ext uri="{FF2B5EF4-FFF2-40B4-BE49-F238E27FC236}">
                  <a16:creationId xmlns:a16="http://schemas.microsoft.com/office/drawing/2014/main" id="{4D68AB6F-BD41-6240-8717-7BBD819CBD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65510" y="4235861"/>
              <a:ext cx="701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57" name="Text Box 83">
            <a:extLst>
              <a:ext uri="{FF2B5EF4-FFF2-40B4-BE49-F238E27FC236}">
                <a16:creationId xmlns:a16="http://schemas.microsoft.com/office/drawing/2014/main" id="{06060299-33A5-D342-A46D-14CD05A11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9594" y="499474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EFDB6D3-9CA0-8E40-AD50-5C4528BA9BB4}"/>
              </a:ext>
            </a:extLst>
          </p:cNvPr>
          <p:cNvGrpSpPr/>
          <p:nvPr/>
        </p:nvGrpSpPr>
        <p:grpSpPr>
          <a:xfrm>
            <a:off x="5231373" y="3473264"/>
            <a:ext cx="3230562" cy="1343025"/>
            <a:chOff x="3335338" y="3876675"/>
            <a:chExt cx="3230562" cy="1343025"/>
          </a:xfrm>
        </p:grpSpPr>
        <p:sp>
          <p:nvSpPr>
            <p:cNvPr id="258" name="Text Box 103">
              <a:extLst>
                <a:ext uri="{FF2B5EF4-FFF2-40B4-BE49-F238E27FC236}">
                  <a16:creationId xmlns:a16="http://schemas.microsoft.com/office/drawing/2014/main" id="{304D411B-393B-FF44-8517-B7144F7ED4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3325" y="4897438"/>
              <a:ext cx="2825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0</a:t>
              </a:r>
            </a:p>
          </p:txBody>
        </p:sp>
        <p:sp>
          <p:nvSpPr>
            <p:cNvPr id="259" name="Text Box 104">
              <a:extLst>
                <a:ext uri="{FF2B5EF4-FFF2-40B4-BE49-F238E27FC236}">
                  <a16:creationId xmlns:a16="http://schemas.microsoft.com/office/drawing/2014/main" id="{5176358E-A33A-1C4E-8AF3-AE2CB9F2FA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4425" y="4164013"/>
              <a:ext cx="2825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260" name="Text Box 105">
              <a:extLst>
                <a:ext uri="{FF2B5EF4-FFF2-40B4-BE49-F238E27FC236}">
                  <a16:creationId xmlns:a16="http://schemas.microsoft.com/office/drawing/2014/main" id="{C80D24C2-438F-B94C-9C34-9CE6C16138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9813" y="3889375"/>
              <a:ext cx="2825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0</a:t>
              </a:r>
            </a:p>
          </p:txBody>
        </p:sp>
        <p:sp>
          <p:nvSpPr>
            <p:cNvPr id="261" name="Text Box 107">
              <a:extLst>
                <a:ext uri="{FF2B5EF4-FFF2-40B4-BE49-F238E27FC236}">
                  <a16:creationId xmlns:a16="http://schemas.microsoft.com/office/drawing/2014/main" id="{382D4E86-900D-1E4F-AB13-4728C00251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1538" y="3876675"/>
              <a:ext cx="2825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0</a:t>
              </a:r>
            </a:p>
          </p:txBody>
        </p:sp>
        <p:sp>
          <p:nvSpPr>
            <p:cNvPr id="262" name="Text Box 135">
              <a:extLst>
                <a:ext uri="{FF2B5EF4-FFF2-40B4-BE49-F238E27FC236}">
                  <a16:creationId xmlns:a16="http://schemas.microsoft.com/office/drawing/2014/main" id="{4D5AE950-9C98-1A45-B2E0-FC16A048D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5338" y="4198938"/>
              <a:ext cx="2825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263" name="Text Box 145">
              <a:extLst>
                <a:ext uri="{FF2B5EF4-FFF2-40B4-BE49-F238E27FC236}">
                  <a16:creationId xmlns:a16="http://schemas.microsoft.com/office/drawing/2014/main" id="{77549FD6-AAA9-EC46-874A-18A2A01058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7863" y="4914900"/>
              <a:ext cx="2825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0</a:t>
              </a:r>
            </a:p>
          </p:txBody>
        </p:sp>
      </p:grpSp>
      <p:sp>
        <p:nvSpPr>
          <p:cNvPr id="264" name="Freeform 1">
            <a:extLst>
              <a:ext uri="{FF2B5EF4-FFF2-40B4-BE49-F238E27FC236}">
                <a16:creationId xmlns:a16="http://schemas.microsoft.com/office/drawing/2014/main" id="{A7A673D1-A77D-D543-8228-881090BA5ACA}"/>
              </a:ext>
            </a:extLst>
          </p:cNvPr>
          <p:cNvSpPr>
            <a:spLocks/>
          </p:cNvSpPr>
          <p:nvPr/>
        </p:nvSpPr>
        <p:spPr bwMode="auto">
          <a:xfrm>
            <a:off x="3939709" y="3070038"/>
            <a:ext cx="4873812" cy="1623545"/>
          </a:xfrm>
          <a:custGeom>
            <a:avLst/>
            <a:gdLst>
              <a:gd name="T0" fmla="*/ 0 w 4927600"/>
              <a:gd name="T1" fmla="*/ 0 h 1717040"/>
              <a:gd name="T2" fmla="*/ 1219200 w 4927600"/>
              <a:gd name="T3" fmla="*/ 732604 h 1717040"/>
              <a:gd name="T4" fmla="*/ 2092960 w 4927600"/>
              <a:gd name="T5" fmla="*/ 1719581 h 1717040"/>
              <a:gd name="T6" fmla="*/ 4927600 w 4927600"/>
              <a:gd name="T7" fmla="*/ 1719581 h 1717040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4927600"/>
              <a:gd name="connsiteY0" fmla="*/ 0 h 1717040"/>
              <a:gd name="connsiteX1" fmla="*/ 654424 w 4927600"/>
              <a:gd name="connsiteY1" fmla="*/ 583657 h 1717040"/>
              <a:gd name="connsiteX2" fmla="*/ 2092960 w 4927600"/>
              <a:gd name="connsiteY2" fmla="*/ 1717040 h 1717040"/>
              <a:gd name="connsiteX3" fmla="*/ 4927600 w 4927600"/>
              <a:gd name="connsiteY3" fmla="*/ 1717040 h 1717040"/>
              <a:gd name="connsiteX0" fmla="*/ 0 w 4927600"/>
              <a:gd name="connsiteY0" fmla="*/ 0 h 1717040"/>
              <a:gd name="connsiteX1" fmla="*/ 654424 w 4927600"/>
              <a:gd name="connsiteY1" fmla="*/ 583657 h 1717040"/>
              <a:gd name="connsiteX2" fmla="*/ 928126 w 4927600"/>
              <a:gd name="connsiteY2" fmla="*/ 829302 h 1717040"/>
              <a:gd name="connsiteX3" fmla="*/ 2092960 w 4927600"/>
              <a:gd name="connsiteY3" fmla="*/ 1717040 h 1717040"/>
              <a:gd name="connsiteX4" fmla="*/ 4927600 w 4927600"/>
              <a:gd name="connsiteY4" fmla="*/ 1717040 h 1717040"/>
              <a:gd name="connsiteX0" fmla="*/ 0 w 4927600"/>
              <a:gd name="connsiteY0" fmla="*/ 0 h 1717040"/>
              <a:gd name="connsiteX1" fmla="*/ 654424 w 4927600"/>
              <a:gd name="connsiteY1" fmla="*/ 583657 h 1717040"/>
              <a:gd name="connsiteX2" fmla="*/ 1223961 w 4927600"/>
              <a:gd name="connsiteY2" fmla="*/ 708323 h 1717040"/>
              <a:gd name="connsiteX3" fmla="*/ 2092960 w 4927600"/>
              <a:gd name="connsiteY3" fmla="*/ 1717040 h 1717040"/>
              <a:gd name="connsiteX4" fmla="*/ 4927600 w 4927600"/>
              <a:gd name="connsiteY4" fmla="*/ 1717040 h 1717040"/>
              <a:gd name="connsiteX0" fmla="*/ 0 w 4873812"/>
              <a:gd name="connsiteY0" fmla="*/ 0 h 1622945"/>
              <a:gd name="connsiteX1" fmla="*/ 600636 w 4873812"/>
              <a:gd name="connsiteY1" fmla="*/ 489562 h 1622945"/>
              <a:gd name="connsiteX2" fmla="*/ 1170173 w 4873812"/>
              <a:gd name="connsiteY2" fmla="*/ 614228 h 1622945"/>
              <a:gd name="connsiteX3" fmla="*/ 2039172 w 4873812"/>
              <a:gd name="connsiteY3" fmla="*/ 1622945 h 1622945"/>
              <a:gd name="connsiteX4" fmla="*/ 4873812 w 4873812"/>
              <a:gd name="connsiteY4" fmla="*/ 1622945 h 1622945"/>
              <a:gd name="connsiteX0" fmla="*/ 0 w 4873812"/>
              <a:gd name="connsiteY0" fmla="*/ 0 h 1622945"/>
              <a:gd name="connsiteX1" fmla="*/ 600636 w 4873812"/>
              <a:gd name="connsiteY1" fmla="*/ 489562 h 1622945"/>
              <a:gd name="connsiteX2" fmla="*/ 1170173 w 4873812"/>
              <a:gd name="connsiteY2" fmla="*/ 614228 h 1622945"/>
              <a:gd name="connsiteX3" fmla="*/ 3370431 w 4873812"/>
              <a:gd name="connsiteY3" fmla="*/ 1542292 h 1622945"/>
              <a:gd name="connsiteX4" fmla="*/ 4873812 w 4873812"/>
              <a:gd name="connsiteY4" fmla="*/ 1622945 h 1622945"/>
              <a:gd name="connsiteX0" fmla="*/ 0 w 4873812"/>
              <a:gd name="connsiteY0" fmla="*/ 0 h 1622945"/>
              <a:gd name="connsiteX1" fmla="*/ 600636 w 4873812"/>
              <a:gd name="connsiteY1" fmla="*/ 489562 h 1622945"/>
              <a:gd name="connsiteX2" fmla="*/ 2676244 w 4873812"/>
              <a:gd name="connsiteY2" fmla="*/ 627670 h 1622945"/>
              <a:gd name="connsiteX3" fmla="*/ 3370431 w 4873812"/>
              <a:gd name="connsiteY3" fmla="*/ 1542292 h 1622945"/>
              <a:gd name="connsiteX4" fmla="*/ 4873812 w 4873812"/>
              <a:gd name="connsiteY4" fmla="*/ 1622945 h 1622945"/>
              <a:gd name="connsiteX0" fmla="*/ 0 w 4873812"/>
              <a:gd name="connsiteY0" fmla="*/ 0 h 1622945"/>
              <a:gd name="connsiteX1" fmla="*/ 600636 w 4873812"/>
              <a:gd name="connsiteY1" fmla="*/ 489562 h 1622945"/>
              <a:gd name="connsiteX2" fmla="*/ 2676244 w 4873812"/>
              <a:gd name="connsiteY2" fmla="*/ 627670 h 1622945"/>
              <a:gd name="connsiteX3" fmla="*/ 3800737 w 4873812"/>
              <a:gd name="connsiteY3" fmla="*/ 1596061 h 1622945"/>
              <a:gd name="connsiteX4" fmla="*/ 4873812 w 4873812"/>
              <a:gd name="connsiteY4" fmla="*/ 1622945 h 1622945"/>
              <a:gd name="connsiteX0" fmla="*/ 0 w 4873812"/>
              <a:gd name="connsiteY0" fmla="*/ 0 h 1622945"/>
              <a:gd name="connsiteX1" fmla="*/ 856130 w 4873812"/>
              <a:gd name="connsiteY1" fmla="*/ 610540 h 1622945"/>
              <a:gd name="connsiteX2" fmla="*/ 2676244 w 4873812"/>
              <a:gd name="connsiteY2" fmla="*/ 627670 h 1622945"/>
              <a:gd name="connsiteX3" fmla="*/ 3800737 w 4873812"/>
              <a:gd name="connsiteY3" fmla="*/ 1596061 h 1622945"/>
              <a:gd name="connsiteX4" fmla="*/ 4873812 w 4873812"/>
              <a:gd name="connsiteY4" fmla="*/ 1622945 h 1622945"/>
              <a:gd name="connsiteX0" fmla="*/ 0 w 4873812"/>
              <a:gd name="connsiteY0" fmla="*/ 0 h 1622945"/>
              <a:gd name="connsiteX1" fmla="*/ 856130 w 4873812"/>
              <a:gd name="connsiteY1" fmla="*/ 610540 h 1622945"/>
              <a:gd name="connsiteX2" fmla="*/ 2689691 w 4873812"/>
              <a:gd name="connsiteY2" fmla="*/ 600785 h 1622945"/>
              <a:gd name="connsiteX3" fmla="*/ 3800737 w 4873812"/>
              <a:gd name="connsiteY3" fmla="*/ 1596061 h 1622945"/>
              <a:gd name="connsiteX4" fmla="*/ 4873812 w 4873812"/>
              <a:gd name="connsiteY4" fmla="*/ 1622945 h 1622945"/>
              <a:gd name="connsiteX0" fmla="*/ 0 w 4873812"/>
              <a:gd name="connsiteY0" fmla="*/ 0 h 1622945"/>
              <a:gd name="connsiteX1" fmla="*/ 859593 w 4873812"/>
              <a:gd name="connsiteY1" fmla="*/ 589766 h 1622945"/>
              <a:gd name="connsiteX2" fmla="*/ 2689691 w 4873812"/>
              <a:gd name="connsiteY2" fmla="*/ 600785 h 1622945"/>
              <a:gd name="connsiteX3" fmla="*/ 3800737 w 4873812"/>
              <a:gd name="connsiteY3" fmla="*/ 1596061 h 1622945"/>
              <a:gd name="connsiteX4" fmla="*/ 4873812 w 4873812"/>
              <a:gd name="connsiteY4" fmla="*/ 1622945 h 162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3812" h="1622945">
                <a:moveTo>
                  <a:pt x="0" y="0"/>
                </a:moveTo>
                <a:lnTo>
                  <a:pt x="859593" y="589766"/>
                </a:lnTo>
                <a:lnTo>
                  <a:pt x="2689691" y="600785"/>
                </a:lnTo>
                <a:lnTo>
                  <a:pt x="3800737" y="1596061"/>
                </a:lnTo>
                <a:lnTo>
                  <a:pt x="4873812" y="1622945"/>
                </a:lnTo>
              </a:path>
            </a:pathLst>
          </a:cu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242F7B8-A255-3646-A652-61B617405F25}"/>
              </a:ext>
            </a:extLst>
          </p:cNvPr>
          <p:cNvGrpSpPr/>
          <p:nvPr/>
        </p:nvGrpSpPr>
        <p:grpSpPr>
          <a:xfrm>
            <a:off x="3697941" y="1842247"/>
            <a:ext cx="5199529" cy="4298576"/>
            <a:chOff x="3697941" y="1842247"/>
            <a:chExt cx="5199529" cy="429857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9D5EF23-F2CB-1941-B21D-2519D0BB07E2}"/>
                </a:ext>
              </a:extLst>
            </p:cNvPr>
            <p:cNvSpPr/>
            <p:nvPr/>
          </p:nvSpPr>
          <p:spPr>
            <a:xfrm>
              <a:off x="3697941" y="1842247"/>
              <a:ext cx="2326341" cy="228600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0F941672-7B9C-6841-B5AC-074052F7CA6A}"/>
                </a:ext>
              </a:extLst>
            </p:cNvPr>
            <p:cNvSpPr/>
            <p:nvPr/>
          </p:nvSpPr>
          <p:spPr>
            <a:xfrm>
              <a:off x="6539753" y="2424953"/>
              <a:ext cx="2326341" cy="228600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F45320F8-F201-BD4F-9DCE-BA5F8827645D}"/>
                </a:ext>
              </a:extLst>
            </p:cNvPr>
            <p:cNvSpPr/>
            <p:nvPr/>
          </p:nvSpPr>
          <p:spPr>
            <a:xfrm>
              <a:off x="6571129" y="5912223"/>
              <a:ext cx="2326341" cy="228600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467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 animBg="1"/>
      <p:bldP spid="26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Calibri" panose="020F0502020204030204"/>
              </a:rPr>
              <a:t>Datacenter networks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6737" y="6492875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0" name="Rectangle 6">
            <a:extLst>
              <a:ext uri="{FF2B5EF4-FFF2-40B4-BE49-F238E27FC236}">
                <a16:creationId xmlns:a16="http://schemas.microsoft.com/office/drawing/2014/main" id="{E4D728B5-3C3F-924A-9CDF-27480A919CB3}"/>
              </a:ext>
            </a:extLst>
          </p:cNvPr>
          <p:cNvSpPr txBox="1">
            <a:spLocks noChangeArrowheads="1"/>
          </p:cNvSpPr>
          <p:nvPr/>
        </p:nvSpPr>
        <p:spPr>
          <a:xfrm>
            <a:off x="977152" y="1293906"/>
            <a:ext cx="10210800" cy="19737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indent="0">
              <a:buNone/>
              <a:defRPr/>
            </a:pPr>
            <a:r>
              <a:rPr lang="en-US" sz="3200" dirty="0"/>
              <a:t>10’s to 100’s of thousands of hosts, often closely coupled, in close proximity:</a:t>
            </a:r>
          </a:p>
          <a:p>
            <a:pPr marL="641350" lvl="1" indent="-295275">
              <a:buFont typeface="Wingdings" pitchFamily="2" charset="2"/>
              <a:buChar char="§"/>
              <a:defRPr/>
            </a:pPr>
            <a:r>
              <a:rPr lang="en-US" dirty="0"/>
              <a:t>e-business (e.g. Amazon)</a:t>
            </a:r>
          </a:p>
          <a:p>
            <a:pPr marL="641350" lvl="1" indent="-295275">
              <a:buFont typeface="Wingdings" pitchFamily="2" charset="2"/>
              <a:buChar char="§"/>
              <a:defRPr/>
            </a:pPr>
            <a:r>
              <a:rPr lang="en-US" dirty="0"/>
              <a:t>content-servers (e.g., YouTube, Akamai, Apple, Microsoft)</a:t>
            </a:r>
          </a:p>
          <a:p>
            <a:pPr marL="641350" lvl="1" indent="-295275">
              <a:buFont typeface="Wingdings" pitchFamily="2" charset="2"/>
              <a:buChar char="§"/>
              <a:defRPr/>
            </a:pPr>
            <a:r>
              <a:rPr lang="en-US" dirty="0"/>
              <a:t>search engines, data mining (e.g., Google)</a:t>
            </a:r>
          </a:p>
          <a:p>
            <a:pPr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81" name="Rectangle 6">
            <a:extLst>
              <a:ext uri="{FF2B5EF4-FFF2-40B4-BE49-F238E27FC236}">
                <a16:creationId xmlns:a16="http://schemas.microsoft.com/office/drawing/2014/main" id="{D3EF5B0D-E7CD-5644-B7EA-B471327DD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478773"/>
            <a:ext cx="5772243" cy="3056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SzPct val="100000"/>
              <a:buNone/>
              <a:defRPr/>
            </a:pPr>
            <a:r>
              <a:rPr lang="en-US" sz="3200" i="0" dirty="0">
                <a:cs typeface="+mn-cs"/>
              </a:rPr>
              <a:t>challenges:</a:t>
            </a:r>
          </a:p>
          <a:p>
            <a:pPr marL="466725" lvl="1" indent="-280988">
              <a:defRPr/>
            </a:pPr>
            <a:r>
              <a:rPr lang="en-US" sz="2800" i="0" dirty="0">
                <a:cs typeface="+mn-cs"/>
              </a:rPr>
              <a:t>multiple applications, each serving massive numbers of clients </a:t>
            </a:r>
          </a:p>
          <a:p>
            <a:pPr marL="466725" lvl="1" indent="-280988">
              <a:defRPr/>
            </a:pPr>
            <a:r>
              <a:rPr lang="en-US" sz="2800" dirty="0"/>
              <a:t>reliability</a:t>
            </a:r>
            <a:endParaRPr lang="en-US" sz="2800" i="0" dirty="0">
              <a:cs typeface="+mn-cs"/>
            </a:endParaRPr>
          </a:p>
          <a:p>
            <a:pPr marL="466725" lvl="1" indent="-280988">
              <a:defRPr/>
            </a:pPr>
            <a:r>
              <a:rPr lang="en-US" sz="2800" i="0" dirty="0">
                <a:cs typeface="+mn-cs"/>
              </a:rPr>
              <a:t>managing/balancing load, avoiding processing, networking, data bottlenecks  </a:t>
            </a:r>
          </a:p>
        </p:txBody>
      </p:sp>
      <p:pic>
        <p:nvPicPr>
          <p:cNvPr id="82" name="Picture 1">
            <a:extLst>
              <a:ext uri="{FF2B5EF4-FFF2-40B4-BE49-F238E27FC236}">
                <a16:creationId xmlns:a16="http://schemas.microsoft.com/office/drawing/2014/main" id="{EF697C9C-05DB-EC46-A107-B9EED28B8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079" y="3303307"/>
            <a:ext cx="3527425" cy="2522538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TextBox 3">
            <a:extLst>
              <a:ext uri="{FF2B5EF4-FFF2-40B4-BE49-F238E27FC236}">
                <a16:creationId xmlns:a16="http://schemas.microsoft.com/office/drawing/2014/main" id="{8A4A2A11-339C-0B43-A8FB-3B9DF32DF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035" y="5924644"/>
            <a:ext cx="47945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i="0" dirty="0">
                <a:latin typeface="Arial" charset="0"/>
                <a:cs typeface="Arial" charset="0"/>
              </a:rPr>
              <a:t>Inside a 40-ft Microsoft container, Chicago data center</a:t>
            </a:r>
          </a:p>
        </p:txBody>
      </p:sp>
    </p:spTree>
    <p:extLst>
      <p:ext uri="{BB962C8B-B14F-4D97-AF65-F5344CB8AC3E}">
        <p14:creationId xmlns:p14="http://schemas.microsoft.com/office/powerpoint/2010/main" val="208318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6" name="Group 3045">
            <a:extLst>
              <a:ext uri="{FF2B5EF4-FFF2-40B4-BE49-F238E27FC236}">
                <a16:creationId xmlns:a16="http://schemas.microsoft.com/office/drawing/2014/main" id="{C01B87A7-7127-F442-AE4E-E3462A230005}"/>
              </a:ext>
            </a:extLst>
          </p:cNvPr>
          <p:cNvGrpSpPr/>
          <p:nvPr/>
        </p:nvGrpSpPr>
        <p:grpSpPr>
          <a:xfrm>
            <a:off x="1479177" y="1790700"/>
            <a:ext cx="5700821" cy="1085176"/>
            <a:chOff x="1411941" y="1759372"/>
            <a:chExt cx="5700821" cy="1085176"/>
          </a:xfrm>
        </p:grpSpPr>
        <p:cxnSp>
          <p:nvCxnSpPr>
            <p:cNvPr id="3031" name="Straight Connector 3030">
              <a:extLst>
                <a:ext uri="{FF2B5EF4-FFF2-40B4-BE49-F238E27FC236}">
                  <a16:creationId xmlns:a16="http://schemas.microsoft.com/office/drawing/2014/main" id="{4DACBBAE-EE17-2746-A9E7-933C0B692B39}"/>
                </a:ext>
              </a:extLst>
            </p:cNvPr>
            <p:cNvCxnSpPr>
              <a:endCxn id="1070" idx="9"/>
            </p:cNvCxnSpPr>
            <p:nvPr/>
          </p:nvCxnSpPr>
          <p:spPr>
            <a:xfrm flipV="1">
              <a:off x="1411941" y="1792398"/>
              <a:ext cx="2243429" cy="9239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2" name="Straight Connector 3031">
              <a:extLst>
                <a:ext uri="{FF2B5EF4-FFF2-40B4-BE49-F238E27FC236}">
                  <a16:creationId xmlns:a16="http://schemas.microsoft.com/office/drawing/2014/main" id="{CD27CBCF-5CF5-3043-B26E-78688B2819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5388" y="1790700"/>
              <a:ext cx="4493570" cy="9390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4" name="Straight Connector 3033">
              <a:extLst>
                <a:ext uri="{FF2B5EF4-FFF2-40B4-BE49-F238E27FC236}">
                  <a16:creationId xmlns:a16="http://schemas.microsoft.com/office/drawing/2014/main" id="{365D6AA2-2F56-F246-9061-DA47F2E70630}"/>
                </a:ext>
              </a:extLst>
            </p:cNvPr>
            <p:cNvCxnSpPr>
              <a:cxnSpLocks/>
              <a:endCxn id="1070" idx="9"/>
            </p:cNvCxnSpPr>
            <p:nvPr/>
          </p:nvCxnSpPr>
          <p:spPr>
            <a:xfrm flipV="1">
              <a:off x="3016624" y="1792398"/>
              <a:ext cx="638746" cy="10225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6" name="Straight Connector 3035">
              <a:extLst>
                <a:ext uri="{FF2B5EF4-FFF2-40B4-BE49-F238E27FC236}">
                  <a16:creationId xmlns:a16="http://schemas.microsoft.com/office/drawing/2014/main" id="{D5D74B17-E669-FE4C-90E2-AB4FFE11BB70}"/>
                </a:ext>
              </a:extLst>
            </p:cNvPr>
            <p:cNvCxnSpPr>
              <a:cxnSpLocks/>
              <a:endCxn id="1070" idx="13"/>
            </p:cNvCxnSpPr>
            <p:nvPr/>
          </p:nvCxnSpPr>
          <p:spPr>
            <a:xfrm flipH="1" flipV="1">
              <a:off x="3558254" y="1759372"/>
              <a:ext cx="1022712" cy="10538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8" name="Straight Connector 3037">
              <a:extLst>
                <a:ext uri="{FF2B5EF4-FFF2-40B4-BE49-F238E27FC236}">
                  <a16:creationId xmlns:a16="http://schemas.microsoft.com/office/drawing/2014/main" id="{525EBE08-7479-054B-BB61-1565F65EA5BD}"/>
                </a:ext>
              </a:extLst>
            </p:cNvPr>
            <p:cNvCxnSpPr>
              <a:cxnSpLocks/>
              <a:endCxn id="1070" idx="9"/>
            </p:cNvCxnSpPr>
            <p:nvPr/>
          </p:nvCxnSpPr>
          <p:spPr>
            <a:xfrm flipH="1" flipV="1">
              <a:off x="3655370" y="1792398"/>
              <a:ext cx="3457392" cy="10521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0" name="Straight Connector 3039">
              <a:extLst>
                <a:ext uri="{FF2B5EF4-FFF2-40B4-BE49-F238E27FC236}">
                  <a16:creationId xmlns:a16="http://schemas.microsoft.com/office/drawing/2014/main" id="{3FA1EC99-9B3B-1F4B-9262-9BB2D13C8A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5160" y="1759372"/>
              <a:ext cx="2906904" cy="10025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2" name="Straight Connector 3041">
              <a:extLst>
                <a:ext uri="{FF2B5EF4-FFF2-40B4-BE49-F238E27FC236}">
                  <a16:creationId xmlns:a16="http://schemas.microsoft.com/office/drawing/2014/main" id="{7091C08B-B764-4044-B56B-33E0E4C0C11F}"/>
                </a:ext>
              </a:extLst>
            </p:cNvPr>
            <p:cNvCxnSpPr>
              <a:cxnSpLocks/>
              <a:endCxn id="1266" idx="6"/>
            </p:cNvCxnSpPr>
            <p:nvPr/>
          </p:nvCxnSpPr>
          <p:spPr>
            <a:xfrm flipH="1" flipV="1">
              <a:off x="6032171" y="1818912"/>
              <a:ext cx="1009432" cy="9743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3" name="Straight Connector 3042">
              <a:extLst>
                <a:ext uri="{FF2B5EF4-FFF2-40B4-BE49-F238E27FC236}">
                  <a16:creationId xmlns:a16="http://schemas.microsoft.com/office/drawing/2014/main" id="{52F9EC65-3D9A-FE4E-8A58-70BB083F633E}"/>
                </a:ext>
              </a:extLst>
            </p:cNvPr>
            <p:cNvCxnSpPr>
              <a:cxnSpLocks/>
              <a:endCxn id="1266" idx="12"/>
            </p:cNvCxnSpPr>
            <p:nvPr/>
          </p:nvCxnSpPr>
          <p:spPr>
            <a:xfrm flipV="1">
              <a:off x="4549326" y="1819056"/>
              <a:ext cx="1290280" cy="974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Calibri" panose="020F0502020204030204"/>
              </a:rPr>
              <a:t>Datacenter networks: network elements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6737" y="6492875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19F489-33B2-3749-BFA1-4C8997D87B0C}"/>
              </a:ext>
            </a:extLst>
          </p:cNvPr>
          <p:cNvSpPr txBox="1"/>
          <p:nvPr/>
        </p:nvSpPr>
        <p:spPr bwMode="auto">
          <a:xfrm>
            <a:off x="8168548" y="5355232"/>
            <a:ext cx="348223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Server racks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indent="-223838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Font typeface="Wingdings" pitchFamily="2" charset="2"/>
              <a:buChar char="§"/>
              <a:defRPr/>
            </a:pPr>
            <a:r>
              <a:rPr lang="en-US" sz="20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20- 40 server blades: hosts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B15393-9320-AD40-A920-9F6F10E726A5}"/>
              </a:ext>
            </a:extLst>
          </p:cNvPr>
          <p:cNvSpPr txBox="1"/>
          <p:nvPr/>
        </p:nvSpPr>
        <p:spPr bwMode="auto">
          <a:xfrm>
            <a:off x="8085439" y="4357127"/>
            <a:ext cx="37748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Top of Rack (TOR) switch</a:t>
            </a:r>
          </a:p>
          <a:p>
            <a:pPr marL="342900" indent="-223838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Font typeface="Wingdings" pitchFamily="2" charset="2"/>
              <a:buChar char="§"/>
              <a:defRPr/>
            </a:pPr>
            <a:r>
              <a:rPr lang="en-US" sz="20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one per rack</a:t>
            </a:r>
          </a:p>
          <a:p>
            <a:pPr marL="342900" indent="-223838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40-100Gbps Ethernet to blades      </a:t>
            </a:r>
            <a:endParaRPr lang="en-US" sz="2000" i="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086" name="TextBox 2085">
            <a:extLst>
              <a:ext uri="{FF2B5EF4-FFF2-40B4-BE49-F238E27FC236}">
                <a16:creationId xmlns:a16="http://schemas.microsoft.com/office/drawing/2014/main" id="{053E7DEC-F98A-0E4C-BFF7-FD0AB93149B1}"/>
              </a:ext>
            </a:extLst>
          </p:cNvPr>
          <p:cNvSpPr txBox="1"/>
          <p:nvPr/>
        </p:nvSpPr>
        <p:spPr bwMode="auto">
          <a:xfrm>
            <a:off x="8130262" y="3460657"/>
            <a:ext cx="37748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Tier-2 switches</a:t>
            </a:r>
          </a:p>
          <a:p>
            <a:pPr marL="342900" indent="-223838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Font typeface="Wingdings" pitchFamily="2" charset="2"/>
              <a:buChar char="§"/>
              <a:defRPr/>
            </a:pPr>
            <a:r>
              <a:rPr lang="en-US" sz="2000" dirty="0">
                <a:latin typeface="Calibri"/>
              </a:rPr>
              <a:t>connecting to  ~16 TORs below</a:t>
            </a:r>
            <a:endParaRPr lang="en-US" sz="2000" i="0" dirty="0">
              <a:latin typeface="Calibri"/>
            </a:endParaRPr>
          </a:p>
        </p:txBody>
      </p:sp>
      <p:grpSp>
        <p:nvGrpSpPr>
          <p:cNvPr id="2210" name="Group 2209">
            <a:extLst>
              <a:ext uri="{FF2B5EF4-FFF2-40B4-BE49-F238E27FC236}">
                <a16:creationId xmlns:a16="http://schemas.microsoft.com/office/drawing/2014/main" id="{13DE82CA-DD22-694A-A97F-01C7E541FE0C}"/>
              </a:ext>
            </a:extLst>
          </p:cNvPr>
          <p:cNvGrpSpPr/>
          <p:nvPr/>
        </p:nvGrpSpPr>
        <p:grpSpPr>
          <a:xfrm>
            <a:off x="7582180" y="4489205"/>
            <a:ext cx="267360" cy="997195"/>
            <a:chOff x="6424161" y="4488570"/>
            <a:chExt cx="267360" cy="997195"/>
          </a:xfrm>
        </p:grpSpPr>
        <p:grpSp>
          <p:nvGrpSpPr>
            <p:cNvPr id="2211" name="Group 506">
              <a:extLst>
                <a:ext uri="{FF2B5EF4-FFF2-40B4-BE49-F238E27FC236}">
                  <a16:creationId xmlns:a16="http://schemas.microsoft.com/office/drawing/2014/main" id="{AD06A772-1A23-D747-9DC2-05E45DF500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24161" y="4637077"/>
              <a:ext cx="235570" cy="848688"/>
              <a:chOff x="6395998" y="3062424"/>
              <a:chExt cx="564403" cy="837478"/>
            </a:xfrm>
          </p:grpSpPr>
          <p:sp>
            <p:nvSpPr>
              <p:cNvPr id="2233" name="Rectangle 2232">
                <a:extLst>
                  <a:ext uri="{FF2B5EF4-FFF2-40B4-BE49-F238E27FC236}">
                    <a16:creationId xmlns:a16="http://schemas.microsoft.com/office/drawing/2014/main" id="{6E750B71-77FD-0D4B-B6D0-F545DE2E9082}"/>
                  </a:ext>
                </a:extLst>
              </p:cNvPr>
              <p:cNvSpPr/>
              <p:nvPr/>
            </p:nvSpPr>
            <p:spPr>
              <a:xfrm>
                <a:off x="6509786" y="3061857"/>
                <a:ext cx="447707" cy="7425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2234" name="Straight Connector 2233">
                <a:extLst>
                  <a:ext uri="{FF2B5EF4-FFF2-40B4-BE49-F238E27FC236}">
                    <a16:creationId xmlns:a16="http://schemas.microsoft.com/office/drawing/2014/main" id="{823776B1-A44D-9E42-BD23-BBDCDD322B5F}"/>
                  </a:ext>
                </a:extLst>
              </p:cNvPr>
              <p:cNvCxnSpPr/>
              <p:nvPr/>
            </p:nvCxnSpPr>
            <p:spPr>
              <a:xfrm flipV="1">
                <a:off x="6847057" y="3061857"/>
                <a:ext cx="113419" cy="92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35" name="Rectangle 2234">
                <a:extLst>
                  <a:ext uri="{FF2B5EF4-FFF2-40B4-BE49-F238E27FC236}">
                    <a16:creationId xmlns:a16="http://schemas.microsoft.com/office/drawing/2014/main" id="{81088A6C-BEE7-6E48-9B05-16BD01ECE6EC}"/>
                  </a:ext>
                </a:extLst>
              </p:cNvPr>
              <p:cNvSpPr/>
              <p:nvPr/>
            </p:nvSpPr>
            <p:spPr>
              <a:xfrm>
                <a:off x="6476953" y="3071256"/>
                <a:ext cx="131327" cy="11592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2236" name="Straight Connector 2235">
                <a:extLst>
                  <a:ext uri="{FF2B5EF4-FFF2-40B4-BE49-F238E27FC236}">
                    <a16:creationId xmlns:a16="http://schemas.microsoft.com/office/drawing/2014/main" id="{668F23B5-2030-B842-8628-4E119C7D48FB}"/>
                  </a:ext>
                </a:extLst>
              </p:cNvPr>
              <p:cNvCxnSpPr/>
              <p:nvPr/>
            </p:nvCxnSpPr>
            <p:spPr>
              <a:xfrm flipV="1">
                <a:off x="6396367" y="3061857"/>
                <a:ext cx="113419" cy="92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37" name="Rectangle 2236">
                <a:extLst>
                  <a:ext uri="{FF2B5EF4-FFF2-40B4-BE49-F238E27FC236}">
                    <a16:creationId xmlns:a16="http://schemas.microsoft.com/office/drawing/2014/main" id="{8221FFC8-C649-0843-94EA-7D3D4CA7C07F}"/>
                  </a:ext>
                </a:extLst>
              </p:cNvPr>
              <p:cNvSpPr/>
              <p:nvPr/>
            </p:nvSpPr>
            <p:spPr>
              <a:xfrm>
                <a:off x="6817210" y="3702567"/>
                <a:ext cx="131327" cy="11592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38" name="Rectangle 2237">
                <a:extLst>
                  <a:ext uri="{FF2B5EF4-FFF2-40B4-BE49-F238E27FC236}">
                    <a16:creationId xmlns:a16="http://schemas.microsoft.com/office/drawing/2014/main" id="{AC21620A-0DE4-A248-99E3-D09659F2A896}"/>
                  </a:ext>
                </a:extLst>
              </p:cNvPr>
              <p:cNvSpPr/>
              <p:nvPr/>
            </p:nvSpPr>
            <p:spPr>
              <a:xfrm>
                <a:off x="6405320" y="3157415"/>
                <a:ext cx="444723" cy="74253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2239" name="Straight Connector 2238">
                <a:extLst>
                  <a:ext uri="{FF2B5EF4-FFF2-40B4-BE49-F238E27FC236}">
                    <a16:creationId xmlns:a16="http://schemas.microsoft.com/office/drawing/2014/main" id="{A57356A9-04B9-584D-8D3C-37D57DA33563}"/>
                  </a:ext>
                </a:extLst>
              </p:cNvPr>
              <p:cNvCxnSpPr/>
              <p:nvPr/>
            </p:nvCxnSpPr>
            <p:spPr>
              <a:xfrm flipV="1">
                <a:off x="6847057" y="3804392"/>
                <a:ext cx="113419" cy="92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40" name="Group 544">
                <a:extLst>
                  <a:ext uri="{FF2B5EF4-FFF2-40B4-BE49-F238E27FC236}">
                    <a16:creationId xmlns:a16="http://schemas.microsoft.com/office/drawing/2014/main" id="{21D16045-4289-1B47-97A3-1C3AE294BD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268" name="Straight Connector 2267">
                  <a:extLst>
                    <a:ext uri="{FF2B5EF4-FFF2-40B4-BE49-F238E27FC236}">
                      <a16:creationId xmlns:a16="http://schemas.microsoft.com/office/drawing/2014/main" id="{EE48E73C-55BB-384C-88BC-E6353763D363}"/>
                    </a:ext>
                  </a:extLst>
                </p:cNvPr>
                <p:cNvCxnSpPr/>
                <p:nvPr/>
              </p:nvCxnSpPr>
              <p:spPr>
                <a:xfrm flipV="1">
                  <a:off x="7028782" y="2845711"/>
                  <a:ext cx="113419" cy="9242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9" name="Straight Connector 2268">
                  <a:extLst>
                    <a:ext uri="{FF2B5EF4-FFF2-40B4-BE49-F238E27FC236}">
                      <a16:creationId xmlns:a16="http://schemas.microsoft.com/office/drawing/2014/main" id="{07D6B301-B88B-D74A-95A9-A814A617DF0B}"/>
                    </a:ext>
                  </a:extLst>
                </p:cNvPr>
                <p:cNvCxnSpPr/>
                <p:nvPr/>
              </p:nvCxnSpPr>
              <p:spPr>
                <a:xfrm flipV="1">
                  <a:off x="6581076" y="2938136"/>
                  <a:ext cx="4536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41" name="Group 547">
                <a:extLst>
                  <a:ext uri="{FF2B5EF4-FFF2-40B4-BE49-F238E27FC236}">
                    <a16:creationId xmlns:a16="http://schemas.microsoft.com/office/drawing/2014/main" id="{BD431809-A0E5-EB48-8FB3-A2AFCC9E4F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266" name="Straight Connector 2265">
                  <a:extLst>
                    <a:ext uri="{FF2B5EF4-FFF2-40B4-BE49-F238E27FC236}">
                      <a16:creationId xmlns:a16="http://schemas.microsoft.com/office/drawing/2014/main" id="{DD9C9808-68C2-5641-BBFD-CD64102BC801}"/>
                    </a:ext>
                  </a:extLst>
                </p:cNvPr>
                <p:cNvCxnSpPr/>
                <p:nvPr/>
              </p:nvCxnSpPr>
              <p:spPr>
                <a:xfrm flipV="1">
                  <a:off x="7029263" y="2845642"/>
                  <a:ext cx="119388" cy="8929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7" name="Straight Connector 2266">
                  <a:extLst>
                    <a:ext uri="{FF2B5EF4-FFF2-40B4-BE49-F238E27FC236}">
                      <a16:creationId xmlns:a16="http://schemas.microsoft.com/office/drawing/2014/main" id="{24555690-774B-C64C-9B86-6BEFE0B04105}"/>
                    </a:ext>
                  </a:extLst>
                </p:cNvPr>
                <p:cNvCxnSpPr/>
                <p:nvPr/>
              </p:nvCxnSpPr>
              <p:spPr>
                <a:xfrm flipV="1">
                  <a:off x="6581557" y="2934934"/>
                  <a:ext cx="4536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42" name="Group 549">
                <a:extLst>
                  <a:ext uri="{FF2B5EF4-FFF2-40B4-BE49-F238E27FC236}">
                    <a16:creationId xmlns:a16="http://schemas.microsoft.com/office/drawing/2014/main" id="{7861F78C-66A9-0B4D-91DF-9CA4F7B24F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264" name="Straight Connector 2263">
                  <a:extLst>
                    <a:ext uri="{FF2B5EF4-FFF2-40B4-BE49-F238E27FC236}">
                      <a16:creationId xmlns:a16="http://schemas.microsoft.com/office/drawing/2014/main" id="{7A540AE0-8021-0845-9F64-356B53E091B9}"/>
                    </a:ext>
                  </a:extLst>
                </p:cNvPr>
                <p:cNvCxnSpPr/>
                <p:nvPr/>
              </p:nvCxnSpPr>
              <p:spPr>
                <a:xfrm flipV="1">
                  <a:off x="7026759" y="2845572"/>
                  <a:ext cx="113419" cy="8929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5" name="Straight Connector 2264">
                  <a:extLst>
                    <a:ext uri="{FF2B5EF4-FFF2-40B4-BE49-F238E27FC236}">
                      <a16:creationId xmlns:a16="http://schemas.microsoft.com/office/drawing/2014/main" id="{9BC0009B-B5C5-0149-8EE2-68647A7FC2A3}"/>
                    </a:ext>
                  </a:extLst>
                </p:cNvPr>
                <p:cNvCxnSpPr/>
                <p:nvPr/>
              </p:nvCxnSpPr>
              <p:spPr>
                <a:xfrm flipV="1">
                  <a:off x="6582036" y="2934864"/>
                  <a:ext cx="45069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43" name="Group 550">
                <a:extLst>
                  <a:ext uri="{FF2B5EF4-FFF2-40B4-BE49-F238E27FC236}">
                    <a16:creationId xmlns:a16="http://schemas.microsoft.com/office/drawing/2014/main" id="{A0C1B19A-149C-2048-9262-CB275D24DF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262" name="Straight Connector 2261">
                  <a:extLst>
                    <a:ext uri="{FF2B5EF4-FFF2-40B4-BE49-F238E27FC236}">
                      <a16:creationId xmlns:a16="http://schemas.microsoft.com/office/drawing/2014/main" id="{24EBB181-8802-B048-8755-514B253A7EFB}"/>
                    </a:ext>
                  </a:extLst>
                </p:cNvPr>
                <p:cNvCxnSpPr/>
                <p:nvPr/>
              </p:nvCxnSpPr>
              <p:spPr>
                <a:xfrm flipV="1">
                  <a:off x="7027238" y="2845502"/>
                  <a:ext cx="113419" cy="8929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3" name="Straight Connector 2262">
                  <a:extLst>
                    <a:ext uri="{FF2B5EF4-FFF2-40B4-BE49-F238E27FC236}">
                      <a16:creationId xmlns:a16="http://schemas.microsoft.com/office/drawing/2014/main" id="{03647B52-C5CF-9841-84AE-359DB9D28236}"/>
                    </a:ext>
                  </a:extLst>
                </p:cNvPr>
                <p:cNvCxnSpPr/>
                <p:nvPr/>
              </p:nvCxnSpPr>
              <p:spPr>
                <a:xfrm flipV="1">
                  <a:off x="6582516" y="2934794"/>
                  <a:ext cx="45069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44" name="Group 551">
                <a:extLst>
                  <a:ext uri="{FF2B5EF4-FFF2-40B4-BE49-F238E27FC236}">
                    <a16:creationId xmlns:a16="http://schemas.microsoft.com/office/drawing/2014/main" id="{0F6B5FE9-433E-AF45-829B-1693F681EE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260" name="Straight Connector 2259">
                  <a:extLst>
                    <a:ext uri="{FF2B5EF4-FFF2-40B4-BE49-F238E27FC236}">
                      <a16:creationId xmlns:a16="http://schemas.microsoft.com/office/drawing/2014/main" id="{98D83DBC-7196-674A-AC12-5809335F9950}"/>
                    </a:ext>
                  </a:extLst>
                </p:cNvPr>
                <p:cNvCxnSpPr/>
                <p:nvPr/>
              </p:nvCxnSpPr>
              <p:spPr>
                <a:xfrm flipV="1">
                  <a:off x="7027718" y="2845433"/>
                  <a:ext cx="113419" cy="8929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1" name="Straight Connector 2260">
                  <a:extLst>
                    <a:ext uri="{FF2B5EF4-FFF2-40B4-BE49-F238E27FC236}">
                      <a16:creationId xmlns:a16="http://schemas.microsoft.com/office/drawing/2014/main" id="{DA345508-ED75-CB45-84D3-8972B3823321}"/>
                    </a:ext>
                  </a:extLst>
                </p:cNvPr>
                <p:cNvCxnSpPr/>
                <p:nvPr/>
              </p:nvCxnSpPr>
              <p:spPr>
                <a:xfrm flipV="1">
                  <a:off x="6582995" y="2934724"/>
                  <a:ext cx="45069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45" name="Group 552">
                <a:extLst>
                  <a:ext uri="{FF2B5EF4-FFF2-40B4-BE49-F238E27FC236}">
                    <a16:creationId xmlns:a16="http://schemas.microsoft.com/office/drawing/2014/main" id="{F154FC25-62B1-E649-978E-614DF0A54B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258" name="Straight Connector 2257">
                  <a:extLst>
                    <a:ext uri="{FF2B5EF4-FFF2-40B4-BE49-F238E27FC236}">
                      <a16:creationId xmlns:a16="http://schemas.microsoft.com/office/drawing/2014/main" id="{06A0FAD8-4849-0A41-81FE-F9998F083CF5}"/>
                    </a:ext>
                  </a:extLst>
                </p:cNvPr>
                <p:cNvCxnSpPr/>
                <p:nvPr/>
              </p:nvCxnSpPr>
              <p:spPr>
                <a:xfrm flipV="1">
                  <a:off x="7028199" y="2845363"/>
                  <a:ext cx="113419" cy="9399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9" name="Straight Connector 2258">
                  <a:extLst>
                    <a:ext uri="{FF2B5EF4-FFF2-40B4-BE49-F238E27FC236}">
                      <a16:creationId xmlns:a16="http://schemas.microsoft.com/office/drawing/2014/main" id="{F20F58AE-6D2B-F34C-9426-EEBDA8C1C26B}"/>
                    </a:ext>
                  </a:extLst>
                </p:cNvPr>
                <p:cNvCxnSpPr/>
                <p:nvPr/>
              </p:nvCxnSpPr>
              <p:spPr>
                <a:xfrm flipV="1">
                  <a:off x="6583477" y="2939355"/>
                  <a:ext cx="45069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46" name="Group 555">
                <a:extLst>
                  <a:ext uri="{FF2B5EF4-FFF2-40B4-BE49-F238E27FC236}">
                    <a16:creationId xmlns:a16="http://schemas.microsoft.com/office/drawing/2014/main" id="{CE58E6E7-6A3D-5D47-B128-FDA5E9DBE3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256" name="Straight Connector 2255">
                  <a:extLst>
                    <a:ext uri="{FF2B5EF4-FFF2-40B4-BE49-F238E27FC236}">
                      <a16:creationId xmlns:a16="http://schemas.microsoft.com/office/drawing/2014/main" id="{144AA24F-9ED3-7349-A725-3F258D69A240}"/>
                    </a:ext>
                  </a:extLst>
                </p:cNvPr>
                <p:cNvCxnSpPr/>
                <p:nvPr/>
              </p:nvCxnSpPr>
              <p:spPr>
                <a:xfrm flipV="1">
                  <a:off x="7028679" y="2842160"/>
                  <a:ext cx="113419" cy="9712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7" name="Straight Connector 2256">
                  <a:extLst>
                    <a:ext uri="{FF2B5EF4-FFF2-40B4-BE49-F238E27FC236}">
                      <a16:creationId xmlns:a16="http://schemas.microsoft.com/office/drawing/2014/main" id="{7171569F-E786-B648-BA09-DDEDDFB2395F}"/>
                    </a:ext>
                  </a:extLst>
                </p:cNvPr>
                <p:cNvCxnSpPr/>
                <p:nvPr/>
              </p:nvCxnSpPr>
              <p:spPr>
                <a:xfrm flipV="1">
                  <a:off x="6580972" y="2939284"/>
                  <a:ext cx="4536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47" name="Group 556">
                <a:extLst>
                  <a:ext uri="{FF2B5EF4-FFF2-40B4-BE49-F238E27FC236}">
                    <a16:creationId xmlns:a16="http://schemas.microsoft.com/office/drawing/2014/main" id="{E44CF71B-5C98-8B49-AD01-F0501C70A6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254" name="Straight Connector 2253">
                  <a:extLst>
                    <a:ext uri="{FF2B5EF4-FFF2-40B4-BE49-F238E27FC236}">
                      <a16:creationId xmlns:a16="http://schemas.microsoft.com/office/drawing/2014/main" id="{38FB85AD-BB56-A147-95AD-2E9AFC52303B}"/>
                    </a:ext>
                  </a:extLst>
                </p:cNvPr>
                <p:cNvCxnSpPr/>
                <p:nvPr/>
              </p:nvCxnSpPr>
              <p:spPr>
                <a:xfrm flipV="1">
                  <a:off x="7029158" y="2842090"/>
                  <a:ext cx="113419" cy="9712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5" name="Straight Connector 2254">
                  <a:extLst>
                    <a:ext uri="{FF2B5EF4-FFF2-40B4-BE49-F238E27FC236}">
                      <a16:creationId xmlns:a16="http://schemas.microsoft.com/office/drawing/2014/main" id="{86C81058-2DCE-C747-9214-73C3790631F5}"/>
                    </a:ext>
                  </a:extLst>
                </p:cNvPr>
                <p:cNvCxnSpPr/>
                <p:nvPr/>
              </p:nvCxnSpPr>
              <p:spPr>
                <a:xfrm flipV="1">
                  <a:off x="6581452" y="2939215"/>
                  <a:ext cx="4536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48" name="Group 557">
                <a:extLst>
                  <a:ext uri="{FF2B5EF4-FFF2-40B4-BE49-F238E27FC236}">
                    <a16:creationId xmlns:a16="http://schemas.microsoft.com/office/drawing/2014/main" id="{5F88A3E4-4A77-E44D-9AC9-B6494EA76A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252" name="Straight Connector 2251">
                  <a:extLst>
                    <a:ext uri="{FF2B5EF4-FFF2-40B4-BE49-F238E27FC236}">
                      <a16:creationId xmlns:a16="http://schemas.microsoft.com/office/drawing/2014/main" id="{986C57BD-11BE-CA4B-9859-BA66E122AE07}"/>
                    </a:ext>
                  </a:extLst>
                </p:cNvPr>
                <p:cNvCxnSpPr/>
                <p:nvPr/>
              </p:nvCxnSpPr>
              <p:spPr>
                <a:xfrm flipV="1">
                  <a:off x="7026654" y="2846719"/>
                  <a:ext cx="113419" cy="9242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3" name="Straight Connector 2252">
                  <a:extLst>
                    <a:ext uri="{FF2B5EF4-FFF2-40B4-BE49-F238E27FC236}">
                      <a16:creationId xmlns:a16="http://schemas.microsoft.com/office/drawing/2014/main" id="{4FFA72A1-FE20-3248-8048-A54C5BB79E0E}"/>
                    </a:ext>
                  </a:extLst>
                </p:cNvPr>
                <p:cNvCxnSpPr/>
                <p:nvPr/>
              </p:nvCxnSpPr>
              <p:spPr>
                <a:xfrm flipV="1">
                  <a:off x="6581933" y="2939145"/>
                  <a:ext cx="45069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49" name="Group 558">
                <a:extLst>
                  <a:ext uri="{FF2B5EF4-FFF2-40B4-BE49-F238E27FC236}">
                    <a16:creationId xmlns:a16="http://schemas.microsoft.com/office/drawing/2014/main" id="{0C11C4A4-C3FC-BE49-9D24-FE2401268A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250" name="Straight Connector 2249">
                  <a:extLst>
                    <a:ext uri="{FF2B5EF4-FFF2-40B4-BE49-F238E27FC236}">
                      <a16:creationId xmlns:a16="http://schemas.microsoft.com/office/drawing/2014/main" id="{D78773C1-44C8-5543-8AA5-7D6BA930345C}"/>
                    </a:ext>
                  </a:extLst>
                </p:cNvPr>
                <p:cNvCxnSpPr/>
                <p:nvPr/>
              </p:nvCxnSpPr>
              <p:spPr>
                <a:xfrm flipV="1">
                  <a:off x="7027133" y="2846650"/>
                  <a:ext cx="113419" cy="9242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1" name="Straight Connector 2250">
                  <a:extLst>
                    <a:ext uri="{FF2B5EF4-FFF2-40B4-BE49-F238E27FC236}">
                      <a16:creationId xmlns:a16="http://schemas.microsoft.com/office/drawing/2014/main" id="{51F7BC5F-6A1E-1D43-B11C-D32E91BEA0D3}"/>
                    </a:ext>
                  </a:extLst>
                </p:cNvPr>
                <p:cNvCxnSpPr/>
                <p:nvPr/>
              </p:nvCxnSpPr>
              <p:spPr>
                <a:xfrm flipV="1">
                  <a:off x="6582413" y="2939076"/>
                  <a:ext cx="45069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212" name="Straight Connector 2211">
              <a:extLst>
                <a:ext uri="{FF2B5EF4-FFF2-40B4-BE49-F238E27FC236}">
                  <a16:creationId xmlns:a16="http://schemas.microsoft.com/office/drawing/2014/main" id="{8742A80B-531D-5B4F-BDBD-5C050B324AF1}"/>
                </a:ext>
              </a:extLst>
            </p:cNvPr>
            <p:cNvCxnSpPr/>
            <p:nvPr/>
          </p:nvCxnSpPr>
          <p:spPr bwMode="auto">
            <a:xfrm flipH="1">
              <a:off x="6685171" y="4525377"/>
              <a:ext cx="4763" cy="85566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3" name="Straight Connector 2212">
              <a:extLst>
                <a:ext uri="{FF2B5EF4-FFF2-40B4-BE49-F238E27FC236}">
                  <a16:creationId xmlns:a16="http://schemas.microsoft.com/office/drawing/2014/main" id="{4183F714-C9EF-0148-AAB0-066E4F697E5C}"/>
                </a:ext>
              </a:extLst>
            </p:cNvPr>
            <p:cNvCxnSpPr/>
            <p:nvPr/>
          </p:nvCxnSpPr>
          <p:spPr bwMode="auto">
            <a:xfrm>
              <a:off x="6632784" y="4706352"/>
              <a:ext cx="5873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4" name="Straight Connector 2213">
              <a:extLst>
                <a:ext uri="{FF2B5EF4-FFF2-40B4-BE49-F238E27FC236}">
                  <a16:creationId xmlns:a16="http://schemas.microsoft.com/office/drawing/2014/main" id="{F673DA13-DFA2-114D-B9CD-5CF76CE5560F}"/>
                </a:ext>
              </a:extLst>
            </p:cNvPr>
            <p:cNvCxnSpPr/>
            <p:nvPr/>
          </p:nvCxnSpPr>
          <p:spPr bwMode="auto">
            <a:xfrm>
              <a:off x="6631196" y="4771439"/>
              <a:ext cx="5873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5" name="Straight Connector 2214">
              <a:extLst>
                <a:ext uri="{FF2B5EF4-FFF2-40B4-BE49-F238E27FC236}">
                  <a16:creationId xmlns:a16="http://schemas.microsoft.com/office/drawing/2014/main" id="{69C43710-5D21-094A-9A94-08F8E56191F8}"/>
                </a:ext>
              </a:extLst>
            </p:cNvPr>
            <p:cNvCxnSpPr/>
            <p:nvPr/>
          </p:nvCxnSpPr>
          <p:spPr bwMode="auto">
            <a:xfrm>
              <a:off x="6631196" y="4849227"/>
              <a:ext cx="5873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6" name="Straight Connector 2215">
              <a:extLst>
                <a:ext uri="{FF2B5EF4-FFF2-40B4-BE49-F238E27FC236}">
                  <a16:creationId xmlns:a16="http://schemas.microsoft.com/office/drawing/2014/main" id="{D452918B-D99A-794A-8FB8-E749D444A8A3}"/>
                </a:ext>
              </a:extLst>
            </p:cNvPr>
            <p:cNvCxnSpPr/>
            <p:nvPr/>
          </p:nvCxnSpPr>
          <p:spPr bwMode="auto">
            <a:xfrm>
              <a:off x="6629609" y="4914314"/>
              <a:ext cx="5873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7" name="Straight Connector 2216">
              <a:extLst>
                <a:ext uri="{FF2B5EF4-FFF2-40B4-BE49-F238E27FC236}">
                  <a16:creationId xmlns:a16="http://schemas.microsoft.com/office/drawing/2014/main" id="{2A65C57D-F50C-F64C-9B98-A00256DAA950}"/>
                </a:ext>
              </a:extLst>
            </p:cNvPr>
            <p:cNvCxnSpPr/>
            <p:nvPr/>
          </p:nvCxnSpPr>
          <p:spPr bwMode="auto">
            <a:xfrm>
              <a:off x="6628021" y="4976227"/>
              <a:ext cx="603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8" name="Straight Connector 2217">
              <a:extLst>
                <a:ext uri="{FF2B5EF4-FFF2-40B4-BE49-F238E27FC236}">
                  <a16:creationId xmlns:a16="http://schemas.microsoft.com/office/drawing/2014/main" id="{5B3EDDBB-C930-CA45-B460-8A644E068F7A}"/>
                </a:ext>
              </a:extLst>
            </p:cNvPr>
            <p:cNvCxnSpPr/>
            <p:nvPr/>
          </p:nvCxnSpPr>
          <p:spPr bwMode="auto">
            <a:xfrm>
              <a:off x="6628021" y="5044489"/>
              <a:ext cx="5873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9" name="Straight Connector 2218">
              <a:extLst>
                <a:ext uri="{FF2B5EF4-FFF2-40B4-BE49-F238E27FC236}">
                  <a16:creationId xmlns:a16="http://schemas.microsoft.com/office/drawing/2014/main" id="{D50EA242-0349-8D4D-88F3-55404B3248E8}"/>
                </a:ext>
              </a:extLst>
            </p:cNvPr>
            <p:cNvCxnSpPr/>
            <p:nvPr/>
          </p:nvCxnSpPr>
          <p:spPr bwMode="auto">
            <a:xfrm>
              <a:off x="6626434" y="5114339"/>
              <a:ext cx="5873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0" name="Straight Connector 2219">
              <a:extLst>
                <a:ext uri="{FF2B5EF4-FFF2-40B4-BE49-F238E27FC236}">
                  <a16:creationId xmlns:a16="http://schemas.microsoft.com/office/drawing/2014/main" id="{07C4B9C1-AB62-7346-8FB9-3D2902CD481B}"/>
                </a:ext>
              </a:extLst>
            </p:cNvPr>
            <p:cNvCxnSpPr/>
            <p:nvPr/>
          </p:nvCxnSpPr>
          <p:spPr bwMode="auto">
            <a:xfrm>
              <a:off x="6629609" y="5184189"/>
              <a:ext cx="5873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1" name="Straight Connector 2220">
              <a:extLst>
                <a:ext uri="{FF2B5EF4-FFF2-40B4-BE49-F238E27FC236}">
                  <a16:creationId xmlns:a16="http://schemas.microsoft.com/office/drawing/2014/main" id="{455CF468-DF93-D949-A0A5-A99315ED6643}"/>
                </a:ext>
              </a:extLst>
            </p:cNvPr>
            <p:cNvCxnSpPr/>
            <p:nvPr/>
          </p:nvCxnSpPr>
          <p:spPr bwMode="auto">
            <a:xfrm>
              <a:off x="6631196" y="5252452"/>
              <a:ext cx="5873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2" name="Straight Connector 2221">
              <a:extLst>
                <a:ext uri="{FF2B5EF4-FFF2-40B4-BE49-F238E27FC236}">
                  <a16:creationId xmlns:a16="http://schemas.microsoft.com/office/drawing/2014/main" id="{688ECD61-4E14-DE44-97CA-2F5FB733C17A}"/>
                </a:ext>
              </a:extLst>
            </p:cNvPr>
            <p:cNvCxnSpPr/>
            <p:nvPr/>
          </p:nvCxnSpPr>
          <p:spPr bwMode="auto">
            <a:xfrm>
              <a:off x="6631196" y="5322302"/>
              <a:ext cx="5873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3" name="Straight Connector 2222">
              <a:extLst>
                <a:ext uri="{FF2B5EF4-FFF2-40B4-BE49-F238E27FC236}">
                  <a16:creationId xmlns:a16="http://schemas.microsoft.com/office/drawing/2014/main" id="{5C5B4A84-CD30-E34E-8D82-AD74B698562B}"/>
                </a:ext>
              </a:extLst>
            </p:cNvPr>
            <p:cNvCxnSpPr/>
            <p:nvPr/>
          </p:nvCxnSpPr>
          <p:spPr bwMode="auto">
            <a:xfrm>
              <a:off x="6632784" y="5387389"/>
              <a:ext cx="5873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4" name="Straight Connector 2223">
              <a:extLst>
                <a:ext uri="{FF2B5EF4-FFF2-40B4-BE49-F238E27FC236}">
                  <a16:creationId xmlns:a16="http://schemas.microsoft.com/office/drawing/2014/main" id="{5A784C0E-ED94-0E45-A29C-FD09264DB91C}"/>
                </a:ext>
              </a:extLst>
            </p:cNvPr>
            <p:cNvCxnSpPr/>
            <p:nvPr/>
          </p:nvCxnSpPr>
          <p:spPr bwMode="auto">
            <a:xfrm flipH="1">
              <a:off x="6632784" y="4531727"/>
              <a:ext cx="58737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25" name="Group 2224">
              <a:extLst>
                <a:ext uri="{FF2B5EF4-FFF2-40B4-BE49-F238E27FC236}">
                  <a16:creationId xmlns:a16="http://schemas.microsoft.com/office/drawing/2014/main" id="{386EABE6-3F0D-9446-99EA-AD54FAD97ACD}"/>
                </a:ext>
              </a:extLst>
            </p:cNvPr>
            <p:cNvGrpSpPr/>
            <p:nvPr/>
          </p:nvGrpSpPr>
          <p:grpSpPr>
            <a:xfrm>
              <a:off x="6434171" y="4488570"/>
              <a:ext cx="224203" cy="179034"/>
              <a:chOff x="3668110" y="2448910"/>
              <a:chExt cx="3794234" cy="2165130"/>
            </a:xfrm>
          </p:grpSpPr>
          <p:sp>
            <p:nvSpPr>
              <p:cNvPr id="2226" name="Rectangle 2225">
                <a:extLst>
                  <a:ext uri="{FF2B5EF4-FFF2-40B4-BE49-F238E27FC236}">
                    <a16:creationId xmlns:a16="http://schemas.microsoft.com/office/drawing/2014/main" id="{C8BFDF92-4403-7243-ACA6-0719A58A205B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227" name="Freeform 2226">
                <a:extLst>
                  <a:ext uri="{FF2B5EF4-FFF2-40B4-BE49-F238E27FC236}">
                    <a16:creationId xmlns:a16="http://schemas.microsoft.com/office/drawing/2014/main" id="{7E0C8408-4575-1B43-9E7B-C49B042DF770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2228" name="Group 2227">
                <a:extLst>
                  <a:ext uri="{FF2B5EF4-FFF2-40B4-BE49-F238E27FC236}">
                    <a16:creationId xmlns:a16="http://schemas.microsoft.com/office/drawing/2014/main" id="{32EA7FAC-B1FF-C848-917E-4A36D5DF72C1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2229" name="Freeform 2228">
                  <a:extLst>
                    <a:ext uri="{FF2B5EF4-FFF2-40B4-BE49-F238E27FC236}">
                      <a16:creationId xmlns:a16="http://schemas.microsoft.com/office/drawing/2014/main" id="{955FD11A-B45A-0043-85AC-A7FBA5976333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230" name="Freeform 2229">
                  <a:extLst>
                    <a:ext uri="{FF2B5EF4-FFF2-40B4-BE49-F238E27FC236}">
                      <a16:creationId xmlns:a16="http://schemas.microsoft.com/office/drawing/2014/main" id="{905227E9-77C4-5646-BB01-28CE8D9C2CE3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231" name="Freeform 2230">
                  <a:extLst>
                    <a:ext uri="{FF2B5EF4-FFF2-40B4-BE49-F238E27FC236}">
                      <a16:creationId xmlns:a16="http://schemas.microsoft.com/office/drawing/2014/main" id="{81C8ADAC-2766-DA46-8606-FFEF45F98861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232" name="Freeform 2231">
                  <a:extLst>
                    <a:ext uri="{FF2B5EF4-FFF2-40B4-BE49-F238E27FC236}">
                      <a16:creationId xmlns:a16="http://schemas.microsoft.com/office/drawing/2014/main" id="{39ADE049-D143-9340-8929-AACE9281CEF4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3048" name="Group 3047">
            <a:extLst>
              <a:ext uri="{FF2B5EF4-FFF2-40B4-BE49-F238E27FC236}">
                <a16:creationId xmlns:a16="http://schemas.microsoft.com/office/drawing/2014/main" id="{56F9EA7E-1CB4-2249-A692-78BBE6E06911}"/>
              </a:ext>
            </a:extLst>
          </p:cNvPr>
          <p:cNvGrpSpPr/>
          <p:nvPr/>
        </p:nvGrpSpPr>
        <p:grpSpPr>
          <a:xfrm>
            <a:off x="5974431" y="3377682"/>
            <a:ext cx="1055390" cy="275739"/>
            <a:chOff x="5974431" y="3377682"/>
            <a:chExt cx="1055390" cy="275739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EFE5135-462D-EF4E-AB13-5061441674B8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974431" y="3483429"/>
              <a:ext cx="1055390" cy="16999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6" name="Straight Connector 2075">
              <a:extLst>
                <a:ext uri="{FF2B5EF4-FFF2-40B4-BE49-F238E27FC236}">
                  <a16:creationId xmlns:a16="http://schemas.microsoft.com/office/drawing/2014/main" id="{E3348DE5-9E35-144F-BA2C-58569C83123A}"/>
                </a:ext>
              </a:extLst>
            </p:cNvPr>
            <p:cNvCxnSpPr>
              <a:cxnSpLocks/>
              <a:stCxn id="1797" idx="8"/>
            </p:cNvCxnSpPr>
            <p:nvPr/>
          </p:nvCxnSpPr>
          <p:spPr bwMode="auto">
            <a:xfrm flipH="1" flipV="1">
              <a:off x="6223247" y="3427445"/>
              <a:ext cx="671696" cy="17383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9" name="Straight Connector 2078">
              <a:extLst>
                <a:ext uri="{FF2B5EF4-FFF2-40B4-BE49-F238E27FC236}">
                  <a16:creationId xmlns:a16="http://schemas.microsoft.com/office/drawing/2014/main" id="{D303DC32-178A-8044-9EDB-91C70B24B214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6465843" y="3377682"/>
              <a:ext cx="562839" cy="20182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5" name="Group 2084">
            <a:extLst>
              <a:ext uri="{FF2B5EF4-FFF2-40B4-BE49-F238E27FC236}">
                <a16:creationId xmlns:a16="http://schemas.microsoft.com/office/drawing/2014/main" id="{F5B82866-056E-E94D-A772-F82AE1F53EE6}"/>
              </a:ext>
            </a:extLst>
          </p:cNvPr>
          <p:cNvGrpSpPr/>
          <p:nvPr/>
        </p:nvGrpSpPr>
        <p:grpSpPr>
          <a:xfrm flipV="1">
            <a:off x="5989981" y="3036336"/>
            <a:ext cx="1055390" cy="275739"/>
            <a:chOff x="6920204" y="3530082"/>
            <a:chExt cx="1055390" cy="275739"/>
          </a:xfrm>
        </p:grpSpPr>
        <p:cxnSp>
          <p:nvCxnSpPr>
            <p:cNvPr id="2082" name="Straight Connector 2081">
              <a:extLst>
                <a:ext uri="{FF2B5EF4-FFF2-40B4-BE49-F238E27FC236}">
                  <a16:creationId xmlns:a16="http://schemas.microsoft.com/office/drawing/2014/main" id="{9BFDF748-077C-3C42-928A-5ECFD560C5D3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6920204" y="3635829"/>
              <a:ext cx="1055390" cy="16999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3" name="Straight Connector 2082">
              <a:extLst>
                <a:ext uri="{FF2B5EF4-FFF2-40B4-BE49-F238E27FC236}">
                  <a16:creationId xmlns:a16="http://schemas.microsoft.com/office/drawing/2014/main" id="{7784673D-4B8F-FD46-B153-7B298DADAE94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7169020" y="3579845"/>
              <a:ext cx="671696" cy="17383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4" name="Straight Connector 2083">
              <a:extLst>
                <a:ext uri="{FF2B5EF4-FFF2-40B4-BE49-F238E27FC236}">
                  <a16:creationId xmlns:a16="http://schemas.microsoft.com/office/drawing/2014/main" id="{2873B3A2-D82B-C34E-B37B-7DE8521CCFC6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7411616" y="3530082"/>
              <a:ext cx="562839" cy="20182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49" name="Group 3048">
            <a:extLst>
              <a:ext uri="{FF2B5EF4-FFF2-40B4-BE49-F238E27FC236}">
                <a16:creationId xmlns:a16="http://schemas.microsoft.com/office/drawing/2014/main" id="{0DEFFD4D-EE42-5F4B-99FB-3A86AB6707C8}"/>
              </a:ext>
            </a:extLst>
          </p:cNvPr>
          <p:cNvGrpSpPr/>
          <p:nvPr/>
        </p:nvGrpSpPr>
        <p:grpSpPr>
          <a:xfrm>
            <a:off x="6657747" y="2537293"/>
            <a:ext cx="5251865" cy="1075110"/>
            <a:chOff x="6657747" y="2537293"/>
            <a:chExt cx="5251865" cy="107511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D5EB0EC-9187-E241-9FF4-CF79D7E505C6}"/>
                </a:ext>
              </a:extLst>
            </p:cNvPr>
            <p:cNvCxnSpPr/>
            <p:nvPr/>
          </p:nvCxnSpPr>
          <p:spPr bwMode="auto">
            <a:xfrm flipH="1">
              <a:off x="7111851" y="3098053"/>
              <a:ext cx="1587" cy="5143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66" name="Group 2065">
              <a:extLst>
                <a:ext uri="{FF2B5EF4-FFF2-40B4-BE49-F238E27FC236}">
                  <a16:creationId xmlns:a16="http://schemas.microsoft.com/office/drawing/2014/main" id="{671130CD-6668-134C-8C7A-D342EFD4F4A8}"/>
                </a:ext>
              </a:extLst>
            </p:cNvPr>
            <p:cNvGrpSpPr/>
            <p:nvPr/>
          </p:nvGrpSpPr>
          <p:grpSpPr>
            <a:xfrm>
              <a:off x="6657747" y="2637514"/>
              <a:ext cx="914400" cy="479686"/>
              <a:chOff x="3668110" y="2448910"/>
              <a:chExt cx="3794234" cy="2165130"/>
            </a:xfrm>
          </p:grpSpPr>
          <p:sp>
            <p:nvSpPr>
              <p:cNvPr id="2067" name="Rectangle 2066">
                <a:extLst>
                  <a:ext uri="{FF2B5EF4-FFF2-40B4-BE49-F238E27FC236}">
                    <a16:creationId xmlns:a16="http://schemas.microsoft.com/office/drawing/2014/main" id="{5ED49501-3457-DE48-B6A2-2CC8A28A4B14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68" name="Freeform 2067">
                <a:extLst>
                  <a:ext uri="{FF2B5EF4-FFF2-40B4-BE49-F238E27FC236}">
                    <a16:creationId xmlns:a16="http://schemas.microsoft.com/office/drawing/2014/main" id="{FE7F7BF5-C935-914D-8A79-967EE18C7BC4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2069" name="Group 2068">
                <a:extLst>
                  <a:ext uri="{FF2B5EF4-FFF2-40B4-BE49-F238E27FC236}">
                    <a16:creationId xmlns:a16="http://schemas.microsoft.com/office/drawing/2014/main" id="{E8E1A699-022A-4D49-963C-C0CB3FD03D5F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2070" name="Freeform 2069">
                  <a:extLst>
                    <a:ext uri="{FF2B5EF4-FFF2-40B4-BE49-F238E27FC236}">
                      <a16:creationId xmlns:a16="http://schemas.microsoft.com/office/drawing/2014/main" id="{AC2A9D8C-7B09-FE4A-8E15-3AE55939F72B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071" name="Freeform 2070">
                  <a:extLst>
                    <a:ext uri="{FF2B5EF4-FFF2-40B4-BE49-F238E27FC236}">
                      <a16:creationId xmlns:a16="http://schemas.microsoft.com/office/drawing/2014/main" id="{C3463AC7-21C7-DF41-81AC-E1550BD75576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072" name="Freeform 2071">
                  <a:extLst>
                    <a:ext uri="{FF2B5EF4-FFF2-40B4-BE49-F238E27FC236}">
                      <a16:creationId xmlns:a16="http://schemas.microsoft.com/office/drawing/2014/main" id="{F608C891-1396-8E48-9C57-970118D86E57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073" name="Freeform 2072">
                  <a:extLst>
                    <a:ext uri="{FF2B5EF4-FFF2-40B4-BE49-F238E27FC236}">
                      <a16:creationId xmlns:a16="http://schemas.microsoft.com/office/drawing/2014/main" id="{83C5F980-A19D-AC46-9969-CD08A1A3080C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017" name="TextBox 3016">
              <a:extLst>
                <a:ext uri="{FF2B5EF4-FFF2-40B4-BE49-F238E27FC236}">
                  <a16:creationId xmlns:a16="http://schemas.microsoft.com/office/drawing/2014/main" id="{BCCE49A8-7D52-C34D-ACC2-7FA5FA60D96D}"/>
                </a:ext>
              </a:extLst>
            </p:cNvPr>
            <p:cNvSpPr txBox="1"/>
            <p:nvPr/>
          </p:nvSpPr>
          <p:spPr bwMode="auto">
            <a:xfrm>
              <a:off x="8134745" y="2537293"/>
              <a:ext cx="3774867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i="0" dirty="0">
                  <a:solidFill>
                    <a:srgbClr val="C00000"/>
                  </a:solidFill>
                  <a:latin typeface="Calibri"/>
                  <a:ea typeface="+mn-ea"/>
                  <a:cs typeface="+mn-cs"/>
                </a:rPr>
                <a:t>Tier-1 switches</a:t>
              </a:r>
            </a:p>
            <a:p>
              <a:pPr marL="342900" indent="-22383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A8"/>
                </a:buClr>
                <a:buFont typeface="Wingdings" pitchFamily="2" charset="2"/>
                <a:buChar char="§"/>
                <a:defRPr/>
              </a:pPr>
              <a:r>
                <a:rPr lang="en-US" sz="2000" dirty="0">
                  <a:latin typeface="Calibri"/>
                </a:rPr>
                <a:t>connecting to  ~16 T-2s below</a:t>
              </a:r>
              <a:endParaRPr lang="en-US" sz="2000" i="0" dirty="0">
                <a:latin typeface="Calibri"/>
              </a:endParaRPr>
            </a:p>
          </p:txBody>
        </p:sp>
      </p:grpSp>
      <p:grpSp>
        <p:nvGrpSpPr>
          <p:cNvPr id="3029" name="Group 3028">
            <a:extLst>
              <a:ext uri="{FF2B5EF4-FFF2-40B4-BE49-F238E27FC236}">
                <a16:creationId xmlns:a16="http://schemas.microsoft.com/office/drawing/2014/main" id="{E6DDCFFF-CBB8-924D-9B40-87D5C47FE2A4}"/>
              </a:ext>
            </a:extLst>
          </p:cNvPr>
          <p:cNvGrpSpPr/>
          <p:nvPr/>
        </p:nvGrpSpPr>
        <p:grpSpPr>
          <a:xfrm>
            <a:off x="3209365" y="1435878"/>
            <a:ext cx="8735897" cy="769441"/>
            <a:chOff x="3209365" y="1435878"/>
            <a:chExt cx="8735897" cy="769441"/>
          </a:xfrm>
        </p:grpSpPr>
        <p:grpSp>
          <p:nvGrpSpPr>
            <p:cNvPr id="1063" name="Group 1062">
              <a:extLst>
                <a:ext uri="{FF2B5EF4-FFF2-40B4-BE49-F238E27FC236}">
                  <a16:creationId xmlns:a16="http://schemas.microsoft.com/office/drawing/2014/main" id="{D7F1E435-14C7-CC4D-B94B-86715A33A14B}"/>
                </a:ext>
              </a:extLst>
            </p:cNvPr>
            <p:cNvGrpSpPr/>
            <p:nvPr/>
          </p:nvGrpSpPr>
          <p:grpSpPr>
            <a:xfrm>
              <a:off x="3209365" y="1621000"/>
              <a:ext cx="894855" cy="442494"/>
              <a:chOff x="7493876" y="2774731"/>
              <a:chExt cx="1481958" cy="894622"/>
            </a:xfrm>
          </p:grpSpPr>
          <p:sp>
            <p:nvSpPr>
              <p:cNvPr id="1064" name="Freeform 1063">
                <a:extLst>
                  <a:ext uri="{FF2B5EF4-FFF2-40B4-BE49-F238E27FC236}">
                    <a16:creationId xmlns:a16="http://schemas.microsoft.com/office/drawing/2014/main" id="{7711398F-9BAE-D94F-A3D7-EA8D66565511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065" name="Oval 1064">
                <a:extLst>
                  <a:ext uri="{FF2B5EF4-FFF2-40B4-BE49-F238E27FC236}">
                    <a16:creationId xmlns:a16="http://schemas.microsoft.com/office/drawing/2014/main" id="{EAE5B278-7BA6-C34F-80E0-6CD3A11015A8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066" name="Group 1065">
                <a:extLst>
                  <a:ext uri="{FF2B5EF4-FFF2-40B4-BE49-F238E27FC236}">
                    <a16:creationId xmlns:a16="http://schemas.microsoft.com/office/drawing/2014/main" id="{3820064E-BDD7-E346-AD74-70B04A832CE7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067" name="Freeform 1066">
                  <a:extLst>
                    <a:ext uri="{FF2B5EF4-FFF2-40B4-BE49-F238E27FC236}">
                      <a16:creationId xmlns:a16="http://schemas.microsoft.com/office/drawing/2014/main" id="{F671AC90-7C5D-8F42-9F82-43E9BC1C5031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068" name="Freeform 1067">
                  <a:extLst>
                    <a:ext uri="{FF2B5EF4-FFF2-40B4-BE49-F238E27FC236}">
                      <a16:creationId xmlns:a16="http://schemas.microsoft.com/office/drawing/2014/main" id="{24131D0B-4B81-D449-BC50-CE1F49E1B828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069" name="Freeform 1068">
                  <a:extLst>
                    <a:ext uri="{FF2B5EF4-FFF2-40B4-BE49-F238E27FC236}">
                      <a16:creationId xmlns:a16="http://schemas.microsoft.com/office/drawing/2014/main" id="{6852CE4A-A835-3B47-81CA-BC904F7C3428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070" name="Freeform 1069">
                  <a:extLst>
                    <a:ext uri="{FF2B5EF4-FFF2-40B4-BE49-F238E27FC236}">
                      <a16:creationId xmlns:a16="http://schemas.microsoft.com/office/drawing/2014/main" id="{109EA57C-1350-374F-9EEF-17AECAB49B84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259" name="Group 1258">
              <a:extLst>
                <a:ext uri="{FF2B5EF4-FFF2-40B4-BE49-F238E27FC236}">
                  <a16:creationId xmlns:a16="http://schemas.microsoft.com/office/drawing/2014/main" id="{7FCBABCA-1F91-EF43-B0E2-A802226568C1}"/>
                </a:ext>
              </a:extLst>
            </p:cNvPr>
            <p:cNvGrpSpPr/>
            <p:nvPr/>
          </p:nvGrpSpPr>
          <p:grpSpPr>
            <a:xfrm>
              <a:off x="5489296" y="1629965"/>
              <a:ext cx="894855" cy="442494"/>
              <a:chOff x="7493876" y="2774731"/>
              <a:chExt cx="1481958" cy="894622"/>
            </a:xfrm>
          </p:grpSpPr>
          <p:sp>
            <p:nvSpPr>
              <p:cNvPr id="1260" name="Freeform 1259">
                <a:extLst>
                  <a:ext uri="{FF2B5EF4-FFF2-40B4-BE49-F238E27FC236}">
                    <a16:creationId xmlns:a16="http://schemas.microsoft.com/office/drawing/2014/main" id="{AF76CBC5-40C6-0D47-B8A4-2F45428AEBA8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261" name="Oval 1260">
                <a:extLst>
                  <a:ext uri="{FF2B5EF4-FFF2-40B4-BE49-F238E27FC236}">
                    <a16:creationId xmlns:a16="http://schemas.microsoft.com/office/drawing/2014/main" id="{7D41A8FF-F728-0646-B249-E5A5B3578DFA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262" name="Group 1261">
                <a:extLst>
                  <a:ext uri="{FF2B5EF4-FFF2-40B4-BE49-F238E27FC236}">
                    <a16:creationId xmlns:a16="http://schemas.microsoft.com/office/drawing/2014/main" id="{DBB91D99-96BD-0A49-962E-7F3F0EAE5494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263" name="Freeform 1262">
                  <a:extLst>
                    <a:ext uri="{FF2B5EF4-FFF2-40B4-BE49-F238E27FC236}">
                      <a16:creationId xmlns:a16="http://schemas.microsoft.com/office/drawing/2014/main" id="{6BA549FE-4ABB-D640-A2A1-CEB356AC8E5B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264" name="Freeform 1263">
                  <a:extLst>
                    <a:ext uri="{FF2B5EF4-FFF2-40B4-BE49-F238E27FC236}">
                      <a16:creationId xmlns:a16="http://schemas.microsoft.com/office/drawing/2014/main" id="{16C84D55-B6B8-3A4F-BC30-699F7EBB024E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265" name="Freeform 1264">
                  <a:extLst>
                    <a:ext uri="{FF2B5EF4-FFF2-40B4-BE49-F238E27FC236}">
                      <a16:creationId xmlns:a16="http://schemas.microsoft.com/office/drawing/2014/main" id="{3FD156E6-B54A-DE4F-ADC6-96076DA88D5E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266" name="Freeform 1265">
                  <a:extLst>
                    <a:ext uri="{FF2B5EF4-FFF2-40B4-BE49-F238E27FC236}">
                      <a16:creationId xmlns:a16="http://schemas.microsoft.com/office/drawing/2014/main" id="{63925375-A660-BB44-AF99-F39AEE6990BE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028" name="TextBox 3027">
              <a:extLst>
                <a:ext uri="{FF2B5EF4-FFF2-40B4-BE49-F238E27FC236}">
                  <a16:creationId xmlns:a16="http://schemas.microsoft.com/office/drawing/2014/main" id="{1181C1E7-C2CE-B241-B3B9-7BCD3088F29E}"/>
                </a:ext>
              </a:extLst>
            </p:cNvPr>
            <p:cNvSpPr txBox="1"/>
            <p:nvPr/>
          </p:nvSpPr>
          <p:spPr bwMode="auto">
            <a:xfrm>
              <a:off x="8092348" y="1435878"/>
              <a:ext cx="385291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i="0" dirty="0">
                  <a:solidFill>
                    <a:srgbClr val="C00000"/>
                  </a:solidFill>
                  <a:latin typeface="Calibri"/>
                  <a:ea typeface="+mn-ea"/>
                  <a:cs typeface="+mn-cs"/>
                </a:rPr>
                <a:t>Border routers</a:t>
              </a:r>
              <a:endParaRPr lang="en-US" sz="2400" dirty="0">
                <a:solidFill>
                  <a:prstClr val="black"/>
                </a:solidFill>
                <a:latin typeface="Calibri"/>
              </a:endParaRPr>
            </a:p>
            <a:p>
              <a:pPr marL="342900" indent="-22383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A8"/>
                </a:buClr>
                <a:buFont typeface="Wingdings" pitchFamily="2" charset="2"/>
                <a:buChar char="§"/>
                <a:defRPr/>
              </a:pPr>
              <a:r>
                <a:rPr lang="en-US" sz="2000" dirty="0">
                  <a:solidFill>
                    <a:prstClr val="black"/>
                  </a:solidFill>
                  <a:latin typeface="Calibri"/>
                </a:rPr>
                <a:t>connections outside datacenter</a:t>
              </a:r>
              <a:endParaRPr lang="en-US" sz="2000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26" name="Group 3025">
            <a:extLst>
              <a:ext uri="{FF2B5EF4-FFF2-40B4-BE49-F238E27FC236}">
                <a16:creationId xmlns:a16="http://schemas.microsoft.com/office/drawing/2014/main" id="{C1D35D5A-ADF5-4F40-AB13-78CC979830DB}"/>
              </a:ext>
            </a:extLst>
          </p:cNvPr>
          <p:cNvGrpSpPr/>
          <p:nvPr/>
        </p:nvGrpSpPr>
        <p:grpSpPr>
          <a:xfrm>
            <a:off x="6424161" y="3564953"/>
            <a:ext cx="1277531" cy="1928756"/>
            <a:chOff x="6424161" y="3564953"/>
            <a:chExt cx="1277531" cy="1928756"/>
          </a:xfrm>
        </p:grpSpPr>
        <p:cxnSp>
          <p:nvCxnSpPr>
            <p:cNvPr id="1787" name="Straight Connector 1786">
              <a:extLst>
                <a:ext uri="{FF2B5EF4-FFF2-40B4-BE49-F238E27FC236}">
                  <a16:creationId xmlns:a16="http://schemas.microsoft.com/office/drawing/2014/main" id="{6C5707B5-1CDF-EF4D-B47F-D0727008A534}"/>
                </a:ext>
              </a:extLst>
            </p:cNvPr>
            <p:cNvCxnSpPr>
              <a:cxnSpLocks/>
              <a:endCxn id="2229" idx="4"/>
            </p:cNvCxnSpPr>
            <p:nvPr/>
          </p:nvCxnSpPr>
          <p:spPr bwMode="auto">
            <a:xfrm>
              <a:off x="7386846" y="3996739"/>
              <a:ext cx="314846" cy="5545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25" name="Group 3024">
              <a:extLst>
                <a:ext uri="{FF2B5EF4-FFF2-40B4-BE49-F238E27FC236}">
                  <a16:creationId xmlns:a16="http://schemas.microsoft.com/office/drawing/2014/main" id="{DE121D77-D6FB-DC40-9F18-FA6FAD6E9A4D}"/>
                </a:ext>
              </a:extLst>
            </p:cNvPr>
            <p:cNvGrpSpPr/>
            <p:nvPr/>
          </p:nvGrpSpPr>
          <p:grpSpPr>
            <a:xfrm>
              <a:off x="6424161" y="3564953"/>
              <a:ext cx="1189906" cy="1928756"/>
              <a:chOff x="6424161" y="3564953"/>
              <a:chExt cx="1189906" cy="1928756"/>
            </a:xfrm>
          </p:grpSpPr>
          <p:cxnSp>
            <p:nvCxnSpPr>
              <p:cNvPr id="1785" name="Straight Connector 1784">
                <a:extLst>
                  <a:ext uri="{FF2B5EF4-FFF2-40B4-BE49-F238E27FC236}">
                    <a16:creationId xmlns:a16="http://schemas.microsoft.com/office/drawing/2014/main" id="{9F7826D9-EA27-234E-B430-97A5A6D95D90}"/>
                  </a:ext>
                </a:extLst>
              </p:cNvPr>
              <p:cNvCxnSpPr>
                <a:cxnSpLocks/>
                <a:endCxn id="1996" idx="4"/>
              </p:cNvCxnSpPr>
              <p:nvPr/>
            </p:nvCxnSpPr>
            <p:spPr bwMode="auto">
              <a:xfrm flipH="1">
                <a:off x="6543673" y="3958639"/>
                <a:ext cx="436774" cy="59204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2" name="Straight Connector 1791">
                <a:extLst>
                  <a:ext uri="{FF2B5EF4-FFF2-40B4-BE49-F238E27FC236}">
                    <a16:creationId xmlns:a16="http://schemas.microsoft.com/office/drawing/2014/main" id="{D1047CD3-9DE8-6648-A62D-70EA1368EB55}"/>
                  </a:ext>
                </a:extLst>
              </p:cNvPr>
              <p:cNvCxnSpPr>
                <a:cxnSpLocks/>
                <a:endCxn id="2169" idx="9"/>
              </p:cNvCxnSpPr>
              <p:nvPr/>
            </p:nvCxnSpPr>
            <p:spPr bwMode="auto">
              <a:xfrm>
                <a:off x="7130402" y="3966699"/>
                <a:ext cx="32665" cy="571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18" name="Group 3017">
                <a:extLst>
                  <a:ext uri="{FF2B5EF4-FFF2-40B4-BE49-F238E27FC236}">
                    <a16:creationId xmlns:a16="http://schemas.microsoft.com/office/drawing/2014/main" id="{5130D84D-0456-2746-8D9C-0EA6B7529A5D}"/>
                  </a:ext>
                </a:extLst>
              </p:cNvPr>
              <p:cNvGrpSpPr/>
              <p:nvPr/>
            </p:nvGrpSpPr>
            <p:grpSpPr>
              <a:xfrm>
                <a:off x="6424161" y="3564953"/>
                <a:ext cx="1155501" cy="1928756"/>
                <a:chOff x="6424161" y="3564953"/>
                <a:chExt cx="1155501" cy="1928756"/>
              </a:xfrm>
            </p:grpSpPr>
            <p:cxnSp>
              <p:nvCxnSpPr>
                <p:cNvPr id="1786" name="Straight Connector 1785">
                  <a:extLst>
                    <a:ext uri="{FF2B5EF4-FFF2-40B4-BE49-F238E27FC236}">
                      <a16:creationId xmlns:a16="http://schemas.microsoft.com/office/drawing/2014/main" id="{D934F638-3E55-C040-AB10-99BC6CE3C2B2}"/>
                    </a:ext>
                  </a:extLst>
                </p:cNvPr>
                <p:cNvCxnSpPr>
                  <a:cxnSpLocks/>
                  <a:endCxn id="2112" idx="2"/>
                </p:cNvCxnSpPr>
                <p:nvPr/>
              </p:nvCxnSpPr>
              <p:spPr bwMode="auto">
                <a:xfrm flipH="1">
                  <a:off x="6853320" y="3968164"/>
                  <a:ext cx="264752" cy="58641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089" name="Group 2088">
                  <a:extLst>
                    <a:ext uri="{FF2B5EF4-FFF2-40B4-BE49-F238E27FC236}">
                      <a16:creationId xmlns:a16="http://schemas.microsoft.com/office/drawing/2014/main" id="{D711D72B-94F1-E74C-97F9-05E3DBCC8AB4}"/>
                    </a:ext>
                  </a:extLst>
                </p:cNvPr>
                <p:cNvGrpSpPr/>
                <p:nvPr/>
              </p:nvGrpSpPr>
              <p:grpSpPr>
                <a:xfrm>
                  <a:off x="6424161" y="4488570"/>
                  <a:ext cx="267360" cy="997195"/>
                  <a:chOff x="6424161" y="4488570"/>
                  <a:chExt cx="267360" cy="997195"/>
                </a:xfrm>
              </p:grpSpPr>
              <p:grpSp>
                <p:nvGrpSpPr>
                  <p:cNvPr id="1978" name="Group 506">
                    <a:extLst>
                      <a:ext uri="{FF2B5EF4-FFF2-40B4-BE49-F238E27FC236}">
                        <a16:creationId xmlns:a16="http://schemas.microsoft.com/office/drawing/2014/main" id="{DFA25D61-85F3-E548-80CA-FF1AB9B6693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424161" y="4637077"/>
                    <a:ext cx="235570" cy="848688"/>
                    <a:chOff x="6395998" y="3062424"/>
                    <a:chExt cx="564403" cy="837478"/>
                  </a:xfrm>
                </p:grpSpPr>
                <p:sp>
                  <p:nvSpPr>
                    <p:cNvPr id="2000" name="Rectangle 1999">
                      <a:extLst>
                        <a:ext uri="{FF2B5EF4-FFF2-40B4-BE49-F238E27FC236}">
                          <a16:creationId xmlns:a16="http://schemas.microsoft.com/office/drawing/2014/main" id="{472B7546-0140-2843-9750-24031494A7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9786" y="3061857"/>
                      <a:ext cx="447707" cy="742536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2001" name="Straight Connector 2000">
                      <a:extLst>
                        <a:ext uri="{FF2B5EF4-FFF2-40B4-BE49-F238E27FC236}">
                          <a16:creationId xmlns:a16="http://schemas.microsoft.com/office/drawing/2014/main" id="{0C4AAF19-3DA0-1242-9188-8393FE5ABED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47057" y="306185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002" name="Rectangle 2001">
                      <a:extLst>
                        <a:ext uri="{FF2B5EF4-FFF2-40B4-BE49-F238E27FC236}">
                          <a16:creationId xmlns:a16="http://schemas.microsoft.com/office/drawing/2014/main" id="{B9ADCB5A-6DD3-1943-941F-74344C137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6953" y="3071256"/>
                      <a:ext cx="131327" cy="11592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2003" name="Straight Connector 2002">
                      <a:extLst>
                        <a:ext uri="{FF2B5EF4-FFF2-40B4-BE49-F238E27FC236}">
                          <a16:creationId xmlns:a16="http://schemas.microsoft.com/office/drawing/2014/main" id="{7A23E786-6780-084E-9CE0-20F8FE16C3C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396367" y="306185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004" name="Rectangle 2003">
                      <a:extLst>
                        <a:ext uri="{FF2B5EF4-FFF2-40B4-BE49-F238E27FC236}">
                          <a16:creationId xmlns:a16="http://schemas.microsoft.com/office/drawing/2014/main" id="{1528C83F-1B08-5448-9605-716DD46388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17210" y="3702567"/>
                      <a:ext cx="131327" cy="11592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005" name="Rectangle 2004">
                      <a:extLst>
                        <a:ext uri="{FF2B5EF4-FFF2-40B4-BE49-F238E27FC236}">
                          <a16:creationId xmlns:a16="http://schemas.microsoft.com/office/drawing/2014/main" id="{D4CA1EA6-7246-2548-A19C-699ECFC13D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5320" y="3157415"/>
                      <a:ext cx="444723" cy="74253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2006" name="Straight Connector 2005">
                      <a:extLst>
                        <a:ext uri="{FF2B5EF4-FFF2-40B4-BE49-F238E27FC236}">
                          <a16:creationId xmlns:a16="http://schemas.microsoft.com/office/drawing/2014/main" id="{3CDE0C08-28AC-5C4A-9F3C-AD7F29F476F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47057" y="3804392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007" name="Group 544">
                      <a:extLst>
                        <a:ext uri="{FF2B5EF4-FFF2-40B4-BE49-F238E27FC236}">
                          <a16:creationId xmlns:a16="http://schemas.microsoft.com/office/drawing/2014/main" id="{0FFCF98C-EC18-AA43-ACA2-9337DE46F1E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400318" y="3137421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2035" name="Straight Connector 2034">
                        <a:extLst>
                          <a:ext uri="{FF2B5EF4-FFF2-40B4-BE49-F238E27FC236}">
                            <a16:creationId xmlns:a16="http://schemas.microsoft.com/office/drawing/2014/main" id="{85548661-319F-5E43-BCFD-FB67310108CE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782" y="2845711"/>
                        <a:ext cx="113419" cy="924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36" name="Straight Connector 2035">
                        <a:extLst>
                          <a:ext uri="{FF2B5EF4-FFF2-40B4-BE49-F238E27FC236}">
                            <a16:creationId xmlns:a16="http://schemas.microsoft.com/office/drawing/2014/main" id="{33DC9C1B-F0D6-F142-B1A4-194A830ABF31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076" y="2938136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008" name="Group 547">
                      <a:extLst>
                        <a:ext uri="{FF2B5EF4-FFF2-40B4-BE49-F238E27FC236}">
                          <a16:creationId xmlns:a16="http://schemas.microsoft.com/office/drawing/2014/main" id="{3701329E-7C1F-9841-8E14-0E7BA95CCD1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9838" y="3203285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2033" name="Straight Connector 2032">
                        <a:extLst>
                          <a:ext uri="{FF2B5EF4-FFF2-40B4-BE49-F238E27FC236}">
                            <a16:creationId xmlns:a16="http://schemas.microsoft.com/office/drawing/2014/main" id="{54B4B5E5-9B1B-3441-B5F5-1C7C76C04802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9263" y="2845642"/>
                        <a:ext cx="119388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34" name="Straight Connector 2033">
                        <a:extLst>
                          <a:ext uri="{FF2B5EF4-FFF2-40B4-BE49-F238E27FC236}">
                            <a16:creationId xmlns:a16="http://schemas.microsoft.com/office/drawing/2014/main" id="{E60D85AA-7AD0-F44C-8446-DEEA7A2C073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557" y="2934934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009" name="Group 549">
                      <a:extLst>
                        <a:ext uri="{FF2B5EF4-FFF2-40B4-BE49-F238E27FC236}">
                          <a16:creationId xmlns:a16="http://schemas.microsoft.com/office/drawing/2014/main" id="{AC4E25B4-2EA2-7B4F-AB74-8FEFBCAC8DC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9358" y="3269149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2031" name="Straight Connector 2030">
                        <a:extLst>
                          <a:ext uri="{FF2B5EF4-FFF2-40B4-BE49-F238E27FC236}">
                            <a16:creationId xmlns:a16="http://schemas.microsoft.com/office/drawing/2014/main" id="{2F6773D3-BEA1-8249-A259-330C00CA38E2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6759" y="2845572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32" name="Straight Connector 2031">
                        <a:extLst>
                          <a:ext uri="{FF2B5EF4-FFF2-40B4-BE49-F238E27FC236}">
                            <a16:creationId xmlns:a16="http://schemas.microsoft.com/office/drawing/2014/main" id="{ECED9B77-1F89-0D4F-95D6-5C84D1364803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036" y="293486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010" name="Group 550">
                      <a:extLst>
                        <a:ext uri="{FF2B5EF4-FFF2-40B4-BE49-F238E27FC236}">
                          <a16:creationId xmlns:a16="http://schemas.microsoft.com/office/drawing/2014/main" id="{E5098D67-74BE-4F42-9C59-754F9064D29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8878" y="3335013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2029" name="Straight Connector 2028">
                        <a:extLst>
                          <a:ext uri="{FF2B5EF4-FFF2-40B4-BE49-F238E27FC236}">
                            <a16:creationId xmlns:a16="http://schemas.microsoft.com/office/drawing/2014/main" id="{105690F5-8C76-5A46-AD76-79181249CCDA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238" y="2845502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30" name="Straight Connector 2029">
                        <a:extLst>
                          <a:ext uri="{FF2B5EF4-FFF2-40B4-BE49-F238E27FC236}">
                            <a16:creationId xmlns:a16="http://schemas.microsoft.com/office/drawing/2014/main" id="{B7094AF9-9623-4248-867E-69E45A2FEE5B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516" y="293479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011" name="Group 551">
                      <a:extLst>
                        <a:ext uri="{FF2B5EF4-FFF2-40B4-BE49-F238E27FC236}">
                          <a16:creationId xmlns:a16="http://schemas.microsoft.com/office/drawing/2014/main" id="{8D30A7D2-7B14-3D42-A242-6C3AEC2EA37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8398" y="3400877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2027" name="Straight Connector 2026">
                        <a:extLst>
                          <a:ext uri="{FF2B5EF4-FFF2-40B4-BE49-F238E27FC236}">
                            <a16:creationId xmlns:a16="http://schemas.microsoft.com/office/drawing/2014/main" id="{E42AFF67-3B3B-C341-89FC-BA8BC8E7361D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718" y="2845433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28" name="Straight Connector 2027">
                        <a:extLst>
                          <a:ext uri="{FF2B5EF4-FFF2-40B4-BE49-F238E27FC236}">
                            <a16:creationId xmlns:a16="http://schemas.microsoft.com/office/drawing/2014/main" id="{074F5196-F7A5-3340-8FEF-2EE243F17220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995" y="293472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012" name="Group 552">
                      <a:extLst>
                        <a:ext uri="{FF2B5EF4-FFF2-40B4-BE49-F238E27FC236}">
                          <a16:creationId xmlns:a16="http://schemas.microsoft.com/office/drawing/2014/main" id="{64E3F8A4-2728-F945-A1A9-632D40EE2F8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7918" y="3466741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2025" name="Straight Connector 2024">
                        <a:extLst>
                          <a:ext uri="{FF2B5EF4-FFF2-40B4-BE49-F238E27FC236}">
                            <a16:creationId xmlns:a16="http://schemas.microsoft.com/office/drawing/2014/main" id="{31851178-ECB3-E340-9AC9-1663013B6817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199" y="2845363"/>
                        <a:ext cx="113419" cy="939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26" name="Straight Connector 2025">
                        <a:extLst>
                          <a:ext uri="{FF2B5EF4-FFF2-40B4-BE49-F238E27FC236}">
                            <a16:creationId xmlns:a16="http://schemas.microsoft.com/office/drawing/2014/main" id="{F2ACCA62-111F-0F45-B87B-46D3A3AFA32D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3477" y="2939355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013" name="Group 555">
                      <a:extLst>
                        <a:ext uri="{FF2B5EF4-FFF2-40B4-BE49-F238E27FC236}">
                          <a16:creationId xmlns:a16="http://schemas.microsoft.com/office/drawing/2014/main" id="{550FDAB1-93B4-FE4C-9168-ADA2CA74E37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7438" y="3532605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2023" name="Straight Connector 2022">
                        <a:extLst>
                          <a:ext uri="{FF2B5EF4-FFF2-40B4-BE49-F238E27FC236}">
                            <a16:creationId xmlns:a16="http://schemas.microsoft.com/office/drawing/2014/main" id="{697D2355-32BE-1440-BDB9-E5108CD360AA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679" y="2842160"/>
                        <a:ext cx="113419" cy="971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24" name="Straight Connector 2023">
                        <a:extLst>
                          <a:ext uri="{FF2B5EF4-FFF2-40B4-BE49-F238E27FC236}">
                            <a16:creationId xmlns:a16="http://schemas.microsoft.com/office/drawing/2014/main" id="{40041FFC-BA7D-1748-BCD7-7A78B2C306A9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0972" y="2939284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014" name="Group 556">
                      <a:extLst>
                        <a:ext uri="{FF2B5EF4-FFF2-40B4-BE49-F238E27FC236}">
                          <a16:creationId xmlns:a16="http://schemas.microsoft.com/office/drawing/2014/main" id="{E5D7D48C-981A-C343-99B3-1DB2F9DC670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6958" y="3598469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2021" name="Straight Connector 2020">
                        <a:extLst>
                          <a:ext uri="{FF2B5EF4-FFF2-40B4-BE49-F238E27FC236}">
                            <a16:creationId xmlns:a16="http://schemas.microsoft.com/office/drawing/2014/main" id="{81F08913-D560-0D48-BC21-67DA4A16A4E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9158" y="2842090"/>
                        <a:ext cx="113419" cy="971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22" name="Straight Connector 2021">
                        <a:extLst>
                          <a:ext uri="{FF2B5EF4-FFF2-40B4-BE49-F238E27FC236}">
                            <a16:creationId xmlns:a16="http://schemas.microsoft.com/office/drawing/2014/main" id="{0322F14D-B0F0-B94D-B86E-151E8A6E80C7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452" y="2939215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015" name="Group 557">
                      <a:extLst>
                        <a:ext uri="{FF2B5EF4-FFF2-40B4-BE49-F238E27FC236}">
                          <a16:creationId xmlns:a16="http://schemas.microsoft.com/office/drawing/2014/main" id="{6EDB81F1-637F-8C41-8E5B-5911D29288B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6478" y="3664333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2019" name="Straight Connector 2018">
                        <a:extLst>
                          <a:ext uri="{FF2B5EF4-FFF2-40B4-BE49-F238E27FC236}">
                            <a16:creationId xmlns:a16="http://schemas.microsoft.com/office/drawing/2014/main" id="{14D8AE85-A5EC-EF47-92ED-13696DF47286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6654" y="2846719"/>
                        <a:ext cx="113419" cy="9242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20" name="Straight Connector 2019">
                        <a:extLst>
                          <a:ext uri="{FF2B5EF4-FFF2-40B4-BE49-F238E27FC236}">
                            <a16:creationId xmlns:a16="http://schemas.microsoft.com/office/drawing/2014/main" id="{D7A72355-8439-8C43-95F2-1F34637C52D1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933" y="2939145"/>
                        <a:ext cx="45069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016" name="Group 558">
                      <a:extLst>
                        <a:ext uri="{FF2B5EF4-FFF2-40B4-BE49-F238E27FC236}">
                          <a16:creationId xmlns:a16="http://schemas.microsoft.com/office/drawing/2014/main" id="{94655179-C8C1-C642-B509-04619330C48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5998" y="3730197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2017" name="Straight Connector 2016">
                        <a:extLst>
                          <a:ext uri="{FF2B5EF4-FFF2-40B4-BE49-F238E27FC236}">
                            <a16:creationId xmlns:a16="http://schemas.microsoft.com/office/drawing/2014/main" id="{1DA56EF8-36A3-0648-80C4-116681F0EB75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133" y="2846650"/>
                        <a:ext cx="113419" cy="9242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18" name="Straight Connector 2017">
                        <a:extLst>
                          <a:ext uri="{FF2B5EF4-FFF2-40B4-BE49-F238E27FC236}">
                            <a16:creationId xmlns:a16="http://schemas.microsoft.com/office/drawing/2014/main" id="{B1C0CB77-5078-F14E-AD12-89C646CF14E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413" y="2939076"/>
                        <a:ext cx="45069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1979" name="Straight Connector 1978">
                    <a:extLst>
                      <a:ext uri="{FF2B5EF4-FFF2-40B4-BE49-F238E27FC236}">
                        <a16:creationId xmlns:a16="http://schemas.microsoft.com/office/drawing/2014/main" id="{4BC05A56-FB63-9C45-A299-C9441AF7DAFB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6685171" y="4525377"/>
                    <a:ext cx="4763" cy="855662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0" name="Straight Connector 1979">
                    <a:extLst>
                      <a:ext uri="{FF2B5EF4-FFF2-40B4-BE49-F238E27FC236}">
                        <a16:creationId xmlns:a16="http://schemas.microsoft.com/office/drawing/2014/main" id="{22B986DD-1DC8-9743-BDF9-94D9C02C338A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2784" y="4706352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1" name="Straight Connector 1980">
                    <a:extLst>
                      <a:ext uri="{FF2B5EF4-FFF2-40B4-BE49-F238E27FC236}">
                        <a16:creationId xmlns:a16="http://schemas.microsoft.com/office/drawing/2014/main" id="{8BCF80E3-8926-6941-A2E9-26214BF51309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4771439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2" name="Straight Connector 1981">
                    <a:extLst>
                      <a:ext uri="{FF2B5EF4-FFF2-40B4-BE49-F238E27FC236}">
                        <a16:creationId xmlns:a16="http://schemas.microsoft.com/office/drawing/2014/main" id="{02C5FFDE-B197-1544-AC99-ADA31F468CB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4849227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3" name="Straight Connector 1982">
                    <a:extLst>
                      <a:ext uri="{FF2B5EF4-FFF2-40B4-BE49-F238E27FC236}">
                        <a16:creationId xmlns:a16="http://schemas.microsoft.com/office/drawing/2014/main" id="{CA65BE23-64DE-5F44-AC90-A246D0896A11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9609" y="4914314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4" name="Straight Connector 1983">
                    <a:extLst>
                      <a:ext uri="{FF2B5EF4-FFF2-40B4-BE49-F238E27FC236}">
                        <a16:creationId xmlns:a16="http://schemas.microsoft.com/office/drawing/2014/main" id="{725D045D-5BD8-C149-A551-A70E348F95A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8021" y="4976227"/>
                    <a:ext cx="6032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5" name="Straight Connector 1984">
                    <a:extLst>
                      <a:ext uri="{FF2B5EF4-FFF2-40B4-BE49-F238E27FC236}">
                        <a16:creationId xmlns:a16="http://schemas.microsoft.com/office/drawing/2014/main" id="{2E600D1A-2464-F64E-8073-B9DF328BC07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8021" y="5044489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6" name="Straight Connector 1985">
                    <a:extLst>
                      <a:ext uri="{FF2B5EF4-FFF2-40B4-BE49-F238E27FC236}">
                        <a16:creationId xmlns:a16="http://schemas.microsoft.com/office/drawing/2014/main" id="{41DB8CA6-A5C1-0040-B7C9-CC2CAB3140B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6434" y="511433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7" name="Straight Connector 1986">
                    <a:extLst>
                      <a:ext uri="{FF2B5EF4-FFF2-40B4-BE49-F238E27FC236}">
                        <a16:creationId xmlns:a16="http://schemas.microsoft.com/office/drawing/2014/main" id="{2C90F519-371C-2D41-9E74-4EA53ADBBCA9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9609" y="518418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8" name="Straight Connector 1987">
                    <a:extLst>
                      <a:ext uri="{FF2B5EF4-FFF2-40B4-BE49-F238E27FC236}">
                        <a16:creationId xmlns:a16="http://schemas.microsoft.com/office/drawing/2014/main" id="{A8E65556-BC9A-CB43-875B-04C101552309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5252452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9" name="Straight Connector 1988">
                    <a:extLst>
                      <a:ext uri="{FF2B5EF4-FFF2-40B4-BE49-F238E27FC236}">
                        <a16:creationId xmlns:a16="http://schemas.microsoft.com/office/drawing/2014/main" id="{403340A8-7AE2-1B46-B828-9542E8D5CD0C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5322302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0" name="Straight Connector 1989">
                    <a:extLst>
                      <a:ext uri="{FF2B5EF4-FFF2-40B4-BE49-F238E27FC236}">
                        <a16:creationId xmlns:a16="http://schemas.microsoft.com/office/drawing/2014/main" id="{39B0A57F-EF10-EA4C-89CC-C1CAF0FE93E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2784" y="538738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1" name="Straight Connector 1990">
                    <a:extLst>
                      <a:ext uri="{FF2B5EF4-FFF2-40B4-BE49-F238E27FC236}">
                        <a16:creationId xmlns:a16="http://schemas.microsoft.com/office/drawing/2014/main" id="{9D04B02A-DA46-F54A-A2E1-0DDEC89A1D6B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6632784" y="4531727"/>
                    <a:ext cx="58737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992" name="Group 1991">
                    <a:extLst>
                      <a:ext uri="{FF2B5EF4-FFF2-40B4-BE49-F238E27FC236}">
                        <a16:creationId xmlns:a16="http://schemas.microsoft.com/office/drawing/2014/main" id="{5D0840D1-BCAD-3445-B4C2-D68AC8CDD06F}"/>
                      </a:ext>
                    </a:extLst>
                  </p:cNvPr>
                  <p:cNvGrpSpPr/>
                  <p:nvPr/>
                </p:nvGrpSpPr>
                <p:grpSpPr>
                  <a:xfrm>
                    <a:off x="6434171" y="4488570"/>
                    <a:ext cx="224203" cy="179034"/>
                    <a:chOff x="3668110" y="2448910"/>
                    <a:chExt cx="3794234" cy="2165130"/>
                  </a:xfrm>
                </p:grpSpPr>
                <p:sp>
                  <p:nvSpPr>
                    <p:cNvPr id="1993" name="Rectangle 1992">
                      <a:extLst>
                        <a:ext uri="{FF2B5EF4-FFF2-40B4-BE49-F238E27FC236}">
                          <a16:creationId xmlns:a16="http://schemas.microsoft.com/office/drawing/2014/main" id="{F1D9D6EF-982F-8846-87A3-10E58EF825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68110" y="3741409"/>
                      <a:ext cx="3780587" cy="872631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rgbClr val="B8C2C9"/>
                        </a:gs>
                        <a:gs pos="21000">
                          <a:schemeClr val="bg1"/>
                        </a:gs>
                        <a:gs pos="60000">
                          <a:srgbClr val="D6DCE0"/>
                        </a:gs>
                        <a:gs pos="100000">
                          <a:srgbClr val="B8C2C9"/>
                        </a:gs>
                      </a:gsLst>
                      <a:lin ang="0" scaled="0"/>
                    </a:gradFill>
                    <a:ln w="635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994" name="Freeform 1993">
                      <a:extLst>
                        <a:ext uri="{FF2B5EF4-FFF2-40B4-BE49-F238E27FC236}">
                          <a16:creationId xmlns:a16="http://schemas.microsoft.com/office/drawing/2014/main" id="{026284F4-E4D7-9E46-A9AF-A9E960D143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8620" y="2448910"/>
                      <a:ext cx="3783724" cy="1324303"/>
                    </a:xfrm>
                    <a:custGeom>
                      <a:avLst/>
                      <a:gdLst>
                        <a:gd name="connsiteX0" fmla="*/ 0 w 3783724"/>
                        <a:gd name="connsiteY0" fmla="*/ 1313793 h 1324303"/>
                        <a:gd name="connsiteX1" fmla="*/ 0 w 3783724"/>
                        <a:gd name="connsiteY1" fmla="*/ 1313793 h 1324303"/>
                        <a:gd name="connsiteX2" fmla="*/ 252248 w 3783724"/>
                        <a:gd name="connsiteY2" fmla="*/ 0 h 1324303"/>
                        <a:gd name="connsiteX3" fmla="*/ 3415862 w 3783724"/>
                        <a:gd name="connsiteY3" fmla="*/ 21020 h 1324303"/>
                        <a:gd name="connsiteX4" fmla="*/ 3783724 w 3783724"/>
                        <a:gd name="connsiteY4" fmla="*/ 1324303 h 1324303"/>
                        <a:gd name="connsiteX5" fmla="*/ 0 w 3783724"/>
                        <a:gd name="connsiteY5" fmla="*/ 1313793 h 13243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783724" h="1324303">
                          <a:moveTo>
                            <a:pt x="0" y="1313793"/>
                          </a:moveTo>
                          <a:lnTo>
                            <a:pt x="0" y="1313793"/>
                          </a:lnTo>
                          <a:lnTo>
                            <a:pt x="252248" y="0"/>
                          </a:lnTo>
                          <a:lnTo>
                            <a:pt x="3415862" y="21020"/>
                          </a:lnTo>
                          <a:lnTo>
                            <a:pt x="3783724" y="1324303"/>
                          </a:lnTo>
                          <a:lnTo>
                            <a:pt x="0" y="1313793"/>
                          </a:lnTo>
                          <a:close/>
                        </a:path>
                      </a:pathLst>
                    </a:custGeom>
                    <a:solidFill>
                      <a:srgbClr val="B8C2C9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995" name="Group 1994">
                      <a:extLst>
                        <a:ext uri="{FF2B5EF4-FFF2-40B4-BE49-F238E27FC236}">
                          <a16:creationId xmlns:a16="http://schemas.microsoft.com/office/drawing/2014/main" id="{BD75A389-F33E-4E42-A9E7-4B57E12678C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41378" y="2603243"/>
                      <a:ext cx="3202061" cy="1066110"/>
                      <a:chOff x="7939341" y="3037317"/>
                      <a:chExt cx="897649" cy="353919"/>
                    </a:xfrm>
                  </p:grpSpPr>
                  <p:sp>
                    <p:nvSpPr>
                      <p:cNvPr id="1996" name="Freeform 1995">
                        <a:extLst>
                          <a:ext uri="{FF2B5EF4-FFF2-40B4-BE49-F238E27FC236}">
                            <a16:creationId xmlns:a16="http://schemas.microsoft.com/office/drawing/2014/main" id="{C0056FAF-2E1A-A749-BFC9-DA663BF6D7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64170" y="3037317"/>
                        <a:ext cx="849158" cy="198115"/>
                      </a:xfrm>
                      <a:custGeom>
                        <a:avLst/>
                        <a:gdLst>
                          <a:gd name="connsiteX0" fmla="*/ 3725333 w 4588933"/>
                          <a:gd name="connsiteY0" fmla="*/ 0 h 1049866"/>
                          <a:gd name="connsiteX1" fmla="*/ 4588933 w 4588933"/>
                          <a:gd name="connsiteY1" fmla="*/ 270933 h 1049866"/>
                          <a:gd name="connsiteX2" fmla="*/ 3962400 w 4588933"/>
                          <a:gd name="connsiteY2" fmla="*/ 541866 h 1049866"/>
                          <a:gd name="connsiteX3" fmla="*/ 3742267 w 4588933"/>
                          <a:gd name="connsiteY3" fmla="*/ 457200 h 1049866"/>
                          <a:gd name="connsiteX4" fmla="*/ 2269067 w 4588933"/>
                          <a:gd name="connsiteY4" fmla="*/ 1049866 h 1049866"/>
                          <a:gd name="connsiteX5" fmla="*/ 880533 w 4588933"/>
                          <a:gd name="connsiteY5" fmla="*/ 457200 h 1049866"/>
                          <a:gd name="connsiteX6" fmla="*/ 592667 w 4588933"/>
                          <a:gd name="connsiteY6" fmla="*/ 541866 h 1049866"/>
                          <a:gd name="connsiteX7" fmla="*/ 0 w 4588933"/>
                          <a:gd name="connsiteY7" fmla="*/ 254000 h 1049866"/>
                          <a:gd name="connsiteX8" fmla="*/ 880533 w 4588933"/>
                          <a:gd name="connsiteY8" fmla="*/ 16933 h 1049866"/>
                          <a:gd name="connsiteX9" fmla="*/ 2302933 w 4588933"/>
                          <a:gd name="connsiteY9" fmla="*/ 626533 h 1049866"/>
                          <a:gd name="connsiteX10" fmla="*/ 3725333 w 4588933"/>
                          <a:gd name="connsiteY10" fmla="*/ 0 h 1049866"/>
                          <a:gd name="connsiteX0" fmla="*/ 3725333 w 4641485"/>
                          <a:gd name="connsiteY0" fmla="*/ 0 h 1049866"/>
                          <a:gd name="connsiteX1" fmla="*/ 4641485 w 4641485"/>
                          <a:gd name="connsiteY1" fmla="*/ 239402 h 1049866"/>
                          <a:gd name="connsiteX2" fmla="*/ 3962400 w 4641485"/>
                          <a:gd name="connsiteY2" fmla="*/ 541866 h 1049866"/>
                          <a:gd name="connsiteX3" fmla="*/ 3742267 w 4641485"/>
                          <a:gd name="connsiteY3" fmla="*/ 457200 h 1049866"/>
                          <a:gd name="connsiteX4" fmla="*/ 2269067 w 4641485"/>
                          <a:gd name="connsiteY4" fmla="*/ 1049866 h 1049866"/>
                          <a:gd name="connsiteX5" fmla="*/ 880533 w 4641485"/>
                          <a:gd name="connsiteY5" fmla="*/ 457200 h 1049866"/>
                          <a:gd name="connsiteX6" fmla="*/ 592667 w 4641485"/>
                          <a:gd name="connsiteY6" fmla="*/ 541866 h 1049866"/>
                          <a:gd name="connsiteX7" fmla="*/ 0 w 4641485"/>
                          <a:gd name="connsiteY7" fmla="*/ 254000 h 1049866"/>
                          <a:gd name="connsiteX8" fmla="*/ 880533 w 4641485"/>
                          <a:gd name="connsiteY8" fmla="*/ 16933 h 1049866"/>
                          <a:gd name="connsiteX9" fmla="*/ 2302933 w 4641485"/>
                          <a:gd name="connsiteY9" fmla="*/ 626533 h 1049866"/>
                          <a:gd name="connsiteX10" fmla="*/ 3725333 w 4641485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73798 w 4673016"/>
                          <a:gd name="connsiteY3" fmla="*/ 45720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84308 w 4673016"/>
                          <a:gd name="connsiteY3" fmla="*/ 404648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815839 w 4673016"/>
                          <a:gd name="connsiteY3" fmla="*/ 46771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673016" h="1049866">
                            <a:moveTo>
                              <a:pt x="3756864" y="0"/>
                            </a:moveTo>
                            <a:lnTo>
                              <a:pt x="4673016" y="239402"/>
                            </a:lnTo>
                            <a:lnTo>
                              <a:pt x="3993931" y="541866"/>
                            </a:lnTo>
                            <a:lnTo>
                              <a:pt x="3815839" y="467710"/>
                            </a:lnTo>
                            <a:lnTo>
                              <a:pt x="2300598" y="1049866"/>
                            </a:lnTo>
                            <a:lnTo>
                              <a:pt x="912064" y="457200"/>
                            </a:lnTo>
                            <a:lnTo>
                              <a:pt x="624198" y="541866"/>
                            </a:lnTo>
                            <a:lnTo>
                              <a:pt x="0" y="275021"/>
                            </a:lnTo>
                            <a:lnTo>
                              <a:pt x="912064" y="16933"/>
                            </a:lnTo>
                            <a:lnTo>
                              <a:pt x="2323954" y="616023"/>
                            </a:lnTo>
                            <a:lnTo>
                              <a:pt x="3756864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997" name="Freeform 1996">
                        <a:extLst>
                          <a:ext uri="{FF2B5EF4-FFF2-40B4-BE49-F238E27FC236}">
                            <a16:creationId xmlns:a16="http://schemas.microsoft.com/office/drawing/2014/main" id="{2DE6516A-E77C-3A43-941D-99627479CA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19948" y="3206783"/>
                        <a:ext cx="317042" cy="170569"/>
                      </a:xfrm>
                      <a:custGeom>
                        <a:avLst/>
                        <a:gdLst>
                          <a:gd name="connsiteX0" fmla="*/ 21021 w 1744718"/>
                          <a:gd name="connsiteY0" fmla="*/ 0 h 903890"/>
                          <a:gd name="connsiteX1" fmla="*/ 1744718 w 1744718"/>
                          <a:gd name="connsiteY1" fmla="*/ 693683 h 903890"/>
                          <a:gd name="connsiteX2" fmla="*/ 1145628 w 1744718"/>
                          <a:gd name="connsiteY2" fmla="*/ 903890 h 903890"/>
                          <a:gd name="connsiteX3" fmla="*/ 0 w 1744718"/>
                          <a:gd name="connsiteY3" fmla="*/ 451945 h 903890"/>
                          <a:gd name="connsiteX4" fmla="*/ 21021 w 1744718"/>
                          <a:gd name="connsiteY4" fmla="*/ 0 h 9038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44718" h="903890">
                            <a:moveTo>
                              <a:pt x="21021" y="0"/>
                            </a:moveTo>
                            <a:lnTo>
                              <a:pt x="1744718" y="693683"/>
                            </a:lnTo>
                            <a:lnTo>
                              <a:pt x="1145628" y="903890"/>
                            </a:lnTo>
                            <a:lnTo>
                              <a:pt x="0" y="451945"/>
                            </a:lnTo>
                            <a:lnTo>
                              <a:pt x="21021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998" name="Freeform 1997">
                        <a:extLst>
                          <a:ext uri="{FF2B5EF4-FFF2-40B4-BE49-F238E27FC236}">
                            <a16:creationId xmlns:a16="http://schemas.microsoft.com/office/drawing/2014/main" id="{454171B5-796A-9646-AFD5-69B69EB0AB6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9341" y="3206783"/>
                        <a:ext cx="311312" cy="168585"/>
                      </a:xfrm>
                      <a:custGeom>
                        <a:avLst/>
                        <a:gdLst>
                          <a:gd name="connsiteX0" fmla="*/ 1702676 w 1713187"/>
                          <a:gd name="connsiteY0" fmla="*/ 0 h 893380"/>
                          <a:gd name="connsiteX1" fmla="*/ 1713187 w 1713187"/>
                          <a:gd name="connsiteY1" fmla="*/ 472966 h 893380"/>
                          <a:gd name="connsiteX2" fmla="*/ 578069 w 1713187"/>
                          <a:gd name="connsiteY2" fmla="*/ 893380 h 893380"/>
                          <a:gd name="connsiteX3" fmla="*/ 0 w 1713187"/>
                          <a:gd name="connsiteY3" fmla="*/ 693683 h 893380"/>
                          <a:gd name="connsiteX4" fmla="*/ 1702676 w 1713187"/>
                          <a:gd name="connsiteY4" fmla="*/ 0 h 893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13187" h="893380">
                            <a:moveTo>
                              <a:pt x="1702676" y="0"/>
                            </a:moveTo>
                            <a:lnTo>
                              <a:pt x="1713187" y="472966"/>
                            </a:lnTo>
                            <a:lnTo>
                              <a:pt x="578069" y="893380"/>
                            </a:lnTo>
                            <a:lnTo>
                              <a:pt x="0" y="693683"/>
                            </a:lnTo>
                            <a:lnTo>
                              <a:pt x="1702676" y="0"/>
                            </a:lnTo>
                            <a:close/>
                          </a:path>
                        </a:pathLst>
                      </a:custGeom>
                      <a:solidFill>
                        <a:srgbClr val="0000A8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999" name="Freeform 1998">
                        <a:extLst>
                          <a:ext uri="{FF2B5EF4-FFF2-40B4-BE49-F238E27FC236}">
                            <a16:creationId xmlns:a16="http://schemas.microsoft.com/office/drawing/2014/main" id="{5A73B47D-7B61-4742-B23B-171BCB3409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47413" y="3123483"/>
                        <a:ext cx="676892" cy="267753"/>
                      </a:xfrm>
                      <a:custGeom>
                        <a:avLst/>
                        <a:gdLst>
                          <a:gd name="connsiteX0" fmla="*/ 599089 w 4162096"/>
                          <a:gd name="connsiteY0" fmla="*/ 273269 h 1618593"/>
                          <a:gd name="connsiteX1" fmla="*/ 882869 w 4162096"/>
                          <a:gd name="connsiteY1" fmla="*/ 199697 h 1618593"/>
                          <a:gd name="connsiteX2" fmla="*/ 2312276 w 4162096"/>
                          <a:gd name="connsiteY2" fmla="*/ 798786 h 1618593"/>
                          <a:gd name="connsiteX3" fmla="*/ 3794234 w 4162096"/>
                          <a:gd name="connsiteY3" fmla="*/ 199697 h 1618593"/>
                          <a:gd name="connsiteX4" fmla="*/ 4014951 w 4162096"/>
                          <a:gd name="connsiteY4" fmla="*/ 273269 h 1618593"/>
                          <a:gd name="connsiteX5" fmla="*/ 3058510 w 4162096"/>
                          <a:gd name="connsiteY5" fmla="*/ 641131 h 1618593"/>
                          <a:gd name="connsiteX6" fmla="*/ 3026979 w 4162096"/>
                          <a:gd name="connsiteY6" fmla="*/ 1114097 h 1618593"/>
                          <a:gd name="connsiteX7" fmla="*/ 4162096 w 4162096"/>
                          <a:gd name="connsiteY7" fmla="*/ 1545021 h 1618593"/>
                          <a:gd name="connsiteX8" fmla="*/ 3878317 w 4162096"/>
                          <a:gd name="connsiteY8" fmla="*/ 1608083 h 1618593"/>
                          <a:gd name="connsiteX9" fmla="*/ 2301765 w 4162096"/>
                          <a:gd name="connsiteY9" fmla="*/ 945931 h 1618593"/>
                          <a:gd name="connsiteX10" fmla="*/ 693682 w 4162096"/>
                          <a:gd name="connsiteY10" fmla="*/ 1618593 h 1618593"/>
                          <a:gd name="connsiteX11" fmla="*/ 430924 w 4162096"/>
                          <a:gd name="connsiteY11" fmla="*/ 1524000 h 1618593"/>
                          <a:gd name="connsiteX12" fmla="*/ 1576551 w 4162096"/>
                          <a:gd name="connsiteY12" fmla="*/ 1082566 h 1618593"/>
                          <a:gd name="connsiteX13" fmla="*/ 1545020 w 4162096"/>
                          <a:gd name="connsiteY13" fmla="*/ 609600 h 1618593"/>
                          <a:gd name="connsiteX14" fmla="*/ 0 w 4162096"/>
                          <a:gd name="connsiteY14" fmla="*/ 0 h 1618593"/>
                          <a:gd name="connsiteX15" fmla="*/ 872358 w 4162096"/>
                          <a:gd name="connsiteY15" fmla="*/ 210207 h 1618593"/>
                          <a:gd name="connsiteX16" fmla="*/ 872358 w 4162096"/>
                          <a:gd name="connsiteY16" fmla="*/ 210207 h 1618593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15" fmla="*/ 441434 w 3731172"/>
                          <a:gd name="connsiteY15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357351 w 3731172"/>
                          <a:gd name="connsiteY14" fmla="*/ 115613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56137 w 3731172"/>
                          <a:gd name="connsiteY13" fmla="*/ 441434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903890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575034 w 3710151"/>
                          <a:gd name="connsiteY6" fmla="*/ 91440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06565 w 3710151"/>
                          <a:gd name="connsiteY6" fmla="*/ 92491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5151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09858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62012 w 3725019"/>
                          <a:gd name="connsiteY0" fmla="*/ 73572 h 1418896"/>
                          <a:gd name="connsiteX1" fmla="*/ 445792 w 3725019"/>
                          <a:gd name="connsiteY1" fmla="*/ 0 h 1418896"/>
                          <a:gd name="connsiteX2" fmla="*/ 1852896 w 3725019"/>
                          <a:gd name="connsiteY2" fmla="*/ 591655 h 1418896"/>
                          <a:gd name="connsiteX3" fmla="*/ 3357157 w 3725019"/>
                          <a:gd name="connsiteY3" fmla="*/ 0 h 1418896"/>
                          <a:gd name="connsiteX4" fmla="*/ 3577874 w 3725019"/>
                          <a:gd name="connsiteY4" fmla="*/ 73572 h 1418896"/>
                          <a:gd name="connsiteX5" fmla="*/ 2632585 w 3725019"/>
                          <a:gd name="connsiteY5" fmla="*/ 448868 h 1418896"/>
                          <a:gd name="connsiteX6" fmla="*/ 2625150 w 3725019"/>
                          <a:gd name="connsiteY6" fmla="*/ 902607 h 1418896"/>
                          <a:gd name="connsiteX7" fmla="*/ 3725019 w 3725019"/>
                          <a:gd name="connsiteY7" fmla="*/ 1345324 h 1418896"/>
                          <a:gd name="connsiteX8" fmla="*/ 3441240 w 3725019"/>
                          <a:gd name="connsiteY8" fmla="*/ 1408386 h 1418896"/>
                          <a:gd name="connsiteX9" fmla="*/ 1864688 w 3725019"/>
                          <a:gd name="connsiteY9" fmla="*/ 746234 h 1418896"/>
                          <a:gd name="connsiteX10" fmla="*/ 256605 w 3725019"/>
                          <a:gd name="connsiteY10" fmla="*/ 1418896 h 1418896"/>
                          <a:gd name="connsiteX11" fmla="*/ 0 w 3725019"/>
                          <a:gd name="connsiteY11" fmla="*/ 1331097 h 1418896"/>
                          <a:gd name="connsiteX12" fmla="*/ 1113454 w 3725019"/>
                          <a:gd name="connsiteY12" fmla="*/ 903890 h 1418896"/>
                          <a:gd name="connsiteX13" fmla="*/ 1102302 w 3725019"/>
                          <a:gd name="connsiteY13" fmla="*/ 451945 h 1418896"/>
                          <a:gd name="connsiteX14" fmla="*/ 183032 w 3725019"/>
                          <a:gd name="connsiteY14" fmla="*/ 84081 h 1418896"/>
                          <a:gd name="connsiteX15" fmla="*/ 162012 w 3725019"/>
                          <a:gd name="connsiteY15" fmla="*/ 73572 h 14188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3725019" h="1418896">
                            <a:moveTo>
                              <a:pt x="162012" y="73572"/>
                            </a:moveTo>
                            <a:lnTo>
                              <a:pt x="445792" y="0"/>
                            </a:lnTo>
                            <a:lnTo>
                              <a:pt x="1852896" y="591655"/>
                            </a:lnTo>
                            <a:lnTo>
                              <a:pt x="3357157" y="0"/>
                            </a:lnTo>
                            <a:lnTo>
                              <a:pt x="3577874" y="73572"/>
                            </a:lnTo>
                            <a:lnTo>
                              <a:pt x="2632585" y="448868"/>
                            </a:lnTo>
                            <a:lnTo>
                              <a:pt x="2625150" y="902607"/>
                            </a:lnTo>
                            <a:lnTo>
                              <a:pt x="3725019" y="1345324"/>
                            </a:lnTo>
                            <a:lnTo>
                              <a:pt x="3441240" y="1408386"/>
                            </a:lnTo>
                            <a:lnTo>
                              <a:pt x="1864688" y="746234"/>
                            </a:lnTo>
                            <a:lnTo>
                              <a:pt x="256605" y="1418896"/>
                            </a:lnTo>
                            <a:lnTo>
                              <a:pt x="0" y="1331097"/>
                            </a:lnTo>
                            <a:lnTo>
                              <a:pt x="1113454" y="903890"/>
                            </a:lnTo>
                            <a:cubicBezTo>
                              <a:pt x="1113454" y="760249"/>
                              <a:pt x="1102302" y="595586"/>
                              <a:pt x="1102302" y="451945"/>
                            </a:cubicBezTo>
                            <a:lnTo>
                              <a:pt x="183032" y="84081"/>
                            </a:lnTo>
                            <a:cubicBezTo>
                              <a:pt x="26317" y="21019"/>
                              <a:pt x="169019" y="77075"/>
                              <a:pt x="162012" y="73572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793" name="Group 1792">
                  <a:extLst>
                    <a:ext uri="{FF2B5EF4-FFF2-40B4-BE49-F238E27FC236}">
                      <a16:creationId xmlns:a16="http://schemas.microsoft.com/office/drawing/2014/main" id="{E234B59B-F738-154F-B25D-67045E566180}"/>
                    </a:ext>
                  </a:extLst>
                </p:cNvPr>
                <p:cNvGrpSpPr/>
                <p:nvPr/>
              </p:nvGrpSpPr>
              <p:grpSpPr>
                <a:xfrm>
                  <a:off x="6665262" y="3564953"/>
                  <a:ext cx="914400" cy="479686"/>
                  <a:chOff x="3668110" y="2448910"/>
                  <a:chExt cx="3794234" cy="2165130"/>
                </a:xfrm>
              </p:grpSpPr>
              <p:sp>
                <p:nvSpPr>
                  <p:cNvPr id="1794" name="Rectangle 1793">
                    <a:extLst>
                      <a:ext uri="{FF2B5EF4-FFF2-40B4-BE49-F238E27FC236}">
                        <a16:creationId xmlns:a16="http://schemas.microsoft.com/office/drawing/2014/main" id="{3D38A924-9DDA-074A-B436-FF4ED20B76C7}"/>
                      </a:ext>
                    </a:extLst>
                  </p:cNvPr>
                  <p:cNvSpPr/>
                  <p:nvPr/>
                </p:nvSpPr>
                <p:spPr>
                  <a:xfrm>
                    <a:off x="3668110" y="3741409"/>
                    <a:ext cx="3780587" cy="872631"/>
                  </a:xfrm>
                  <a:prstGeom prst="rect">
                    <a:avLst/>
                  </a:prstGeom>
                  <a:gradFill>
                    <a:gsLst>
                      <a:gs pos="0">
                        <a:srgbClr val="B8C2C9"/>
                      </a:gs>
                      <a:gs pos="21000">
                        <a:schemeClr val="bg1"/>
                      </a:gs>
                      <a:gs pos="60000">
                        <a:srgbClr val="D6DCE0"/>
                      </a:gs>
                      <a:gs pos="100000">
                        <a:srgbClr val="B8C2C9"/>
                      </a:gs>
                    </a:gsLst>
                    <a:lin ang="0" scaled="0"/>
                  </a:gradFill>
                  <a:ln w="63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95" name="Freeform 1794">
                    <a:extLst>
                      <a:ext uri="{FF2B5EF4-FFF2-40B4-BE49-F238E27FC236}">
                        <a16:creationId xmlns:a16="http://schemas.microsoft.com/office/drawing/2014/main" id="{C0009717-C294-6049-A91C-C28973A7C1C7}"/>
                      </a:ext>
                    </a:extLst>
                  </p:cNvPr>
                  <p:cNvSpPr/>
                  <p:nvPr/>
                </p:nvSpPr>
                <p:spPr>
                  <a:xfrm>
                    <a:off x="3678620" y="2448910"/>
                    <a:ext cx="3783724" cy="1324303"/>
                  </a:xfrm>
                  <a:custGeom>
                    <a:avLst/>
                    <a:gdLst>
                      <a:gd name="connsiteX0" fmla="*/ 0 w 3783724"/>
                      <a:gd name="connsiteY0" fmla="*/ 1313793 h 1324303"/>
                      <a:gd name="connsiteX1" fmla="*/ 0 w 3783724"/>
                      <a:gd name="connsiteY1" fmla="*/ 1313793 h 1324303"/>
                      <a:gd name="connsiteX2" fmla="*/ 252248 w 3783724"/>
                      <a:gd name="connsiteY2" fmla="*/ 0 h 1324303"/>
                      <a:gd name="connsiteX3" fmla="*/ 3415862 w 3783724"/>
                      <a:gd name="connsiteY3" fmla="*/ 21020 h 1324303"/>
                      <a:gd name="connsiteX4" fmla="*/ 3783724 w 3783724"/>
                      <a:gd name="connsiteY4" fmla="*/ 1324303 h 1324303"/>
                      <a:gd name="connsiteX5" fmla="*/ 0 w 3783724"/>
                      <a:gd name="connsiteY5" fmla="*/ 1313793 h 1324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783724" h="1324303">
                        <a:moveTo>
                          <a:pt x="0" y="1313793"/>
                        </a:moveTo>
                        <a:lnTo>
                          <a:pt x="0" y="1313793"/>
                        </a:lnTo>
                        <a:lnTo>
                          <a:pt x="252248" y="0"/>
                        </a:lnTo>
                        <a:lnTo>
                          <a:pt x="3415862" y="21020"/>
                        </a:lnTo>
                        <a:lnTo>
                          <a:pt x="3783724" y="1324303"/>
                        </a:lnTo>
                        <a:lnTo>
                          <a:pt x="0" y="1313793"/>
                        </a:lnTo>
                        <a:close/>
                      </a:path>
                    </a:pathLst>
                  </a:custGeom>
                  <a:solidFill>
                    <a:srgbClr val="B8C2C9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796" name="Group 1795">
                    <a:extLst>
                      <a:ext uri="{FF2B5EF4-FFF2-40B4-BE49-F238E27FC236}">
                        <a16:creationId xmlns:a16="http://schemas.microsoft.com/office/drawing/2014/main" id="{26887DFC-0F7E-A849-A963-7BA181C6B9B0}"/>
                      </a:ext>
                    </a:extLst>
                  </p:cNvPr>
                  <p:cNvGrpSpPr/>
                  <p:nvPr/>
                </p:nvGrpSpPr>
                <p:grpSpPr>
                  <a:xfrm>
                    <a:off x="3941378" y="2603243"/>
                    <a:ext cx="3202061" cy="1066110"/>
                    <a:chOff x="7939341" y="3037317"/>
                    <a:chExt cx="897649" cy="353919"/>
                  </a:xfrm>
                </p:grpSpPr>
                <p:sp>
                  <p:nvSpPr>
                    <p:cNvPr id="1797" name="Freeform 1796">
                      <a:extLst>
                        <a:ext uri="{FF2B5EF4-FFF2-40B4-BE49-F238E27FC236}">
                          <a16:creationId xmlns:a16="http://schemas.microsoft.com/office/drawing/2014/main" id="{DB6FE4D2-8E83-1046-A689-0AC9A5FEFF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64170" y="3037317"/>
                      <a:ext cx="849158" cy="198115"/>
                    </a:xfrm>
                    <a:custGeom>
                      <a:avLst/>
                      <a:gdLst>
                        <a:gd name="connsiteX0" fmla="*/ 3725333 w 4588933"/>
                        <a:gd name="connsiteY0" fmla="*/ 0 h 1049866"/>
                        <a:gd name="connsiteX1" fmla="*/ 4588933 w 4588933"/>
                        <a:gd name="connsiteY1" fmla="*/ 270933 h 1049866"/>
                        <a:gd name="connsiteX2" fmla="*/ 3962400 w 4588933"/>
                        <a:gd name="connsiteY2" fmla="*/ 541866 h 1049866"/>
                        <a:gd name="connsiteX3" fmla="*/ 3742267 w 4588933"/>
                        <a:gd name="connsiteY3" fmla="*/ 457200 h 1049866"/>
                        <a:gd name="connsiteX4" fmla="*/ 2269067 w 4588933"/>
                        <a:gd name="connsiteY4" fmla="*/ 1049866 h 1049866"/>
                        <a:gd name="connsiteX5" fmla="*/ 880533 w 4588933"/>
                        <a:gd name="connsiteY5" fmla="*/ 457200 h 1049866"/>
                        <a:gd name="connsiteX6" fmla="*/ 592667 w 4588933"/>
                        <a:gd name="connsiteY6" fmla="*/ 541866 h 1049866"/>
                        <a:gd name="connsiteX7" fmla="*/ 0 w 4588933"/>
                        <a:gd name="connsiteY7" fmla="*/ 254000 h 1049866"/>
                        <a:gd name="connsiteX8" fmla="*/ 880533 w 4588933"/>
                        <a:gd name="connsiteY8" fmla="*/ 16933 h 1049866"/>
                        <a:gd name="connsiteX9" fmla="*/ 2302933 w 4588933"/>
                        <a:gd name="connsiteY9" fmla="*/ 626533 h 1049866"/>
                        <a:gd name="connsiteX10" fmla="*/ 3725333 w 4588933"/>
                        <a:gd name="connsiteY10" fmla="*/ 0 h 1049866"/>
                        <a:gd name="connsiteX0" fmla="*/ 3725333 w 4641485"/>
                        <a:gd name="connsiteY0" fmla="*/ 0 h 1049866"/>
                        <a:gd name="connsiteX1" fmla="*/ 4641485 w 4641485"/>
                        <a:gd name="connsiteY1" fmla="*/ 239402 h 1049866"/>
                        <a:gd name="connsiteX2" fmla="*/ 3962400 w 4641485"/>
                        <a:gd name="connsiteY2" fmla="*/ 541866 h 1049866"/>
                        <a:gd name="connsiteX3" fmla="*/ 3742267 w 4641485"/>
                        <a:gd name="connsiteY3" fmla="*/ 457200 h 1049866"/>
                        <a:gd name="connsiteX4" fmla="*/ 2269067 w 4641485"/>
                        <a:gd name="connsiteY4" fmla="*/ 1049866 h 1049866"/>
                        <a:gd name="connsiteX5" fmla="*/ 880533 w 4641485"/>
                        <a:gd name="connsiteY5" fmla="*/ 457200 h 1049866"/>
                        <a:gd name="connsiteX6" fmla="*/ 592667 w 4641485"/>
                        <a:gd name="connsiteY6" fmla="*/ 541866 h 1049866"/>
                        <a:gd name="connsiteX7" fmla="*/ 0 w 4641485"/>
                        <a:gd name="connsiteY7" fmla="*/ 254000 h 1049866"/>
                        <a:gd name="connsiteX8" fmla="*/ 880533 w 4641485"/>
                        <a:gd name="connsiteY8" fmla="*/ 16933 h 1049866"/>
                        <a:gd name="connsiteX9" fmla="*/ 2302933 w 4641485"/>
                        <a:gd name="connsiteY9" fmla="*/ 626533 h 1049866"/>
                        <a:gd name="connsiteX10" fmla="*/ 3725333 w 4641485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73798 w 4673016"/>
                        <a:gd name="connsiteY3" fmla="*/ 45720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84308 w 4673016"/>
                        <a:gd name="connsiteY3" fmla="*/ 404648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815839 w 4673016"/>
                        <a:gd name="connsiteY3" fmla="*/ 46771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673016" h="1049866">
                          <a:moveTo>
                            <a:pt x="3756864" y="0"/>
                          </a:moveTo>
                          <a:lnTo>
                            <a:pt x="4673016" y="239402"/>
                          </a:lnTo>
                          <a:lnTo>
                            <a:pt x="3993931" y="541866"/>
                          </a:lnTo>
                          <a:lnTo>
                            <a:pt x="3815839" y="467710"/>
                          </a:lnTo>
                          <a:lnTo>
                            <a:pt x="2300598" y="1049866"/>
                          </a:lnTo>
                          <a:lnTo>
                            <a:pt x="912064" y="457200"/>
                          </a:lnTo>
                          <a:lnTo>
                            <a:pt x="624198" y="541866"/>
                          </a:lnTo>
                          <a:lnTo>
                            <a:pt x="0" y="275021"/>
                          </a:lnTo>
                          <a:lnTo>
                            <a:pt x="912064" y="16933"/>
                          </a:lnTo>
                          <a:lnTo>
                            <a:pt x="2323954" y="616023"/>
                          </a:lnTo>
                          <a:lnTo>
                            <a:pt x="3756864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98" name="Freeform 1797">
                      <a:extLst>
                        <a:ext uri="{FF2B5EF4-FFF2-40B4-BE49-F238E27FC236}">
                          <a16:creationId xmlns:a16="http://schemas.microsoft.com/office/drawing/2014/main" id="{2687A975-94E1-0C4A-9F9E-91D58A01C0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19948" y="3206783"/>
                      <a:ext cx="317042" cy="170569"/>
                    </a:xfrm>
                    <a:custGeom>
                      <a:avLst/>
                      <a:gdLst>
                        <a:gd name="connsiteX0" fmla="*/ 21021 w 1744718"/>
                        <a:gd name="connsiteY0" fmla="*/ 0 h 903890"/>
                        <a:gd name="connsiteX1" fmla="*/ 1744718 w 1744718"/>
                        <a:gd name="connsiteY1" fmla="*/ 693683 h 903890"/>
                        <a:gd name="connsiteX2" fmla="*/ 1145628 w 1744718"/>
                        <a:gd name="connsiteY2" fmla="*/ 903890 h 903890"/>
                        <a:gd name="connsiteX3" fmla="*/ 0 w 1744718"/>
                        <a:gd name="connsiteY3" fmla="*/ 451945 h 903890"/>
                        <a:gd name="connsiteX4" fmla="*/ 21021 w 1744718"/>
                        <a:gd name="connsiteY4" fmla="*/ 0 h 903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44718" h="903890">
                          <a:moveTo>
                            <a:pt x="21021" y="0"/>
                          </a:moveTo>
                          <a:lnTo>
                            <a:pt x="1744718" y="693683"/>
                          </a:lnTo>
                          <a:lnTo>
                            <a:pt x="1145628" y="903890"/>
                          </a:lnTo>
                          <a:lnTo>
                            <a:pt x="0" y="451945"/>
                          </a:lnTo>
                          <a:lnTo>
                            <a:pt x="21021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99" name="Freeform 1798">
                      <a:extLst>
                        <a:ext uri="{FF2B5EF4-FFF2-40B4-BE49-F238E27FC236}">
                          <a16:creationId xmlns:a16="http://schemas.microsoft.com/office/drawing/2014/main" id="{B85CD951-350A-034E-A13A-15D0741DAE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39341" y="3206783"/>
                      <a:ext cx="311312" cy="168585"/>
                    </a:xfrm>
                    <a:custGeom>
                      <a:avLst/>
                      <a:gdLst>
                        <a:gd name="connsiteX0" fmla="*/ 1702676 w 1713187"/>
                        <a:gd name="connsiteY0" fmla="*/ 0 h 893380"/>
                        <a:gd name="connsiteX1" fmla="*/ 1713187 w 1713187"/>
                        <a:gd name="connsiteY1" fmla="*/ 472966 h 893380"/>
                        <a:gd name="connsiteX2" fmla="*/ 578069 w 1713187"/>
                        <a:gd name="connsiteY2" fmla="*/ 893380 h 893380"/>
                        <a:gd name="connsiteX3" fmla="*/ 0 w 1713187"/>
                        <a:gd name="connsiteY3" fmla="*/ 693683 h 893380"/>
                        <a:gd name="connsiteX4" fmla="*/ 1702676 w 1713187"/>
                        <a:gd name="connsiteY4" fmla="*/ 0 h 8933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13187" h="893380">
                          <a:moveTo>
                            <a:pt x="1702676" y="0"/>
                          </a:moveTo>
                          <a:lnTo>
                            <a:pt x="1713187" y="472966"/>
                          </a:lnTo>
                          <a:lnTo>
                            <a:pt x="578069" y="893380"/>
                          </a:lnTo>
                          <a:lnTo>
                            <a:pt x="0" y="693683"/>
                          </a:lnTo>
                          <a:lnTo>
                            <a:pt x="1702676" y="0"/>
                          </a:lnTo>
                          <a:close/>
                        </a:path>
                      </a:pathLst>
                    </a:custGeom>
                    <a:solidFill>
                      <a:srgbClr val="0000A8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00" name="Freeform 1799">
                      <a:extLst>
                        <a:ext uri="{FF2B5EF4-FFF2-40B4-BE49-F238E27FC236}">
                          <a16:creationId xmlns:a16="http://schemas.microsoft.com/office/drawing/2014/main" id="{C3A25D66-1399-354A-A8D6-A250C0D520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7413" y="3123483"/>
                      <a:ext cx="676892" cy="267753"/>
                    </a:xfrm>
                    <a:custGeom>
                      <a:avLst/>
                      <a:gdLst>
                        <a:gd name="connsiteX0" fmla="*/ 599089 w 4162096"/>
                        <a:gd name="connsiteY0" fmla="*/ 273269 h 1618593"/>
                        <a:gd name="connsiteX1" fmla="*/ 882869 w 4162096"/>
                        <a:gd name="connsiteY1" fmla="*/ 199697 h 1618593"/>
                        <a:gd name="connsiteX2" fmla="*/ 2312276 w 4162096"/>
                        <a:gd name="connsiteY2" fmla="*/ 798786 h 1618593"/>
                        <a:gd name="connsiteX3" fmla="*/ 3794234 w 4162096"/>
                        <a:gd name="connsiteY3" fmla="*/ 199697 h 1618593"/>
                        <a:gd name="connsiteX4" fmla="*/ 4014951 w 4162096"/>
                        <a:gd name="connsiteY4" fmla="*/ 273269 h 1618593"/>
                        <a:gd name="connsiteX5" fmla="*/ 3058510 w 4162096"/>
                        <a:gd name="connsiteY5" fmla="*/ 641131 h 1618593"/>
                        <a:gd name="connsiteX6" fmla="*/ 3026979 w 4162096"/>
                        <a:gd name="connsiteY6" fmla="*/ 1114097 h 1618593"/>
                        <a:gd name="connsiteX7" fmla="*/ 4162096 w 4162096"/>
                        <a:gd name="connsiteY7" fmla="*/ 1545021 h 1618593"/>
                        <a:gd name="connsiteX8" fmla="*/ 3878317 w 4162096"/>
                        <a:gd name="connsiteY8" fmla="*/ 1608083 h 1618593"/>
                        <a:gd name="connsiteX9" fmla="*/ 2301765 w 4162096"/>
                        <a:gd name="connsiteY9" fmla="*/ 945931 h 1618593"/>
                        <a:gd name="connsiteX10" fmla="*/ 693682 w 4162096"/>
                        <a:gd name="connsiteY10" fmla="*/ 1618593 h 1618593"/>
                        <a:gd name="connsiteX11" fmla="*/ 430924 w 4162096"/>
                        <a:gd name="connsiteY11" fmla="*/ 1524000 h 1618593"/>
                        <a:gd name="connsiteX12" fmla="*/ 1576551 w 4162096"/>
                        <a:gd name="connsiteY12" fmla="*/ 1082566 h 1618593"/>
                        <a:gd name="connsiteX13" fmla="*/ 1545020 w 4162096"/>
                        <a:gd name="connsiteY13" fmla="*/ 609600 h 1618593"/>
                        <a:gd name="connsiteX14" fmla="*/ 0 w 4162096"/>
                        <a:gd name="connsiteY14" fmla="*/ 0 h 1618593"/>
                        <a:gd name="connsiteX15" fmla="*/ 872358 w 4162096"/>
                        <a:gd name="connsiteY15" fmla="*/ 210207 h 1618593"/>
                        <a:gd name="connsiteX16" fmla="*/ 872358 w 4162096"/>
                        <a:gd name="connsiteY16" fmla="*/ 210207 h 1618593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15" fmla="*/ 441434 w 3731172"/>
                        <a:gd name="connsiteY15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357351 w 3731172"/>
                        <a:gd name="connsiteY14" fmla="*/ 115613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56137 w 3731172"/>
                        <a:gd name="connsiteY13" fmla="*/ 441434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903890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575034 w 3710151"/>
                        <a:gd name="connsiteY6" fmla="*/ 91440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06565 w 3710151"/>
                        <a:gd name="connsiteY6" fmla="*/ 92491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5151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09858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62012 w 3725019"/>
                        <a:gd name="connsiteY0" fmla="*/ 73572 h 1418896"/>
                        <a:gd name="connsiteX1" fmla="*/ 445792 w 3725019"/>
                        <a:gd name="connsiteY1" fmla="*/ 0 h 1418896"/>
                        <a:gd name="connsiteX2" fmla="*/ 1852896 w 3725019"/>
                        <a:gd name="connsiteY2" fmla="*/ 591655 h 1418896"/>
                        <a:gd name="connsiteX3" fmla="*/ 3357157 w 3725019"/>
                        <a:gd name="connsiteY3" fmla="*/ 0 h 1418896"/>
                        <a:gd name="connsiteX4" fmla="*/ 3577874 w 3725019"/>
                        <a:gd name="connsiteY4" fmla="*/ 73572 h 1418896"/>
                        <a:gd name="connsiteX5" fmla="*/ 2632585 w 3725019"/>
                        <a:gd name="connsiteY5" fmla="*/ 448868 h 1418896"/>
                        <a:gd name="connsiteX6" fmla="*/ 2625150 w 3725019"/>
                        <a:gd name="connsiteY6" fmla="*/ 902607 h 1418896"/>
                        <a:gd name="connsiteX7" fmla="*/ 3725019 w 3725019"/>
                        <a:gd name="connsiteY7" fmla="*/ 1345324 h 1418896"/>
                        <a:gd name="connsiteX8" fmla="*/ 3441240 w 3725019"/>
                        <a:gd name="connsiteY8" fmla="*/ 1408386 h 1418896"/>
                        <a:gd name="connsiteX9" fmla="*/ 1864688 w 3725019"/>
                        <a:gd name="connsiteY9" fmla="*/ 746234 h 1418896"/>
                        <a:gd name="connsiteX10" fmla="*/ 256605 w 3725019"/>
                        <a:gd name="connsiteY10" fmla="*/ 1418896 h 1418896"/>
                        <a:gd name="connsiteX11" fmla="*/ 0 w 3725019"/>
                        <a:gd name="connsiteY11" fmla="*/ 1331097 h 1418896"/>
                        <a:gd name="connsiteX12" fmla="*/ 1113454 w 3725019"/>
                        <a:gd name="connsiteY12" fmla="*/ 903890 h 1418896"/>
                        <a:gd name="connsiteX13" fmla="*/ 1102302 w 3725019"/>
                        <a:gd name="connsiteY13" fmla="*/ 451945 h 1418896"/>
                        <a:gd name="connsiteX14" fmla="*/ 183032 w 3725019"/>
                        <a:gd name="connsiteY14" fmla="*/ 84081 h 1418896"/>
                        <a:gd name="connsiteX15" fmla="*/ 162012 w 3725019"/>
                        <a:gd name="connsiteY15" fmla="*/ 73572 h 14188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3725019" h="1418896">
                          <a:moveTo>
                            <a:pt x="162012" y="73572"/>
                          </a:moveTo>
                          <a:lnTo>
                            <a:pt x="445792" y="0"/>
                          </a:lnTo>
                          <a:lnTo>
                            <a:pt x="1852896" y="591655"/>
                          </a:lnTo>
                          <a:lnTo>
                            <a:pt x="3357157" y="0"/>
                          </a:lnTo>
                          <a:lnTo>
                            <a:pt x="3577874" y="73572"/>
                          </a:lnTo>
                          <a:lnTo>
                            <a:pt x="2632585" y="448868"/>
                          </a:lnTo>
                          <a:lnTo>
                            <a:pt x="2625150" y="902607"/>
                          </a:lnTo>
                          <a:lnTo>
                            <a:pt x="3725019" y="1345324"/>
                          </a:lnTo>
                          <a:lnTo>
                            <a:pt x="3441240" y="1408386"/>
                          </a:lnTo>
                          <a:lnTo>
                            <a:pt x="1864688" y="746234"/>
                          </a:lnTo>
                          <a:lnTo>
                            <a:pt x="256605" y="1418896"/>
                          </a:lnTo>
                          <a:lnTo>
                            <a:pt x="0" y="1331097"/>
                          </a:lnTo>
                          <a:lnTo>
                            <a:pt x="1113454" y="903890"/>
                          </a:lnTo>
                          <a:cubicBezTo>
                            <a:pt x="1113454" y="760249"/>
                            <a:pt x="1102302" y="595586"/>
                            <a:pt x="1102302" y="451945"/>
                          </a:cubicBezTo>
                          <a:lnTo>
                            <a:pt x="183032" y="84081"/>
                          </a:lnTo>
                          <a:cubicBezTo>
                            <a:pt x="26317" y="21019"/>
                            <a:pt x="169019" y="77075"/>
                            <a:pt x="162012" y="73572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2090" name="Group 2089">
                  <a:extLst>
                    <a:ext uri="{FF2B5EF4-FFF2-40B4-BE49-F238E27FC236}">
                      <a16:creationId xmlns:a16="http://schemas.microsoft.com/office/drawing/2014/main" id="{4AE08EC8-478A-A947-B02A-442B948BB56A}"/>
                    </a:ext>
                  </a:extLst>
                </p:cNvPr>
                <p:cNvGrpSpPr/>
                <p:nvPr/>
              </p:nvGrpSpPr>
              <p:grpSpPr>
                <a:xfrm>
                  <a:off x="6733411" y="4492542"/>
                  <a:ext cx="267360" cy="997195"/>
                  <a:chOff x="6424161" y="4488570"/>
                  <a:chExt cx="267360" cy="997195"/>
                </a:xfrm>
              </p:grpSpPr>
              <p:grpSp>
                <p:nvGrpSpPr>
                  <p:cNvPr id="2091" name="Group 506">
                    <a:extLst>
                      <a:ext uri="{FF2B5EF4-FFF2-40B4-BE49-F238E27FC236}">
                        <a16:creationId xmlns:a16="http://schemas.microsoft.com/office/drawing/2014/main" id="{0693C2F7-A4DB-EE4B-BDDF-D31A6302182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424161" y="4637077"/>
                    <a:ext cx="235570" cy="848688"/>
                    <a:chOff x="6395998" y="3062424"/>
                    <a:chExt cx="564403" cy="837478"/>
                  </a:xfrm>
                </p:grpSpPr>
                <p:sp>
                  <p:nvSpPr>
                    <p:cNvPr id="2113" name="Rectangle 2112">
                      <a:extLst>
                        <a:ext uri="{FF2B5EF4-FFF2-40B4-BE49-F238E27FC236}">
                          <a16:creationId xmlns:a16="http://schemas.microsoft.com/office/drawing/2014/main" id="{A1128FC9-CAE3-6F46-AB06-69669472A4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9786" y="3061857"/>
                      <a:ext cx="447707" cy="742536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2114" name="Straight Connector 2113">
                      <a:extLst>
                        <a:ext uri="{FF2B5EF4-FFF2-40B4-BE49-F238E27FC236}">
                          <a16:creationId xmlns:a16="http://schemas.microsoft.com/office/drawing/2014/main" id="{93414428-D35B-784D-9EBE-A5D48D8069FE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47057" y="306185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115" name="Rectangle 2114">
                      <a:extLst>
                        <a:ext uri="{FF2B5EF4-FFF2-40B4-BE49-F238E27FC236}">
                          <a16:creationId xmlns:a16="http://schemas.microsoft.com/office/drawing/2014/main" id="{6BA0AA91-DB5A-AF49-BAD5-610BC24116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6953" y="3071256"/>
                      <a:ext cx="131327" cy="11592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2116" name="Straight Connector 2115">
                      <a:extLst>
                        <a:ext uri="{FF2B5EF4-FFF2-40B4-BE49-F238E27FC236}">
                          <a16:creationId xmlns:a16="http://schemas.microsoft.com/office/drawing/2014/main" id="{D22F85EC-2629-6D43-84B9-41F5417DD1C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396367" y="306185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117" name="Rectangle 2116">
                      <a:extLst>
                        <a:ext uri="{FF2B5EF4-FFF2-40B4-BE49-F238E27FC236}">
                          <a16:creationId xmlns:a16="http://schemas.microsoft.com/office/drawing/2014/main" id="{AD58FD2B-90AB-6745-852D-BE4DF8CA25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17210" y="3702567"/>
                      <a:ext cx="131327" cy="11592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118" name="Rectangle 2117">
                      <a:extLst>
                        <a:ext uri="{FF2B5EF4-FFF2-40B4-BE49-F238E27FC236}">
                          <a16:creationId xmlns:a16="http://schemas.microsoft.com/office/drawing/2014/main" id="{0ED19010-CC4C-3A41-A5AA-BB8359ABFD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5320" y="3157415"/>
                      <a:ext cx="444723" cy="74253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2119" name="Straight Connector 2118">
                      <a:extLst>
                        <a:ext uri="{FF2B5EF4-FFF2-40B4-BE49-F238E27FC236}">
                          <a16:creationId xmlns:a16="http://schemas.microsoft.com/office/drawing/2014/main" id="{0C5A8EE1-CA77-1241-91E8-BB7ACFD42EA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47057" y="3804392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120" name="Group 544">
                      <a:extLst>
                        <a:ext uri="{FF2B5EF4-FFF2-40B4-BE49-F238E27FC236}">
                          <a16:creationId xmlns:a16="http://schemas.microsoft.com/office/drawing/2014/main" id="{7E261299-56B7-F34C-914A-C21DCDA4699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400318" y="3137421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2148" name="Straight Connector 2147">
                        <a:extLst>
                          <a:ext uri="{FF2B5EF4-FFF2-40B4-BE49-F238E27FC236}">
                            <a16:creationId xmlns:a16="http://schemas.microsoft.com/office/drawing/2014/main" id="{E9C2D4E4-D57E-8B41-9B14-0DF3911D58A5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782" y="2845711"/>
                        <a:ext cx="113419" cy="924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49" name="Straight Connector 2148">
                        <a:extLst>
                          <a:ext uri="{FF2B5EF4-FFF2-40B4-BE49-F238E27FC236}">
                            <a16:creationId xmlns:a16="http://schemas.microsoft.com/office/drawing/2014/main" id="{4BEC4D11-E475-1944-B856-B0CB17D449A2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076" y="2938136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121" name="Group 547">
                      <a:extLst>
                        <a:ext uri="{FF2B5EF4-FFF2-40B4-BE49-F238E27FC236}">
                          <a16:creationId xmlns:a16="http://schemas.microsoft.com/office/drawing/2014/main" id="{E8B580C7-66F7-0A4C-B319-CC8E9875B21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9838" y="3203285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2146" name="Straight Connector 2145">
                        <a:extLst>
                          <a:ext uri="{FF2B5EF4-FFF2-40B4-BE49-F238E27FC236}">
                            <a16:creationId xmlns:a16="http://schemas.microsoft.com/office/drawing/2014/main" id="{F328678E-CEC6-6247-8666-B5EEBCAD12B6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9263" y="2845642"/>
                        <a:ext cx="119388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47" name="Straight Connector 2146">
                        <a:extLst>
                          <a:ext uri="{FF2B5EF4-FFF2-40B4-BE49-F238E27FC236}">
                            <a16:creationId xmlns:a16="http://schemas.microsoft.com/office/drawing/2014/main" id="{D975EEA3-87CC-C645-AA3D-075122C77107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557" y="2934934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122" name="Group 549">
                      <a:extLst>
                        <a:ext uri="{FF2B5EF4-FFF2-40B4-BE49-F238E27FC236}">
                          <a16:creationId xmlns:a16="http://schemas.microsoft.com/office/drawing/2014/main" id="{F5F8D206-E12A-1943-91C8-DF8868A889E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9358" y="3269149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2144" name="Straight Connector 2143">
                        <a:extLst>
                          <a:ext uri="{FF2B5EF4-FFF2-40B4-BE49-F238E27FC236}">
                            <a16:creationId xmlns:a16="http://schemas.microsoft.com/office/drawing/2014/main" id="{F8DC0D66-D6D4-C745-8D1A-F641BE5C3B0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6759" y="2845572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45" name="Straight Connector 2144">
                        <a:extLst>
                          <a:ext uri="{FF2B5EF4-FFF2-40B4-BE49-F238E27FC236}">
                            <a16:creationId xmlns:a16="http://schemas.microsoft.com/office/drawing/2014/main" id="{E86251BD-A5BC-614F-A8EF-3B9E51822D2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036" y="293486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123" name="Group 550">
                      <a:extLst>
                        <a:ext uri="{FF2B5EF4-FFF2-40B4-BE49-F238E27FC236}">
                          <a16:creationId xmlns:a16="http://schemas.microsoft.com/office/drawing/2014/main" id="{3342E35B-D80A-314E-B4F2-025E60DF4B3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8878" y="3335013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2142" name="Straight Connector 2141">
                        <a:extLst>
                          <a:ext uri="{FF2B5EF4-FFF2-40B4-BE49-F238E27FC236}">
                            <a16:creationId xmlns:a16="http://schemas.microsoft.com/office/drawing/2014/main" id="{81D50022-118D-D743-AE08-C00A7A2B6EB5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238" y="2845502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43" name="Straight Connector 2142">
                        <a:extLst>
                          <a:ext uri="{FF2B5EF4-FFF2-40B4-BE49-F238E27FC236}">
                            <a16:creationId xmlns:a16="http://schemas.microsoft.com/office/drawing/2014/main" id="{3F9F8978-5942-A74A-A640-4066CF09ABF4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516" y="293479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124" name="Group 551">
                      <a:extLst>
                        <a:ext uri="{FF2B5EF4-FFF2-40B4-BE49-F238E27FC236}">
                          <a16:creationId xmlns:a16="http://schemas.microsoft.com/office/drawing/2014/main" id="{2BDF1FAF-543D-D44B-A44F-7F68F19783A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8398" y="3400877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2140" name="Straight Connector 2139">
                        <a:extLst>
                          <a:ext uri="{FF2B5EF4-FFF2-40B4-BE49-F238E27FC236}">
                            <a16:creationId xmlns:a16="http://schemas.microsoft.com/office/drawing/2014/main" id="{BD43A2A5-F967-7C42-97F7-3BF114D90505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718" y="2845433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41" name="Straight Connector 2140">
                        <a:extLst>
                          <a:ext uri="{FF2B5EF4-FFF2-40B4-BE49-F238E27FC236}">
                            <a16:creationId xmlns:a16="http://schemas.microsoft.com/office/drawing/2014/main" id="{718C1F83-C0AF-E64D-8088-5950A36A18CB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995" y="293472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125" name="Group 552">
                      <a:extLst>
                        <a:ext uri="{FF2B5EF4-FFF2-40B4-BE49-F238E27FC236}">
                          <a16:creationId xmlns:a16="http://schemas.microsoft.com/office/drawing/2014/main" id="{2303367C-C6FE-6741-99DE-853E9073AC9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7918" y="3466741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2138" name="Straight Connector 2137">
                        <a:extLst>
                          <a:ext uri="{FF2B5EF4-FFF2-40B4-BE49-F238E27FC236}">
                            <a16:creationId xmlns:a16="http://schemas.microsoft.com/office/drawing/2014/main" id="{3341DF0E-1C45-B249-BF43-52A8A9EFAD91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199" y="2845363"/>
                        <a:ext cx="113419" cy="939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39" name="Straight Connector 2138">
                        <a:extLst>
                          <a:ext uri="{FF2B5EF4-FFF2-40B4-BE49-F238E27FC236}">
                            <a16:creationId xmlns:a16="http://schemas.microsoft.com/office/drawing/2014/main" id="{4A1818C9-8994-8646-A2DB-1E4A8DA09315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3477" y="2939355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126" name="Group 555">
                      <a:extLst>
                        <a:ext uri="{FF2B5EF4-FFF2-40B4-BE49-F238E27FC236}">
                          <a16:creationId xmlns:a16="http://schemas.microsoft.com/office/drawing/2014/main" id="{B79E7B16-60D5-9E4C-BA27-7A37C17C792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7438" y="3532605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2136" name="Straight Connector 2135">
                        <a:extLst>
                          <a:ext uri="{FF2B5EF4-FFF2-40B4-BE49-F238E27FC236}">
                            <a16:creationId xmlns:a16="http://schemas.microsoft.com/office/drawing/2014/main" id="{DDCB9142-50CC-5746-8F69-00E04DF524DD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679" y="2842160"/>
                        <a:ext cx="113419" cy="971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37" name="Straight Connector 2136">
                        <a:extLst>
                          <a:ext uri="{FF2B5EF4-FFF2-40B4-BE49-F238E27FC236}">
                            <a16:creationId xmlns:a16="http://schemas.microsoft.com/office/drawing/2014/main" id="{01E450FA-6E30-6142-AD7D-20C574F970E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0972" y="2939284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127" name="Group 556">
                      <a:extLst>
                        <a:ext uri="{FF2B5EF4-FFF2-40B4-BE49-F238E27FC236}">
                          <a16:creationId xmlns:a16="http://schemas.microsoft.com/office/drawing/2014/main" id="{A0E61EE8-B3D8-A24C-95B3-797058116FD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6958" y="3598469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2134" name="Straight Connector 2133">
                        <a:extLst>
                          <a:ext uri="{FF2B5EF4-FFF2-40B4-BE49-F238E27FC236}">
                            <a16:creationId xmlns:a16="http://schemas.microsoft.com/office/drawing/2014/main" id="{CACF2A72-7E46-464B-AA02-ACC0ED74E12B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9158" y="2842090"/>
                        <a:ext cx="113419" cy="971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35" name="Straight Connector 2134">
                        <a:extLst>
                          <a:ext uri="{FF2B5EF4-FFF2-40B4-BE49-F238E27FC236}">
                            <a16:creationId xmlns:a16="http://schemas.microsoft.com/office/drawing/2014/main" id="{12BA0C47-CA16-CF4A-B0A7-7E8B0B23E6B6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452" y="2939215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128" name="Group 557">
                      <a:extLst>
                        <a:ext uri="{FF2B5EF4-FFF2-40B4-BE49-F238E27FC236}">
                          <a16:creationId xmlns:a16="http://schemas.microsoft.com/office/drawing/2014/main" id="{EB7E2893-0182-DB49-822F-C1D5D98F9C1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6478" y="3664333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2132" name="Straight Connector 2131">
                        <a:extLst>
                          <a:ext uri="{FF2B5EF4-FFF2-40B4-BE49-F238E27FC236}">
                            <a16:creationId xmlns:a16="http://schemas.microsoft.com/office/drawing/2014/main" id="{86F6B344-A792-C84D-9B93-C6304D3EBFA2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6654" y="2846719"/>
                        <a:ext cx="113419" cy="9242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33" name="Straight Connector 2132">
                        <a:extLst>
                          <a:ext uri="{FF2B5EF4-FFF2-40B4-BE49-F238E27FC236}">
                            <a16:creationId xmlns:a16="http://schemas.microsoft.com/office/drawing/2014/main" id="{8547FDC0-DD08-AA4B-8B1E-90354DC531F3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933" y="2939145"/>
                        <a:ext cx="45069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129" name="Group 558">
                      <a:extLst>
                        <a:ext uri="{FF2B5EF4-FFF2-40B4-BE49-F238E27FC236}">
                          <a16:creationId xmlns:a16="http://schemas.microsoft.com/office/drawing/2014/main" id="{9A84FCD8-8A9C-5145-BFBD-73FC26FAE43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5998" y="3730197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2130" name="Straight Connector 2129">
                        <a:extLst>
                          <a:ext uri="{FF2B5EF4-FFF2-40B4-BE49-F238E27FC236}">
                            <a16:creationId xmlns:a16="http://schemas.microsoft.com/office/drawing/2014/main" id="{DD5BCA96-E788-DB45-AB67-AE87537876F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133" y="2846650"/>
                        <a:ext cx="113419" cy="9242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31" name="Straight Connector 2130">
                        <a:extLst>
                          <a:ext uri="{FF2B5EF4-FFF2-40B4-BE49-F238E27FC236}">
                            <a16:creationId xmlns:a16="http://schemas.microsoft.com/office/drawing/2014/main" id="{435A6D71-E2B4-4743-9BC5-8B0AACA30F81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413" y="2939076"/>
                        <a:ext cx="45069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2092" name="Straight Connector 2091">
                    <a:extLst>
                      <a:ext uri="{FF2B5EF4-FFF2-40B4-BE49-F238E27FC236}">
                        <a16:creationId xmlns:a16="http://schemas.microsoft.com/office/drawing/2014/main" id="{DCA6A8AD-66EE-C24A-9795-1659CB97BDDF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6685171" y="4525377"/>
                    <a:ext cx="4763" cy="855662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3" name="Straight Connector 2092">
                    <a:extLst>
                      <a:ext uri="{FF2B5EF4-FFF2-40B4-BE49-F238E27FC236}">
                        <a16:creationId xmlns:a16="http://schemas.microsoft.com/office/drawing/2014/main" id="{C8B7F9E9-FD45-3049-9F7E-0A4C9227728B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2784" y="4706352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4" name="Straight Connector 2093">
                    <a:extLst>
                      <a:ext uri="{FF2B5EF4-FFF2-40B4-BE49-F238E27FC236}">
                        <a16:creationId xmlns:a16="http://schemas.microsoft.com/office/drawing/2014/main" id="{3E0705BD-E059-AB4F-95F5-D7576F9F5866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4771439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5" name="Straight Connector 2094">
                    <a:extLst>
                      <a:ext uri="{FF2B5EF4-FFF2-40B4-BE49-F238E27FC236}">
                        <a16:creationId xmlns:a16="http://schemas.microsoft.com/office/drawing/2014/main" id="{E0E0AFF0-AC59-8E4D-802D-7301159F4A7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4849227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6" name="Straight Connector 2095">
                    <a:extLst>
                      <a:ext uri="{FF2B5EF4-FFF2-40B4-BE49-F238E27FC236}">
                        <a16:creationId xmlns:a16="http://schemas.microsoft.com/office/drawing/2014/main" id="{546CBAA4-F40C-D64C-B6E7-8CF7D7B2C586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9609" y="4914314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7" name="Straight Connector 2096">
                    <a:extLst>
                      <a:ext uri="{FF2B5EF4-FFF2-40B4-BE49-F238E27FC236}">
                        <a16:creationId xmlns:a16="http://schemas.microsoft.com/office/drawing/2014/main" id="{0FC4709D-EC66-8644-A434-475D75F89A0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8021" y="4976227"/>
                    <a:ext cx="6032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8" name="Straight Connector 2097">
                    <a:extLst>
                      <a:ext uri="{FF2B5EF4-FFF2-40B4-BE49-F238E27FC236}">
                        <a16:creationId xmlns:a16="http://schemas.microsoft.com/office/drawing/2014/main" id="{E7E218D2-0D27-0247-AF1A-B41F8179F02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8021" y="5044489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9" name="Straight Connector 2098">
                    <a:extLst>
                      <a:ext uri="{FF2B5EF4-FFF2-40B4-BE49-F238E27FC236}">
                        <a16:creationId xmlns:a16="http://schemas.microsoft.com/office/drawing/2014/main" id="{41743A95-20A4-4A48-943F-43F757D3FC1A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6434" y="511433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0" name="Straight Connector 2099">
                    <a:extLst>
                      <a:ext uri="{FF2B5EF4-FFF2-40B4-BE49-F238E27FC236}">
                        <a16:creationId xmlns:a16="http://schemas.microsoft.com/office/drawing/2014/main" id="{DF731ED4-D1EF-1A4A-9DE3-51FD6DD0233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9609" y="518418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1" name="Straight Connector 2100">
                    <a:extLst>
                      <a:ext uri="{FF2B5EF4-FFF2-40B4-BE49-F238E27FC236}">
                        <a16:creationId xmlns:a16="http://schemas.microsoft.com/office/drawing/2014/main" id="{EBD082EF-FDAE-3B43-956C-5C775CEB4BE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5252452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2" name="Straight Connector 2101">
                    <a:extLst>
                      <a:ext uri="{FF2B5EF4-FFF2-40B4-BE49-F238E27FC236}">
                        <a16:creationId xmlns:a16="http://schemas.microsoft.com/office/drawing/2014/main" id="{A4702698-17E2-504C-ADA7-3130ACD4B2C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5322302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3" name="Straight Connector 2102">
                    <a:extLst>
                      <a:ext uri="{FF2B5EF4-FFF2-40B4-BE49-F238E27FC236}">
                        <a16:creationId xmlns:a16="http://schemas.microsoft.com/office/drawing/2014/main" id="{19781C64-2AC3-374A-808D-D29CE11AC261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2784" y="538738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4" name="Straight Connector 2103">
                    <a:extLst>
                      <a:ext uri="{FF2B5EF4-FFF2-40B4-BE49-F238E27FC236}">
                        <a16:creationId xmlns:a16="http://schemas.microsoft.com/office/drawing/2014/main" id="{DA5C7A8A-345A-B64D-B518-E9CF29631FBD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6632784" y="4531727"/>
                    <a:ext cx="58737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105" name="Group 2104">
                    <a:extLst>
                      <a:ext uri="{FF2B5EF4-FFF2-40B4-BE49-F238E27FC236}">
                        <a16:creationId xmlns:a16="http://schemas.microsoft.com/office/drawing/2014/main" id="{55A399A8-4C1A-AF4A-9DFF-59736112E16E}"/>
                      </a:ext>
                    </a:extLst>
                  </p:cNvPr>
                  <p:cNvGrpSpPr/>
                  <p:nvPr/>
                </p:nvGrpSpPr>
                <p:grpSpPr>
                  <a:xfrm>
                    <a:off x="6434171" y="4488570"/>
                    <a:ext cx="224203" cy="179034"/>
                    <a:chOff x="3668110" y="2448910"/>
                    <a:chExt cx="3794234" cy="2165130"/>
                  </a:xfrm>
                </p:grpSpPr>
                <p:sp>
                  <p:nvSpPr>
                    <p:cNvPr id="2106" name="Rectangle 2105">
                      <a:extLst>
                        <a:ext uri="{FF2B5EF4-FFF2-40B4-BE49-F238E27FC236}">
                          <a16:creationId xmlns:a16="http://schemas.microsoft.com/office/drawing/2014/main" id="{04184889-BEE7-5E47-A592-04B335DCF9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68110" y="3741409"/>
                      <a:ext cx="3780587" cy="872631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rgbClr val="B8C2C9"/>
                        </a:gs>
                        <a:gs pos="21000">
                          <a:schemeClr val="bg1"/>
                        </a:gs>
                        <a:gs pos="60000">
                          <a:srgbClr val="D6DCE0"/>
                        </a:gs>
                        <a:gs pos="100000">
                          <a:srgbClr val="B8C2C9"/>
                        </a:gs>
                      </a:gsLst>
                      <a:lin ang="0" scaled="0"/>
                    </a:gradFill>
                    <a:ln w="635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107" name="Freeform 2106">
                      <a:extLst>
                        <a:ext uri="{FF2B5EF4-FFF2-40B4-BE49-F238E27FC236}">
                          <a16:creationId xmlns:a16="http://schemas.microsoft.com/office/drawing/2014/main" id="{821AF90C-8DA3-F743-B551-BB4CF636D0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8620" y="2448910"/>
                      <a:ext cx="3783724" cy="1324303"/>
                    </a:xfrm>
                    <a:custGeom>
                      <a:avLst/>
                      <a:gdLst>
                        <a:gd name="connsiteX0" fmla="*/ 0 w 3783724"/>
                        <a:gd name="connsiteY0" fmla="*/ 1313793 h 1324303"/>
                        <a:gd name="connsiteX1" fmla="*/ 0 w 3783724"/>
                        <a:gd name="connsiteY1" fmla="*/ 1313793 h 1324303"/>
                        <a:gd name="connsiteX2" fmla="*/ 252248 w 3783724"/>
                        <a:gd name="connsiteY2" fmla="*/ 0 h 1324303"/>
                        <a:gd name="connsiteX3" fmla="*/ 3415862 w 3783724"/>
                        <a:gd name="connsiteY3" fmla="*/ 21020 h 1324303"/>
                        <a:gd name="connsiteX4" fmla="*/ 3783724 w 3783724"/>
                        <a:gd name="connsiteY4" fmla="*/ 1324303 h 1324303"/>
                        <a:gd name="connsiteX5" fmla="*/ 0 w 3783724"/>
                        <a:gd name="connsiteY5" fmla="*/ 1313793 h 13243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783724" h="1324303">
                          <a:moveTo>
                            <a:pt x="0" y="1313793"/>
                          </a:moveTo>
                          <a:lnTo>
                            <a:pt x="0" y="1313793"/>
                          </a:lnTo>
                          <a:lnTo>
                            <a:pt x="252248" y="0"/>
                          </a:lnTo>
                          <a:lnTo>
                            <a:pt x="3415862" y="21020"/>
                          </a:lnTo>
                          <a:lnTo>
                            <a:pt x="3783724" y="1324303"/>
                          </a:lnTo>
                          <a:lnTo>
                            <a:pt x="0" y="1313793"/>
                          </a:lnTo>
                          <a:close/>
                        </a:path>
                      </a:pathLst>
                    </a:custGeom>
                    <a:solidFill>
                      <a:srgbClr val="B8C2C9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108" name="Group 2107">
                      <a:extLst>
                        <a:ext uri="{FF2B5EF4-FFF2-40B4-BE49-F238E27FC236}">
                          <a16:creationId xmlns:a16="http://schemas.microsoft.com/office/drawing/2014/main" id="{F9D0888E-DC1B-684B-A1AF-DC01D33471A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41378" y="2603243"/>
                      <a:ext cx="3202061" cy="1066110"/>
                      <a:chOff x="7939341" y="3037317"/>
                      <a:chExt cx="897649" cy="353919"/>
                    </a:xfrm>
                  </p:grpSpPr>
                  <p:sp>
                    <p:nvSpPr>
                      <p:cNvPr id="2109" name="Freeform 2108">
                        <a:extLst>
                          <a:ext uri="{FF2B5EF4-FFF2-40B4-BE49-F238E27FC236}">
                            <a16:creationId xmlns:a16="http://schemas.microsoft.com/office/drawing/2014/main" id="{ADED783D-24D7-2E47-92B4-D13DAD5C77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64170" y="3037317"/>
                        <a:ext cx="849158" cy="198115"/>
                      </a:xfrm>
                      <a:custGeom>
                        <a:avLst/>
                        <a:gdLst>
                          <a:gd name="connsiteX0" fmla="*/ 3725333 w 4588933"/>
                          <a:gd name="connsiteY0" fmla="*/ 0 h 1049866"/>
                          <a:gd name="connsiteX1" fmla="*/ 4588933 w 4588933"/>
                          <a:gd name="connsiteY1" fmla="*/ 270933 h 1049866"/>
                          <a:gd name="connsiteX2" fmla="*/ 3962400 w 4588933"/>
                          <a:gd name="connsiteY2" fmla="*/ 541866 h 1049866"/>
                          <a:gd name="connsiteX3" fmla="*/ 3742267 w 4588933"/>
                          <a:gd name="connsiteY3" fmla="*/ 457200 h 1049866"/>
                          <a:gd name="connsiteX4" fmla="*/ 2269067 w 4588933"/>
                          <a:gd name="connsiteY4" fmla="*/ 1049866 h 1049866"/>
                          <a:gd name="connsiteX5" fmla="*/ 880533 w 4588933"/>
                          <a:gd name="connsiteY5" fmla="*/ 457200 h 1049866"/>
                          <a:gd name="connsiteX6" fmla="*/ 592667 w 4588933"/>
                          <a:gd name="connsiteY6" fmla="*/ 541866 h 1049866"/>
                          <a:gd name="connsiteX7" fmla="*/ 0 w 4588933"/>
                          <a:gd name="connsiteY7" fmla="*/ 254000 h 1049866"/>
                          <a:gd name="connsiteX8" fmla="*/ 880533 w 4588933"/>
                          <a:gd name="connsiteY8" fmla="*/ 16933 h 1049866"/>
                          <a:gd name="connsiteX9" fmla="*/ 2302933 w 4588933"/>
                          <a:gd name="connsiteY9" fmla="*/ 626533 h 1049866"/>
                          <a:gd name="connsiteX10" fmla="*/ 3725333 w 4588933"/>
                          <a:gd name="connsiteY10" fmla="*/ 0 h 1049866"/>
                          <a:gd name="connsiteX0" fmla="*/ 3725333 w 4641485"/>
                          <a:gd name="connsiteY0" fmla="*/ 0 h 1049866"/>
                          <a:gd name="connsiteX1" fmla="*/ 4641485 w 4641485"/>
                          <a:gd name="connsiteY1" fmla="*/ 239402 h 1049866"/>
                          <a:gd name="connsiteX2" fmla="*/ 3962400 w 4641485"/>
                          <a:gd name="connsiteY2" fmla="*/ 541866 h 1049866"/>
                          <a:gd name="connsiteX3" fmla="*/ 3742267 w 4641485"/>
                          <a:gd name="connsiteY3" fmla="*/ 457200 h 1049866"/>
                          <a:gd name="connsiteX4" fmla="*/ 2269067 w 4641485"/>
                          <a:gd name="connsiteY4" fmla="*/ 1049866 h 1049866"/>
                          <a:gd name="connsiteX5" fmla="*/ 880533 w 4641485"/>
                          <a:gd name="connsiteY5" fmla="*/ 457200 h 1049866"/>
                          <a:gd name="connsiteX6" fmla="*/ 592667 w 4641485"/>
                          <a:gd name="connsiteY6" fmla="*/ 541866 h 1049866"/>
                          <a:gd name="connsiteX7" fmla="*/ 0 w 4641485"/>
                          <a:gd name="connsiteY7" fmla="*/ 254000 h 1049866"/>
                          <a:gd name="connsiteX8" fmla="*/ 880533 w 4641485"/>
                          <a:gd name="connsiteY8" fmla="*/ 16933 h 1049866"/>
                          <a:gd name="connsiteX9" fmla="*/ 2302933 w 4641485"/>
                          <a:gd name="connsiteY9" fmla="*/ 626533 h 1049866"/>
                          <a:gd name="connsiteX10" fmla="*/ 3725333 w 4641485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73798 w 4673016"/>
                          <a:gd name="connsiteY3" fmla="*/ 45720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84308 w 4673016"/>
                          <a:gd name="connsiteY3" fmla="*/ 404648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815839 w 4673016"/>
                          <a:gd name="connsiteY3" fmla="*/ 46771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673016" h="1049866">
                            <a:moveTo>
                              <a:pt x="3756864" y="0"/>
                            </a:moveTo>
                            <a:lnTo>
                              <a:pt x="4673016" y="239402"/>
                            </a:lnTo>
                            <a:lnTo>
                              <a:pt x="3993931" y="541866"/>
                            </a:lnTo>
                            <a:lnTo>
                              <a:pt x="3815839" y="467710"/>
                            </a:lnTo>
                            <a:lnTo>
                              <a:pt x="2300598" y="1049866"/>
                            </a:lnTo>
                            <a:lnTo>
                              <a:pt x="912064" y="457200"/>
                            </a:lnTo>
                            <a:lnTo>
                              <a:pt x="624198" y="541866"/>
                            </a:lnTo>
                            <a:lnTo>
                              <a:pt x="0" y="275021"/>
                            </a:lnTo>
                            <a:lnTo>
                              <a:pt x="912064" y="16933"/>
                            </a:lnTo>
                            <a:lnTo>
                              <a:pt x="2323954" y="616023"/>
                            </a:lnTo>
                            <a:lnTo>
                              <a:pt x="3756864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10" name="Freeform 2109">
                        <a:extLst>
                          <a:ext uri="{FF2B5EF4-FFF2-40B4-BE49-F238E27FC236}">
                            <a16:creationId xmlns:a16="http://schemas.microsoft.com/office/drawing/2014/main" id="{8EA4B129-3219-E746-851C-1B5F668872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19948" y="3206783"/>
                        <a:ext cx="317042" cy="170569"/>
                      </a:xfrm>
                      <a:custGeom>
                        <a:avLst/>
                        <a:gdLst>
                          <a:gd name="connsiteX0" fmla="*/ 21021 w 1744718"/>
                          <a:gd name="connsiteY0" fmla="*/ 0 h 903890"/>
                          <a:gd name="connsiteX1" fmla="*/ 1744718 w 1744718"/>
                          <a:gd name="connsiteY1" fmla="*/ 693683 h 903890"/>
                          <a:gd name="connsiteX2" fmla="*/ 1145628 w 1744718"/>
                          <a:gd name="connsiteY2" fmla="*/ 903890 h 903890"/>
                          <a:gd name="connsiteX3" fmla="*/ 0 w 1744718"/>
                          <a:gd name="connsiteY3" fmla="*/ 451945 h 903890"/>
                          <a:gd name="connsiteX4" fmla="*/ 21021 w 1744718"/>
                          <a:gd name="connsiteY4" fmla="*/ 0 h 9038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44718" h="903890">
                            <a:moveTo>
                              <a:pt x="21021" y="0"/>
                            </a:moveTo>
                            <a:lnTo>
                              <a:pt x="1744718" y="693683"/>
                            </a:lnTo>
                            <a:lnTo>
                              <a:pt x="1145628" y="903890"/>
                            </a:lnTo>
                            <a:lnTo>
                              <a:pt x="0" y="451945"/>
                            </a:lnTo>
                            <a:lnTo>
                              <a:pt x="21021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11" name="Freeform 2110">
                        <a:extLst>
                          <a:ext uri="{FF2B5EF4-FFF2-40B4-BE49-F238E27FC236}">
                            <a16:creationId xmlns:a16="http://schemas.microsoft.com/office/drawing/2014/main" id="{286F7A1B-5ABA-B544-9A92-25144735F4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9341" y="3206783"/>
                        <a:ext cx="311312" cy="168585"/>
                      </a:xfrm>
                      <a:custGeom>
                        <a:avLst/>
                        <a:gdLst>
                          <a:gd name="connsiteX0" fmla="*/ 1702676 w 1713187"/>
                          <a:gd name="connsiteY0" fmla="*/ 0 h 893380"/>
                          <a:gd name="connsiteX1" fmla="*/ 1713187 w 1713187"/>
                          <a:gd name="connsiteY1" fmla="*/ 472966 h 893380"/>
                          <a:gd name="connsiteX2" fmla="*/ 578069 w 1713187"/>
                          <a:gd name="connsiteY2" fmla="*/ 893380 h 893380"/>
                          <a:gd name="connsiteX3" fmla="*/ 0 w 1713187"/>
                          <a:gd name="connsiteY3" fmla="*/ 693683 h 893380"/>
                          <a:gd name="connsiteX4" fmla="*/ 1702676 w 1713187"/>
                          <a:gd name="connsiteY4" fmla="*/ 0 h 893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13187" h="893380">
                            <a:moveTo>
                              <a:pt x="1702676" y="0"/>
                            </a:moveTo>
                            <a:lnTo>
                              <a:pt x="1713187" y="472966"/>
                            </a:lnTo>
                            <a:lnTo>
                              <a:pt x="578069" y="893380"/>
                            </a:lnTo>
                            <a:lnTo>
                              <a:pt x="0" y="693683"/>
                            </a:lnTo>
                            <a:lnTo>
                              <a:pt x="1702676" y="0"/>
                            </a:lnTo>
                            <a:close/>
                          </a:path>
                        </a:pathLst>
                      </a:custGeom>
                      <a:solidFill>
                        <a:srgbClr val="0000A8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12" name="Freeform 2111">
                        <a:extLst>
                          <a:ext uri="{FF2B5EF4-FFF2-40B4-BE49-F238E27FC236}">
                            <a16:creationId xmlns:a16="http://schemas.microsoft.com/office/drawing/2014/main" id="{2571C5DF-E8C9-6841-BFC1-19F0C73C29E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47413" y="3123483"/>
                        <a:ext cx="676892" cy="267753"/>
                      </a:xfrm>
                      <a:custGeom>
                        <a:avLst/>
                        <a:gdLst>
                          <a:gd name="connsiteX0" fmla="*/ 599089 w 4162096"/>
                          <a:gd name="connsiteY0" fmla="*/ 273269 h 1618593"/>
                          <a:gd name="connsiteX1" fmla="*/ 882869 w 4162096"/>
                          <a:gd name="connsiteY1" fmla="*/ 199697 h 1618593"/>
                          <a:gd name="connsiteX2" fmla="*/ 2312276 w 4162096"/>
                          <a:gd name="connsiteY2" fmla="*/ 798786 h 1618593"/>
                          <a:gd name="connsiteX3" fmla="*/ 3794234 w 4162096"/>
                          <a:gd name="connsiteY3" fmla="*/ 199697 h 1618593"/>
                          <a:gd name="connsiteX4" fmla="*/ 4014951 w 4162096"/>
                          <a:gd name="connsiteY4" fmla="*/ 273269 h 1618593"/>
                          <a:gd name="connsiteX5" fmla="*/ 3058510 w 4162096"/>
                          <a:gd name="connsiteY5" fmla="*/ 641131 h 1618593"/>
                          <a:gd name="connsiteX6" fmla="*/ 3026979 w 4162096"/>
                          <a:gd name="connsiteY6" fmla="*/ 1114097 h 1618593"/>
                          <a:gd name="connsiteX7" fmla="*/ 4162096 w 4162096"/>
                          <a:gd name="connsiteY7" fmla="*/ 1545021 h 1618593"/>
                          <a:gd name="connsiteX8" fmla="*/ 3878317 w 4162096"/>
                          <a:gd name="connsiteY8" fmla="*/ 1608083 h 1618593"/>
                          <a:gd name="connsiteX9" fmla="*/ 2301765 w 4162096"/>
                          <a:gd name="connsiteY9" fmla="*/ 945931 h 1618593"/>
                          <a:gd name="connsiteX10" fmla="*/ 693682 w 4162096"/>
                          <a:gd name="connsiteY10" fmla="*/ 1618593 h 1618593"/>
                          <a:gd name="connsiteX11" fmla="*/ 430924 w 4162096"/>
                          <a:gd name="connsiteY11" fmla="*/ 1524000 h 1618593"/>
                          <a:gd name="connsiteX12" fmla="*/ 1576551 w 4162096"/>
                          <a:gd name="connsiteY12" fmla="*/ 1082566 h 1618593"/>
                          <a:gd name="connsiteX13" fmla="*/ 1545020 w 4162096"/>
                          <a:gd name="connsiteY13" fmla="*/ 609600 h 1618593"/>
                          <a:gd name="connsiteX14" fmla="*/ 0 w 4162096"/>
                          <a:gd name="connsiteY14" fmla="*/ 0 h 1618593"/>
                          <a:gd name="connsiteX15" fmla="*/ 872358 w 4162096"/>
                          <a:gd name="connsiteY15" fmla="*/ 210207 h 1618593"/>
                          <a:gd name="connsiteX16" fmla="*/ 872358 w 4162096"/>
                          <a:gd name="connsiteY16" fmla="*/ 210207 h 1618593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15" fmla="*/ 441434 w 3731172"/>
                          <a:gd name="connsiteY15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357351 w 3731172"/>
                          <a:gd name="connsiteY14" fmla="*/ 115613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56137 w 3731172"/>
                          <a:gd name="connsiteY13" fmla="*/ 441434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903890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575034 w 3710151"/>
                          <a:gd name="connsiteY6" fmla="*/ 91440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06565 w 3710151"/>
                          <a:gd name="connsiteY6" fmla="*/ 92491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5151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09858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62012 w 3725019"/>
                          <a:gd name="connsiteY0" fmla="*/ 73572 h 1418896"/>
                          <a:gd name="connsiteX1" fmla="*/ 445792 w 3725019"/>
                          <a:gd name="connsiteY1" fmla="*/ 0 h 1418896"/>
                          <a:gd name="connsiteX2" fmla="*/ 1852896 w 3725019"/>
                          <a:gd name="connsiteY2" fmla="*/ 591655 h 1418896"/>
                          <a:gd name="connsiteX3" fmla="*/ 3357157 w 3725019"/>
                          <a:gd name="connsiteY3" fmla="*/ 0 h 1418896"/>
                          <a:gd name="connsiteX4" fmla="*/ 3577874 w 3725019"/>
                          <a:gd name="connsiteY4" fmla="*/ 73572 h 1418896"/>
                          <a:gd name="connsiteX5" fmla="*/ 2632585 w 3725019"/>
                          <a:gd name="connsiteY5" fmla="*/ 448868 h 1418896"/>
                          <a:gd name="connsiteX6" fmla="*/ 2625150 w 3725019"/>
                          <a:gd name="connsiteY6" fmla="*/ 902607 h 1418896"/>
                          <a:gd name="connsiteX7" fmla="*/ 3725019 w 3725019"/>
                          <a:gd name="connsiteY7" fmla="*/ 1345324 h 1418896"/>
                          <a:gd name="connsiteX8" fmla="*/ 3441240 w 3725019"/>
                          <a:gd name="connsiteY8" fmla="*/ 1408386 h 1418896"/>
                          <a:gd name="connsiteX9" fmla="*/ 1864688 w 3725019"/>
                          <a:gd name="connsiteY9" fmla="*/ 746234 h 1418896"/>
                          <a:gd name="connsiteX10" fmla="*/ 256605 w 3725019"/>
                          <a:gd name="connsiteY10" fmla="*/ 1418896 h 1418896"/>
                          <a:gd name="connsiteX11" fmla="*/ 0 w 3725019"/>
                          <a:gd name="connsiteY11" fmla="*/ 1331097 h 1418896"/>
                          <a:gd name="connsiteX12" fmla="*/ 1113454 w 3725019"/>
                          <a:gd name="connsiteY12" fmla="*/ 903890 h 1418896"/>
                          <a:gd name="connsiteX13" fmla="*/ 1102302 w 3725019"/>
                          <a:gd name="connsiteY13" fmla="*/ 451945 h 1418896"/>
                          <a:gd name="connsiteX14" fmla="*/ 183032 w 3725019"/>
                          <a:gd name="connsiteY14" fmla="*/ 84081 h 1418896"/>
                          <a:gd name="connsiteX15" fmla="*/ 162012 w 3725019"/>
                          <a:gd name="connsiteY15" fmla="*/ 73572 h 14188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3725019" h="1418896">
                            <a:moveTo>
                              <a:pt x="162012" y="73572"/>
                            </a:moveTo>
                            <a:lnTo>
                              <a:pt x="445792" y="0"/>
                            </a:lnTo>
                            <a:lnTo>
                              <a:pt x="1852896" y="591655"/>
                            </a:lnTo>
                            <a:lnTo>
                              <a:pt x="3357157" y="0"/>
                            </a:lnTo>
                            <a:lnTo>
                              <a:pt x="3577874" y="73572"/>
                            </a:lnTo>
                            <a:lnTo>
                              <a:pt x="2632585" y="448868"/>
                            </a:lnTo>
                            <a:lnTo>
                              <a:pt x="2625150" y="902607"/>
                            </a:lnTo>
                            <a:lnTo>
                              <a:pt x="3725019" y="1345324"/>
                            </a:lnTo>
                            <a:lnTo>
                              <a:pt x="3441240" y="1408386"/>
                            </a:lnTo>
                            <a:lnTo>
                              <a:pt x="1864688" y="746234"/>
                            </a:lnTo>
                            <a:lnTo>
                              <a:pt x="256605" y="1418896"/>
                            </a:lnTo>
                            <a:lnTo>
                              <a:pt x="0" y="1331097"/>
                            </a:lnTo>
                            <a:lnTo>
                              <a:pt x="1113454" y="903890"/>
                            </a:lnTo>
                            <a:cubicBezTo>
                              <a:pt x="1113454" y="760249"/>
                              <a:pt x="1102302" y="595586"/>
                              <a:pt x="1102302" y="451945"/>
                            </a:cubicBezTo>
                            <a:lnTo>
                              <a:pt x="183032" y="84081"/>
                            </a:lnTo>
                            <a:cubicBezTo>
                              <a:pt x="26317" y="21019"/>
                              <a:pt x="169019" y="77075"/>
                              <a:pt x="162012" y="73572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150" name="Group 2149">
                  <a:extLst>
                    <a:ext uri="{FF2B5EF4-FFF2-40B4-BE49-F238E27FC236}">
                      <a16:creationId xmlns:a16="http://schemas.microsoft.com/office/drawing/2014/main" id="{0A5C5036-22EC-4446-B31C-201DFADD3224}"/>
                    </a:ext>
                  </a:extLst>
                </p:cNvPr>
                <p:cNvGrpSpPr/>
                <p:nvPr/>
              </p:nvGrpSpPr>
              <p:grpSpPr>
                <a:xfrm>
                  <a:off x="7042661" y="4496514"/>
                  <a:ext cx="267360" cy="997195"/>
                  <a:chOff x="6424161" y="4488570"/>
                  <a:chExt cx="267360" cy="997195"/>
                </a:xfrm>
              </p:grpSpPr>
              <p:grpSp>
                <p:nvGrpSpPr>
                  <p:cNvPr id="2151" name="Group 506">
                    <a:extLst>
                      <a:ext uri="{FF2B5EF4-FFF2-40B4-BE49-F238E27FC236}">
                        <a16:creationId xmlns:a16="http://schemas.microsoft.com/office/drawing/2014/main" id="{AEA7F7A8-E5CC-4542-B836-AC80A70C903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424161" y="4637077"/>
                    <a:ext cx="235570" cy="848688"/>
                    <a:chOff x="6395998" y="3062424"/>
                    <a:chExt cx="564403" cy="837478"/>
                  </a:xfrm>
                </p:grpSpPr>
                <p:sp>
                  <p:nvSpPr>
                    <p:cNvPr id="2173" name="Rectangle 2172">
                      <a:extLst>
                        <a:ext uri="{FF2B5EF4-FFF2-40B4-BE49-F238E27FC236}">
                          <a16:creationId xmlns:a16="http://schemas.microsoft.com/office/drawing/2014/main" id="{385CA685-33CB-F94A-A5C9-9B09E86A75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9786" y="3061857"/>
                      <a:ext cx="447707" cy="742536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2174" name="Straight Connector 2173">
                      <a:extLst>
                        <a:ext uri="{FF2B5EF4-FFF2-40B4-BE49-F238E27FC236}">
                          <a16:creationId xmlns:a16="http://schemas.microsoft.com/office/drawing/2014/main" id="{4E7D56BA-140F-1742-BF6A-A4EAD12D3B7D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47057" y="306185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175" name="Rectangle 2174">
                      <a:extLst>
                        <a:ext uri="{FF2B5EF4-FFF2-40B4-BE49-F238E27FC236}">
                          <a16:creationId xmlns:a16="http://schemas.microsoft.com/office/drawing/2014/main" id="{FA3D0965-CE5D-4947-B92C-788B21D879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6953" y="3071256"/>
                      <a:ext cx="131327" cy="11592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2176" name="Straight Connector 2175">
                      <a:extLst>
                        <a:ext uri="{FF2B5EF4-FFF2-40B4-BE49-F238E27FC236}">
                          <a16:creationId xmlns:a16="http://schemas.microsoft.com/office/drawing/2014/main" id="{20AE7627-AFD2-A24C-A1B2-6D5A9BAD0A52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396367" y="306185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177" name="Rectangle 2176">
                      <a:extLst>
                        <a:ext uri="{FF2B5EF4-FFF2-40B4-BE49-F238E27FC236}">
                          <a16:creationId xmlns:a16="http://schemas.microsoft.com/office/drawing/2014/main" id="{14F65906-8D5D-7A4F-BB2B-EE5AC056A2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17210" y="3702567"/>
                      <a:ext cx="131327" cy="11592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178" name="Rectangle 2177">
                      <a:extLst>
                        <a:ext uri="{FF2B5EF4-FFF2-40B4-BE49-F238E27FC236}">
                          <a16:creationId xmlns:a16="http://schemas.microsoft.com/office/drawing/2014/main" id="{F8A01793-BDDA-3B44-A9EA-ADA8C04ABB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5320" y="3157415"/>
                      <a:ext cx="444723" cy="74253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2179" name="Straight Connector 2178">
                      <a:extLst>
                        <a:ext uri="{FF2B5EF4-FFF2-40B4-BE49-F238E27FC236}">
                          <a16:creationId xmlns:a16="http://schemas.microsoft.com/office/drawing/2014/main" id="{40CA05C2-2ED0-634A-B598-6CB77B02C1B1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47057" y="3804392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180" name="Group 544">
                      <a:extLst>
                        <a:ext uri="{FF2B5EF4-FFF2-40B4-BE49-F238E27FC236}">
                          <a16:creationId xmlns:a16="http://schemas.microsoft.com/office/drawing/2014/main" id="{B742DC97-5638-CC44-8B1A-E1FA06C1CD6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400318" y="3137421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2208" name="Straight Connector 2207">
                        <a:extLst>
                          <a:ext uri="{FF2B5EF4-FFF2-40B4-BE49-F238E27FC236}">
                            <a16:creationId xmlns:a16="http://schemas.microsoft.com/office/drawing/2014/main" id="{31C033BB-97BB-AE42-946D-6DAE18C564C9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782" y="2845711"/>
                        <a:ext cx="113419" cy="924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09" name="Straight Connector 2208">
                        <a:extLst>
                          <a:ext uri="{FF2B5EF4-FFF2-40B4-BE49-F238E27FC236}">
                            <a16:creationId xmlns:a16="http://schemas.microsoft.com/office/drawing/2014/main" id="{3EA7D252-BA9D-6442-93D2-883728959055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076" y="2938136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181" name="Group 547">
                      <a:extLst>
                        <a:ext uri="{FF2B5EF4-FFF2-40B4-BE49-F238E27FC236}">
                          <a16:creationId xmlns:a16="http://schemas.microsoft.com/office/drawing/2014/main" id="{4B465EDE-AFDC-6B45-A6E3-8E52D885C36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9838" y="3203285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2206" name="Straight Connector 2205">
                        <a:extLst>
                          <a:ext uri="{FF2B5EF4-FFF2-40B4-BE49-F238E27FC236}">
                            <a16:creationId xmlns:a16="http://schemas.microsoft.com/office/drawing/2014/main" id="{CBE6C8C8-AABD-9742-A828-D1B1C8AE2A7B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9263" y="2845642"/>
                        <a:ext cx="119388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07" name="Straight Connector 2206">
                        <a:extLst>
                          <a:ext uri="{FF2B5EF4-FFF2-40B4-BE49-F238E27FC236}">
                            <a16:creationId xmlns:a16="http://schemas.microsoft.com/office/drawing/2014/main" id="{015127E3-F142-0F45-833E-74E9C38809F5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557" y="2934934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182" name="Group 549">
                      <a:extLst>
                        <a:ext uri="{FF2B5EF4-FFF2-40B4-BE49-F238E27FC236}">
                          <a16:creationId xmlns:a16="http://schemas.microsoft.com/office/drawing/2014/main" id="{034C5E13-7DE0-4841-A1AE-0CF16C64F5A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9358" y="3269149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2204" name="Straight Connector 2203">
                        <a:extLst>
                          <a:ext uri="{FF2B5EF4-FFF2-40B4-BE49-F238E27FC236}">
                            <a16:creationId xmlns:a16="http://schemas.microsoft.com/office/drawing/2014/main" id="{654DA9A0-9A12-5041-B6BE-1F758B9C541C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6759" y="2845572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05" name="Straight Connector 2204">
                        <a:extLst>
                          <a:ext uri="{FF2B5EF4-FFF2-40B4-BE49-F238E27FC236}">
                            <a16:creationId xmlns:a16="http://schemas.microsoft.com/office/drawing/2014/main" id="{6C18C362-680F-3443-B09D-63A73FFE530B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036" y="293486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183" name="Group 550">
                      <a:extLst>
                        <a:ext uri="{FF2B5EF4-FFF2-40B4-BE49-F238E27FC236}">
                          <a16:creationId xmlns:a16="http://schemas.microsoft.com/office/drawing/2014/main" id="{DDB301E0-86F7-BC4B-ABF0-9DFF37181A5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8878" y="3335013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2202" name="Straight Connector 2201">
                        <a:extLst>
                          <a:ext uri="{FF2B5EF4-FFF2-40B4-BE49-F238E27FC236}">
                            <a16:creationId xmlns:a16="http://schemas.microsoft.com/office/drawing/2014/main" id="{BFCBEC57-7781-A94F-B985-BB7115DF89B5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238" y="2845502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03" name="Straight Connector 2202">
                        <a:extLst>
                          <a:ext uri="{FF2B5EF4-FFF2-40B4-BE49-F238E27FC236}">
                            <a16:creationId xmlns:a16="http://schemas.microsoft.com/office/drawing/2014/main" id="{6EF4157F-A38E-6B48-A10B-9AE3791FDC11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516" y="293479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184" name="Group 551">
                      <a:extLst>
                        <a:ext uri="{FF2B5EF4-FFF2-40B4-BE49-F238E27FC236}">
                          <a16:creationId xmlns:a16="http://schemas.microsoft.com/office/drawing/2014/main" id="{97ECE234-6976-244B-8812-7D55EB292A5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8398" y="3400877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2200" name="Straight Connector 2199">
                        <a:extLst>
                          <a:ext uri="{FF2B5EF4-FFF2-40B4-BE49-F238E27FC236}">
                            <a16:creationId xmlns:a16="http://schemas.microsoft.com/office/drawing/2014/main" id="{4111D136-0D58-154B-BC81-5A67C4053019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718" y="2845433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01" name="Straight Connector 2200">
                        <a:extLst>
                          <a:ext uri="{FF2B5EF4-FFF2-40B4-BE49-F238E27FC236}">
                            <a16:creationId xmlns:a16="http://schemas.microsoft.com/office/drawing/2014/main" id="{F6B98B08-31BB-3149-9DCA-2A29BA72333C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995" y="293472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185" name="Group 552">
                      <a:extLst>
                        <a:ext uri="{FF2B5EF4-FFF2-40B4-BE49-F238E27FC236}">
                          <a16:creationId xmlns:a16="http://schemas.microsoft.com/office/drawing/2014/main" id="{766F1780-CFC7-9C43-A9F5-6DD7365A9C2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7918" y="3466741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2198" name="Straight Connector 2197">
                        <a:extLst>
                          <a:ext uri="{FF2B5EF4-FFF2-40B4-BE49-F238E27FC236}">
                            <a16:creationId xmlns:a16="http://schemas.microsoft.com/office/drawing/2014/main" id="{986CA474-042C-1E41-8305-6B22F0596C3E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199" y="2845363"/>
                        <a:ext cx="113419" cy="939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99" name="Straight Connector 2198">
                        <a:extLst>
                          <a:ext uri="{FF2B5EF4-FFF2-40B4-BE49-F238E27FC236}">
                            <a16:creationId xmlns:a16="http://schemas.microsoft.com/office/drawing/2014/main" id="{98253DDF-026A-A748-AF31-BC13A50E5B32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3477" y="2939355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186" name="Group 555">
                      <a:extLst>
                        <a:ext uri="{FF2B5EF4-FFF2-40B4-BE49-F238E27FC236}">
                          <a16:creationId xmlns:a16="http://schemas.microsoft.com/office/drawing/2014/main" id="{B0754F5B-5FD7-214D-8778-F241319F96F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7438" y="3532605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2196" name="Straight Connector 2195">
                        <a:extLst>
                          <a:ext uri="{FF2B5EF4-FFF2-40B4-BE49-F238E27FC236}">
                            <a16:creationId xmlns:a16="http://schemas.microsoft.com/office/drawing/2014/main" id="{AB375F99-D5CD-594D-B7B6-2DDD8AD463E9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679" y="2842160"/>
                        <a:ext cx="113419" cy="971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97" name="Straight Connector 2196">
                        <a:extLst>
                          <a:ext uri="{FF2B5EF4-FFF2-40B4-BE49-F238E27FC236}">
                            <a16:creationId xmlns:a16="http://schemas.microsoft.com/office/drawing/2014/main" id="{8942224F-46C2-2E4B-B84C-B307B213E6EE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0972" y="2939284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187" name="Group 556">
                      <a:extLst>
                        <a:ext uri="{FF2B5EF4-FFF2-40B4-BE49-F238E27FC236}">
                          <a16:creationId xmlns:a16="http://schemas.microsoft.com/office/drawing/2014/main" id="{0B09E575-9979-6F44-8247-0C76F3AB5BE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6958" y="3598469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2194" name="Straight Connector 2193">
                        <a:extLst>
                          <a:ext uri="{FF2B5EF4-FFF2-40B4-BE49-F238E27FC236}">
                            <a16:creationId xmlns:a16="http://schemas.microsoft.com/office/drawing/2014/main" id="{444B571B-8E32-5344-BCE1-32749BB784B2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9158" y="2842090"/>
                        <a:ext cx="113419" cy="971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95" name="Straight Connector 2194">
                        <a:extLst>
                          <a:ext uri="{FF2B5EF4-FFF2-40B4-BE49-F238E27FC236}">
                            <a16:creationId xmlns:a16="http://schemas.microsoft.com/office/drawing/2014/main" id="{FBE5523F-3CFB-A940-944E-2191AA1B729B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452" y="2939215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188" name="Group 557">
                      <a:extLst>
                        <a:ext uri="{FF2B5EF4-FFF2-40B4-BE49-F238E27FC236}">
                          <a16:creationId xmlns:a16="http://schemas.microsoft.com/office/drawing/2014/main" id="{6C0FACEB-3B09-8642-B4D6-4563096A3C1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6478" y="3664333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2192" name="Straight Connector 2191">
                        <a:extLst>
                          <a:ext uri="{FF2B5EF4-FFF2-40B4-BE49-F238E27FC236}">
                            <a16:creationId xmlns:a16="http://schemas.microsoft.com/office/drawing/2014/main" id="{AD49900A-9084-0446-BC38-A314E219BE6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6654" y="2846719"/>
                        <a:ext cx="113419" cy="9242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93" name="Straight Connector 2192">
                        <a:extLst>
                          <a:ext uri="{FF2B5EF4-FFF2-40B4-BE49-F238E27FC236}">
                            <a16:creationId xmlns:a16="http://schemas.microsoft.com/office/drawing/2014/main" id="{895E717E-E3CF-9741-B528-D13D71F25913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933" y="2939145"/>
                        <a:ext cx="45069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189" name="Group 558">
                      <a:extLst>
                        <a:ext uri="{FF2B5EF4-FFF2-40B4-BE49-F238E27FC236}">
                          <a16:creationId xmlns:a16="http://schemas.microsoft.com/office/drawing/2014/main" id="{8EA84B21-6847-454C-BD38-01FA81B26D9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5998" y="3730197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2190" name="Straight Connector 2189">
                        <a:extLst>
                          <a:ext uri="{FF2B5EF4-FFF2-40B4-BE49-F238E27FC236}">
                            <a16:creationId xmlns:a16="http://schemas.microsoft.com/office/drawing/2014/main" id="{1244BDE3-90DC-DE4D-90BD-C56202F82D71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133" y="2846650"/>
                        <a:ext cx="113419" cy="9242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91" name="Straight Connector 2190">
                        <a:extLst>
                          <a:ext uri="{FF2B5EF4-FFF2-40B4-BE49-F238E27FC236}">
                            <a16:creationId xmlns:a16="http://schemas.microsoft.com/office/drawing/2014/main" id="{E12FCF4B-DA6F-A948-B615-E356136D88D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413" y="2939076"/>
                        <a:ext cx="45069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2152" name="Straight Connector 2151">
                    <a:extLst>
                      <a:ext uri="{FF2B5EF4-FFF2-40B4-BE49-F238E27FC236}">
                        <a16:creationId xmlns:a16="http://schemas.microsoft.com/office/drawing/2014/main" id="{37F9EE80-FA72-C348-B913-9E54BFA0A194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6685171" y="4525377"/>
                    <a:ext cx="4763" cy="855662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3" name="Straight Connector 2152">
                    <a:extLst>
                      <a:ext uri="{FF2B5EF4-FFF2-40B4-BE49-F238E27FC236}">
                        <a16:creationId xmlns:a16="http://schemas.microsoft.com/office/drawing/2014/main" id="{28D38FDF-A5B1-F34F-ACC1-BFE7F441D799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2784" y="4706352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4" name="Straight Connector 2153">
                    <a:extLst>
                      <a:ext uri="{FF2B5EF4-FFF2-40B4-BE49-F238E27FC236}">
                        <a16:creationId xmlns:a16="http://schemas.microsoft.com/office/drawing/2014/main" id="{FC2AEB16-E92A-394E-967D-46EC73B56F0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4771439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5" name="Straight Connector 2154">
                    <a:extLst>
                      <a:ext uri="{FF2B5EF4-FFF2-40B4-BE49-F238E27FC236}">
                        <a16:creationId xmlns:a16="http://schemas.microsoft.com/office/drawing/2014/main" id="{0F60EA5E-6744-4C42-A8F1-62A81AB30CB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4849227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6" name="Straight Connector 2155">
                    <a:extLst>
                      <a:ext uri="{FF2B5EF4-FFF2-40B4-BE49-F238E27FC236}">
                        <a16:creationId xmlns:a16="http://schemas.microsoft.com/office/drawing/2014/main" id="{DB9D06AE-5BCC-854F-8397-047541C06C3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9609" y="4914314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7" name="Straight Connector 2156">
                    <a:extLst>
                      <a:ext uri="{FF2B5EF4-FFF2-40B4-BE49-F238E27FC236}">
                        <a16:creationId xmlns:a16="http://schemas.microsoft.com/office/drawing/2014/main" id="{F8CED4CB-2F48-C14A-9EDE-2A722CCB60F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8021" y="4976227"/>
                    <a:ext cx="6032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8" name="Straight Connector 2157">
                    <a:extLst>
                      <a:ext uri="{FF2B5EF4-FFF2-40B4-BE49-F238E27FC236}">
                        <a16:creationId xmlns:a16="http://schemas.microsoft.com/office/drawing/2014/main" id="{B75AFFC0-04BD-494D-97F6-7C1F0FD3A4D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8021" y="5044489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9" name="Straight Connector 2158">
                    <a:extLst>
                      <a:ext uri="{FF2B5EF4-FFF2-40B4-BE49-F238E27FC236}">
                        <a16:creationId xmlns:a16="http://schemas.microsoft.com/office/drawing/2014/main" id="{309532F9-5627-DE42-99E1-3285C376BC0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6434" y="511433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0" name="Straight Connector 2159">
                    <a:extLst>
                      <a:ext uri="{FF2B5EF4-FFF2-40B4-BE49-F238E27FC236}">
                        <a16:creationId xmlns:a16="http://schemas.microsoft.com/office/drawing/2014/main" id="{88B5E709-B7BF-0C48-8036-BB180D43993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9609" y="518418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1" name="Straight Connector 2160">
                    <a:extLst>
                      <a:ext uri="{FF2B5EF4-FFF2-40B4-BE49-F238E27FC236}">
                        <a16:creationId xmlns:a16="http://schemas.microsoft.com/office/drawing/2014/main" id="{79009453-806E-0844-8CDB-29E74DFE52F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5252452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2" name="Straight Connector 2161">
                    <a:extLst>
                      <a:ext uri="{FF2B5EF4-FFF2-40B4-BE49-F238E27FC236}">
                        <a16:creationId xmlns:a16="http://schemas.microsoft.com/office/drawing/2014/main" id="{DE568E2F-8777-7F49-815E-4C660948D61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5322302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3" name="Straight Connector 2162">
                    <a:extLst>
                      <a:ext uri="{FF2B5EF4-FFF2-40B4-BE49-F238E27FC236}">
                        <a16:creationId xmlns:a16="http://schemas.microsoft.com/office/drawing/2014/main" id="{7083EAB8-CFFB-7745-A6CE-A400C978C6F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2784" y="538738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4" name="Straight Connector 2163">
                    <a:extLst>
                      <a:ext uri="{FF2B5EF4-FFF2-40B4-BE49-F238E27FC236}">
                        <a16:creationId xmlns:a16="http://schemas.microsoft.com/office/drawing/2014/main" id="{B15B59A1-1C67-B64D-9AE3-AC6FECBA1877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6632784" y="4531727"/>
                    <a:ext cx="58737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165" name="Group 2164">
                    <a:extLst>
                      <a:ext uri="{FF2B5EF4-FFF2-40B4-BE49-F238E27FC236}">
                        <a16:creationId xmlns:a16="http://schemas.microsoft.com/office/drawing/2014/main" id="{BE59DFDA-5234-8449-80D6-4D9E9AE8C7C4}"/>
                      </a:ext>
                    </a:extLst>
                  </p:cNvPr>
                  <p:cNvGrpSpPr/>
                  <p:nvPr/>
                </p:nvGrpSpPr>
                <p:grpSpPr>
                  <a:xfrm>
                    <a:off x="6434171" y="4488570"/>
                    <a:ext cx="224203" cy="179034"/>
                    <a:chOff x="3668110" y="2448910"/>
                    <a:chExt cx="3794234" cy="2165130"/>
                  </a:xfrm>
                </p:grpSpPr>
                <p:sp>
                  <p:nvSpPr>
                    <p:cNvPr id="2166" name="Rectangle 2165">
                      <a:extLst>
                        <a:ext uri="{FF2B5EF4-FFF2-40B4-BE49-F238E27FC236}">
                          <a16:creationId xmlns:a16="http://schemas.microsoft.com/office/drawing/2014/main" id="{8A7376E3-433F-BB47-9994-3015F22E9B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68110" y="3741409"/>
                      <a:ext cx="3780587" cy="872631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rgbClr val="B8C2C9"/>
                        </a:gs>
                        <a:gs pos="21000">
                          <a:schemeClr val="bg1"/>
                        </a:gs>
                        <a:gs pos="60000">
                          <a:srgbClr val="D6DCE0"/>
                        </a:gs>
                        <a:gs pos="100000">
                          <a:srgbClr val="B8C2C9"/>
                        </a:gs>
                      </a:gsLst>
                      <a:lin ang="0" scaled="0"/>
                    </a:gradFill>
                    <a:ln w="635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167" name="Freeform 2166">
                      <a:extLst>
                        <a:ext uri="{FF2B5EF4-FFF2-40B4-BE49-F238E27FC236}">
                          <a16:creationId xmlns:a16="http://schemas.microsoft.com/office/drawing/2014/main" id="{41B54974-C0F6-7648-A572-44E269E4E1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8620" y="2448910"/>
                      <a:ext cx="3783724" cy="1324303"/>
                    </a:xfrm>
                    <a:custGeom>
                      <a:avLst/>
                      <a:gdLst>
                        <a:gd name="connsiteX0" fmla="*/ 0 w 3783724"/>
                        <a:gd name="connsiteY0" fmla="*/ 1313793 h 1324303"/>
                        <a:gd name="connsiteX1" fmla="*/ 0 w 3783724"/>
                        <a:gd name="connsiteY1" fmla="*/ 1313793 h 1324303"/>
                        <a:gd name="connsiteX2" fmla="*/ 252248 w 3783724"/>
                        <a:gd name="connsiteY2" fmla="*/ 0 h 1324303"/>
                        <a:gd name="connsiteX3" fmla="*/ 3415862 w 3783724"/>
                        <a:gd name="connsiteY3" fmla="*/ 21020 h 1324303"/>
                        <a:gd name="connsiteX4" fmla="*/ 3783724 w 3783724"/>
                        <a:gd name="connsiteY4" fmla="*/ 1324303 h 1324303"/>
                        <a:gd name="connsiteX5" fmla="*/ 0 w 3783724"/>
                        <a:gd name="connsiteY5" fmla="*/ 1313793 h 13243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783724" h="1324303">
                          <a:moveTo>
                            <a:pt x="0" y="1313793"/>
                          </a:moveTo>
                          <a:lnTo>
                            <a:pt x="0" y="1313793"/>
                          </a:lnTo>
                          <a:lnTo>
                            <a:pt x="252248" y="0"/>
                          </a:lnTo>
                          <a:lnTo>
                            <a:pt x="3415862" y="21020"/>
                          </a:lnTo>
                          <a:lnTo>
                            <a:pt x="3783724" y="1324303"/>
                          </a:lnTo>
                          <a:lnTo>
                            <a:pt x="0" y="1313793"/>
                          </a:lnTo>
                          <a:close/>
                        </a:path>
                      </a:pathLst>
                    </a:custGeom>
                    <a:solidFill>
                      <a:srgbClr val="B8C2C9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168" name="Group 2167">
                      <a:extLst>
                        <a:ext uri="{FF2B5EF4-FFF2-40B4-BE49-F238E27FC236}">
                          <a16:creationId xmlns:a16="http://schemas.microsoft.com/office/drawing/2014/main" id="{07E13F5C-260A-804A-8484-2A4B78659EF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41378" y="2603243"/>
                      <a:ext cx="3202061" cy="1066110"/>
                      <a:chOff x="7939341" y="3037317"/>
                      <a:chExt cx="897649" cy="353919"/>
                    </a:xfrm>
                  </p:grpSpPr>
                  <p:sp>
                    <p:nvSpPr>
                      <p:cNvPr id="2169" name="Freeform 2168">
                        <a:extLst>
                          <a:ext uri="{FF2B5EF4-FFF2-40B4-BE49-F238E27FC236}">
                            <a16:creationId xmlns:a16="http://schemas.microsoft.com/office/drawing/2014/main" id="{DAF8FC3E-8AE8-8544-9E2C-2A3337D3D59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64170" y="3037317"/>
                        <a:ext cx="849158" cy="198115"/>
                      </a:xfrm>
                      <a:custGeom>
                        <a:avLst/>
                        <a:gdLst>
                          <a:gd name="connsiteX0" fmla="*/ 3725333 w 4588933"/>
                          <a:gd name="connsiteY0" fmla="*/ 0 h 1049866"/>
                          <a:gd name="connsiteX1" fmla="*/ 4588933 w 4588933"/>
                          <a:gd name="connsiteY1" fmla="*/ 270933 h 1049866"/>
                          <a:gd name="connsiteX2" fmla="*/ 3962400 w 4588933"/>
                          <a:gd name="connsiteY2" fmla="*/ 541866 h 1049866"/>
                          <a:gd name="connsiteX3" fmla="*/ 3742267 w 4588933"/>
                          <a:gd name="connsiteY3" fmla="*/ 457200 h 1049866"/>
                          <a:gd name="connsiteX4" fmla="*/ 2269067 w 4588933"/>
                          <a:gd name="connsiteY4" fmla="*/ 1049866 h 1049866"/>
                          <a:gd name="connsiteX5" fmla="*/ 880533 w 4588933"/>
                          <a:gd name="connsiteY5" fmla="*/ 457200 h 1049866"/>
                          <a:gd name="connsiteX6" fmla="*/ 592667 w 4588933"/>
                          <a:gd name="connsiteY6" fmla="*/ 541866 h 1049866"/>
                          <a:gd name="connsiteX7" fmla="*/ 0 w 4588933"/>
                          <a:gd name="connsiteY7" fmla="*/ 254000 h 1049866"/>
                          <a:gd name="connsiteX8" fmla="*/ 880533 w 4588933"/>
                          <a:gd name="connsiteY8" fmla="*/ 16933 h 1049866"/>
                          <a:gd name="connsiteX9" fmla="*/ 2302933 w 4588933"/>
                          <a:gd name="connsiteY9" fmla="*/ 626533 h 1049866"/>
                          <a:gd name="connsiteX10" fmla="*/ 3725333 w 4588933"/>
                          <a:gd name="connsiteY10" fmla="*/ 0 h 1049866"/>
                          <a:gd name="connsiteX0" fmla="*/ 3725333 w 4641485"/>
                          <a:gd name="connsiteY0" fmla="*/ 0 h 1049866"/>
                          <a:gd name="connsiteX1" fmla="*/ 4641485 w 4641485"/>
                          <a:gd name="connsiteY1" fmla="*/ 239402 h 1049866"/>
                          <a:gd name="connsiteX2" fmla="*/ 3962400 w 4641485"/>
                          <a:gd name="connsiteY2" fmla="*/ 541866 h 1049866"/>
                          <a:gd name="connsiteX3" fmla="*/ 3742267 w 4641485"/>
                          <a:gd name="connsiteY3" fmla="*/ 457200 h 1049866"/>
                          <a:gd name="connsiteX4" fmla="*/ 2269067 w 4641485"/>
                          <a:gd name="connsiteY4" fmla="*/ 1049866 h 1049866"/>
                          <a:gd name="connsiteX5" fmla="*/ 880533 w 4641485"/>
                          <a:gd name="connsiteY5" fmla="*/ 457200 h 1049866"/>
                          <a:gd name="connsiteX6" fmla="*/ 592667 w 4641485"/>
                          <a:gd name="connsiteY6" fmla="*/ 541866 h 1049866"/>
                          <a:gd name="connsiteX7" fmla="*/ 0 w 4641485"/>
                          <a:gd name="connsiteY7" fmla="*/ 254000 h 1049866"/>
                          <a:gd name="connsiteX8" fmla="*/ 880533 w 4641485"/>
                          <a:gd name="connsiteY8" fmla="*/ 16933 h 1049866"/>
                          <a:gd name="connsiteX9" fmla="*/ 2302933 w 4641485"/>
                          <a:gd name="connsiteY9" fmla="*/ 626533 h 1049866"/>
                          <a:gd name="connsiteX10" fmla="*/ 3725333 w 4641485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73798 w 4673016"/>
                          <a:gd name="connsiteY3" fmla="*/ 45720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84308 w 4673016"/>
                          <a:gd name="connsiteY3" fmla="*/ 404648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815839 w 4673016"/>
                          <a:gd name="connsiteY3" fmla="*/ 46771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673016" h="1049866">
                            <a:moveTo>
                              <a:pt x="3756864" y="0"/>
                            </a:moveTo>
                            <a:lnTo>
                              <a:pt x="4673016" y="239402"/>
                            </a:lnTo>
                            <a:lnTo>
                              <a:pt x="3993931" y="541866"/>
                            </a:lnTo>
                            <a:lnTo>
                              <a:pt x="3815839" y="467710"/>
                            </a:lnTo>
                            <a:lnTo>
                              <a:pt x="2300598" y="1049866"/>
                            </a:lnTo>
                            <a:lnTo>
                              <a:pt x="912064" y="457200"/>
                            </a:lnTo>
                            <a:lnTo>
                              <a:pt x="624198" y="541866"/>
                            </a:lnTo>
                            <a:lnTo>
                              <a:pt x="0" y="275021"/>
                            </a:lnTo>
                            <a:lnTo>
                              <a:pt x="912064" y="16933"/>
                            </a:lnTo>
                            <a:lnTo>
                              <a:pt x="2323954" y="616023"/>
                            </a:lnTo>
                            <a:lnTo>
                              <a:pt x="3756864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70" name="Freeform 2169">
                        <a:extLst>
                          <a:ext uri="{FF2B5EF4-FFF2-40B4-BE49-F238E27FC236}">
                            <a16:creationId xmlns:a16="http://schemas.microsoft.com/office/drawing/2014/main" id="{0D551CD2-D2ED-494A-BC9A-B1FB447487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19948" y="3206783"/>
                        <a:ext cx="317042" cy="170569"/>
                      </a:xfrm>
                      <a:custGeom>
                        <a:avLst/>
                        <a:gdLst>
                          <a:gd name="connsiteX0" fmla="*/ 21021 w 1744718"/>
                          <a:gd name="connsiteY0" fmla="*/ 0 h 903890"/>
                          <a:gd name="connsiteX1" fmla="*/ 1744718 w 1744718"/>
                          <a:gd name="connsiteY1" fmla="*/ 693683 h 903890"/>
                          <a:gd name="connsiteX2" fmla="*/ 1145628 w 1744718"/>
                          <a:gd name="connsiteY2" fmla="*/ 903890 h 903890"/>
                          <a:gd name="connsiteX3" fmla="*/ 0 w 1744718"/>
                          <a:gd name="connsiteY3" fmla="*/ 451945 h 903890"/>
                          <a:gd name="connsiteX4" fmla="*/ 21021 w 1744718"/>
                          <a:gd name="connsiteY4" fmla="*/ 0 h 9038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44718" h="903890">
                            <a:moveTo>
                              <a:pt x="21021" y="0"/>
                            </a:moveTo>
                            <a:lnTo>
                              <a:pt x="1744718" y="693683"/>
                            </a:lnTo>
                            <a:lnTo>
                              <a:pt x="1145628" y="903890"/>
                            </a:lnTo>
                            <a:lnTo>
                              <a:pt x="0" y="451945"/>
                            </a:lnTo>
                            <a:lnTo>
                              <a:pt x="21021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71" name="Freeform 2170">
                        <a:extLst>
                          <a:ext uri="{FF2B5EF4-FFF2-40B4-BE49-F238E27FC236}">
                            <a16:creationId xmlns:a16="http://schemas.microsoft.com/office/drawing/2014/main" id="{75D9A10D-03F2-B644-AD05-E5F7360F01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9341" y="3206783"/>
                        <a:ext cx="311312" cy="168585"/>
                      </a:xfrm>
                      <a:custGeom>
                        <a:avLst/>
                        <a:gdLst>
                          <a:gd name="connsiteX0" fmla="*/ 1702676 w 1713187"/>
                          <a:gd name="connsiteY0" fmla="*/ 0 h 893380"/>
                          <a:gd name="connsiteX1" fmla="*/ 1713187 w 1713187"/>
                          <a:gd name="connsiteY1" fmla="*/ 472966 h 893380"/>
                          <a:gd name="connsiteX2" fmla="*/ 578069 w 1713187"/>
                          <a:gd name="connsiteY2" fmla="*/ 893380 h 893380"/>
                          <a:gd name="connsiteX3" fmla="*/ 0 w 1713187"/>
                          <a:gd name="connsiteY3" fmla="*/ 693683 h 893380"/>
                          <a:gd name="connsiteX4" fmla="*/ 1702676 w 1713187"/>
                          <a:gd name="connsiteY4" fmla="*/ 0 h 893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13187" h="893380">
                            <a:moveTo>
                              <a:pt x="1702676" y="0"/>
                            </a:moveTo>
                            <a:lnTo>
                              <a:pt x="1713187" y="472966"/>
                            </a:lnTo>
                            <a:lnTo>
                              <a:pt x="578069" y="893380"/>
                            </a:lnTo>
                            <a:lnTo>
                              <a:pt x="0" y="693683"/>
                            </a:lnTo>
                            <a:lnTo>
                              <a:pt x="1702676" y="0"/>
                            </a:lnTo>
                            <a:close/>
                          </a:path>
                        </a:pathLst>
                      </a:custGeom>
                      <a:solidFill>
                        <a:srgbClr val="0000A8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72" name="Freeform 2171">
                        <a:extLst>
                          <a:ext uri="{FF2B5EF4-FFF2-40B4-BE49-F238E27FC236}">
                            <a16:creationId xmlns:a16="http://schemas.microsoft.com/office/drawing/2014/main" id="{D1EE3C72-0B0E-BB4F-8596-A522A529A2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47413" y="3123483"/>
                        <a:ext cx="676892" cy="267753"/>
                      </a:xfrm>
                      <a:custGeom>
                        <a:avLst/>
                        <a:gdLst>
                          <a:gd name="connsiteX0" fmla="*/ 599089 w 4162096"/>
                          <a:gd name="connsiteY0" fmla="*/ 273269 h 1618593"/>
                          <a:gd name="connsiteX1" fmla="*/ 882869 w 4162096"/>
                          <a:gd name="connsiteY1" fmla="*/ 199697 h 1618593"/>
                          <a:gd name="connsiteX2" fmla="*/ 2312276 w 4162096"/>
                          <a:gd name="connsiteY2" fmla="*/ 798786 h 1618593"/>
                          <a:gd name="connsiteX3" fmla="*/ 3794234 w 4162096"/>
                          <a:gd name="connsiteY3" fmla="*/ 199697 h 1618593"/>
                          <a:gd name="connsiteX4" fmla="*/ 4014951 w 4162096"/>
                          <a:gd name="connsiteY4" fmla="*/ 273269 h 1618593"/>
                          <a:gd name="connsiteX5" fmla="*/ 3058510 w 4162096"/>
                          <a:gd name="connsiteY5" fmla="*/ 641131 h 1618593"/>
                          <a:gd name="connsiteX6" fmla="*/ 3026979 w 4162096"/>
                          <a:gd name="connsiteY6" fmla="*/ 1114097 h 1618593"/>
                          <a:gd name="connsiteX7" fmla="*/ 4162096 w 4162096"/>
                          <a:gd name="connsiteY7" fmla="*/ 1545021 h 1618593"/>
                          <a:gd name="connsiteX8" fmla="*/ 3878317 w 4162096"/>
                          <a:gd name="connsiteY8" fmla="*/ 1608083 h 1618593"/>
                          <a:gd name="connsiteX9" fmla="*/ 2301765 w 4162096"/>
                          <a:gd name="connsiteY9" fmla="*/ 945931 h 1618593"/>
                          <a:gd name="connsiteX10" fmla="*/ 693682 w 4162096"/>
                          <a:gd name="connsiteY10" fmla="*/ 1618593 h 1618593"/>
                          <a:gd name="connsiteX11" fmla="*/ 430924 w 4162096"/>
                          <a:gd name="connsiteY11" fmla="*/ 1524000 h 1618593"/>
                          <a:gd name="connsiteX12" fmla="*/ 1576551 w 4162096"/>
                          <a:gd name="connsiteY12" fmla="*/ 1082566 h 1618593"/>
                          <a:gd name="connsiteX13" fmla="*/ 1545020 w 4162096"/>
                          <a:gd name="connsiteY13" fmla="*/ 609600 h 1618593"/>
                          <a:gd name="connsiteX14" fmla="*/ 0 w 4162096"/>
                          <a:gd name="connsiteY14" fmla="*/ 0 h 1618593"/>
                          <a:gd name="connsiteX15" fmla="*/ 872358 w 4162096"/>
                          <a:gd name="connsiteY15" fmla="*/ 210207 h 1618593"/>
                          <a:gd name="connsiteX16" fmla="*/ 872358 w 4162096"/>
                          <a:gd name="connsiteY16" fmla="*/ 210207 h 1618593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15" fmla="*/ 441434 w 3731172"/>
                          <a:gd name="connsiteY15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357351 w 3731172"/>
                          <a:gd name="connsiteY14" fmla="*/ 115613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56137 w 3731172"/>
                          <a:gd name="connsiteY13" fmla="*/ 441434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903890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575034 w 3710151"/>
                          <a:gd name="connsiteY6" fmla="*/ 91440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06565 w 3710151"/>
                          <a:gd name="connsiteY6" fmla="*/ 92491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5151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09858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62012 w 3725019"/>
                          <a:gd name="connsiteY0" fmla="*/ 73572 h 1418896"/>
                          <a:gd name="connsiteX1" fmla="*/ 445792 w 3725019"/>
                          <a:gd name="connsiteY1" fmla="*/ 0 h 1418896"/>
                          <a:gd name="connsiteX2" fmla="*/ 1852896 w 3725019"/>
                          <a:gd name="connsiteY2" fmla="*/ 591655 h 1418896"/>
                          <a:gd name="connsiteX3" fmla="*/ 3357157 w 3725019"/>
                          <a:gd name="connsiteY3" fmla="*/ 0 h 1418896"/>
                          <a:gd name="connsiteX4" fmla="*/ 3577874 w 3725019"/>
                          <a:gd name="connsiteY4" fmla="*/ 73572 h 1418896"/>
                          <a:gd name="connsiteX5" fmla="*/ 2632585 w 3725019"/>
                          <a:gd name="connsiteY5" fmla="*/ 448868 h 1418896"/>
                          <a:gd name="connsiteX6" fmla="*/ 2625150 w 3725019"/>
                          <a:gd name="connsiteY6" fmla="*/ 902607 h 1418896"/>
                          <a:gd name="connsiteX7" fmla="*/ 3725019 w 3725019"/>
                          <a:gd name="connsiteY7" fmla="*/ 1345324 h 1418896"/>
                          <a:gd name="connsiteX8" fmla="*/ 3441240 w 3725019"/>
                          <a:gd name="connsiteY8" fmla="*/ 1408386 h 1418896"/>
                          <a:gd name="connsiteX9" fmla="*/ 1864688 w 3725019"/>
                          <a:gd name="connsiteY9" fmla="*/ 746234 h 1418896"/>
                          <a:gd name="connsiteX10" fmla="*/ 256605 w 3725019"/>
                          <a:gd name="connsiteY10" fmla="*/ 1418896 h 1418896"/>
                          <a:gd name="connsiteX11" fmla="*/ 0 w 3725019"/>
                          <a:gd name="connsiteY11" fmla="*/ 1331097 h 1418896"/>
                          <a:gd name="connsiteX12" fmla="*/ 1113454 w 3725019"/>
                          <a:gd name="connsiteY12" fmla="*/ 903890 h 1418896"/>
                          <a:gd name="connsiteX13" fmla="*/ 1102302 w 3725019"/>
                          <a:gd name="connsiteY13" fmla="*/ 451945 h 1418896"/>
                          <a:gd name="connsiteX14" fmla="*/ 183032 w 3725019"/>
                          <a:gd name="connsiteY14" fmla="*/ 84081 h 1418896"/>
                          <a:gd name="connsiteX15" fmla="*/ 162012 w 3725019"/>
                          <a:gd name="connsiteY15" fmla="*/ 73572 h 14188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3725019" h="1418896">
                            <a:moveTo>
                              <a:pt x="162012" y="73572"/>
                            </a:moveTo>
                            <a:lnTo>
                              <a:pt x="445792" y="0"/>
                            </a:lnTo>
                            <a:lnTo>
                              <a:pt x="1852896" y="591655"/>
                            </a:lnTo>
                            <a:lnTo>
                              <a:pt x="3357157" y="0"/>
                            </a:lnTo>
                            <a:lnTo>
                              <a:pt x="3577874" y="73572"/>
                            </a:lnTo>
                            <a:lnTo>
                              <a:pt x="2632585" y="448868"/>
                            </a:lnTo>
                            <a:lnTo>
                              <a:pt x="2625150" y="902607"/>
                            </a:lnTo>
                            <a:lnTo>
                              <a:pt x="3725019" y="1345324"/>
                            </a:lnTo>
                            <a:lnTo>
                              <a:pt x="3441240" y="1408386"/>
                            </a:lnTo>
                            <a:lnTo>
                              <a:pt x="1864688" y="746234"/>
                            </a:lnTo>
                            <a:lnTo>
                              <a:pt x="256605" y="1418896"/>
                            </a:lnTo>
                            <a:lnTo>
                              <a:pt x="0" y="1331097"/>
                            </a:lnTo>
                            <a:lnTo>
                              <a:pt x="1113454" y="903890"/>
                            </a:lnTo>
                            <a:cubicBezTo>
                              <a:pt x="1113454" y="760249"/>
                              <a:pt x="1102302" y="595586"/>
                              <a:pt x="1102302" y="451945"/>
                            </a:cubicBezTo>
                            <a:lnTo>
                              <a:pt x="183032" y="84081"/>
                            </a:lnTo>
                            <a:cubicBezTo>
                              <a:pt x="26317" y="21019"/>
                              <a:pt x="169019" y="77075"/>
                              <a:pt x="162012" y="73572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2274" name="TextBox 2273">
                  <a:extLst>
                    <a:ext uri="{FF2B5EF4-FFF2-40B4-BE49-F238E27FC236}">
                      <a16:creationId xmlns:a16="http://schemas.microsoft.com/office/drawing/2014/main" id="{96AB7A36-67E3-8243-8B85-234034995217}"/>
                    </a:ext>
                  </a:extLst>
                </p:cNvPr>
                <p:cNvSpPr txBox="1"/>
                <p:nvPr/>
              </p:nvSpPr>
              <p:spPr>
                <a:xfrm>
                  <a:off x="7175036" y="4021359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…</a:t>
                  </a:r>
                </a:p>
              </p:txBody>
            </p:sp>
          </p:grpSp>
          <p:sp>
            <p:nvSpPr>
              <p:cNvPr id="2275" name="TextBox 2274">
                <a:extLst>
                  <a:ext uri="{FF2B5EF4-FFF2-40B4-BE49-F238E27FC236}">
                    <a16:creationId xmlns:a16="http://schemas.microsoft.com/office/drawing/2014/main" id="{530B41F0-74DC-274C-9D07-7FF1196543B8}"/>
                  </a:ext>
                </a:extLst>
              </p:cNvPr>
              <p:cNvSpPr txBox="1"/>
              <p:nvPr/>
            </p:nvSpPr>
            <p:spPr>
              <a:xfrm>
                <a:off x="7270703" y="4827855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</p:grpSp>
      <p:grpSp>
        <p:nvGrpSpPr>
          <p:cNvPr id="3050" name="Group 3049">
            <a:extLst>
              <a:ext uri="{FF2B5EF4-FFF2-40B4-BE49-F238E27FC236}">
                <a16:creationId xmlns:a16="http://schemas.microsoft.com/office/drawing/2014/main" id="{EE8E1037-DFF3-0E40-92F8-FFB4BCCF06C9}"/>
              </a:ext>
            </a:extLst>
          </p:cNvPr>
          <p:cNvGrpSpPr/>
          <p:nvPr/>
        </p:nvGrpSpPr>
        <p:grpSpPr>
          <a:xfrm>
            <a:off x="1017496" y="2600174"/>
            <a:ext cx="4405604" cy="990932"/>
            <a:chOff x="788896" y="6230880"/>
            <a:chExt cx="4405604" cy="990932"/>
          </a:xfrm>
        </p:grpSpPr>
        <p:grpSp>
          <p:nvGrpSpPr>
            <p:cNvPr id="3019" name="Group 3018">
              <a:extLst>
                <a:ext uri="{FF2B5EF4-FFF2-40B4-BE49-F238E27FC236}">
                  <a16:creationId xmlns:a16="http://schemas.microsoft.com/office/drawing/2014/main" id="{4E2F731A-B829-1040-8D11-097AB681E06E}"/>
                </a:ext>
              </a:extLst>
            </p:cNvPr>
            <p:cNvGrpSpPr/>
            <p:nvPr/>
          </p:nvGrpSpPr>
          <p:grpSpPr>
            <a:xfrm>
              <a:off x="1244508" y="6689164"/>
              <a:ext cx="3949992" cy="532648"/>
              <a:chOff x="1432767" y="3085352"/>
              <a:chExt cx="3949992" cy="532648"/>
            </a:xfrm>
          </p:grpSpPr>
          <p:cxnSp>
            <p:nvCxnSpPr>
              <p:cNvPr id="2054" name="Straight Connector 2053">
                <a:extLst>
                  <a:ext uri="{FF2B5EF4-FFF2-40B4-BE49-F238E27FC236}">
                    <a16:creationId xmlns:a16="http://schemas.microsoft.com/office/drawing/2014/main" id="{3633397E-B589-BE4A-91A9-45383BA21A7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264355" y="3086100"/>
                <a:ext cx="1269273" cy="51909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ADB96313-F51C-784B-8A27-F914791320F4}"/>
                  </a:ext>
                </a:extLst>
              </p:cNvPr>
              <p:cNvCxnSpPr/>
              <p:nvPr/>
            </p:nvCxnSpPr>
            <p:spPr bwMode="auto">
              <a:xfrm flipH="1">
                <a:off x="1432767" y="3085352"/>
                <a:ext cx="1588" cy="5143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D7A33BC-122A-4D4C-8216-E9ADABB4118A}"/>
                  </a:ext>
                </a:extLst>
              </p:cNvPr>
              <p:cNvCxnSpPr/>
              <p:nvPr/>
            </p:nvCxnSpPr>
            <p:spPr bwMode="auto">
              <a:xfrm flipH="1">
                <a:off x="3010952" y="3094877"/>
                <a:ext cx="0" cy="5143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6CC4D6DD-F7F7-9842-8817-1ADC39CDC006}"/>
                  </a:ext>
                </a:extLst>
              </p:cNvPr>
              <p:cNvCxnSpPr/>
              <p:nvPr/>
            </p:nvCxnSpPr>
            <p:spPr bwMode="auto">
              <a:xfrm flipH="1">
                <a:off x="4588152" y="3086100"/>
                <a:ext cx="1587" cy="5143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898D0CB0-E908-204C-80E9-4112D5AE59E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502755" y="3091702"/>
                <a:ext cx="1269273" cy="51909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699C0129-90CE-F943-BD7E-DE59AB09F6D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3050155" y="3091702"/>
                <a:ext cx="1417185" cy="52629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68881BBB-9B49-9443-B24F-DA02C1EEBB9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4780206" y="3340359"/>
                <a:ext cx="565231" cy="25215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15CD2FCA-AC04-7445-8630-50BF2B4D0A9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632664" y="3086100"/>
                <a:ext cx="2609091" cy="4731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6539B5BF-E363-8141-8954-F81C27ADFFA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3230270" y="3253273"/>
                <a:ext cx="2052963" cy="334347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F79AA327-34B4-0F4D-9424-9F249FD4E9FF}"/>
                  </a:ext>
                </a:extLst>
              </p:cNvPr>
              <p:cNvCxnSpPr>
                <a:cxnSpLocks/>
                <a:endCxn id="1253" idx="3"/>
              </p:cNvCxnSpPr>
              <p:nvPr/>
            </p:nvCxnSpPr>
            <p:spPr bwMode="auto">
              <a:xfrm flipH="1">
                <a:off x="1802901" y="3147527"/>
                <a:ext cx="3530096" cy="40763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DEA445DC-730E-CD43-ACA1-87532C66F51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44739" y="3093289"/>
                <a:ext cx="1552575" cy="5175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78293BC1-6D02-3E40-9C4F-991186A27A60}"/>
                  </a:ext>
                </a:extLst>
              </p:cNvPr>
              <p:cNvCxnSpPr/>
              <p:nvPr/>
            </p:nvCxnSpPr>
            <p:spPr bwMode="auto">
              <a:xfrm>
                <a:off x="1585177" y="3086100"/>
                <a:ext cx="3014662" cy="5254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0398E10-845D-C840-B2E2-882489F2FBB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50240" y="3086100"/>
                <a:ext cx="3682756" cy="484414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BF97A42D-223B-BB4F-9593-14DEDF81935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4665026" y="3086101"/>
                <a:ext cx="674190" cy="204495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8" name="Straight Connector 2057">
                <a:extLst>
                  <a:ext uri="{FF2B5EF4-FFF2-40B4-BE49-F238E27FC236}">
                    <a16:creationId xmlns:a16="http://schemas.microsoft.com/office/drawing/2014/main" id="{4B358127-CED7-5F40-BE62-8CC4211C9D5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419946" y="3086100"/>
                <a:ext cx="1962813" cy="366227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67" name="Group 1266">
              <a:extLst>
                <a:ext uri="{FF2B5EF4-FFF2-40B4-BE49-F238E27FC236}">
                  <a16:creationId xmlns:a16="http://schemas.microsoft.com/office/drawing/2014/main" id="{1C8B5EED-AFAD-9D4E-ABB6-ACF2B46C4BBC}"/>
                </a:ext>
              </a:extLst>
            </p:cNvPr>
            <p:cNvGrpSpPr/>
            <p:nvPr/>
          </p:nvGrpSpPr>
          <p:grpSpPr>
            <a:xfrm>
              <a:off x="788896" y="6230951"/>
              <a:ext cx="914400" cy="479686"/>
              <a:chOff x="3668110" y="2448910"/>
              <a:chExt cx="3794234" cy="2165130"/>
            </a:xfrm>
          </p:grpSpPr>
          <p:sp>
            <p:nvSpPr>
              <p:cNvPr id="1268" name="Rectangle 1267">
                <a:extLst>
                  <a:ext uri="{FF2B5EF4-FFF2-40B4-BE49-F238E27FC236}">
                    <a16:creationId xmlns:a16="http://schemas.microsoft.com/office/drawing/2014/main" id="{3238B38C-F530-E04D-9BFE-2FB6F5FDEED0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269" name="Freeform 1268">
                <a:extLst>
                  <a:ext uri="{FF2B5EF4-FFF2-40B4-BE49-F238E27FC236}">
                    <a16:creationId xmlns:a16="http://schemas.microsoft.com/office/drawing/2014/main" id="{D3497A98-A287-2A4B-A69F-32125D8F2813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270" name="Group 1269">
                <a:extLst>
                  <a:ext uri="{FF2B5EF4-FFF2-40B4-BE49-F238E27FC236}">
                    <a16:creationId xmlns:a16="http://schemas.microsoft.com/office/drawing/2014/main" id="{B69DCBBD-C0EA-D347-8A32-C67565A9232A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1271" name="Freeform 1270">
                  <a:extLst>
                    <a:ext uri="{FF2B5EF4-FFF2-40B4-BE49-F238E27FC236}">
                      <a16:creationId xmlns:a16="http://schemas.microsoft.com/office/drawing/2014/main" id="{AA515CBD-165D-F448-AA81-820F06F01102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272" name="Freeform 1271">
                  <a:extLst>
                    <a:ext uri="{FF2B5EF4-FFF2-40B4-BE49-F238E27FC236}">
                      <a16:creationId xmlns:a16="http://schemas.microsoft.com/office/drawing/2014/main" id="{BCA5BB97-166C-064C-B223-D1F5F8D85F2D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273" name="Freeform 1272">
                  <a:extLst>
                    <a:ext uri="{FF2B5EF4-FFF2-40B4-BE49-F238E27FC236}">
                      <a16:creationId xmlns:a16="http://schemas.microsoft.com/office/drawing/2014/main" id="{E6A68141-A195-7545-AD60-B57665A29BC4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274" name="Freeform 1273">
                  <a:extLst>
                    <a:ext uri="{FF2B5EF4-FFF2-40B4-BE49-F238E27FC236}">
                      <a16:creationId xmlns:a16="http://schemas.microsoft.com/office/drawing/2014/main" id="{C0C7EB7C-3270-B44C-8D8D-34D429C54D73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037" name="Group 2036">
              <a:extLst>
                <a:ext uri="{FF2B5EF4-FFF2-40B4-BE49-F238E27FC236}">
                  <a16:creationId xmlns:a16="http://schemas.microsoft.com/office/drawing/2014/main" id="{22F365AC-2EFD-BF4D-88C6-B9AA1359F4B6}"/>
                </a:ext>
              </a:extLst>
            </p:cNvPr>
            <p:cNvGrpSpPr/>
            <p:nvPr/>
          </p:nvGrpSpPr>
          <p:grpSpPr>
            <a:xfrm>
              <a:off x="2375579" y="6230880"/>
              <a:ext cx="914400" cy="479686"/>
              <a:chOff x="3668110" y="2448910"/>
              <a:chExt cx="3794234" cy="2165130"/>
            </a:xfrm>
          </p:grpSpPr>
          <p:sp>
            <p:nvSpPr>
              <p:cNvPr id="2038" name="Rectangle 2037">
                <a:extLst>
                  <a:ext uri="{FF2B5EF4-FFF2-40B4-BE49-F238E27FC236}">
                    <a16:creationId xmlns:a16="http://schemas.microsoft.com/office/drawing/2014/main" id="{9D7667EC-5CB1-B440-9124-49C78053B903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39" name="Freeform 2038">
                <a:extLst>
                  <a:ext uri="{FF2B5EF4-FFF2-40B4-BE49-F238E27FC236}">
                    <a16:creationId xmlns:a16="http://schemas.microsoft.com/office/drawing/2014/main" id="{67CFBF89-8A80-0F46-B8A5-B9D4694FAC55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2040" name="Group 2039">
                <a:extLst>
                  <a:ext uri="{FF2B5EF4-FFF2-40B4-BE49-F238E27FC236}">
                    <a16:creationId xmlns:a16="http://schemas.microsoft.com/office/drawing/2014/main" id="{F6318596-17F3-3F4F-8E5B-CB84718781BE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2041" name="Freeform 2040">
                  <a:extLst>
                    <a:ext uri="{FF2B5EF4-FFF2-40B4-BE49-F238E27FC236}">
                      <a16:creationId xmlns:a16="http://schemas.microsoft.com/office/drawing/2014/main" id="{99852DB6-22CD-204D-A321-75C489E42EE8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042" name="Freeform 2041">
                  <a:extLst>
                    <a:ext uri="{FF2B5EF4-FFF2-40B4-BE49-F238E27FC236}">
                      <a16:creationId xmlns:a16="http://schemas.microsoft.com/office/drawing/2014/main" id="{549A274D-AE42-A244-9C0D-4FE13605F290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043" name="Freeform 2042">
                  <a:extLst>
                    <a:ext uri="{FF2B5EF4-FFF2-40B4-BE49-F238E27FC236}">
                      <a16:creationId xmlns:a16="http://schemas.microsoft.com/office/drawing/2014/main" id="{87E179B7-5ABC-D245-9597-307FFEE26CEB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044" name="Freeform 2043">
                  <a:extLst>
                    <a:ext uri="{FF2B5EF4-FFF2-40B4-BE49-F238E27FC236}">
                      <a16:creationId xmlns:a16="http://schemas.microsoft.com/office/drawing/2014/main" id="{20AF9F93-553D-5A45-8523-21F44194DD8E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045" name="Group 2044">
              <a:extLst>
                <a:ext uri="{FF2B5EF4-FFF2-40B4-BE49-F238E27FC236}">
                  <a16:creationId xmlns:a16="http://schemas.microsoft.com/office/drawing/2014/main" id="{BC37F488-F70D-A847-B633-66E672BC3E2A}"/>
                </a:ext>
              </a:extLst>
            </p:cNvPr>
            <p:cNvGrpSpPr/>
            <p:nvPr/>
          </p:nvGrpSpPr>
          <p:grpSpPr>
            <a:xfrm>
              <a:off x="3946379" y="6235680"/>
              <a:ext cx="914400" cy="479686"/>
              <a:chOff x="3668110" y="2448910"/>
              <a:chExt cx="3794234" cy="2165130"/>
            </a:xfrm>
          </p:grpSpPr>
          <p:sp>
            <p:nvSpPr>
              <p:cNvPr id="2046" name="Rectangle 2045">
                <a:extLst>
                  <a:ext uri="{FF2B5EF4-FFF2-40B4-BE49-F238E27FC236}">
                    <a16:creationId xmlns:a16="http://schemas.microsoft.com/office/drawing/2014/main" id="{A248A14A-DF6F-A045-8B56-1D5E8E4928DD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47" name="Freeform 2046">
                <a:extLst>
                  <a:ext uri="{FF2B5EF4-FFF2-40B4-BE49-F238E27FC236}">
                    <a16:creationId xmlns:a16="http://schemas.microsoft.com/office/drawing/2014/main" id="{6D70C432-A96E-FA45-AF1C-23A1FA6079E2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2048" name="Group 2047">
                <a:extLst>
                  <a:ext uri="{FF2B5EF4-FFF2-40B4-BE49-F238E27FC236}">
                    <a16:creationId xmlns:a16="http://schemas.microsoft.com/office/drawing/2014/main" id="{5892B579-45A3-1244-97D3-F6581DAC5BC5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2049" name="Freeform 2048">
                  <a:extLst>
                    <a:ext uri="{FF2B5EF4-FFF2-40B4-BE49-F238E27FC236}">
                      <a16:creationId xmlns:a16="http://schemas.microsoft.com/office/drawing/2014/main" id="{AEEDCF3E-732E-F048-9AA4-330538461159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050" name="Freeform 2049">
                  <a:extLst>
                    <a:ext uri="{FF2B5EF4-FFF2-40B4-BE49-F238E27FC236}">
                      <a16:creationId xmlns:a16="http://schemas.microsoft.com/office/drawing/2014/main" id="{92CA9438-E35D-3145-83A2-6CAD6A1A4442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051" name="Freeform 2050">
                  <a:extLst>
                    <a:ext uri="{FF2B5EF4-FFF2-40B4-BE49-F238E27FC236}">
                      <a16:creationId xmlns:a16="http://schemas.microsoft.com/office/drawing/2014/main" id="{3BC3F487-A992-0341-80A0-EF1C669D1FD6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052" name="Freeform 2051">
                  <a:extLst>
                    <a:ext uri="{FF2B5EF4-FFF2-40B4-BE49-F238E27FC236}">
                      <a16:creationId xmlns:a16="http://schemas.microsoft.com/office/drawing/2014/main" id="{E1144D82-B02D-D44A-A875-BB29A45C3FF4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3021" name="Group 3020">
            <a:extLst>
              <a:ext uri="{FF2B5EF4-FFF2-40B4-BE49-F238E27FC236}">
                <a16:creationId xmlns:a16="http://schemas.microsoft.com/office/drawing/2014/main" id="{CABD8F81-519A-104B-88A2-4B682A9DE096}"/>
              </a:ext>
            </a:extLst>
          </p:cNvPr>
          <p:cNvGrpSpPr/>
          <p:nvPr/>
        </p:nvGrpSpPr>
        <p:grpSpPr>
          <a:xfrm>
            <a:off x="628478" y="3550503"/>
            <a:ext cx="4630262" cy="1935897"/>
            <a:chOff x="628478" y="3550503"/>
            <a:chExt cx="4630262" cy="1935897"/>
          </a:xfrm>
        </p:grpSpPr>
        <p:grpSp>
          <p:nvGrpSpPr>
            <p:cNvPr id="2522" name="Group 2521">
              <a:extLst>
                <a:ext uri="{FF2B5EF4-FFF2-40B4-BE49-F238E27FC236}">
                  <a16:creationId xmlns:a16="http://schemas.microsoft.com/office/drawing/2014/main" id="{F54A1D1E-FF36-D743-AFA8-D3C74C3A34D3}"/>
                </a:ext>
              </a:extLst>
            </p:cNvPr>
            <p:cNvGrpSpPr/>
            <p:nvPr/>
          </p:nvGrpSpPr>
          <p:grpSpPr>
            <a:xfrm>
              <a:off x="3833361" y="3951330"/>
              <a:ext cx="1425379" cy="1535070"/>
              <a:chOff x="6576561" y="4111039"/>
              <a:chExt cx="1425379" cy="1535070"/>
            </a:xfrm>
          </p:grpSpPr>
          <p:cxnSp>
            <p:nvCxnSpPr>
              <p:cNvPr id="2276" name="Straight Connector 2275">
                <a:extLst>
                  <a:ext uri="{FF2B5EF4-FFF2-40B4-BE49-F238E27FC236}">
                    <a16:creationId xmlns:a16="http://schemas.microsoft.com/office/drawing/2014/main" id="{07E51812-9247-CA4F-B189-993416E63E5D}"/>
                  </a:ext>
                </a:extLst>
              </p:cNvPr>
              <p:cNvCxnSpPr>
                <a:cxnSpLocks/>
                <a:endCxn id="2298" idx="4"/>
              </p:cNvCxnSpPr>
              <p:nvPr/>
            </p:nvCxnSpPr>
            <p:spPr bwMode="auto">
              <a:xfrm flipH="1">
                <a:off x="6696073" y="4111039"/>
                <a:ext cx="436774" cy="59204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7" name="Straight Connector 2276">
                <a:extLst>
                  <a:ext uri="{FF2B5EF4-FFF2-40B4-BE49-F238E27FC236}">
                    <a16:creationId xmlns:a16="http://schemas.microsoft.com/office/drawing/2014/main" id="{EA4A0CB1-3F42-4944-9840-FB43738D7F01}"/>
                  </a:ext>
                </a:extLst>
              </p:cNvPr>
              <p:cNvCxnSpPr>
                <a:cxnSpLocks/>
                <a:endCxn id="2362" idx="2"/>
              </p:cNvCxnSpPr>
              <p:nvPr/>
            </p:nvCxnSpPr>
            <p:spPr bwMode="auto">
              <a:xfrm flipH="1">
                <a:off x="7005720" y="4120564"/>
                <a:ext cx="264752" cy="5864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8" name="Straight Connector 2277">
                <a:extLst>
                  <a:ext uri="{FF2B5EF4-FFF2-40B4-BE49-F238E27FC236}">
                    <a16:creationId xmlns:a16="http://schemas.microsoft.com/office/drawing/2014/main" id="{8B7E381B-2282-9847-8FE9-7DB6AEAA3B61}"/>
                  </a:ext>
                </a:extLst>
              </p:cNvPr>
              <p:cNvCxnSpPr>
                <a:cxnSpLocks/>
                <a:endCxn id="2479" idx="4"/>
              </p:cNvCxnSpPr>
              <p:nvPr/>
            </p:nvCxnSpPr>
            <p:spPr bwMode="auto">
              <a:xfrm>
                <a:off x="7539246" y="4149139"/>
                <a:ext cx="314846" cy="5545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79" name="Group 2278">
                <a:extLst>
                  <a:ext uri="{FF2B5EF4-FFF2-40B4-BE49-F238E27FC236}">
                    <a16:creationId xmlns:a16="http://schemas.microsoft.com/office/drawing/2014/main" id="{AC02A6C9-87D9-2A49-9800-21A535F2998C}"/>
                  </a:ext>
                </a:extLst>
              </p:cNvPr>
              <p:cNvGrpSpPr/>
              <p:nvPr/>
            </p:nvGrpSpPr>
            <p:grpSpPr>
              <a:xfrm>
                <a:off x="6576561" y="4640970"/>
                <a:ext cx="267360" cy="997195"/>
                <a:chOff x="6424161" y="4488570"/>
                <a:chExt cx="267360" cy="997195"/>
              </a:xfrm>
            </p:grpSpPr>
            <p:grpSp>
              <p:nvGrpSpPr>
                <p:cNvPr id="2280" name="Group 506">
                  <a:extLst>
                    <a:ext uri="{FF2B5EF4-FFF2-40B4-BE49-F238E27FC236}">
                      <a16:creationId xmlns:a16="http://schemas.microsoft.com/office/drawing/2014/main" id="{A7B8652E-31B5-4B41-B6F5-D67F5BA9FE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424161" y="4637077"/>
                  <a:ext cx="235570" cy="848688"/>
                  <a:chOff x="6395998" y="3062424"/>
                  <a:chExt cx="564403" cy="837478"/>
                </a:xfrm>
              </p:grpSpPr>
              <p:sp>
                <p:nvSpPr>
                  <p:cNvPr id="2302" name="Rectangle 2301">
                    <a:extLst>
                      <a:ext uri="{FF2B5EF4-FFF2-40B4-BE49-F238E27FC236}">
                        <a16:creationId xmlns:a16="http://schemas.microsoft.com/office/drawing/2014/main" id="{FD5BBCFB-1E19-BD49-912E-B28D0226E8F9}"/>
                      </a:ext>
                    </a:extLst>
                  </p:cNvPr>
                  <p:cNvSpPr/>
                  <p:nvPr/>
                </p:nvSpPr>
                <p:spPr>
                  <a:xfrm>
                    <a:off x="6509786" y="3061857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303" name="Straight Connector 2302">
                    <a:extLst>
                      <a:ext uri="{FF2B5EF4-FFF2-40B4-BE49-F238E27FC236}">
                        <a16:creationId xmlns:a16="http://schemas.microsoft.com/office/drawing/2014/main" id="{85D331F3-540C-4D47-818B-D4DFBBF92AB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84705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04" name="Rectangle 2303">
                    <a:extLst>
                      <a:ext uri="{FF2B5EF4-FFF2-40B4-BE49-F238E27FC236}">
                        <a16:creationId xmlns:a16="http://schemas.microsoft.com/office/drawing/2014/main" id="{91440F2F-FF46-8947-80FF-929B7758CB3E}"/>
                      </a:ext>
                    </a:extLst>
                  </p:cNvPr>
                  <p:cNvSpPr/>
                  <p:nvPr/>
                </p:nvSpPr>
                <p:spPr>
                  <a:xfrm>
                    <a:off x="6476953" y="307125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305" name="Straight Connector 2304">
                    <a:extLst>
                      <a:ext uri="{FF2B5EF4-FFF2-40B4-BE49-F238E27FC236}">
                        <a16:creationId xmlns:a16="http://schemas.microsoft.com/office/drawing/2014/main" id="{89C42C1D-947D-2046-B452-9052246A9C0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39636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06" name="Rectangle 2305">
                    <a:extLst>
                      <a:ext uri="{FF2B5EF4-FFF2-40B4-BE49-F238E27FC236}">
                        <a16:creationId xmlns:a16="http://schemas.microsoft.com/office/drawing/2014/main" id="{31930012-FB89-DD42-9386-842599988E69}"/>
                      </a:ext>
                    </a:extLst>
                  </p:cNvPr>
                  <p:cNvSpPr/>
                  <p:nvPr/>
                </p:nvSpPr>
                <p:spPr>
                  <a:xfrm>
                    <a:off x="6817210" y="370256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307" name="Rectangle 2306">
                    <a:extLst>
                      <a:ext uri="{FF2B5EF4-FFF2-40B4-BE49-F238E27FC236}">
                        <a16:creationId xmlns:a16="http://schemas.microsoft.com/office/drawing/2014/main" id="{5B21C088-5508-CA43-967B-4544D05408D2}"/>
                      </a:ext>
                    </a:extLst>
                  </p:cNvPr>
                  <p:cNvSpPr/>
                  <p:nvPr/>
                </p:nvSpPr>
                <p:spPr>
                  <a:xfrm>
                    <a:off x="6405320" y="3157415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308" name="Straight Connector 2307">
                    <a:extLst>
                      <a:ext uri="{FF2B5EF4-FFF2-40B4-BE49-F238E27FC236}">
                        <a16:creationId xmlns:a16="http://schemas.microsoft.com/office/drawing/2014/main" id="{7D901C73-6EEF-8B4B-9DE3-6C7D20120407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847057" y="380439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309" name="Group 544">
                    <a:extLst>
                      <a:ext uri="{FF2B5EF4-FFF2-40B4-BE49-F238E27FC236}">
                        <a16:creationId xmlns:a16="http://schemas.microsoft.com/office/drawing/2014/main" id="{9832DE10-4905-A24D-A68F-D5D4F26A274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337" name="Straight Connector 2336">
                      <a:extLst>
                        <a:ext uri="{FF2B5EF4-FFF2-40B4-BE49-F238E27FC236}">
                          <a16:creationId xmlns:a16="http://schemas.microsoft.com/office/drawing/2014/main" id="{90E54857-BEAA-D14F-9D93-38F6E006E6F7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782" y="2845711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38" name="Straight Connector 2337">
                      <a:extLst>
                        <a:ext uri="{FF2B5EF4-FFF2-40B4-BE49-F238E27FC236}">
                          <a16:creationId xmlns:a16="http://schemas.microsoft.com/office/drawing/2014/main" id="{132007CA-8466-EA4F-943B-747AC921551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076" y="29381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10" name="Group 547">
                    <a:extLst>
                      <a:ext uri="{FF2B5EF4-FFF2-40B4-BE49-F238E27FC236}">
                        <a16:creationId xmlns:a16="http://schemas.microsoft.com/office/drawing/2014/main" id="{2152290B-30C2-8F4A-8FC0-ACF5495E860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335" name="Straight Connector 2334">
                      <a:extLst>
                        <a:ext uri="{FF2B5EF4-FFF2-40B4-BE49-F238E27FC236}">
                          <a16:creationId xmlns:a16="http://schemas.microsoft.com/office/drawing/2014/main" id="{83A34C97-61E0-C44B-A608-3931B9A612EE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9263" y="2845642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36" name="Straight Connector 2335">
                      <a:extLst>
                        <a:ext uri="{FF2B5EF4-FFF2-40B4-BE49-F238E27FC236}">
                          <a16:creationId xmlns:a16="http://schemas.microsoft.com/office/drawing/2014/main" id="{5639D87F-BFEA-D149-8904-6A85BBC843A2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557" y="293493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11" name="Group 549">
                    <a:extLst>
                      <a:ext uri="{FF2B5EF4-FFF2-40B4-BE49-F238E27FC236}">
                        <a16:creationId xmlns:a16="http://schemas.microsoft.com/office/drawing/2014/main" id="{44831599-8D32-FB4B-A9DC-33EFC99F701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333" name="Straight Connector 2332">
                      <a:extLst>
                        <a:ext uri="{FF2B5EF4-FFF2-40B4-BE49-F238E27FC236}">
                          <a16:creationId xmlns:a16="http://schemas.microsoft.com/office/drawing/2014/main" id="{056B47A2-E138-BD40-9D4E-4E1822BC3D37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6759" y="284557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34" name="Straight Connector 2333">
                      <a:extLst>
                        <a:ext uri="{FF2B5EF4-FFF2-40B4-BE49-F238E27FC236}">
                          <a16:creationId xmlns:a16="http://schemas.microsoft.com/office/drawing/2014/main" id="{E0403499-4864-B745-A45E-1BEFCDAFF877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036" y="293486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12" name="Group 550">
                    <a:extLst>
                      <a:ext uri="{FF2B5EF4-FFF2-40B4-BE49-F238E27FC236}">
                        <a16:creationId xmlns:a16="http://schemas.microsoft.com/office/drawing/2014/main" id="{6DA4B1DB-ED45-4B48-A0FB-A451EA464C4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331" name="Straight Connector 2330">
                      <a:extLst>
                        <a:ext uri="{FF2B5EF4-FFF2-40B4-BE49-F238E27FC236}">
                          <a16:creationId xmlns:a16="http://schemas.microsoft.com/office/drawing/2014/main" id="{D0CB3D7C-D1DA-6740-A29E-037E2226A8F3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238" y="284550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32" name="Straight Connector 2331">
                      <a:extLst>
                        <a:ext uri="{FF2B5EF4-FFF2-40B4-BE49-F238E27FC236}">
                          <a16:creationId xmlns:a16="http://schemas.microsoft.com/office/drawing/2014/main" id="{63E23CBC-6E6D-4F43-B5B7-55A7675CCB22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516" y="293479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13" name="Group 551">
                    <a:extLst>
                      <a:ext uri="{FF2B5EF4-FFF2-40B4-BE49-F238E27FC236}">
                        <a16:creationId xmlns:a16="http://schemas.microsoft.com/office/drawing/2014/main" id="{BD921E18-788A-D740-8134-F5B3AB965CF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329" name="Straight Connector 2328">
                      <a:extLst>
                        <a:ext uri="{FF2B5EF4-FFF2-40B4-BE49-F238E27FC236}">
                          <a16:creationId xmlns:a16="http://schemas.microsoft.com/office/drawing/2014/main" id="{0022BC58-4849-5F4F-A4D3-6C43F3AF554D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718" y="2845433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30" name="Straight Connector 2329">
                      <a:extLst>
                        <a:ext uri="{FF2B5EF4-FFF2-40B4-BE49-F238E27FC236}">
                          <a16:creationId xmlns:a16="http://schemas.microsoft.com/office/drawing/2014/main" id="{EE006CD1-C8AD-B441-AF9C-BE533EB09D9F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995" y="293472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14" name="Group 552">
                    <a:extLst>
                      <a:ext uri="{FF2B5EF4-FFF2-40B4-BE49-F238E27FC236}">
                        <a16:creationId xmlns:a16="http://schemas.microsoft.com/office/drawing/2014/main" id="{83687260-37F2-964D-8D6F-F3D0AFDDCB3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327" name="Straight Connector 2326">
                      <a:extLst>
                        <a:ext uri="{FF2B5EF4-FFF2-40B4-BE49-F238E27FC236}">
                          <a16:creationId xmlns:a16="http://schemas.microsoft.com/office/drawing/2014/main" id="{8506789E-5C98-7A47-85B3-53016C702113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199" y="2845363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28" name="Straight Connector 2327">
                      <a:extLst>
                        <a:ext uri="{FF2B5EF4-FFF2-40B4-BE49-F238E27FC236}">
                          <a16:creationId xmlns:a16="http://schemas.microsoft.com/office/drawing/2014/main" id="{84E852B4-DBE5-1541-A9F2-16A1DAB1D4DB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3477" y="293935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15" name="Group 555">
                    <a:extLst>
                      <a:ext uri="{FF2B5EF4-FFF2-40B4-BE49-F238E27FC236}">
                        <a16:creationId xmlns:a16="http://schemas.microsoft.com/office/drawing/2014/main" id="{4A3FBE37-D0A9-7E45-BFAB-B8536B95B90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325" name="Straight Connector 2324">
                      <a:extLst>
                        <a:ext uri="{FF2B5EF4-FFF2-40B4-BE49-F238E27FC236}">
                          <a16:creationId xmlns:a16="http://schemas.microsoft.com/office/drawing/2014/main" id="{65A655A0-9D53-8C4E-A78E-104274B0D6AD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679" y="284216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26" name="Straight Connector 2325">
                      <a:extLst>
                        <a:ext uri="{FF2B5EF4-FFF2-40B4-BE49-F238E27FC236}">
                          <a16:creationId xmlns:a16="http://schemas.microsoft.com/office/drawing/2014/main" id="{42F7D494-EC9E-8E44-B72B-2A3D99ED1BF7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0972" y="293928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16" name="Group 556">
                    <a:extLst>
                      <a:ext uri="{FF2B5EF4-FFF2-40B4-BE49-F238E27FC236}">
                        <a16:creationId xmlns:a16="http://schemas.microsoft.com/office/drawing/2014/main" id="{F9EAE8A2-A814-4640-AADF-556DA12A062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323" name="Straight Connector 2322">
                      <a:extLst>
                        <a:ext uri="{FF2B5EF4-FFF2-40B4-BE49-F238E27FC236}">
                          <a16:creationId xmlns:a16="http://schemas.microsoft.com/office/drawing/2014/main" id="{9744C030-C657-B142-A53D-CDBD1A8C3365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9158" y="284209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24" name="Straight Connector 2323">
                      <a:extLst>
                        <a:ext uri="{FF2B5EF4-FFF2-40B4-BE49-F238E27FC236}">
                          <a16:creationId xmlns:a16="http://schemas.microsoft.com/office/drawing/2014/main" id="{E86A1E59-AA12-7244-BED7-1DAFFA0FA73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452" y="293921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17" name="Group 557">
                    <a:extLst>
                      <a:ext uri="{FF2B5EF4-FFF2-40B4-BE49-F238E27FC236}">
                        <a16:creationId xmlns:a16="http://schemas.microsoft.com/office/drawing/2014/main" id="{C2F3CFD7-A822-0D48-BAA7-9AAE7E2598C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321" name="Straight Connector 2320">
                      <a:extLst>
                        <a:ext uri="{FF2B5EF4-FFF2-40B4-BE49-F238E27FC236}">
                          <a16:creationId xmlns:a16="http://schemas.microsoft.com/office/drawing/2014/main" id="{0EE762F2-8D5A-AE44-863D-57BBC25A2CC1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6654" y="284671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22" name="Straight Connector 2321">
                      <a:extLst>
                        <a:ext uri="{FF2B5EF4-FFF2-40B4-BE49-F238E27FC236}">
                          <a16:creationId xmlns:a16="http://schemas.microsoft.com/office/drawing/2014/main" id="{E9C86D11-7177-9E49-8309-7B6C6598413F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933" y="293914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18" name="Group 558">
                    <a:extLst>
                      <a:ext uri="{FF2B5EF4-FFF2-40B4-BE49-F238E27FC236}">
                        <a16:creationId xmlns:a16="http://schemas.microsoft.com/office/drawing/2014/main" id="{7B6D3704-3A39-B24F-8DD5-14DD393B0F7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319" name="Straight Connector 2318">
                      <a:extLst>
                        <a:ext uri="{FF2B5EF4-FFF2-40B4-BE49-F238E27FC236}">
                          <a16:creationId xmlns:a16="http://schemas.microsoft.com/office/drawing/2014/main" id="{7CF49B5F-09EA-5147-9A50-E22FEEF165B5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133" y="284665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20" name="Straight Connector 2319">
                      <a:extLst>
                        <a:ext uri="{FF2B5EF4-FFF2-40B4-BE49-F238E27FC236}">
                          <a16:creationId xmlns:a16="http://schemas.microsoft.com/office/drawing/2014/main" id="{529059EE-E922-4D48-A284-A247DF3A3839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413" y="293907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2281" name="Straight Connector 2280">
                  <a:extLst>
                    <a:ext uri="{FF2B5EF4-FFF2-40B4-BE49-F238E27FC236}">
                      <a16:creationId xmlns:a16="http://schemas.microsoft.com/office/drawing/2014/main" id="{619E89F9-107F-E14A-B8CB-1C8167EDCC9B}"/>
                    </a:ext>
                  </a:extLst>
                </p:cNvPr>
                <p:cNvCxnSpPr/>
                <p:nvPr/>
              </p:nvCxnSpPr>
              <p:spPr bwMode="auto">
                <a:xfrm flipH="1">
                  <a:off x="6685171" y="4525377"/>
                  <a:ext cx="4763" cy="85566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2" name="Straight Connector 2281">
                  <a:extLst>
                    <a:ext uri="{FF2B5EF4-FFF2-40B4-BE49-F238E27FC236}">
                      <a16:creationId xmlns:a16="http://schemas.microsoft.com/office/drawing/2014/main" id="{92BBB2AC-654B-7D47-808B-AA53B98B7D94}"/>
                    </a:ext>
                  </a:extLst>
                </p:cNvPr>
                <p:cNvCxnSpPr/>
                <p:nvPr/>
              </p:nvCxnSpPr>
              <p:spPr bwMode="auto">
                <a:xfrm>
                  <a:off x="6632784" y="4706352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3" name="Straight Connector 2282">
                  <a:extLst>
                    <a:ext uri="{FF2B5EF4-FFF2-40B4-BE49-F238E27FC236}">
                      <a16:creationId xmlns:a16="http://schemas.microsoft.com/office/drawing/2014/main" id="{FD22B955-7BB9-7A4B-A14D-710606009ABF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4771439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4" name="Straight Connector 2283">
                  <a:extLst>
                    <a:ext uri="{FF2B5EF4-FFF2-40B4-BE49-F238E27FC236}">
                      <a16:creationId xmlns:a16="http://schemas.microsoft.com/office/drawing/2014/main" id="{63D436EC-9580-7845-8FB6-6B43BCC41DB0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4849227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5" name="Straight Connector 2284">
                  <a:extLst>
                    <a:ext uri="{FF2B5EF4-FFF2-40B4-BE49-F238E27FC236}">
                      <a16:creationId xmlns:a16="http://schemas.microsoft.com/office/drawing/2014/main" id="{9665F424-0C33-0B4F-B691-43D22BB35E92}"/>
                    </a:ext>
                  </a:extLst>
                </p:cNvPr>
                <p:cNvCxnSpPr/>
                <p:nvPr/>
              </p:nvCxnSpPr>
              <p:spPr bwMode="auto">
                <a:xfrm>
                  <a:off x="6629609" y="4914314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6" name="Straight Connector 2285">
                  <a:extLst>
                    <a:ext uri="{FF2B5EF4-FFF2-40B4-BE49-F238E27FC236}">
                      <a16:creationId xmlns:a16="http://schemas.microsoft.com/office/drawing/2014/main" id="{F121A627-310D-104E-8993-5EC5D8941CFB}"/>
                    </a:ext>
                  </a:extLst>
                </p:cNvPr>
                <p:cNvCxnSpPr/>
                <p:nvPr/>
              </p:nvCxnSpPr>
              <p:spPr bwMode="auto">
                <a:xfrm>
                  <a:off x="6628021" y="4976227"/>
                  <a:ext cx="6032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7" name="Straight Connector 2286">
                  <a:extLst>
                    <a:ext uri="{FF2B5EF4-FFF2-40B4-BE49-F238E27FC236}">
                      <a16:creationId xmlns:a16="http://schemas.microsoft.com/office/drawing/2014/main" id="{428B4CD3-DED8-5A45-AF60-99C022E3F0FA}"/>
                    </a:ext>
                  </a:extLst>
                </p:cNvPr>
                <p:cNvCxnSpPr/>
                <p:nvPr/>
              </p:nvCxnSpPr>
              <p:spPr bwMode="auto">
                <a:xfrm>
                  <a:off x="6628021" y="5044489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8" name="Straight Connector 2287">
                  <a:extLst>
                    <a:ext uri="{FF2B5EF4-FFF2-40B4-BE49-F238E27FC236}">
                      <a16:creationId xmlns:a16="http://schemas.microsoft.com/office/drawing/2014/main" id="{C09C705D-1C8E-224A-8A24-B72D27540119}"/>
                    </a:ext>
                  </a:extLst>
                </p:cNvPr>
                <p:cNvCxnSpPr/>
                <p:nvPr/>
              </p:nvCxnSpPr>
              <p:spPr bwMode="auto">
                <a:xfrm>
                  <a:off x="6626434" y="511433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9" name="Straight Connector 2288">
                  <a:extLst>
                    <a:ext uri="{FF2B5EF4-FFF2-40B4-BE49-F238E27FC236}">
                      <a16:creationId xmlns:a16="http://schemas.microsoft.com/office/drawing/2014/main" id="{60F14028-0577-1946-AB96-90616A51C022}"/>
                    </a:ext>
                  </a:extLst>
                </p:cNvPr>
                <p:cNvCxnSpPr/>
                <p:nvPr/>
              </p:nvCxnSpPr>
              <p:spPr bwMode="auto">
                <a:xfrm>
                  <a:off x="6629609" y="518418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0" name="Straight Connector 2289">
                  <a:extLst>
                    <a:ext uri="{FF2B5EF4-FFF2-40B4-BE49-F238E27FC236}">
                      <a16:creationId xmlns:a16="http://schemas.microsoft.com/office/drawing/2014/main" id="{4FA9DF8B-1733-234D-87ED-3FFA2FD2BB78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5252452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1" name="Straight Connector 2290">
                  <a:extLst>
                    <a:ext uri="{FF2B5EF4-FFF2-40B4-BE49-F238E27FC236}">
                      <a16:creationId xmlns:a16="http://schemas.microsoft.com/office/drawing/2014/main" id="{2F9A1F62-EE43-2941-934B-DA06553478D8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5322302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2" name="Straight Connector 2291">
                  <a:extLst>
                    <a:ext uri="{FF2B5EF4-FFF2-40B4-BE49-F238E27FC236}">
                      <a16:creationId xmlns:a16="http://schemas.microsoft.com/office/drawing/2014/main" id="{A6415396-9D20-154D-A80F-84465630A698}"/>
                    </a:ext>
                  </a:extLst>
                </p:cNvPr>
                <p:cNvCxnSpPr/>
                <p:nvPr/>
              </p:nvCxnSpPr>
              <p:spPr bwMode="auto">
                <a:xfrm>
                  <a:off x="6632784" y="538738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3" name="Straight Connector 2292">
                  <a:extLst>
                    <a:ext uri="{FF2B5EF4-FFF2-40B4-BE49-F238E27FC236}">
                      <a16:creationId xmlns:a16="http://schemas.microsoft.com/office/drawing/2014/main" id="{A3328FAD-E9EF-C04B-8F67-456AB8E95781}"/>
                    </a:ext>
                  </a:extLst>
                </p:cNvPr>
                <p:cNvCxnSpPr/>
                <p:nvPr/>
              </p:nvCxnSpPr>
              <p:spPr bwMode="auto">
                <a:xfrm flipH="1">
                  <a:off x="6632784" y="4531727"/>
                  <a:ext cx="58737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294" name="Group 2293">
                  <a:extLst>
                    <a:ext uri="{FF2B5EF4-FFF2-40B4-BE49-F238E27FC236}">
                      <a16:creationId xmlns:a16="http://schemas.microsoft.com/office/drawing/2014/main" id="{17AC471E-684D-D841-8C42-5D457ACD0E77}"/>
                    </a:ext>
                  </a:extLst>
                </p:cNvPr>
                <p:cNvGrpSpPr/>
                <p:nvPr/>
              </p:nvGrpSpPr>
              <p:grpSpPr>
                <a:xfrm>
                  <a:off x="6434171" y="4488570"/>
                  <a:ext cx="224203" cy="179034"/>
                  <a:chOff x="3668110" y="2448910"/>
                  <a:chExt cx="3794234" cy="2165130"/>
                </a:xfrm>
              </p:grpSpPr>
              <p:sp>
                <p:nvSpPr>
                  <p:cNvPr id="2295" name="Rectangle 2294">
                    <a:extLst>
                      <a:ext uri="{FF2B5EF4-FFF2-40B4-BE49-F238E27FC236}">
                        <a16:creationId xmlns:a16="http://schemas.microsoft.com/office/drawing/2014/main" id="{D2BE09E0-69EE-7949-8784-071729C25E57}"/>
                      </a:ext>
                    </a:extLst>
                  </p:cNvPr>
                  <p:cNvSpPr/>
                  <p:nvPr/>
                </p:nvSpPr>
                <p:spPr>
                  <a:xfrm>
                    <a:off x="3668110" y="3741409"/>
                    <a:ext cx="3780587" cy="872631"/>
                  </a:xfrm>
                  <a:prstGeom prst="rect">
                    <a:avLst/>
                  </a:prstGeom>
                  <a:gradFill>
                    <a:gsLst>
                      <a:gs pos="0">
                        <a:srgbClr val="B8C2C9"/>
                      </a:gs>
                      <a:gs pos="21000">
                        <a:schemeClr val="bg1"/>
                      </a:gs>
                      <a:gs pos="60000">
                        <a:srgbClr val="D6DCE0"/>
                      </a:gs>
                      <a:gs pos="100000">
                        <a:srgbClr val="B8C2C9"/>
                      </a:gs>
                    </a:gsLst>
                    <a:lin ang="0" scaled="0"/>
                  </a:gradFill>
                  <a:ln w="63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96" name="Freeform 2295">
                    <a:extLst>
                      <a:ext uri="{FF2B5EF4-FFF2-40B4-BE49-F238E27FC236}">
                        <a16:creationId xmlns:a16="http://schemas.microsoft.com/office/drawing/2014/main" id="{4AFA7F4E-0DDF-2D43-8612-DC9C789FD613}"/>
                      </a:ext>
                    </a:extLst>
                  </p:cNvPr>
                  <p:cNvSpPr/>
                  <p:nvPr/>
                </p:nvSpPr>
                <p:spPr>
                  <a:xfrm>
                    <a:off x="3678620" y="2448910"/>
                    <a:ext cx="3783724" cy="1324303"/>
                  </a:xfrm>
                  <a:custGeom>
                    <a:avLst/>
                    <a:gdLst>
                      <a:gd name="connsiteX0" fmla="*/ 0 w 3783724"/>
                      <a:gd name="connsiteY0" fmla="*/ 1313793 h 1324303"/>
                      <a:gd name="connsiteX1" fmla="*/ 0 w 3783724"/>
                      <a:gd name="connsiteY1" fmla="*/ 1313793 h 1324303"/>
                      <a:gd name="connsiteX2" fmla="*/ 252248 w 3783724"/>
                      <a:gd name="connsiteY2" fmla="*/ 0 h 1324303"/>
                      <a:gd name="connsiteX3" fmla="*/ 3415862 w 3783724"/>
                      <a:gd name="connsiteY3" fmla="*/ 21020 h 1324303"/>
                      <a:gd name="connsiteX4" fmla="*/ 3783724 w 3783724"/>
                      <a:gd name="connsiteY4" fmla="*/ 1324303 h 1324303"/>
                      <a:gd name="connsiteX5" fmla="*/ 0 w 3783724"/>
                      <a:gd name="connsiteY5" fmla="*/ 1313793 h 1324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783724" h="1324303">
                        <a:moveTo>
                          <a:pt x="0" y="1313793"/>
                        </a:moveTo>
                        <a:lnTo>
                          <a:pt x="0" y="1313793"/>
                        </a:lnTo>
                        <a:lnTo>
                          <a:pt x="252248" y="0"/>
                        </a:lnTo>
                        <a:lnTo>
                          <a:pt x="3415862" y="21020"/>
                        </a:lnTo>
                        <a:lnTo>
                          <a:pt x="3783724" y="1324303"/>
                        </a:lnTo>
                        <a:lnTo>
                          <a:pt x="0" y="1313793"/>
                        </a:lnTo>
                        <a:close/>
                      </a:path>
                    </a:pathLst>
                  </a:custGeom>
                  <a:solidFill>
                    <a:srgbClr val="B8C2C9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297" name="Group 2296">
                    <a:extLst>
                      <a:ext uri="{FF2B5EF4-FFF2-40B4-BE49-F238E27FC236}">
                        <a16:creationId xmlns:a16="http://schemas.microsoft.com/office/drawing/2014/main" id="{18CF12F5-ECF0-BB47-9F52-03ED0DDF1136}"/>
                      </a:ext>
                    </a:extLst>
                  </p:cNvPr>
                  <p:cNvGrpSpPr/>
                  <p:nvPr/>
                </p:nvGrpSpPr>
                <p:grpSpPr>
                  <a:xfrm>
                    <a:off x="3941378" y="2603243"/>
                    <a:ext cx="3202061" cy="1066110"/>
                    <a:chOff x="7939341" y="3037317"/>
                    <a:chExt cx="897649" cy="353919"/>
                  </a:xfrm>
                </p:grpSpPr>
                <p:sp>
                  <p:nvSpPr>
                    <p:cNvPr id="2298" name="Freeform 2297">
                      <a:extLst>
                        <a:ext uri="{FF2B5EF4-FFF2-40B4-BE49-F238E27FC236}">
                          <a16:creationId xmlns:a16="http://schemas.microsoft.com/office/drawing/2014/main" id="{537CEA06-B306-6243-BC5E-6EC764AAB4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64170" y="3037317"/>
                      <a:ext cx="849158" cy="198115"/>
                    </a:xfrm>
                    <a:custGeom>
                      <a:avLst/>
                      <a:gdLst>
                        <a:gd name="connsiteX0" fmla="*/ 3725333 w 4588933"/>
                        <a:gd name="connsiteY0" fmla="*/ 0 h 1049866"/>
                        <a:gd name="connsiteX1" fmla="*/ 4588933 w 4588933"/>
                        <a:gd name="connsiteY1" fmla="*/ 270933 h 1049866"/>
                        <a:gd name="connsiteX2" fmla="*/ 3962400 w 4588933"/>
                        <a:gd name="connsiteY2" fmla="*/ 541866 h 1049866"/>
                        <a:gd name="connsiteX3" fmla="*/ 3742267 w 4588933"/>
                        <a:gd name="connsiteY3" fmla="*/ 457200 h 1049866"/>
                        <a:gd name="connsiteX4" fmla="*/ 2269067 w 4588933"/>
                        <a:gd name="connsiteY4" fmla="*/ 1049866 h 1049866"/>
                        <a:gd name="connsiteX5" fmla="*/ 880533 w 4588933"/>
                        <a:gd name="connsiteY5" fmla="*/ 457200 h 1049866"/>
                        <a:gd name="connsiteX6" fmla="*/ 592667 w 4588933"/>
                        <a:gd name="connsiteY6" fmla="*/ 541866 h 1049866"/>
                        <a:gd name="connsiteX7" fmla="*/ 0 w 4588933"/>
                        <a:gd name="connsiteY7" fmla="*/ 254000 h 1049866"/>
                        <a:gd name="connsiteX8" fmla="*/ 880533 w 4588933"/>
                        <a:gd name="connsiteY8" fmla="*/ 16933 h 1049866"/>
                        <a:gd name="connsiteX9" fmla="*/ 2302933 w 4588933"/>
                        <a:gd name="connsiteY9" fmla="*/ 626533 h 1049866"/>
                        <a:gd name="connsiteX10" fmla="*/ 3725333 w 4588933"/>
                        <a:gd name="connsiteY10" fmla="*/ 0 h 1049866"/>
                        <a:gd name="connsiteX0" fmla="*/ 3725333 w 4641485"/>
                        <a:gd name="connsiteY0" fmla="*/ 0 h 1049866"/>
                        <a:gd name="connsiteX1" fmla="*/ 4641485 w 4641485"/>
                        <a:gd name="connsiteY1" fmla="*/ 239402 h 1049866"/>
                        <a:gd name="connsiteX2" fmla="*/ 3962400 w 4641485"/>
                        <a:gd name="connsiteY2" fmla="*/ 541866 h 1049866"/>
                        <a:gd name="connsiteX3" fmla="*/ 3742267 w 4641485"/>
                        <a:gd name="connsiteY3" fmla="*/ 457200 h 1049866"/>
                        <a:gd name="connsiteX4" fmla="*/ 2269067 w 4641485"/>
                        <a:gd name="connsiteY4" fmla="*/ 1049866 h 1049866"/>
                        <a:gd name="connsiteX5" fmla="*/ 880533 w 4641485"/>
                        <a:gd name="connsiteY5" fmla="*/ 457200 h 1049866"/>
                        <a:gd name="connsiteX6" fmla="*/ 592667 w 4641485"/>
                        <a:gd name="connsiteY6" fmla="*/ 541866 h 1049866"/>
                        <a:gd name="connsiteX7" fmla="*/ 0 w 4641485"/>
                        <a:gd name="connsiteY7" fmla="*/ 254000 h 1049866"/>
                        <a:gd name="connsiteX8" fmla="*/ 880533 w 4641485"/>
                        <a:gd name="connsiteY8" fmla="*/ 16933 h 1049866"/>
                        <a:gd name="connsiteX9" fmla="*/ 2302933 w 4641485"/>
                        <a:gd name="connsiteY9" fmla="*/ 626533 h 1049866"/>
                        <a:gd name="connsiteX10" fmla="*/ 3725333 w 4641485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73798 w 4673016"/>
                        <a:gd name="connsiteY3" fmla="*/ 45720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84308 w 4673016"/>
                        <a:gd name="connsiteY3" fmla="*/ 404648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815839 w 4673016"/>
                        <a:gd name="connsiteY3" fmla="*/ 46771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673016" h="1049866">
                          <a:moveTo>
                            <a:pt x="3756864" y="0"/>
                          </a:moveTo>
                          <a:lnTo>
                            <a:pt x="4673016" y="239402"/>
                          </a:lnTo>
                          <a:lnTo>
                            <a:pt x="3993931" y="541866"/>
                          </a:lnTo>
                          <a:lnTo>
                            <a:pt x="3815839" y="467710"/>
                          </a:lnTo>
                          <a:lnTo>
                            <a:pt x="2300598" y="1049866"/>
                          </a:lnTo>
                          <a:lnTo>
                            <a:pt x="912064" y="457200"/>
                          </a:lnTo>
                          <a:lnTo>
                            <a:pt x="624198" y="541866"/>
                          </a:lnTo>
                          <a:lnTo>
                            <a:pt x="0" y="275021"/>
                          </a:lnTo>
                          <a:lnTo>
                            <a:pt x="912064" y="16933"/>
                          </a:lnTo>
                          <a:lnTo>
                            <a:pt x="2323954" y="616023"/>
                          </a:lnTo>
                          <a:lnTo>
                            <a:pt x="3756864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99" name="Freeform 2298">
                      <a:extLst>
                        <a:ext uri="{FF2B5EF4-FFF2-40B4-BE49-F238E27FC236}">
                          <a16:creationId xmlns:a16="http://schemas.microsoft.com/office/drawing/2014/main" id="{2335930D-6254-034B-9953-9AFB8BF8D0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19948" y="3206783"/>
                      <a:ext cx="317042" cy="170569"/>
                    </a:xfrm>
                    <a:custGeom>
                      <a:avLst/>
                      <a:gdLst>
                        <a:gd name="connsiteX0" fmla="*/ 21021 w 1744718"/>
                        <a:gd name="connsiteY0" fmla="*/ 0 h 903890"/>
                        <a:gd name="connsiteX1" fmla="*/ 1744718 w 1744718"/>
                        <a:gd name="connsiteY1" fmla="*/ 693683 h 903890"/>
                        <a:gd name="connsiteX2" fmla="*/ 1145628 w 1744718"/>
                        <a:gd name="connsiteY2" fmla="*/ 903890 h 903890"/>
                        <a:gd name="connsiteX3" fmla="*/ 0 w 1744718"/>
                        <a:gd name="connsiteY3" fmla="*/ 451945 h 903890"/>
                        <a:gd name="connsiteX4" fmla="*/ 21021 w 1744718"/>
                        <a:gd name="connsiteY4" fmla="*/ 0 h 903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44718" h="903890">
                          <a:moveTo>
                            <a:pt x="21021" y="0"/>
                          </a:moveTo>
                          <a:lnTo>
                            <a:pt x="1744718" y="693683"/>
                          </a:lnTo>
                          <a:lnTo>
                            <a:pt x="1145628" y="903890"/>
                          </a:lnTo>
                          <a:lnTo>
                            <a:pt x="0" y="451945"/>
                          </a:lnTo>
                          <a:lnTo>
                            <a:pt x="21021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300" name="Freeform 2299">
                      <a:extLst>
                        <a:ext uri="{FF2B5EF4-FFF2-40B4-BE49-F238E27FC236}">
                          <a16:creationId xmlns:a16="http://schemas.microsoft.com/office/drawing/2014/main" id="{3212805A-4AB2-E540-A43F-389E40AC19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39341" y="3206783"/>
                      <a:ext cx="311312" cy="168585"/>
                    </a:xfrm>
                    <a:custGeom>
                      <a:avLst/>
                      <a:gdLst>
                        <a:gd name="connsiteX0" fmla="*/ 1702676 w 1713187"/>
                        <a:gd name="connsiteY0" fmla="*/ 0 h 893380"/>
                        <a:gd name="connsiteX1" fmla="*/ 1713187 w 1713187"/>
                        <a:gd name="connsiteY1" fmla="*/ 472966 h 893380"/>
                        <a:gd name="connsiteX2" fmla="*/ 578069 w 1713187"/>
                        <a:gd name="connsiteY2" fmla="*/ 893380 h 893380"/>
                        <a:gd name="connsiteX3" fmla="*/ 0 w 1713187"/>
                        <a:gd name="connsiteY3" fmla="*/ 693683 h 893380"/>
                        <a:gd name="connsiteX4" fmla="*/ 1702676 w 1713187"/>
                        <a:gd name="connsiteY4" fmla="*/ 0 h 8933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13187" h="893380">
                          <a:moveTo>
                            <a:pt x="1702676" y="0"/>
                          </a:moveTo>
                          <a:lnTo>
                            <a:pt x="1713187" y="472966"/>
                          </a:lnTo>
                          <a:lnTo>
                            <a:pt x="578069" y="893380"/>
                          </a:lnTo>
                          <a:lnTo>
                            <a:pt x="0" y="693683"/>
                          </a:lnTo>
                          <a:lnTo>
                            <a:pt x="1702676" y="0"/>
                          </a:lnTo>
                          <a:close/>
                        </a:path>
                      </a:pathLst>
                    </a:custGeom>
                    <a:solidFill>
                      <a:srgbClr val="0000A8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301" name="Freeform 2300">
                      <a:extLst>
                        <a:ext uri="{FF2B5EF4-FFF2-40B4-BE49-F238E27FC236}">
                          <a16:creationId xmlns:a16="http://schemas.microsoft.com/office/drawing/2014/main" id="{783E79E3-1422-3444-AD7E-67A622EE35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7413" y="3123483"/>
                      <a:ext cx="676892" cy="267753"/>
                    </a:xfrm>
                    <a:custGeom>
                      <a:avLst/>
                      <a:gdLst>
                        <a:gd name="connsiteX0" fmla="*/ 599089 w 4162096"/>
                        <a:gd name="connsiteY0" fmla="*/ 273269 h 1618593"/>
                        <a:gd name="connsiteX1" fmla="*/ 882869 w 4162096"/>
                        <a:gd name="connsiteY1" fmla="*/ 199697 h 1618593"/>
                        <a:gd name="connsiteX2" fmla="*/ 2312276 w 4162096"/>
                        <a:gd name="connsiteY2" fmla="*/ 798786 h 1618593"/>
                        <a:gd name="connsiteX3" fmla="*/ 3794234 w 4162096"/>
                        <a:gd name="connsiteY3" fmla="*/ 199697 h 1618593"/>
                        <a:gd name="connsiteX4" fmla="*/ 4014951 w 4162096"/>
                        <a:gd name="connsiteY4" fmla="*/ 273269 h 1618593"/>
                        <a:gd name="connsiteX5" fmla="*/ 3058510 w 4162096"/>
                        <a:gd name="connsiteY5" fmla="*/ 641131 h 1618593"/>
                        <a:gd name="connsiteX6" fmla="*/ 3026979 w 4162096"/>
                        <a:gd name="connsiteY6" fmla="*/ 1114097 h 1618593"/>
                        <a:gd name="connsiteX7" fmla="*/ 4162096 w 4162096"/>
                        <a:gd name="connsiteY7" fmla="*/ 1545021 h 1618593"/>
                        <a:gd name="connsiteX8" fmla="*/ 3878317 w 4162096"/>
                        <a:gd name="connsiteY8" fmla="*/ 1608083 h 1618593"/>
                        <a:gd name="connsiteX9" fmla="*/ 2301765 w 4162096"/>
                        <a:gd name="connsiteY9" fmla="*/ 945931 h 1618593"/>
                        <a:gd name="connsiteX10" fmla="*/ 693682 w 4162096"/>
                        <a:gd name="connsiteY10" fmla="*/ 1618593 h 1618593"/>
                        <a:gd name="connsiteX11" fmla="*/ 430924 w 4162096"/>
                        <a:gd name="connsiteY11" fmla="*/ 1524000 h 1618593"/>
                        <a:gd name="connsiteX12" fmla="*/ 1576551 w 4162096"/>
                        <a:gd name="connsiteY12" fmla="*/ 1082566 h 1618593"/>
                        <a:gd name="connsiteX13" fmla="*/ 1545020 w 4162096"/>
                        <a:gd name="connsiteY13" fmla="*/ 609600 h 1618593"/>
                        <a:gd name="connsiteX14" fmla="*/ 0 w 4162096"/>
                        <a:gd name="connsiteY14" fmla="*/ 0 h 1618593"/>
                        <a:gd name="connsiteX15" fmla="*/ 872358 w 4162096"/>
                        <a:gd name="connsiteY15" fmla="*/ 210207 h 1618593"/>
                        <a:gd name="connsiteX16" fmla="*/ 872358 w 4162096"/>
                        <a:gd name="connsiteY16" fmla="*/ 210207 h 1618593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15" fmla="*/ 441434 w 3731172"/>
                        <a:gd name="connsiteY15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357351 w 3731172"/>
                        <a:gd name="connsiteY14" fmla="*/ 115613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56137 w 3731172"/>
                        <a:gd name="connsiteY13" fmla="*/ 441434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903890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575034 w 3710151"/>
                        <a:gd name="connsiteY6" fmla="*/ 91440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06565 w 3710151"/>
                        <a:gd name="connsiteY6" fmla="*/ 92491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5151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09858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62012 w 3725019"/>
                        <a:gd name="connsiteY0" fmla="*/ 73572 h 1418896"/>
                        <a:gd name="connsiteX1" fmla="*/ 445792 w 3725019"/>
                        <a:gd name="connsiteY1" fmla="*/ 0 h 1418896"/>
                        <a:gd name="connsiteX2" fmla="*/ 1852896 w 3725019"/>
                        <a:gd name="connsiteY2" fmla="*/ 591655 h 1418896"/>
                        <a:gd name="connsiteX3" fmla="*/ 3357157 w 3725019"/>
                        <a:gd name="connsiteY3" fmla="*/ 0 h 1418896"/>
                        <a:gd name="connsiteX4" fmla="*/ 3577874 w 3725019"/>
                        <a:gd name="connsiteY4" fmla="*/ 73572 h 1418896"/>
                        <a:gd name="connsiteX5" fmla="*/ 2632585 w 3725019"/>
                        <a:gd name="connsiteY5" fmla="*/ 448868 h 1418896"/>
                        <a:gd name="connsiteX6" fmla="*/ 2625150 w 3725019"/>
                        <a:gd name="connsiteY6" fmla="*/ 902607 h 1418896"/>
                        <a:gd name="connsiteX7" fmla="*/ 3725019 w 3725019"/>
                        <a:gd name="connsiteY7" fmla="*/ 1345324 h 1418896"/>
                        <a:gd name="connsiteX8" fmla="*/ 3441240 w 3725019"/>
                        <a:gd name="connsiteY8" fmla="*/ 1408386 h 1418896"/>
                        <a:gd name="connsiteX9" fmla="*/ 1864688 w 3725019"/>
                        <a:gd name="connsiteY9" fmla="*/ 746234 h 1418896"/>
                        <a:gd name="connsiteX10" fmla="*/ 256605 w 3725019"/>
                        <a:gd name="connsiteY10" fmla="*/ 1418896 h 1418896"/>
                        <a:gd name="connsiteX11" fmla="*/ 0 w 3725019"/>
                        <a:gd name="connsiteY11" fmla="*/ 1331097 h 1418896"/>
                        <a:gd name="connsiteX12" fmla="*/ 1113454 w 3725019"/>
                        <a:gd name="connsiteY12" fmla="*/ 903890 h 1418896"/>
                        <a:gd name="connsiteX13" fmla="*/ 1102302 w 3725019"/>
                        <a:gd name="connsiteY13" fmla="*/ 451945 h 1418896"/>
                        <a:gd name="connsiteX14" fmla="*/ 183032 w 3725019"/>
                        <a:gd name="connsiteY14" fmla="*/ 84081 h 1418896"/>
                        <a:gd name="connsiteX15" fmla="*/ 162012 w 3725019"/>
                        <a:gd name="connsiteY15" fmla="*/ 73572 h 14188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3725019" h="1418896">
                          <a:moveTo>
                            <a:pt x="162012" y="73572"/>
                          </a:moveTo>
                          <a:lnTo>
                            <a:pt x="445792" y="0"/>
                          </a:lnTo>
                          <a:lnTo>
                            <a:pt x="1852896" y="591655"/>
                          </a:lnTo>
                          <a:lnTo>
                            <a:pt x="3357157" y="0"/>
                          </a:lnTo>
                          <a:lnTo>
                            <a:pt x="3577874" y="73572"/>
                          </a:lnTo>
                          <a:lnTo>
                            <a:pt x="2632585" y="448868"/>
                          </a:lnTo>
                          <a:lnTo>
                            <a:pt x="2625150" y="902607"/>
                          </a:lnTo>
                          <a:lnTo>
                            <a:pt x="3725019" y="1345324"/>
                          </a:lnTo>
                          <a:lnTo>
                            <a:pt x="3441240" y="1408386"/>
                          </a:lnTo>
                          <a:lnTo>
                            <a:pt x="1864688" y="746234"/>
                          </a:lnTo>
                          <a:lnTo>
                            <a:pt x="256605" y="1418896"/>
                          </a:lnTo>
                          <a:lnTo>
                            <a:pt x="0" y="1331097"/>
                          </a:lnTo>
                          <a:lnTo>
                            <a:pt x="1113454" y="903890"/>
                          </a:lnTo>
                          <a:cubicBezTo>
                            <a:pt x="1113454" y="760249"/>
                            <a:pt x="1102302" y="595586"/>
                            <a:pt x="1102302" y="451945"/>
                          </a:cubicBezTo>
                          <a:lnTo>
                            <a:pt x="183032" y="84081"/>
                          </a:lnTo>
                          <a:cubicBezTo>
                            <a:pt x="26317" y="21019"/>
                            <a:pt x="169019" y="77075"/>
                            <a:pt x="162012" y="73572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cxnSp>
            <p:nvCxnSpPr>
              <p:cNvPr id="2339" name="Straight Connector 2338">
                <a:extLst>
                  <a:ext uri="{FF2B5EF4-FFF2-40B4-BE49-F238E27FC236}">
                    <a16:creationId xmlns:a16="http://schemas.microsoft.com/office/drawing/2014/main" id="{A9556B21-E664-8649-9A18-571C28B6049D}"/>
                  </a:ext>
                </a:extLst>
              </p:cNvPr>
              <p:cNvCxnSpPr>
                <a:cxnSpLocks/>
                <a:endCxn id="2419" idx="9"/>
              </p:cNvCxnSpPr>
              <p:nvPr/>
            </p:nvCxnSpPr>
            <p:spPr bwMode="auto">
              <a:xfrm>
                <a:off x="7282802" y="4119099"/>
                <a:ext cx="32665" cy="571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40" name="Group 2339">
                <a:extLst>
                  <a:ext uri="{FF2B5EF4-FFF2-40B4-BE49-F238E27FC236}">
                    <a16:creationId xmlns:a16="http://schemas.microsoft.com/office/drawing/2014/main" id="{8920259F-DBD7-1C4D-9502-331D992CB674}"/>
                  </a:ext>
                </a:extLst>
              </p:cNvPr>
              <p:cNvGrpSpPr/>
              <p:nvPr/>
            </p:nvGrpSpPr>
            <p:grpSpPr>
              <a:xfrm>
                <a:off x="6885811" y="4644942"/>
                <a:ext cx="267360" cy="997195"/>
                <a:chOff x="6424161" y="4488570"/>
                <a:chExt cx="267360" cy="997195"/>
              </a:xfrm>
            </p:grpSpPr>
            <p:grpSp>
              <p:nvGrpSpPr>
                <p:cNvPr id="2341" name="Group 506">
                  <a:extLst>
                    <a:ext uri="{FF2B5EF4-FFF2-40B4-BE49-F238E27FC236}">
                      <a16:creationId xmlns:a16="http://schemas.microsoft.com/office/drawing/2014/main" id="{8B2F1D96-A3F6-D64A-8D21-711FEB67CF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424161" y="4637077"/>
                  <a:ext cx="235570" cy="848688"/>
                  <a:chOff x="6395998" y="3062424"/>
                  <a:chExt cx="564403" cy="837478"/>
                </a:xfrm>
              </p:grpSpPr>
              <p:sp>
                <p:nvSpPr>
                  <p:cNvPr id="2363" name="Rectangle 2362">
                    <a:extLst>
                      <a:ext uri="{FF2B5EF4-FFF2-40B4-BE49-F238E27FC236}">
                        <a16:creationId xmlns:a16="http://schemas.microsoft.com/office/drawing/2014/main" id="{DA3BF071-CC51-7D4B-8A7E-F99A149E56A8}"/>
                      </a:ext>
                    </a:extLst>
                  </p:cNvPr>
                  <p:cNvSpPr/>
                  <p:nvPr/>
                </p:nvSpPr>
                <p:spPr>
                  <a:xfrm>
                    <a:off x="6509786" y="3061857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364" name="Straight Connector 2363">
                    <a:extLst>
                      <a:ext uri="{FF2B5EF4-FFF2-40B4-BE49-F238E27FC236}">
                        <a16:creationId xmlns:a16="http://schemas.microsoft.com/office/drawing/2014/main" id="{B34B9351-7DFD-6643-9472-023B68341E78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84705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65" name="Rectangle 2364">
                    <a:extLst>
                      <a:ext uri="{FF2B5EF4-FFF2-40B4-BE49-F238E27FC236}">
                        <a16:creationId xmlns:a16="http://schemas.microsoft.com/office/drawing/2014/main" id="{87B70B4B-F01F-7645-A3FD-B2C8DB6FEA74}"/>
                      </a:ext>
                    </a:extLst>
                  </p:cNvPr>
                  <p:cNvSpPr/>
                  <p:nvPr/>
                </p:nvSpPr>
                <p:spPr>
                  <a:xfrm>
                    <a:off x="6476953" y="307125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366" name="Straight Connector 2365">
                    <a:extLst>
                      <a:ext uri="{FF2B5EF4-FFF2-40B4-BE49-F238E27FC236}">
                        <a16:creationId xmlns:a16="http://schemas.microsoft.com/office/drawing/2014/main" id="{BEB8ACA0-7B6B-6F40-B4D3-8065EF2195D1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39636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67" name="Rectangle 2366">
                    <a:extLst>
                      <a:ext uri="{FF2B5EF4-FFF2-40B4-BE49-F238E27FC236}">
                        <a16:creationId xmlns:a16="http://schemas.microsoft.com/office/drawing/2014/main" id="{DA9396B9-C976-9947-BED0-6F5A9AA9DD26}"/>
                      </a:ext>
                    </a:extLst>
                  </p:cNvPr>
                  <p:cNvSpPr/>
                  <p:nvPr/>
                </p:nvSpPr>
                <p:spPr>
                  <a:xfrm>
                    <a:off x="6817210" y="370256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368" name="Rectangle 2367">
                    <a:extLst>
                      <a:ext uri="{FF2B5EF4-FFF2-40B4-BE49-F238E27FC236}">
                        <a16:creationId xmlns:a16="http://schemas.microsoft.com/office/drawing/2014/main" id="{4431B0FC-C780-B44D-B27D-2156FEEA3A45}"/>
                      </a:ext>
                    </a:extLst>
                  </p:cNvPr>
                  <p:cNvSpPr/>
                  <p:nvPr/>
                </p:nvSpPr>
                <p:spPr>
                  <a:xfrm>
                    <a:off x="6405320" y="3157415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369" name="Straight Connector 2368">
                    <a:extLst>
                      <a:ext uri="{FF2B5EF4-FFF2-40B4-BE49-F238E27FC236}">
                        <a16:creationId xmlns:a16="http://schemas.microsoft.com/office/drawing/2014/main" id="{F72FB103-246D-B248-8BFF-DD6A2B92B82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847057" y="380439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370" name="Group 544">
                    <a:extLst>
                      <a:ext uri="{FF2B5EF4-FFF2-40B4-BE49-F238E27FC236}">
                        <a16:creationId xmlns:a16="http://schemas.microsoft.com/office/drawing/2014/main" id="{7910A8A9-5BA2-5448-83EB-FD673F73B3B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398" name="Straight Connector 2397">
                      <a:extLst>
                        <a:ext uri="{FF2B5EF4-FFF2-40B4-BE49-F238E27FC236}">
                          <a16:creationId xmlns:a16="http://schemas.microsoft.com/office/drawing/2014/main" id="{74A01E35-0458-6143-8AF6-739403491BB1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782" y="2845711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99" name="Straight Connector 2398">
                      <a:extLst>
                        <a:ext uri="{FF2B5EF4-FFF2-40B4-BE49-F238E27FC236}">
                          <a16:creationId xmlns:a16="http://schemas.microsoft.com/office/drawing/2014/main" id="{396995E0-7B36-2F45-8CDA-EBAC3A55C58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076" y="29381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71" name="Group 547">
                    <a:extLst>
                      <a:ext uri="{FF2B5EF4-FFF2-40B4-BE49-F238E27FC236}">
                        <a16:creationId xmlns:a16="http://schemas.microsoft.com/office/drawing/2014/main" id="{8515C717-DDA9-3C4A-A259-193FF5E775D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396" name="Straight Connector 2395">
                      <a:extLst>
                        <a:ext uri="{FF2B5EF4-FFF2-40B4-BE49-F238E27FC236}">
                          <a16:creationId xmlns:a16="http://schemas.microsoft.com/office/drawing/2014/main" id="{508F8154-0E76-C846-A557-782834AFBE33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9263" y="2845642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97" name="Straight Connector 2396">
                      <a:extLst>
                        <a:ext uri="{FF2B5EF4-FFF2-40B4-BE49-F238E27FC236}">
                          <a16:creationId xmlns:a16="http://schemas.microsoft.com/office/drawing/2014/main" id="{3A4B3462-30B9-1648-9B3F-7089AF9E885F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557" y="293493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72" name="Group 549">
                    <a:extLst>
                      <a:ext uri="{FF2B5EF4-FFF2-40B4-BE49-F238E27FC236}">
                        <a16:creationId xmlns:a16="http://schemas.microsoft.com/office/drawing/2014/main" id="{49FD3C32-8DEE-C141-BFD0-11DFA43BC5C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394" name="Straight Connector 2393">
                      <a:extLst>
                        <a:ext uri="{FF2B5EF4-FFF2-40B4-BE49-F238E27FC236}">
                          <a16:creationId xmlns:a16="http://schemas.microsoft.com/office/drawing/2014/main" id="{48B52404-DADB-1241-92B1-D5275E6B3036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6759" y="284557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95" name="Straight Connector 2394">
                      <a:extLst>
                        <a:ext uri="{FF2B5EF4-FFF2-40B4-BE49-F238E27FC236}">
                          <a16:creationId xmlns:a16="http://schemas.microsoft.com/office/drawing/2014/main" id="{E7D3CBDD-8E6C-0042-A93E-46ACE2398B4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036" y="293486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73" name="Group 550">
                    <a:extLst>
                      <a:ext uri="{FF2B5EF4-FFF2-40B4-BE49-F238E27FC236}">
                        <a16:creationId xmlns:a16="http://schemas.microsoft.com/office/drawing/2014/main" id="{5944B0D3-40D0-E747-BD5D-45462F8C794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392" name="Straight Connector 2391">
                      <a:extLst>
                        <a:ext uri="{FF2B5EF4-FFF2-40B4-BE49-F238E27FC236}">
                          <a16:creationId xmlns:a16="http://schemas.microsoft.com/office/drawing/2014/main" id="{99D23C72-E185-074C-BC83-CC65B906C9D4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238" y="284550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93" name="Straight Connector 2392">
                      <a:extLst>
                        <a:ext uri="{FF2B5EF4-FFF2-40B4-BE49-F238E27FC236}">
                          <a16:creationId xmlns:a16="http://schemas.microsoft.com/office/drawing/2014/main" id="{1B0F0212-FCBC-AE4D-99A3-53800C00C342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516" y="293479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74" name="Group 551">
                    <a:extLst>
                      <a:ext uri="{FF2B5EF4-FFF2-40B4-BE49-F238E27FC236}">
                        <a16:creationId xmlns:a16="http://schemas.microsoft.com/office/drawing/2014/main" id="{0B7D011C-1BBD-5C4D-9F5F-9EF99058E4C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390" name="Straight Connector 2389">
                      <a:extLst>
                        <a:ext uri="{FF2B5EF4-FFF2-40B4-BE49-F238E27FC236}">
                          <a16:creationId xmlns:a16="http://schemas.microsoft.com/office/drawing/2014/main" id="{E727C0F3-EA3A-4B41-A66C-641A801FB47D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718" y="2845433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91" name="Straight Connector 2390">
                      <a:extLst>
                        <a:ext uri="{FF2B5EF4-FFF2-40B4-BE49-F238E27FC236}">
                          <a16:creationId xmlns:a16="http://schemas.microsoft.com/office/drawing/2014/main" id="{8DA3E3A7-73DA-A541-AA13-C1A0C04C7BD7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995" y="293472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75" name="Group 552">
                    <a:extLst>
                      <a:ext uri="{FF2B5EF4-FFF2-40B4-BE49-F238E27FC236}">
                        <a16:creationId xmlns:a16="http://schemas.microsoft.com/office/drawing/2014/main" id="{AEE459DC-FF26-3A44-8B7B-A7CC834C473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388" name="Straight Connector 2387">
                      <a:extLst>
                        <a:ext uri="{FF2B5EF4-FFF2-40B4-BE49-F238E27FC236}">
                          <a16:creationId xmlns:a16="http://schemas.microsoft.com/office/drawing/2014/main" id="{03A834E2-2DB0-1B48-94AB-AC3C77BE750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199" y="2845363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89" name="Straight Connector 2388">
                      <a:extLst>
                        <a:ext uri="{FF2B5EF4-FFF2-40B4-BE49-F238E27FC236}">
                          <a16:creationId xmlns:a16="http://schemas.microsoft.com/office/drawing/2014/main" id="{40AD60AB-6AC6-AC4F-9758-1E46AB2A967E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3477" y="293935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76" name="Group 555">
                    <a:extLst>
                      <a:ext uri="{FF2B5EF4-FFF2-40B4-BE49-F238E27FC236}">
                        <a16:creationId xmlns:a16="http://schemas.microsoft.com/office/drawing/2014/main" id="{35F375F7-AED7-FB4D-85D2-E2A1F7C969C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386" name="Straight Connector 2385">
                      <a:extLst>
                        <a:ext uri="{FF2B5EF4-FFF2-40B4-BE49-F238E27FC236}">
                          <a16:creationId xmlns:a16="http://schemas.microsoft.com/office/drawing/2014/main" id="{04E819DC-180A-FD48-8AEB-CB916C22C08D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679" y="284216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87" name="Straight Connector 2386">
                      <a:extLst>
                        <a:ext uri="{FF2B5EF4-FFF2-40B4-BE49-F238E27FC236}">
                          <a16:creationId xmlns:a16="http://schemas.microsoft.com/office/drawing/2014/main" id="{8FAB1081-399E-AC4D-81BB-390BB5320943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0972" y="293928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77" name="Group 556">
                    <a:extLst>
                      <a:ext uri="{FF2B5EF4-FFF2-40B4-BE49-F238E27FC236}">
                        <a16:creationId xmlns:a16="http://schemas.microsoft.com/office/drawing/2014/main" id="{7950C1BF-0002-3046-901A-FE8215BC7CD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384" name="Straight Connector 2383">
                      <a:extLst>
                        <a:ext uri="{FF2B5EF4-FFF2-40B4-BE49-F238E27FC236}">
                          <a16:creationId xmlns:a16="http://schemas.microsoft.com/office/drawing/2014/main" id="{2D75E21E-9106-FA46-AF24-C64280D87CE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9158" y="284209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85" name="Straight Connector 2384">
                      <a:extLst>
                        <a:ext uri="{FF2B5EF4-FFF2-40B4-BE49-F238E27FC236}">
                          <a16:creationId xmlns:a16="http://schemas.microsoft.com/office/drawing/2014/main" id="{10D15BB5-0454-B444-A942-E89F9DE077E1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452" y="293921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78" name="Group 557">
                    <a:extLst>
                      <a:ext uri="{FF2B5EF4-FFF2-40B4-BE49-F238E27FC236}">
                        <a16:creationId xmlns:a16="http://schemas.microsoft.com/office/drawing/2014/main" id="{BB8F8CD4-B8FC-374F-B321-9CCE71A284E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382" name="Straight Connector 2381">
                      <a:extLst>
                        <a:ext uri="{FF2B5EF4-FFF2-40B4-BE49-F238E27FC236}">
                          <a16:creationId xmlns:a16="http://schemas.microsoft.com/office/drawing/2014/main" id="{A8CE3D36-4F21-F840-B515-16A3CA0F5F74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6654" y="284671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83" name="Straight Connector 2382">
                      <a:extLst>
                        <a:ext uri="{FF2B5EF4-FFF2-40B4-BE49-F238E27FC236}">
                          <a16:creationId xmlns:a16="http://schemas.microsoft.com/office/drawing/2014/main" id="{374EF800-4E88-0341-9DFC-975A465CA13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933" y="293914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79" name="Group 558">
                    <a:extLst>
                      <a:ext uri="{FF2B5EF4-FFF2-40B4-BE49-F238E27FC236}">
                        <a16:creationId xmlns:a16="http://schemas.microsoft.com/office/drawing/2014/main" id="{E0E77391-A29D-BF4A-B5FF-53DB190154A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380" name="Straight Connector 2379">
                      <a:extLst>
                        <a:ext uri="{FF2B5EF4-FFF2-40B4-BE49-F238E27FC236}">
                          <a16:creationId xmlns:a16="http://schemas.microsoft.com/office/drawing/2014/main" id="{05364F18-EF17-1E44-BE7D-24C762243996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133" y="284665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81" name="Straight Connector 2380">
                      <a:extLst>
                        <a:ext uri="{FF2B5EF4-FFF2-40B4-BE49-F238E27FC236}">
                          <a16:creationId xmlns:a16="http://schemas.microsoft.com/office/drawing/2014/main" id="{14EDC7C5-B700-7940-91D1-457A8CBF6468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413" y="293907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2342" name="Straight Connector 2341">
                  <a:extLst>
                    <a:ext uri="{FF2B5EF4-FFF2-40B4-BE49-F238E27FC236}">
                      <a16:creationId xmlns:a16="http://schemas.microsoft.com/office/drawing/2014/main" id="{21544BA5-8A81-4748-894A-A7C675A1C536}"/>
                    </a:ext>
                  </a:extLst>
                </p:cNvPr>
                <p:cNvCxnSpPr/>
                <p:nvPr/>
              </p:nvCxnSpPr>
              <p:spPr bwMode="auto">
                <a:xfrm flipH="1">
                  <a:off x="6685171" y="4525377"/>
                  <a:ext cx="4763" cy="85566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3" name="Straight Connector 2342">
                  <a:extLst>
                    <a:ext uri="{FF2B5EF4-FFF2-40B4-BE49-F238E27FC236}">
                      <a16:creationId xmlns:a16="http://schemas.microsoft.com/office/drawing/2014/main" id="{C2F37B4E-DA7A-C349-A0A1-A0ED2D14A493}"/>
                    </a:ext>
                  </a:extLst>
                </p:cNvPr>
                <p:cNvCxnSpPr/>
                <p:nvPr/>
              </p:nvCxnSpPr>
              <p:spPr bwMode="auto">
                <a:xfrm>
                  <a:off x="6632784" y="4706352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4" name="Straight Connector 2343">
                  <a:extLst>
                    <a:ext uri="{FF2B5EF4-FFF2-40B4-BE49-F238E27FC236}">
                      <a16:creationId xmlns:a16="http://schemas.microsoft.com/office/drawing/2014/main" id="{018FE6C9-E9DD-9946-846D-F46B9C9FBB0A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4771439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5" name="Straight Connector 2344">
                  <a:extLst>
                    <a:ext uri="{FF2B5EF4-FFF2-40B4-BE49-F238E27FC236}">
                      <a16:creationId xmlns:a16="http://schemas.microsoft.com/office/drawing/2014/main" id="{A16A8D54-316D-994E-95E4-C6D39FBCC49A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4849227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6" name="Straight Connector 2345">
                  <a:extLst>
                    <a:ext uri="{FF2B5EF4-FFF2-40B4-BE49-F238E27FC236}">
                      <a16:creationId xmlns:a16="http://schemas.microsoft.com/office/drawing/2014/main" id="{DFFAD0BA-6C6D-494B-A63C-CA4F608893B8}"/>
                    </a:ext>
                  </a:extLst>
                </p:cNvPr>
                <p:cNvCxnSpPr/>
                <p:nvPr/>
              </p:nvCxnSpPr>
              <p:spPr bwMode="auto">
                <a:xfrm>
                  <a:off x="6629609" y="4914314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7" name="Straight Connector 2346">
                  <a:extLst>
                    <a:ext uri="{FF2B5EF4-FFF2-40B4-BE49-F238E27FC236}">
                      <a16:creationId xmlns:a16="http://schemas.microsoft.com/office/drawing/2014/main" id="{4B7548A4-ADF2-304B-973E-40EBAD8DA903}"/>
                    </a:ext>
                  </a:extLst>
                </p:cNvPr>
                <p:cNvCxnSpPr/>
                <p:nvPr/>
              </p:nvCxnSpPr>
              <p:spPr bwMode="auto">
                <a:xfrm>
                  <a:off x="6628021" y="4976227"/>
                  <a:ext cx="6032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8" name="Straight Connector 2347">
                  <a:extLst>
                    <a:ext uri="{FF2B5EF4-FFF2-40B4-BE49-F238E27FC236}">
                      <a16:creationId xmlns:a16="http://schemas.microsoft.com/office/drawing/2014/main" id="{DB4C92AC-50C5-D14D-829F-F8856BB4B1B0}"/>
                    </a:ext>
                  </a:extLst>
                </p:cNvPr>
                <p:cNvCxnSpPr/>
                <p:nvPr/>
              </p:nvCxnSpPr>
              <p:spPr bwMode="auto">
                <a:xfrm>
                  <a:off x="6628021" y="5044489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9" name="Straight Connector 2348">
                  <a:extLst>
                    <a:ext uri="{FF2B5EF4-FFF2-40B4-BE49-F238E27FC236}">
                      <a16:creationId xmlns:a16="http://schemas.microsoft.com/office/drawing/2014/main" id="{BA345EF6-FC3A-A444-B301-46CE5CD9CE82}"/>
                    </a:ext>
                  </a:extLst>
                </p:cNvPr>
                <p:cNvCxnSpPr/>
                <p:nvPr/>
              </p:nvCxnSpPr>
              <p:spPr bwMode="auto">
                <a:xfrm>
                  <a:off x="6626434" y="511433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0" name="Straight Connector 2349">
                  <a:extLst>
                    <a:ext uri="{FF2B5EF4-FFF2-40B4-BE49-F238E27FC236}">
                      <a16:creationId xmlns:a16="http://schemas.microsoft.com/office/drawing/2014/main" id="{27643A89-B167-394F-99E0-1394BDC4D075}"/>
                    </a:ext>
                  </a:extLst>
                </p:cNvPr>
                <p:cNvCxnSpPr/>
                <p:nvPr/>
              </p:nvCxnSpPr>
              <p:spPr bwMode="auto">
                <a:xfrm>
                  <a:off x="6629609" y="518418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1" name="Straight Connector 2350">
                  <a:extLst>
                    <a:ext uri="{FF2B5EF4-FFF2-40B4-BE49-F238E27FC236}">
                      <a16:creationId xmlns:a16="http://schemas.microsoft.com/office/drawing/2014/main" id="{3CBB6863-0916-2443-8A7F-4191566E9925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5252452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2" name="Straight Connector 2351">
                  <a:extLst>
                    <a:ext uri="{FF2B5EF4-FFF2-40B4-BE49-F238E27FC236}">
                      <a16:creationId xmlns:a16="http://schemas.microsoft.com/office/drawing/2014/main" id="{0D0D2BE2-59DC-6F4A-A07D-27EA6EA30EE7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5322302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3" name="Straight Connector 2352">
                  <a:extLst>
                    <a:ext uri="{FF2B5EF4-FFF2-40B4-BE49-F238E27FC236}">
                      <a16:creationId xmlns:a16="http://schemas.microsoft.com/office/drawing/2014/main" id="{BBBC1298-B0F4-4947-B9C2-1C8C35C9F4B5}"/>
                    </a:ext>
                  </a:extLst>
                </p:cNvPr>
                <p:cNvCxnSpPr/>
                <p:nvPr/>
              </p:nvCxnSpPr>
              <p:spPr bwMode="auto">
                <a:xfrm>
                  <a:off x="6632784" y="538738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4" name="Straight Connector 2353">
                  <a:extLst>
                    <a:ext uri="{FF2B5EF4-FFF2-40B4-BE49-F238E27FC236}">
                      <a16:creationId xmlns:a16="http://schemas.microsoft.com/office/drawing/2014/main" id="{E332CB77-B836-BD40-8AA7-620E60019493}"/>
                    </a:ext>
                  </a:extLst>
                </p:cNvPr>
                <p:cNvCxnSpPr/>
                <p:nvPr/>
              </p:nvCxnSpPr>
              <p:spPr bwMode="auto">
                <a:xfrm flipH="1">
                  <a:off x="6632784" y="4531727"/>
                  <a:ext cx="58737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355" name="Group 2354">
                  <a:extLst>
                    <a:ext uri="{FF2B5EF4-FFF2-40B4-BE49-F238E27FC236}">
                      <a16:creationId xmlns:a16="http://schemas.microsoft.com/office/drawing/2014/main" id="{03E1801B-6305-8B4D-97F0-1285F7980D36}"/>
                    </a:ext>
                  </a:extLst>
                </p:cNvPr>
                <p:cNvGrpSpPr/>
                <p:nvPr/>
              </p:nvGrpSpPr>
              <p:grpSpPr>
                <a:xfrm>
                  <a:off x="6434171" y="4488570"/>
                  <a:ext cx="224203" cy="179034"/>
                  <a:chOff x="3668110" y="2448910"/>
                  <a:chExt cx="3794234" cy="2165130"/>
                </a:xfrm>
              </p:grpSpPr>
              <p:sp>
                <p:nvSpPr>
                  <p:cNvPr id="2356" name="Rectangle 2355">
                    <a:extLst>
                      <a:ext uri="{FF2B5EF4-FFF2-40B4-BE49-F238E27FC236}">
                        <a16:creationId xmlns:a16="http://schemas.microsoft.com/office/drawing/2014/main" id="{FB483745-210A-514F-B274-CACFCA698281}"/>
                      </a:ext>
                    </a:extLst>
                  </p:cNvPr>
                  <p:cNvSpPr/>
                  <p:nvPr/>
                </p:nvSpPr>
                <p:spPr>
                  <a:xfrm>
                    <a:off x="3668110" y="3741409"/>
                    <a:ext cx="3780587" cy="872631"/>
                  </a:xfrm>
                  <a:prstGeom prst="rect">
                    <a:avLst/>
                  </a:prstGeom>
                  <a:gradFill>
                    <a:gsLst>
                      <a:gs pos="0">
                        <a:srgbClr val="B8C2C9"/>
                      </a:gs>
                      <a:gs pos="21000">
                        <a:schemeClr val="bg1"/>
                      </a:gs>
                      <a:gs pos="60000">
                        <a:srgbClr val="D6DCE0"/>
                      </a:gs>
                      <a:gs pos="100000">
                        <a:srgbClr val="B8C2C9"/>
                      </a:gs>
                    </a:gsLst>
                    <a:lin ang="0" scaled="0"/>
                  </a:gradFill>
                  <a:ln w="63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57" name="Freeform 2356">
                    <a:extLst>
                      <a:ext uri="{FF2B5EF4-FFF2-40B4-BE49-F238E27FC236}">
                        <a16:creationId xmlns:a16="http://schemas.microsoft.com/office/drawing/2014/main" id="{323E14EC-0984-9D46-BE2E-5A6F963F5291}"/>
                      </a:ext>
                    </a:extLst>
                  </p:cNvPr>
                  <p:cNvSpPr/>
                  <p:nvPr/>
                </p:nvSpPr>
                <p:spPr>
                  <a:xfrm>
                    <a:off x="3678620" y="2448910"/>
                    <a:ext cx="3783724" cy="1324303"/>
                  </a:xfrm>
                  <a:custGeom>
                    <a:avLst/>
                    <a:gdLst>
                      <a:gd name="connsiteX0" fmla="*/ 0 w 3783724"/>
                      <a:gd name="connsiteY0" fmla="*/ 1313793 h 1324303"/>
                      <a:gd name="connsiteX1" fmla="*/ 0 w 3783724"/>
                      <a:gd name="connsiteY1" fmla="*/ 1313793 h 1324303"/>
                      <a:gd name="connsiteX2" fmla="*/ 252248 w 3783724"/>
                      <a:gd name="connsiteY2" fmla="*/ 0 h 1324303"/>
                      <a:gd name="connsiteX3" fmla="*/ 3415862 w 3783724"/>
                      <a:gd name="connsiteY3" fmla="*/ 21020 h 1324303"/>
                      <a:gd name="connsiteX4" fmla="*/ 3783724 w 3783724"/>
                      <a:gd name="connsiteY4" fmla="*/ 1324303 h 1324303"/>
                      <a:gd name="connsiteX5" fmla="*/ 0 w 3783724"/>
                      <a:gd name="connsiteY5" fmla="*/ 1313793 h 1324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783724" h="1324303">
                        <a:moveTo>
                          <a:pt x="0" y="1313793"/>
                        </a:moveTo>
                        <a:lnTo>
                          <a:pt x="0" y="1313793"/>
                        </a:lnTo>
                        <a:lnTo>
                          <a:pt x="252248" y="0"/>
                        </a:lnTo>
                        <a:lnTo>
                          <a:pt x="3415862" y="21020"/>
                        </a:lnTo>
                        <a:lnTo>
                          <a:pt x="3783724" y="1324303"/>
                        </a:lnTo>
                        <a:lnTo>
                          <a:pt x="0" y="1313793"/>
                        </a:lnTo>
                        <a:close/>
                      </a:path>
                    </a:pathLst>
                  </a:custGeom>
                  <a:solidFill>
                    <a:srgbClr val="B8C2C9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358" name="Group 2357">
                    <a:extLst>
                      <a:ext uri="{FF2B5EF4-FFF2-40B4-BE49-F238E27FC236}">
                        <a16:creationId xmlns:a16="http://schemas.microsoft.com/office/drawing/2014/main" id="{625076BF-7E89-8445-81B0-89F2A19BB408}"/>
                      </a:ext>
                    </a:extLst>
                  </p:cNvPr>
                  <p:cNvGrpSpPr/>
                  <p:nvPr/>
                </p:nvGrpSpPr>
                <p:grpSpPr>
                  <a:xfrm>
                    <a:off x="3941378" y="2603243"/>
                    <a:ext cx="3202061" cy="1066110"/>
                    <a:chOff x="7939341" y="3037317"/>
                    <a:chExt cx="897649" cy="353919"/>
                  </a:xfrm>
                </p:grpSpPr>
                <p:sp>
                  <p:nvSpPr>
                    <p:cNvPr id="2359" name="Freeform 2358">
                      <a:extLst>
                        <a:ext uri="{FF2B5EF4-FFF2-40B4-BE49-F238E27FC236}">
                          <a16:creationId xmlns:a16="http://schemas.microsoft.com/office/drawing/2014/main" id="{A6DDFD2B-83E6-EC46-BE36-C84823B979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64170" y="3037317"/>
                      <a:ext cx="849158" cy="198115"/>
                    </a:xfrm>
                    <a:custGeom>
                      <a:avLst/>
                      <a:gdLst>
                        <a:gd name="connsiteX0" fmla="*/ 3725333 w 4588933"/>
                        <a:gd name="connsiteY0" fmla="*/ 0 h 1049866"/>
                        <a:gd name="connsiteX1" fmla="*/ 4588933 w 4588933"/>
                        <a:gd name="connsiteY1" fmla="*/ 270933 h 1049866"/>
                        <a:gd name="connsiteX2" fmla="*/ 3962400 w 4588933"/>
                        <a:gd name="connsiteY2" fmla="*/ 541866 h 1049866"/>
                        <a:gd name="connsiteX3" fmla="*/ 3742267 w 4588933"/>
                        <a:gd name="connsiteY3" fmla="*/ 457200 h 1049866"/>
                        <a:gd name="connsiteX4" fmla="*/ 2269067 w 4588933"/>
                        <a:gd name="connsiteY4" fmla="*/ 1049866 h 1049866"/>
                        <a:gd name="connsiteX5" fmla="*/ 880533 w 4588933"/>
                        <a:gd name="connsiteY5" fmla="*/ 457200 h 1049866"/>
                        <a:gd name="connsiteX6" fmla="*/ 592667 w 4588933"/>
                        <a:gd name="connsiteY6" fmla="*/ 541866 h 1049866"/>
                        <a:gd name="connsiteX7" fmla="*/ 0 w 4588933"/>
                        <a:gd name="connsiteY7" fmla="*/ 254000 h 1049866"/>
                        <a:gd name="connsiteX8" fmla="*/ 880533 w 4588933"/>
                        <a:gd name="connsiteY8" fmla="*/ 16933 h 1049866"/>
                        <a:gd name="connsiteX9" fmla="*/ 2302933 w 4588933"/>
                        <a:gd name="connsiteY9" fmla="*/ 626533 h 1049866"/>
                        <a:gd name="connsiteX10" fmla="*/ 3725333 w 4588933"/>
                        <a:gd name="connsiteY10" fmla="*/ 0 h 1049866"/>
                        <a:gd name="connsiteX0" fmla="*/ 3725333 w 4641485"/>
                        <a:gd name="connsiteY0" fmla="*/ 0 h 1049866"/>
                        <a:gd name="connsiteX1" fmla="*/ 4641485 w 4641485"/>
                        <a:gd name="connsiteY1" fmla="*/ 239402 h 1049866"/>
                        <a:gd name="connsiteX2" fmla="*/ 3962400 w 4641485"/>
                        <a:gd name="connsiteY2" fmla="*/ 541866 h 1049866"/>
                        <a:gd name="connsiteX3" fmla="*/ 3742267 w 4641485"/>
                        <a:gd name="connsiteY3" fmla="*/ 457200 h 1049866"/>
                        <a:gd name="connsiteX4" fmla="*/ 2269067 w 4641485"/>
                        <a:gd name="connsiteY4" fmla="*/ 1049866 h 1049866"/>
                        <a:gd name="connsiteX5" fmla="*/ 880533 w 4641485"/>
                        <a:gd name="connsiteY5" fmla="*/ 457200 h 1049866"/>
                        <a:gd name="connsiteX6" fmla="*/ 592667 w 4641485"/>
                        <a:gd name="connsiteY6" fmla="*/ 541866 h 1049866"/>
                        <a:gd name="connsiteX7" fmla="*/ 0 w 4641485"/>
                        <a:gd name="connsiteY7" fmla="*/ 254000 h 1049866"/>
                        <a:gd name="connsiteX8" fmla="*/ 880533 w 4641485"/>
                        <a:gd name="connsiteY8" fmla="*/ 16933 h 1049866"/>
                        <a:gd name="connsiteX9" fmla="*/ 2302933 w 4641485"/>
                        <a:gd name="connsiteY9" fmla="*/ 626533 h 1049866"/>
                        <a:gd name="connsiteX10" fmla="*/ 3725333 w 4641485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73798 w 4673016"/>
                        <a:gd name="connsiteY3" fmla="*/ 45720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84308 w 4673016"/>
                        <a:gd name="connsiteY3" fmla="*/ 404648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815839 w 4673016"/>
                        <a:gd name="connsiteY3" fmla="*/ 46771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673016" h="1049866">
                          <a:moveTo>
                            <a:pt x="3756864" y="0"/>
                          </a:moveTo>
                          <a:lnTo>
                            <a:pt x="4673016" y="239402"/>
                          </a:lnTo>
                          <a:lnTo>
                            <a:pt x="3993931" y="541866"/>
                          </a:lnTo>
                          <a:lnTo>
                            <a:pt x="3815839" y="467710"/>
                          </a:lnTo>
                          <a:lnTo>
                            <a:pt x="2300598" y="1049866"/>
                          </a:lnTo>
                          <a:lnTo>
                            <a:pt x="912064" y="457200"/>
                          </a:lnTo>
                          <a:lnTo>
                            <a:pt x="624198" y="541866"/>
                          </a:lnTo>
                          <a:lnTo>
                            <a:pt x="0" y="275021"/>
                          </a:lnTo>
                          <a:lnTo>
                            <a:pt x="912064" y="16933"/>
                          </a:lnTo>
                          <a:lnTo>
                            <a:pt x="2323954" y="616023"/>
                          </a:lnTo>
                          <a:lnTo>
                            <a:pt x="3756864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360" name="Freeform 2359">
                      <a:extLst>
                        <a:ext uri="{FF2B5EF4-FFF2-40B4-BE49-F238E27FC236}">
                          <a16:creationId xmlns:a16="http://schemas.microsoft.com/office/drawing/2014/main" id="{102A8082-CBCB-4644-80C6-31569B5544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19948" y="3206783"/>
                      <a:ext cx="317042" cy="170569"/>
                    </a:xfrm>
                    <a:custGeom>
                      <a:avLst/>
                      <a:gdLst>
                        <a:gd name="connsiteX0" fmla="*/ 21021 w 1744718"/>
                        <a:gd name="connsiteY0" fmla="*/ 0 h 903890"/>
                        <a:gd name="connsiteX1" fmla="*/ 1744718 w 1744718"/>
                        <a:gd name="connsiteY1" fmla="*/ 693683 h 903890"/>
                        <a:gd name="connsiteX2" fmla="*/ 1145628 w 1744718"/>
                        <a:gd name="connsiteY2" fmla="*/ 903890 h 903890"/>
                        <a:gd name="connsiteX3" fmla="*/ 0 w 1744718"/>
                        <a:gd name="connsiteY3" fmla="*/ 451945 h 903890"/>
                        <a:gd name="connsiteX4" fmla="*/ 21021 w 1744718"/>
                        <a:gd name="connsiteY4" fmla="*/ 0 h 903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44718" h="903890">
                          <a:moveTo>
                            <a:pt x="21021" y="0"/>
                          </a:moveTo>
                          <a:lnTo>
                            <a:pt x="1744718" y="693683"/>
                          </a:lnTo>
                          <a:lnTo>
                            <a:pt x="1145628" y="903890"/>
                          </a:lnTo>
                          <a:lnTo>
                            <a:pt x="0" y="451945"/>
                          </a:lnTo>
                          <a:lnTo>
                            <a:pt x="21021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361" name="Freeform 2360">
                      <a:extLst>
                        <a:ext uri="{FF2B5EF4-FFF2-40B4-BE49-F238E27FC236}">
                          <a16:creationId xmlns:a16="http://schemas.microsoft.com/office/drawing/2014/main" id="{BB29FD97-1852-CD4F-85CA-9B8DD1F43E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39341" y="3206783"/>
                      <a:ext cx="311312" cy="168585"/>
                    </a:xfrm>
                    <a:custGeom>
                      <a:avLst/>
                      <a:gdLst>
                        <a:gd name="connsiteX0" fmla="*/ 1702676 w 1713187"/>
                        <a:gd name="connsiteY0" fmla="*/ 0 h 893380"/>
                        <a:gd name="connsiteX1" fmla="*/ 1713187 w 1713187"/>
                        <a:gd name="connsiteY1" fmla="*/ 472966 h 893380"/>
                        <a:gd name="connsiteX2" fmla="*/ 578069 w 1713187"/>
                        <a:gd name="connsiteY2" fmla="*/ 893380 h 893380"/>
                        <a:gd name="connsiteX3" fmla="*/ 0 w 1713187"/>
                        <a:gd name="connsiteY3" fmla="*/ 693683 h 893380"/>
                        <a:gd name="connsiteX4" fmla="*/ 1702676 w 1713187"/>
                        <a:gd name="connsiteY4" fmla="*/ 0 h 8933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13187" h="893380">
                          <a:moveTo>
                            <a:pt x="1702676" y="0"/>
                          </a:moveTo>
                          <a:lnTo>
                            <a:pt x="1713187" y="472966"/>
                          </a:lnTo>
                          <a:lnTo>
                            <a:pt x="578069" y="893380"/>
                          </a:lnTo>
                          <a:lnTo>
                            <a:pt x="0" y="693683"/>
                          </a:lnTo>
                          <a:lnTo>
                            <a:pt x="1702676" y="0"/>
                          </a:lnTo>
                          <a:close/>
                        </a:path>
                      </a:pathLst>
                    </a:custGeom>
                    <a:solidFill>
                      <a:srgbClr val="0000A8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362" name="Freeform 2361">
                      <a:extLst>
                        <a:ext uri="{FF2B5EF4-FFF2-40B4-BE49-F238E27FC236}">
                          <a16:creationId xmlns:a16="http://schemas.microsoft.com/office/drawing/2014/main" id="{70105F05-73A4-174F-B3B8-A9F1FF0236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7413" y="3123483"/>
                      <a:ext cx="676892" cy="267753"/>
                    </a:xfrm>
                    <a:custGeom>
                      <a:avLst/>
                      <a:gdLst>
                        <a:gd name="connsiteX0" fmla="*/ 599089 w 4162096"/>
                        <a:gd name="connsiteY0" fmla="*/ 273269 h 1618593"/>
                        <a:gd name="connsiteX1" fmla="*/ 882869 w 4162096"/>
                        <a:gd name="connsiteY1" fmla="*/ 199697 h 1618593"/>
                        <a:gd name="connsiteX2" fmla="*/ 2312276 w 4162096"/>
                        <a:gd name="connsiteY2" fmla="*/ 798786 h 1618593"/>
                        <a:gd name="connsiteX3" fmla="*/ 3794234 w 4162096"/>
                        <a:gd name="connsiteY3" fmla="*/ 199697 h 1618593"/>
                        <a:gd name="connsiteX4" fmla="*/ 4014951 w 4162096"/>
                        <a:gd name="connsiteY4" fmla="*/ 273269 h 1618593"/>
                        <a:gd name="connsiteX5" fmla="*/ 3058510 w 4162096"/>
                        <a:gd name="connsiteY5" fmla="*/ 641131 h 1618593"/>
                        <a:gd name="connsiteX6" fmla="*/ 3026979 w 4162096"/>
                        <a:gd name="connsiteY6" fmla="*/ 1114097 h 1618593"/>
                        <a:gd name="connsiteX7" fmla="*/ 4162096 w 4162096"/>
                        <a:gd name="connsiteY7" fmla="*/ 1545021 h 1618593"/>
                        <a:gd name="connsiteX8" fmla="*/ 3878317 w 4162096"/>
                        <a:gd name="connsiteY8" fmla="*/ 1608083 h 1618593"/>
                        <a:gd name="connsiteX9" fmla="*/ 2301765 w 4162096"/>
                        <a:gd name="connsiteY9" fmla="*/ 945931 h 1618593"/>
                        <a:gd name="connsiteX10" fmla="*/ 693682 w 4162096"/>
                        <a:gd name="connsiteY10" fmla="*/ 1618593 h 1618593"/>
                        <a:gd name="connsiteX11" fmla="*/ 430924 w 4162096"/>
                        <a:gd name="connsiteY11" fmla="*/ 1524000 h 1618593"/>
                        <a:gd name="connsiteX12" fmla="*/ 1576551 w 4162096"/>
                        <a:gd name="connsiteY12" fmla="*/ 1082566 h 1618593"/>
                        <a:gd name="connsiteX13" fmla="*/ 1545020 w 4162096"/>
                        <a:gd name="connsiteY13" fmla="*/ 609600 h 1618593"/>
                        <a:gd name="connsiteX14" fmla="*/ 0 w 4162096"/>
                        <a:gd name="connsiteY14" fmla="*/ 0 h 1618593"/>
                        <a:gd name="connsiteX15" fmla="*/ 872358 w 4162096"/>
                        <a:gd name="connsiteY15" fmla="*/ 210207 h 1618593"/>
                        <a:gd name="connsiteX16" fmla="*/ 872358 w 4162096"/>
                        <a:gd name="connsiteY16" fmla="*/ 210207 h 1618593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15" fmla="*/ 441434 w 3731172"/>
                        <a:gd name="connsiteY15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357351 w 3731172"/>
                        <a:gd name="connsiteY14" fmla="*/ 115613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56137 w 3731172"/>
                        <a:gd name="connsiteY13" fmla="*/ 441434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903890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575034 w 3710151"/>
                        <a:gd name="connsiteY6" fmla="*/ 91440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06565 w 3710151"/>
                        <a:gd name="connsiteY6" fmla="*/ 92491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5151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09858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62012 w 3725019"/>
                        <a:gd name="connsiteY0" fmla="*/ 73572 h 1418896"/>
                        <a:gd name="connsiteX1" fmla="*/ 445792 w 3725019"/>
                        <a:gd name="connsiteY1" fmla="*/ 0 h 1418896"/>
                        <a:gd name="connsiteX2" fmla="*/ 1852896 w 3725019"/>
                        <a:gd name="connsiteY2" fmla="*/ 591655 h 1418896"/>
                        <a:gd name="connsiteX3" fmla="*/ 3357157 w 3725019"/>
                        <a:gd name="connsiteY3" fmla="*/ 0 h 1418896"/>
                        <a:gd name="connsiteX4" fmla="*/ 3577874 w 3725019"/>
                        <a:gd name="connsiteY4" fmla="*/ 73572 h 1418896"/>
                        <a:gd name="connsiteX5" fmla="*/ 2632585 w 3725019"/>
                        <a:gd name="connsiteY5" fmla="*/ 448868 h 1418896"/>
                        <a:gd name="connsiteX6" fmla="*/ 2625150 w 3725019"/>
                        <a:gd name="connsiteY6" fmla="*/ 902607 h 1418896"/>
                        <a:gd name="connsiteX7" fmla="*/ 3725019 w 3725019"/>
                        <a:gd name="connsiteY7" fmla="*/ 1345324 h 1418896"/>
                        <a:gd name="connsiteX8" fmla="*/ 3441240 w 3725019"/>
                        <a:gd name="connsiteY8" fmla="*/ 1408386 h 1418896"/>
                        <a:gd name="connsiteX9" fmla="*/ 1864688 w 3725019"/>
                        <a:gd name="connsiteY9" fmla="*/ 746234 h 1418896"/>
                        <a:gd name="connsiteX10" fmla="*/ 256605 w 3725019"/>
                        <a:gd name="connsiteY10" fmla="*/ 1418896 h 1418896"/>
                        <a:gd name="connsiteX11" fmla="*/ 0 w 3725019"/>
                        <a:gd name="connsiteY11" fmla="*/ 1331097 h 1418896"/>
                        <a:gd name="connsiteX12" fmla="*/ 1113454 w 3725019"/>
                        <a:gd name="connsiteY12" fmla="*/ 903890 h 1418896"/>
                        <a:gd name="connsiteX13" fmla="*/ 1102302 w 3725019"/>
                        <a:gd name="connsiteY13" fmla="*/ 451945 h 1418896"/>
                        <a:gd name="connsiteX14" fmla="*/ 183032 w 3725019"/>
                        <a:gd name="connsiteY14" fmla="*/ 84081 h 1418896"/>
                        <a:gd name="connsiteX15" fmla="*/ 162012 w 3725019"/>
                        <a:gd name="connsiteY15" fmla="*/ 73572 h 14188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3725019" h="1418896">
                          <a:moveTo>
                            <a:pt x="162012" y="73572"/>
                          </a:moveTo>
                          <a:lnTo>
                            <a:pt x="445792" y="0"/>
                          </a:lnTo>
                          <a:lnTo>
                            <a:pt x="1852896" y="591655"/>
                          </a:lnTo>
                          <a:lnTo>
                            <a:pt x="3357157" y="0"/>
                          </a:lnTo>
                          <a:lnTo>
                            <a:pt x="3577874" y="73572"/>
                          </a:lnTo>
                          <a:lnTo>
                            <a:pt x="2632585" y="448868"/>
                          </a:lnTo>
                          <a:lnTo>
                            <a:pt x="2625150" y="902607"/>
                          </a:lnTo>
                          <a:lnTo>
                            <a:pt x="3725019" y="1345324"/>
                          </a:lnTo>
                          <a:lnTo>
                            <a:pt x="3441240" y="1408386"/>
                          </a:lnTo>
                          <a:lnTo>
                            <a:pt x="1864688" y="746234"/>
                          </a:lnTo>
                          <a:lnTo>
                            <a:pt x="256605" y="1418896"/>
                          </a:lnTo>
                          <a:lnTo>
                            <a:pt x="0" y="1331097"/>
                          </a:lnTo>
                          <a:lnTo>
                            <a:pt x="1113454" y="903890"/>
                          </a:lnTo>
                          <a:cubicBezTo>
                            <a:pt x="1113454" y="760249"/>
                            <a:pt x="1102302" y="595586"/>
                            <a:pt x="1102302" y="451945"/>
                          </a:cubicBezTo>
                          <a:lnTo>
                            <a:pt x="183032" y="84081"/>
                          </a:lnTo>
                          <a:cubicBezTo>
                            <a:pt x="26317" y="21019"/>
                            <a:pt x="169019" y="77075"/>
                            <a:pt x="162012" y="73572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2400" name="Group 2399">
                <a:extLst>
                  <a:ext uri="{FF2B5EF4-FFF2-40B4-BE49-F238E27FC236}">
                    <a16:creationId xmlns:a16="http://schemas.microsoft.com/office/drawing/2014/main" id="{DC72E541-5322-DB47-8286-5C840645D78D}"/>
                  </a:ext>
                </a:extLst>
              </p:cNvPr>
              <p:cNvGrpSpPr/>
              <p:nvPr/>
            </p:nvGrpSpPr>
            <p:grpSpPr>
              <a:xfrm>
                <a:off x="7195061" y="4648914"/>
                <a:ext cx="267360" cy="997195"/>
                <a:chOff x="6424161" y="4488570"/>
                <a:chExt cx="267360" cy="997195"/>
              </a:xfrm>
            </p:grpSpPr>
            <p:grpSp>
              <p:nvGrpSpPr>
                <p:cNvPr id="2401" name="Group 506">
                  <a:extLst>
                    <a:ext uri="{FF2B5EF4-FFF2-40B4-BE49-F238E27FC236}">
                      <a16:creationId xmlns:a16="http://schemas.microsoft.com/office/drawing/2014/main" id="{D97DFA29-2D8A-854E-9BB3-17889A0ACA2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424161" y="4637077"/>
                  <a:ext cx="235570" cy="848688"/>
                  <a:chOff x="6395998" y="3062424"/>
                  <a:chExt cx="564403" cy="837478"/>
                </a:xfrm>
              </p:grpSpPr>
              <p:sp>
                <p:nvSpPr>
                  <p:cNvPr id="2423" name="Rectangle 2422">
                    <a:extLst>
                      <a:ext uri="{FF2B5EF4-FFF2-40B4-BE49-F238E27FC236}">
                        <a16:creationId xmlns:a16="http://schemas.microsoft.com/office/drawing/2014/main" id="{F8C2B6C5-DF24-C246-BAD8-3C1C2F06EB44}"/>
                      </a:ext>
                    </a:extLst>
                  </p:cNvPr>
                  <p:cNvSpPr/>
                  <p:nvPr/>
                </p:nvSpPr>
                <p:spPr>
                  <a:xfrm>
                    <a:off x="6509786" y="3061857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424" name="Straight Connector 2423">
                    <a:extLst>
                      <a:ext uri="{FF2B5EF4-FFF2-40B4-BE49-F238E27FC236}">
                        <a16:creationId xmlns:a16="http://schemas.microsoft.com/office/drawing/2014/main" id="{ECF8F5DC-A02A-A24D-98FF-B5DDF697D62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84705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25" name="Rectangle 2424">
                    <a:extLst>
                      <a:ext uri="{FF2B5EF4-FFF2-40B4-BE49-F238E27FC236}">
                        <a16:creationId xmlns:a16="http://schemas.microsoft.com/office/drawing/2014/main" id="{916DF6DF-0A2A-4F4B-A21D-8C44A5DB2C99}"/>
                      </a:ext>
                    </a:extLst>
                  </p:cNvPr>
                  <p:cNvSpPr/>
                  <p:nvPr/>
                </p:nvSpPr>
                <p:spPr>
                  <a:xfrm>
                    <a:off x="6476953" y="307125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426" name="Straight Connector 2425">
                    <a:extLst>
                      <a:ext uri="{FF2B5EF4-FFF2-40B4-BE49-F238E27FC236}">
                        <a16:creationId xmlns:a16="http://schemas.microsoft.com/office/drawing/2014/main" id="{C3B297FC-EC68-9040-B99C-365C653F2217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39636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27" name="Rectangle 2426">
                    <a:extLst>
                      <a:ext uri="{FF2B5EF4-FFF2-40B4-BE49-F238E27FC236}">
                        <a16:creationId xmlns:a16="http://schemas.microsoft.com/office/drawing/2014/main" id="{EAECFBE5-0341-7046-B835-ABD05CE6DDC4}"/>
                      </a:ext>
                    </a:extLst>
                  </p:cNvPr>
                  <p:cNvSpPr/>
                  <p:nvPr/>
                </p:nvSpPr>
                <p:spPr>
                  <a:xfrm>
                    <a:off x="6817210" y="370256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28" name="Rectangle 2427">
                    <a:extLst>
                      <a:ext uri="{FF2B5EF4-FFF2-40B4-BE49-F238E27FC236}">
                        <a16:creationId xmlns:a16="http://schemas.microsoft.com/office/drawing/2014/main" id="{EAA01B0A-8376-8E45-9199-E144D7A061DC}"/>
                      </a:ext>
                    </a:extLst>
                  </p:cNvPr>
                  <p:cNvSpPr/>
                  <p:nvPr/>
                </p:nvSpPr>
                <p:spPr>
                  <a:xfrm>
                    <a:off x="6405320" y="3157415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429" name="Straight Connector 2428">
                    <a:extLst>
                      <a:ext uri="{FF2B5EF4-FFF2-40B4-BE49-F238E27FC236}">
                        <a16:creationId xmlns:a16="http://schemas.microsoft.com/office/drawing/2014/main" id="{655C3617-4F93-9240-B8D3-1BBF7E0EC8E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847057" y="380439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430" name="Group 544">
                    <a:extLst>
                      <a:ext uri="{FF2B5EF4-FFF2-40B4-BE49-F238E27FC236}">
                        <a16:creationId xmlns:a16="http://schemas.microsoft.com/office/drawing/2014/main" id="{D5991026-F1AD-6943-961A-EFDD236F328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458" name="Straight Connector 2457">
                      <a:extLst>
                        <a:ext uri="{FF2B5EF4-FFF2-40B4-BE49-F238E27FC236}">
                          <a16:creationId xmlns:a16="http://schemas.microsoft.com/office/drawing/2014/main" id="{9638B423-7D58-224E-9AAC-4B4259585BA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782" y="2845711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59" name="Straight Connector 2458">
                      <a:extLst>
                        <a:ext uri="{FF2B5EF4-FFF2-40B4-BE49-F238E27FC236}">
                          <a16:creationId xmlns:a16="http://schemas.microsoft.com/office/drawing/2014/main" id="{48BBA55B-BDF2-AD48-A787-B57D1875243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076" y="29381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31" name="Group 547">
                    <a:extLst>
                      <a:ext uri="{FF2B5EF4-FFF2-40B4-BE49-F238E27FC236}">
                        <a16:creationId xmlns:a16="http://schemas.microsoft.com/office/drawing/2014/main" id="{4C8B18EE-DDA1-214D-92EE-F3CD597AC91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456" name="Straight Connector 2455">
                      <a:extLst>
                        <a:ext uri="{FF2B5EF4-FFF2-40B4-BE49-F238E27FC236}">
                          <a16:creationId xmlns:a16="http://schemas.microsoft.com/office/drawing/2014/main" id="{95F61286-A02E-0447-A980-38E969506A32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9263" y="2845642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57" name="Straight Connector 2456">
                      <a:extLst>
                        <a:ext uri="{FF2B5EF4-FFF2-40B4-BE49-F238E27FC236}">
                          <a16:creationId xmlns:a16="http://schemas.microsoft.com/office/drawing/2014/main" id="{71C305A0-7184-6444-9CA4-B234E0A2E383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557" y="293493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32" name="Group 549">
                    <a:extLst>
                      <a:ext uri="{FF2B5EF4-FFF2-40B4-BE49-F238E27FC236}">
                        <a16:creationId xmlns:a16="http://schemas.microsoft.com/office/drawing/2014/main" id="{B6F9C950-6D8E-7B44-B2D7-7B1189715D8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454" name="Straight Connector 2453">
                      <a:extLst>
                        <a:ext uri="{FF2B5EF4-FFF2-40B4-BE49-F238E27FC236}">
                          <a16:creationId xmlns:a16="http://schemas.microsoft.com/office/drawing/2014/main" id="{8CD1FF83-F141-1E41-BE1A-286369EA1F38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6759" y="284557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55" name="Straight Connector 2454">
                      <a:extLst>
                        <a:ext uri="{FF2B5EF4-FFF2-40B4-BE49-F238E27FC236}">
                          <a16:creationId xmlns:a16="http://schemas.microsoft.com/office/drawing/2014/main" id="{BF607AE3-6348-9744-81B5-A0430C220B5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036" y="293486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33" name="Group 550">
                    <a:extLst>
                      <a:ext uri="{FF2B5EF4-FFF2-40B4-BE49-F238E27FC236}">
                        <a16:creationId xmlns:a16="http://schemas.microsoft.com/office/drawing/2014/main" id="{89C7F0EF-869C-CD44-92A7-0769B290E50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452" name="Straight Connector 2451">
                      <a:extLst>
                        <a:ext uri="{FF2B5EF4-FFF2-40B4-BE49-F238E27FC236}">
                          <a16:creationId xmlns:a16="http://schemas.microsoft.com/office/drawing/2014/main" id="{2517E731-63AA-854F-BB24-0E088922C6DD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238" y="284550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53" name="Straight Connector 2452">
                      <a:extLst>
                        <a:ext uri="{FF2B5EF4-FFF2-40B4-BE49-F238E27FC236}">
                          <a16:creationId xmlns:a16="http://schemas.microsoft.com/office/drawing/2014/main" id="{6C1BCB5B-B2A0-1B41-9969-235582B66EE3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516" y="293479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34" name="Group 551">
                    <a:extLst>
                      <a:ext uri="{FF2B5EF4-FFF2-40B4-BE49-F238E27FC236}">
                        <a16:creationId xmlns:a16="http://schemas.microsoft.com/office/drawing/2014/main" id="{D5895C0F-EC16-5A44-BB3F-65B0645C988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450" name="Straight Connector 2449">
                      <a:extLst>
                        <a:ext uri="{FF2B5EF4-FFF2-40B4-BE49-F238E27FC236}">
                          <a16:creationId xmlns:a16="http://schemas.microsoft.com/office/drawing/2014/main" id="{B31E1928-C002-0A48-8690-0AC4856F71B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718" y="2845433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51" name="Straight Connector 2450">
                      <a:extLst>
                        <a:ext uri="{FF2B5EF4-FFF2-40B4-BE49-F238E27FC236}">
                          <a16:creationId xmlns:a16="http://schemas.microsoft.com/office/drawing/2014/main" id="{BAF5FE34-5BE6-EF40-81E2-ED41FD320924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995" y="293472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35" name="Group 552">
                    <a:extLst>
                      <a:ext uri="{FF2B5EF4-FFF2-40B4-BE49-F238E27FC236}">
                        <a16:creationId xmlns:a16="http://schemas.microsoft.com/office/drawing/2014/main" id="{C4227255-FE6C-6C47-87DE-92EEB0BDA7E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448" name="Straight Connector 2447">
                      <a:extLst>
                        <a:ext uri="{FF2B5EF4-FFF2-40B4-BE49-F238E27FC236}">
                          <a16:creationId xmlns:a16="http://schemas.microsoft.com/office/drawing/2014/main" id="{B7A80E03-B1CA-6F43-879C-5B3B772881D5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199" y="2845363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49" name="Straight Connector 2448">
                      <a:extLst>
                        <a:ext uri="{FF2B5EF4-FFF2-40B4-BE49-F238E27FC236}">
                          <a16:creationId xmlns:a16="http://schemas.microsoft.com/office/drawing/2014/main" id="{79631E26-0B9E-9042-AD07-452224A96219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3477" y="293935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36" name="Group 555">
                    <a:extLst>
                      <a:ext uri="{FF2B5EF4-FFF2-40B4-BE49-F238E27FC236}">
                        <a16:creationId xmlns:a16="http://schemas.microsoft.com/office/drawing/2014/main" id="{84E73840-6F50-F643-BA41-9587F1EF644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446" name="Straight Connector 2445">
                      <a:extLst>
                        <a:ext uri="{FF2B5EF4-FFF2-40B4-BE49-F238E27FC236}">
                          <a16:creationId xmlns:a16="http://schemas.microsoft.com/office/drawing/2014/main" id="{558D42FE-501A-8C42-9AAE-CF4184235454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679" y="284216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47" name="Straight Connector 2446">
                      <a:extLst>
                        <a:ext uri="{FF2B5EF4-FFF2-40B4-BE49-F238E27FC236}">
                          <a16:creationId xmlns:a16="http://schemas.microsoft.com/office/drawing/2014/main" id="{736D2FF3-593F-7945-BC7A-2C01F80E0524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0972" y="293928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37" name="Group 556">
                    <a:extLst>
                      <a:ext uri="{FF2B5EF4-FFF2-40B4-BE49-F238E27FC236}">
                        <a16:creationId xmlns:a16="http://schemas.microsoft.com/office/drawing/2014/main" id="{92A17294-BFAF-9E43-9B21-163F71675EC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444" name="Straight Connector 2443">
                      <a:extLst>
                        <a:ext uri="{FF2B5EF4-FFF2-40B4-BE49-F238E27FC236}">
                          <a16:creationId xmlns:a16="http://schemas.microsoft.com/office/drawing/2014/main" id="{B6CD0D62-FBEA-694A-981F-DF1907F142EE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9158" y="284209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45" name="Straight Connector 2444">
                      <a:extLst>
                        <a:ext uri="{FF2B5EF4-FFF2-40B4-BE49-F238E27FC236}">
                          <a16:creationId xmlns:a16="http://schemas.microsoft.com/office/drawing/2014/main" id="{1C239A28-E49C-DE4C-9B4B-351CAEC3D4A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452" y="293921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38" name="Group 557">
                    <a:extLst>
                      <a:ext uri="{FF2B5EF4-FFF2-40B4-BE49-F238E27FC236}">
                        <a16:creationId xmlns:a16="http://schemas.microsoft.com/office/drawing/2014/main" id="{85654060-97CB-C544-A086-E224097DFE6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442" name="Straight Connector 2441">
                      <a:extLst>
                        <a:ext uri="{FF2B5EF4-FFF2-40B4-BE49-F238E27FC236}">
                          <a16:creationId xmlns:a16="http://schemas.microsoft.com/office/drawing/2014/main" id="{74FB43A4-2BEF-F34E-983B-37D3A800823D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6654" y="284671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43" name="Straight Connector 2442">
                      <a:extLst>
                        <a:ext uri="{FF2B5EF4-FFF2-40B4-BE49-F238E27FC236}">
                          <a16:creationId xmlns:a16="http://schemas.microsoft.com/office/drawing/2014/main" id="{A5350130-26A3-AA40-B10D-7298AD406A04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933" y="293914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39" name="Group 558">
                    <a:extLst>
                      <a:ext uri="{FF2B5EF4-FFF2-40B4-BE49-F238E27FC236}">
                        <a16:creationId xmlns:a16="http://schemas.microsoft.com/office/drawing/2014/main" id="{B6D9651B-51CC-D046-8694-6F6A35C4BBE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440" name="Straight Connector 2439">
                      <a:extLst>
                        <a:ext uri="{FF2B5EF4-FFF2-40B4-BE49-F238E27FC236}">
                          <a16:creationId xmlns:a16="http://schemas.microsoft.com/office/drawing/2014/main" id="{99124930-BC24-CA47-913A-BDE370E460FE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133" y="284665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41" name="Straight Connector 2440">
                      <a:extLst>
                        <a:ext uri="{FF2B5EF4-FFF2-40B4-BE49-F238E27FC236}">
                          <a16:creationId xmlns:a16="http://schemas.microsoft.com/office/drawing/2014/main" id="{8A7E5B2A-72E9-C846-8543-07C902060788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413" y="293907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2402" name="Straight Connector 2401">
                  <a:extLst>
                    <a:ext uri="{FF2B5EF4-FFF2-40B4-BE49-F238E27FC236}">
                      <a16:creationId xmlns:a16="http://schemas.microsoft.com/office/drawing/2014/main" id="{C1240F9B-96CF-7C4F-A7F2-819ED2393138}"/>
                    </a:ext>
                  </a:extLst>
                </p:cNvPr>
                <p:cNvCxnSpPr/>
                <p:nvPr/>
              </p:nvCxnSpPr>
              <p:spPr bwMode="auto">
                <a:xfrm flipH="1">
                  <a:off x="6685171" y="4525377"/>
                  <a:ext cx="4763" cy="85566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3" name="Straight Connector 2402">
                  <a:extLst>
                    <a:ext uri="{FF2B5EF4-FFF2-40B4-BE49-F238E27FC236}">
                      <a16:creationId xmlns:a16="http://schemas.microsoft.com/office/drawing/2014/main" id="{4A18F4BD-1777-804F-992C-776C93BAB292}"/>
                    </a:ext>
                  </a:extLst>
                </p:cNvPr>
                <p:cNvCxnSpPr/>
                <p:nvPr/>
              </p:nvCxnSpPr>
              <p:spPr bwMode="auto">
                <a:xfrm>
                  <a:off x="6632784" y="4706352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4" name="Straight Connector 2403">
                  <a:extLst>
                    <a:ext uri="{FF2B5EF4-FFF2-40B4-BE49-F238E27FC236}">
                      <a16:creationId xmlns:a16="http://schemas.microsoft.com/office/drawing/2014/main" id="{06A32EDA-E721-3941-98B7-B4142EB42F9A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4771439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5" name="Straight Connector 2404">
                  <a:extLst>
                    <a:ext uri="{FF2B5EF4-FFF2-40B4-BE49-F238E27FC236}">
                      <a16:creationId xmlns:a16="http://schemas.microsoft.com/office/drawing/2014/main" id="{03ACC353-63F8-894D-B170-74F551725CAF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4849227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6" name="Straight Connector 2405">
                  <a:extLst>
                    <a:ext uri="{FF2B5EF4-FFF2-40B4-BE49-F238E27FC236}">
                      <a16:creationId xmlns:a16="http://schemas.microsoft.com/office/drawing/2014/main" id="{59833BA1-A7E8-434B-8097-93478A02BA3B}"/>
                    </a:ext>
                  </a:extLst>
                </p:cNvPr>
                <p:cNvCxnSpPr/>
                <p:nvPr/>
              </p:nvCxnSpPr>
              <p:spPr bwMode="auto">
                <a:xfrm>
                  <a:off x="6629609" y="4914314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7" name="Straight Connector 2406">
                  <a:extLst>
                    <a:ext uri="{FF2B5EF4-FFF2-40B4-BE49-F238E27FC236}">
                      <a16:creationId xmlns:a16="http://schemas.microsoft.com/office/drawing/2014/main" id="{1D655226-42F7-BC46-A89F-D23124889B78}"/>
                    </a:ext>
                  </a:extLst>
                </p:cNvPr>
                <p:cNvCxnSpPr/>
                <p:nvPr/>
              </p:nvCxnSpPr>
              <p:spPr bwMode="auto">
                <a:xfrm>
                  <a:off x="6628021" y="4976227"/>
                  <a:ext cx="6032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8" name="Straight Connector 2407">
                  <a:extLst>
                    <a:ext uri="{FF2B5EF4-FFF2-40B4-BE49-F238E27FC236}">
                      <a16:creationId xmlns:a16="http://schemas.microsoft.com/office/drawing/2014/main" id="{D47004B6-2D98-0743-8C10-F3029ABDC37C}"/>
                    </a:ext>
                  </a:extLst>
                </p:cNvPr>
                <p:cNvCxnSpPr/>
                <p:nvPr/>
              </p:nvCxnSpPr>
              <p:spPr bwMode="auto">
                <a:xfrm>
                  <a:off x="6628021" y="5044489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9" name="Straight Connector 2408">
                  <a:extLst>
                    <a:ext uri="{FF2B5EF4-FFF2-40B4-BE49-F238E27FC236}">
                      <a16:creationId xmlns:a16="http://schemas.microsoft.com/office/drawing/2014/main" id="{90EEA463-011B-854D-8506-1CEBD5ED4024}"/>
                    </a:ext>
                  </a:extLst>
                </p:cNvPr>
                <p:cNvCxnSpPr/>
                <p:nvPr/>
              </p:nvCxnSpPr>
              <p:spPr bwMode="auto">
                <a:xfrm>
                  <a:off x="6626434" y="511433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0" name="Straight Connector 2409">
                  <a:extLst>
                    <a:ext uri="{FF2B5EF4-FFF2-40B4-BE49-F238E27FC236}">
                      <a16:creationId xmlns:a16="http://schemas.microsoft.com/office/drawing/2014/main" id="{0FC959F2-E4F7-E84F-AA31-DB541FCB174F}"/>
                    </a:ext>
                  </a:extLst>
                </p:cNvPr>
                <p:cNvCxnSpPr/>
                <p:nvPr/>
              </p:nvCxnSpPr>
              <p:spPr bwMode="auto">
                <a:xfrm>
                  <a:off x="6629609" y="518418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1" name="Straight Connector 2410">
                  <a:extLst>
                    <a:ext uri="{FF2B5EF4-FFF2-40B4-BE49-F238E27FC236}">
                      <a16:creationId xmlns:a16="http://schemas.microsoft.com/office/drawing/2014/main" id="{97892E73-B147-4142-A75F-85C65CDFB7F1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5252452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2" name="Straight Connector 2411">
                  <a:extLst>
                    <a:ext uri="{FF2B5EF4-FFF2-40B4-BE49-F238E27FC236}">
                      <a16:creationId xmlns:a16="http://schemas.microsoft.com/office/drawing/2014/main" id="{2FEED4FB-B5CB-5D43-A3AD-6673879E6763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5322302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3" name="Straight Connector 2412">
                  <a:extLst>
                    <a:ext uri="{FF2B5EF4-FFF2-40B4-BE49-F238E27FC236}">
                      <a16:creationId xmlns:a16="http://schemas.microsoft.com/office/drawing/2014/main" id="{DF769B03-FAF8-F64C-B095-E4D2BBDBE599}"/>
                    </a:ext>
                  </a:extLst>
                </p:cNvPr>
                <p:cNvCxnSpPr/>
                <p:nvPr/>
              </p:nvCxnSpPr>
              <p:spPr bwMode="auto">
                <a:xfrm>
                  <a:off x="6632784" y="538738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4" name="Straight Connector 2413">
                  <a:extLst>
                    <a:ext uri="{FF2B5EF4-FFF2-40B4-BE49-F238E27FC236}">
                      <a16:creationId xmlns:a16="http://schemas.microsoft.com/office/drawing/2014/main" id="{8C6B0BF8-922F-0140-8855-8AC1A71D1AA6}"/>
                    </a:ext>
                  </a:extLst>
                </p:cNvPr>
                <p:cNvCxnSpPr/>
                <p:nvPr/>
              </p:nvCxnSpPr>
              <p:spPr bwMode="auto">
                <a:xfrm flipH="1">
                  <a:off x="6632784" y="4531727"/>
                  <a:ext cx="58737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415" name="Group 2414">
                  <a:extLst>
                    <a:ext uri="{FF2B5EF4-FFF2-40B4-BE49-F238E27FC236}">
                      <a16:creationId xmlns:a16="http://schemas.microsoft.com/office/drawing/2014/main" id="{561A8A72-07AD-F742-BEC3-E3DB6CAFD0B8}"/>
                    </a:ext>
                  </a:extLst>
                </p:cNvPr>
                <p:cNvGrpSpPr/>
                <p:nvPr/>
              </p:nvGrpSpPr>
              <p:grpSpPr>
                <a:xfrm>
                  <a:off x="6434171" y="4488570"/>
                  <a:ext cx="224203" cy="179034"/>
                  <a:chOff x="3668110" y="2448910"/>
                  <a:chExt cx="3794234" cy="2165130"/>
                </a:xfrm>
              </p:grpSpPr>
              <p:sp>
                <p:nvSpPr>
                  <p:cNvPr id="2416" name="Rectangle 2415">
                    <a:extLst>
                      <a:ext uri="{FF2B5EF4-FFF2-40B4-BE49-F238E27FC236}">
                        <a16:creationId xmlns:a16="http://schemas.microsoft.com/office/drawing/2014/main" id="{7E9A86BA-807C-8C49-AC6A-AE6AD23CC430}"/>
                      </a:ext>
                    </a:extLst>
                  </p:cNvPr>
                  <p:cNvSpPr/>
                  <p:nvPr/>
                </p:nvSpPr>
                <p:spPr>
                  <a:xfrm>
                    <a:off x="3668110" y="3741409"/>
                    <a:ext cx="3780587" cy="872631"/>
                  </a:xfrm>
                  <a:prstGeom prst="rect">
                    <a:avLst/>
                  </a:prstGeom>
                  <a:gradFill>
                    <a:gsLst>
                      <a:gs pos="0">
                        <a:srgbClr val="B8C2C9"/>
                      </a:gs>
                      <a:gs pos="21000">
                        <a:schemeClr val="bg1"/>
                      </a:gs>
                      <a:gs pos="60000">
                        <a:srgbClr val="D6DCE0"/>
                      </a:gs>
                      <a:gs pos="100000">
                        <a:srgbClr val="B8C2C9"/>
                      </a:gs>
                    </a:gsLst>
                    <a:lin ang="0" scaled="0"/>
                  </a:gradFill>
                  <a:ln w="63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17" name="Freeform 2416">
                    <a:extLst>
                      <a:ext uri="{FF2B5EF4-FFF2-40B4-BE49-F238E27FC236}">
                        <a16:creationId xmlns:a16="http://schemas.microsoft.com/office/drawing/2014/main" id="{00463D8A-CD70-5F4A-AE85-39A63F5525D9}"/>
                      </a:ext>
                    </a:extLst>
                  </p:cNvPr>
                  <p:cNvSpPr/>
                  <p:nvPr/>
                </p:nvSpPr>
                <p:spPr>
                  <a:xfrm>
                    <a:off x="3678620" y="2448910"/>
                    <a:ext cx="3783724" cy="1324303"/>
                  </a:xfrm>
                  <a:custGeom>
                    <a:avLst/>
                    <a:gdLst>
                      <a:gd name="connsiteX0" fmla="*/ 0 w 3783724"/>
                      <a:gd name="connsiteY0" fmla="*/ 1313793 h 1324303"/>
                      <a:gd name="connsiteX1" fmla="*/ 0 w 3783724"/>
                      <a:gd name="connsiteY1" fmla="*/ 1313793 h 1324303"/>
                      <a:gd name="connsiteX2" fmla="*/ 252248 w 3783724"/>
                      <a:gd name="connsiteY2" fmla="*/ 0 h 1324303"/>
                      <a:gd name="connsiteX3" fmla="*/ 3415862 w 3783724"/>
                      <a:gd name="connsiteY3" fmla="*/ 21020 h 1324303"/>
                      <a:gd name="connsiteX4" fmla="*/ 3783724 w 3783724"/>
                      <a:gd name="connsiteY4" fmla="*/ 1324303 h 1324303"/>
                      <a:gd name="connsiteX5" fmla="*/ 0 w 3783724"/>
                      <a:gd name="connsiteY5" fmla="*/ 1313793 h 1324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783724" h="1324303">
                        <a:moveTo>
                          <a:pt x="0" y="1313793"/>
                        </a:moveTo>
                        <a:lnTo>
                          <a:pt x="0" y="1313793"/>
                        </a:lnTo>
                        <a:lnTo>
                          <a:pt x="252248" y="0"/>
                        </a:lnTo>
                        <a:lnTo>
                          <a:pt x="3415862" y="21020"/>
                        </a:lnTo>
                        <a:lnTo>
                          <a:pt x="3783724" y="1324303"/>
                        </a:lnTo>
                        <a:lnTo>
                          <a:pt x="0" y="1313793"/>
                        </a:lnTo>
                        <a:close/>
                      </a:path>
                    </a:pathLst>
                  </a:custGeom>
                  <a:solidFill>
                    <a:srgbClr val="B8C2C9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418" name="Group 2417">
                    <a:extLst>
                      <a:ext uri="{FF2B5EF4-FFF2-40B4-BE49-F238E27FC236}">
                        <a16:creationId xmlns:a16="http://schemas.microsoft.com/office/drawing/2014/main" id="{49015639-48B0-D944-860A-E0359692FEC0}"/>
                      </a:ext>
                    </a:extLst>
                  </p:cNvPr>
                  <p:cNvGrpSpPr/>
                  <p:nvPr/>
                </p:nvGrpSpPr>
                <p:grpSpPr>
                  <a:xfrm>
                    <a:off x="3941378" y="2603243"/>
                    <a:ext cx="3202061" cy="1066110"/>
                    <a:chOff x="7939341" y="3037317"/>
                    <a:chExt cx="897649" cy="353919"/>
                  </a:xfrm>
                </p:grpSpPr>
                <p:sp>
                  <p:nvSpPr>
                    <p:cNvPr id="2419" name="Freeform 2418">
                      <a:extLst>
                        <a:ext uri="{FF2B5EF4-FFF2-40B4-BE49-F238E27FC236}">
                          <a16:creationId xmlns:a16="http://schemas.microsoft.com/office/drawing/2014/main" id="{8E716625-6649-444C-9B9C-8DB15721D6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64170" y="3037317"/>
                      <a:ext cx="849158" cy="198115"/>
                    </a:xfrm>
                    <a:custGeom>
                      <a:avLst/>
                      <a:gdLst>
                        <a:gd name="connsiteX0" fmla="*/ 3725333 w 4588933"/>
                        <a:gd name="connsiteY0" fmla="*/ 0 h 1049866"/>
                        <a:gd name="connsiteX1" fmla="*/ 4588933 w 4588933"/>
                        <a:gd name="connsiteY1" fmla="*/ 270933 h 1049866"/>
                        <a:gd name="connsiteX2" fmla="*/ 3962400 w 4588933"/>
                        <a:gd name="connsiteY2" fmla="*/ 541866 h 1049866"/>
                        <a:gd name="connsiteX3" fmla="*/ 3742267 w 4588933"/>
                        <a:gd name="connsiteY3" fmla="*/ 457200 h 1049866"/>
                        <a:gd name="connsiteX4" fmla="*/ 2269067 w 4588933"/>
                        <a:gd name="connsiteY4" fmla="*/ 1049866 h 1049866"/>
                        <a:gd name="connsiteX5" fmla="*/ 880533 w 4588933"/>
                        <a:gd name="connsiteY5" fmla="*/ 457200 h 1049866"/>
                        <a:gd name="connsiteX6" fmla="*/ 592667 w 4588933"/>
                        <a:gd name="connsiteY6" fmla="*/ 541866 h 1049866"/>
                        <a:gd name="connsiteX7" fmla="*/ 0 w 4588933"/>
                        <a:gd name="connsiteY7" fmla="*/ 254000 h 1049866"/>
                        <a:gd name="connsiteX8" fmla="*/ 880533 w 4588933"/>
                        <a:gd name="connsiteY8" fmla="*/ 16933 h 1049866"/>
                        <a:gd name="connsiteX9" fmla="*/ 2302933 w 4588933"/>
                        <a:gd name="connsiteY9" fmla="*/ 626533 h 1049866"/>
                        <a:gd name="connsiteX10" fmla="*/ 3725333 w 4588933"/>
                        <a:gd name="connsiteY10" fmla="*/ 0 h 1049866"/>
                        <a:gd name="connsiteX0" fmla="*/ 3725333 w 4641485"/>
                        <a:gd name="connsiteY0" fmla="*/ 0 h 1049866"/>
                        <a:gd name="connsiteX1" fmla="*/ 4641485 w 4641485"/>
                        <a:gd name="connsiteY1" fmla="*/ 239402 h 1049866"/>
                        <a:gd name="connsiteX2" fmla="*/ 3962400 w 4641485"/>
                        <a:gd name="connsiteY2" fmla="*/ 541866 h 1049866"/>
                        <a:gd name="connsiteX3" fmla="*/ 3742267 w 4641485"/>
                        <a:gd name="connsiteY3" fmla="*/ 457200 h 1049866"/>
                        <a:gd name="connsiteX4" fmla="*/ 2269067 w 4641485"/>
                        <a:gd name="connsiteY4" fmla="*/ 1049866 h 1049866"/>
                        <a:gd name="connsiteX5" fmla="*/ 880533 w 4641485"/>
                        <a:gd name="connsiteY5" fmla="*/ 457200 h 1049866"/>
                        <a:gd name="connsiteX6" fmla="*/ 592667 w 4641485"/>
                        <a:gd name="connsiteY6" fmla="*/ 541866 h 1049866"/>
                        <a:gd name="connsiteX7" fmla="*/ 0 w 4641485"/>
                        <a:gd name="connsiteY7" fmla="*/ 254000 h 1049866"/>
                        <a:gd name="connsiteX8" fmla="*/ 880533 w 4641485"/>
                        <a:gd name="connsiteY8" fmla="*/ 16933 h 1049866"/>
                        <a:gd name="connsiteX9" fmla="*/ 2302933 w 4641485"/>
                        <a:gd name="connsiteY9" fmla="*/ 626533 h 1049866"/>
                        <a:gd name="connsiteX10" fmla="*/ 3725333 w 4641485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73798 w 4673016"/>
                        <a:gd name="connsiteY3" fmla="*/ 45720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84308 w 4673016"/>
                        <a:gd name="connsiteY3" fmla="*/ 404648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815839 w 4673016"/>
                        <a:gd name="connsiteY3" fmla="*/ 46771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673016" h="1049866">
                          <a:moveTo>
                            <a:pt x="3756864" y="0"/>
                          </a:moveTo>
                          <a:lnTo>
                            <a:pt x="4673016" y="239402"/>
                          </a:lnTo>
                          <a:lnTo>
                            <a:pt x="3993931" y="541866"/>
                          </a:lnTo>
                          <a:lnTo>
                            <a:pt x="3815839" y="467710"/>
                          </a:lnTo>
                          <a:lnTo>
                            <a:pt x="2300598" y="1049866"/>
                          </a:lnTo>
                          <a:lnTo>
                            <a:pt x="912064" y="457200"/>
                          </a:lnTo>
                          <a:lnTo>
                            <a:pt x="624198" y="541866"/>
                          </a:lnTo>
                          <a:lnTo>
                            <a:pt x="0" y="275021"/>
                          </a:lnTo>
                          <a:lnTo>
                            <a:pt x="912064" y="16933"/>
                          </a:lnTo>
                          <a:lnTo>
                            <a:pt x="2323954" y="616023"/>
                          </a:lnTo>
                          <a:lnTo>
                            <a:pt x="3756864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420" name="Freeform 2419">
                      <a:extLst>
                        <a:ext uri="{FF2B5EF4-FFF2-40B4-BE49-F238E27FC236}">
                          <a16:creationId xmlns:a16="http://schemas.microsoft.com/office/drawing/2014/main" id="{D35B3318-F39E-B243-8F32-755AA04DCF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19948" y="3206783"/>
                      <a:ext cx="317042" cy="170569"/>
                    </a:xfrm>
                    <a:custGeom>
                      <a:avLst/>
                      <a:gdLst>
                        <a:gd name="connsiteX0" fmla="*/ 21021 w 1744718"/>
                        <a:gd name="connsiteY0" fmla="*/ 0 h 903890"/>
                        <a:gd name="connsiteX1" fmla="*/ 1744718 w 1744718"/>
                        <a:gd name="connsiteY1" fmla="*/ 693683 h 903890"/>
                        <a:gd name="connsiteX2" fmla="*/ 1145628 w 1744718"/>
                        <a:gd name="connsiteY2" fmla="*/ 903890 h 903890"/>
                        <a:gd name="connsiteX3" fmla="*/ 0 w 1744718"/>
                        <a:gd name="connsiteY3" fmla="*/ 451945 h 903890"/>
                        <a:gd name="connsiteX4" fmla="*/ 21021 w 1744718"/>
                        <a:gd name="connsiteY4" fmla="*/ 0 h 903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44718" h="903890">
                          <a:moveTo>
                            <a:pt x="21021" y="0"/>
                          </a:moveTo>
                          <a:lnTo>
                            <a:pt x="1744718" y="693683"/>
                          </a:lnTo>
                          <a:lnTo>
                            <a:pt x="1145628" y="903890"/>
                          </a:lnTo>
                          <a:lnTo>
                            <a:pt x="0" y="451945"/>
                          </a:lnTo>
                          <a:lnTo>
                            <a:pt x="21021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421" name="Freeform 2420">
                      <a:extLst>
                        <a:ext uri="{FF2B5EF4-FFF2-40B4-BE49-F238E27FC236}">
                          <a16:creationId xmlns:a16="http://schemas.microsoft.com/office/drawing/2014/main" id="{C7B48E5D-225B-8540-95F3-99A27E741E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39341" y="3206783"/>
                      <a:ext cx="311312" cy="168585"/>
                    </a:xfrm>
                    <a:custGeom>
                      <a:avLst/>
                      <a:gdLst>
                        <a:gd name="connsiteX0" fmla="*/ 1702676 w 1713187"/>
                        <a:gd name="connsiteY0" fmla="*/ 0 h 893380"/>
                        <a:gd name="connsiteX1" fmla="*/ 1713187 w 1713187"/>
                        <a:gd name="connsiteY1" fmla="*/ 472966 h 893380"/>
                        <a:gd name="connsiteX2" fmla="*/ 578069 w 1713187"/>
                        <a:gd name="connsiteY2" fmla="*/ 893380 h 893380"/>
                        <a:gd name="connsiteX3" fmla="*/ 0 w 1713187"/>
                        <a:gd name="connsiteY3" fmla="*/ 693683 h 893380"/>
                        <a:gd name="connsiteX4" fmla="*/ 1702676 w 1713187"/>
                        <a:gd name="connsiteY4" fmla="*/ 0 h 8933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13187" h="893380">
                          <a:moveTo>
                            <a:pt x="1702676" y="0"/>
                          </a:moveTo>
                          <a:lnTo>
                            <a:pt x="1713187" y="472966"/>
                          </a:lnTo>
                          <a:lnTo>
                            <a:pt x="578069" y="893380"/>
                          </a:lnTo>
                          <a:lnTo>
                            <a:pt x="0" y="693683"/>
                          </a:lnTo>
                          <a:lnTo>
                            <a:pt x="1702676" y="0"/>
                          </a:lnTo>
                          <a:close/>
                        </a:path>
                      </a:pathLst>
                    </a:custGeom>
                    <a:solidFill>
                      <a:srgbClr val="0000A8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422" name="Freeform 2421">
                      <a:extLst>
                        <a:ext uri="{FF2B5EF4-FFF2-40B4-BE49-F238E27FC236}">
                          <a16:creationId xmlns:a16="http://schemas.microsoft.com/office/drawing/2014/main" id="{281D88B6-A2E7-4A49-B51E-9B01654DCE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7413" y="3123483"/>
                      <a:ext cx="676892" cy="267753"/>
                    </a:xfrm>
                    <a:custGeom>
                      <a:avLst/>
                      <a:gdLst>
                        <a:gd name="connsiteX0" fmla="*/ 599089 w 4162096"/>
                        <a:gd name="connsiteY0" fmla="*/ 273269 h 1618593"/>
                        <a:gd name="connsiteX1" fmla="*/ 882869 w 4162096"/>
                        <a:gd name="connsiteY1" fmla="*/ 199697 h 1618593"/>
                        <a:gd name="connsiteX2" fmla="*/ 2312276 w 4162096"/>
                        <a:gd name="connsiteY2" fmla="*/ 798786 h 1618593"/>
                        <a:gd name="connsiteX3" fmla="*/ 3794234 w 4162096"/>
                        <a:gd name="connsiteY3" fmla="*/ 199697 h 1618593"/>
                        <a:gd name="connsiteX4" fmla="*/ 4014951 w 4162096"/>
                        <a:gd name="connsiteY4" fmla="*/ 273269 h 1618593"/>
                        <a:gd name="connsiteX5" fmla="*/ 3058510 w 4162096"/>
                        <a:gd name="connsiteY5" fmla="*/ 641131 h 1618593"/>
                        <a:gd name="connsiteX6" fmla="*/ 3026979 w 4162096"/>
                        <a:gd name="connsiteY6" fmla="*/ 1114097 h 1618593"/>
                        <a:gd name="connsiteX7" fmla="*/ 4162096 w 4162096"/>
                        <a:gd name="connsiteY7" fmla="*/ 1545021 h 1618593"/>
                        <a:gd name="connsiteX8" fmla="*/ 3878317 w 4162096"/>
                        <a:gd name="connsiteY8" fmla="*/ 1608083 h 1618593"/>
                        <a:gd name="connsiteX9" fmla="*/ 2301765 w 4162096"/>
                        <a:gd name="connsiteY9" fmla="*/ 945931 h 1618593"/>
                        <a:gd name="connsiteX10" fmla="*/ 693682 w 4162096"/>
                        <a:gd name="connsiteY10" fmla="*/ 1618593 h 1618593"/>
                        <a:gd name="connsiteX11" fmla="*/ 430924 w 4162096"/>
                        <a:gd name="connsiteY11" fmla="*/ 1524000 h 1618593"/>
                        <a:gd name="connsiteX12" fmla="*/ 1576551 w 4162096"/>
                        <a:gd name="connsiteY12" fmla="*/ 1082566 h 1618593"/>
                        <a:gd name="connsiteX13" fmla="*/ 1545020 w 4162096"/>
                        <a:gd name="connsiteY13" fmla="*/ 609600 h 1618593"/>
                        <a:gd name="connsiteX14" fmla="*/ 0 w 4162096"/>
                        <a:gd name="connsiteY14" fmla="*/ 0 h 1618593"/>
                        <a:gd name="connsiteX15" fmla="*/ 872358 w 4162096"/>
                        <a:gd name="connsiteY15" fmla="*/ 210207 h 1618593"/>
                        <a:gd name="connsiteX16" fmla="*/ 872358 w 4162096"/>
                        <a:gd name="connsiteY16" fmla="*/ 210207 h 1618593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15" fmla="*/ 441434 w 3731172"/>
                        <a:gd name="connsiteY15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357351 w 3731172"/>
                        <a:gd name="connsiteY14" fmla="*/ 115613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56137 w 3731172"/>
                        <a:gd name="connsiteY13" fmla="*/ 441434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903890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575034 w 3710151"/>
                        <a:gd name="connsiteY6" fmla="*/ 91440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06565 w 3710151"/>
                        <a:gd name="connsiteY6" fmla="*/ 92491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5151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09858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62012 w 3725019"/>
                        <a:gd name="connsiteY0" fmla="*/ 73572 h 1418896"/>
                        <a:gd name="connsiteX1" fmla="*/ 445792 w 3725019"/>
                        <a:gd name="connsiteY1" fmla="*/ 0 h 1418896"/>
                        <a:gd name="connsiteX2" fmla="*/ 1852896 w 3725019"/>
                        <a:gd name="connsiteY2" fmla="*/ 591655 h 1418896"/>
                        <a:gd name="connsiteX3" fmla="*/ 3357157 w 3725019"/>
                        <a:gd name="connsiteY3" fmla="*/ 0 h 1418896"/>
                        <a:gd name="connsiteX4" fmla="*/ 3577874 w 3725019"/>
                        <a:gd name="connsiteY4" fmla="*/ 73572 h 1418896"/>
                        <a:gd name="connsiteX5" fmla="*/ 2632585 w 3725019"/>
                        <a:gd name="connsiteY5" fmla="*/ 448868 h 1418896"/>
                        <a:gd name="connsiteX6" fmla="*/ 2625150 w 3725019"/>
                        <a:gd name="connsiteY6" fmla="*/ 902607 h 1418896"/>
                        <a:gd name="connsiteX7" fmla="*/ 3725019 w 3725019"/>
                        <a:gd name="connsiteY7" fmla="*/ 1345324 h 1418896"/>
                        <a:gd name="connsiteX8" fmla="*/ 3441240 w 3725019"/>
                        <a:gd name="connsiteY8" fmla="*/ 1408386 h 1418896"/>
                        <a:gd name="connsiteX9" fmla="*/ 1864688 w 3725019"/>
                        <a:gd name="connsiteY9" fmla="*/ 746234 h 1418896"/>
                        <a:gd name="connsiteX10" fmla="*/ 256605 w 3725019"/>
                        <a:gd name="connsiteY10" fmla="*/ 1418896 h 1418896"/>
                        <a:gd name="connsiteX11" fmla="*/ 0 w 3725019"/>
                        <a:gd name="connsiteY11" fmla="*/ 1331097 h 1418896"/>
                        <a:gd name="connsiteX12" fmla="*/ 1113454 w 3725019"/>
                        <a:gd name="connsiteY12" fmla="*/ 903890 h 1418896"/>
                        <a:gd name="connsiteX13" fmla="*/ 1102302 w 3725019"/>
                        <a:gd name="connsiteY13" fmla="*/ 451945 h 1418896"/>
                        <a:gd name="connsiteX14" fmla="*/ 183032 w 3725019"/>
                        <a:gd name="connsiteY14" fmla="*/ 84081 h 1418896"/>
                        <a:gd name="connsiteX15" fmla="*/ 162012 w 3725019"/>
                        <a:gd name="connsiteY15" fmla="*/ 73572 h 14188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3725019" h="1418896">
                          <a:moveTo>
                            <a:pt x="162012" y="73572"/>
                          </a:moveTo>
                          <a:lnTo>
                            <a:pt x="445792" y="0"/>
                          </a:lnTo>
                          <a:lnTo>
                            <a:pt x="1852896" y="591655"/>
                          </a:lnTo>
                          <a:lnTo>
                            <a:pt x="3357157" y="0"/>
                          </a:lnTo>
                          <a:lnTo>
                            <a:pt x="3577874" y="73572"/>
                          </a:lnTo>
                          <a:lnTo>
                            <a:pt x="2632585" y="448868"/>
                          </a:lnTo>
                          <a:lnTo>
                            <a:pt x="2625150" y="902607"/>
                          </a:lnTo>
                          <a:lnTo>
                            <a:pt x="3725019" y="1345324"/>
                          </a:lnTo>
                          <a:lnTo>
                            <a:pt x="3441240" y="1408386"/>
                          </a:lnTo>
                          <a:lnTo>
                            <a:pt x="1864688" y="746234"/>
                          </a:lnTo>
                          <a:lnTo>
                            <a:pt x="256605" y="1418896"/>
                          </a:lnTo>
                          <a:lnTo>
                            <a:pt x="0" y="1331097"/>
                          </a:lnTo>
                          <a:lnTo>
                            <a:pt x="1113454" y="903890"/>
                          </a:lnTo>
                          <a:cubicBezTo>
                            <a:pt x="1113454" y="760249"/>
                            <a:pt x="1102302" y="595586"/>
                            <a:pt x="1102302" y="451945"/>
                          </a:cubicBezTo>
                          <a:lnTo>
                            <a:pt x="183032" y="84081"/>
                          </a:lnTo>
                          <a:cubicBezTo>
                            <a:pt x="26317" y="21019"/>
                            <a:pt x="169019" y="77075"/>
                            <a:pt x="162012" y="73572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2460" name="Group 2459">
                <a:extLst>
                  <a:ext uri="{FF2B5EF4-FFF2-40B4-BE49-F238E27FC236}">
                    <a16:creationId xmlns:a16="http://schemas.microsoft.com/office/drawing/2014/main" id="{7C944485-CA57-684E-A975-A82A2E6507D8}"/>
                  </a:ext>
                </a:extLst>
              </p:cNvPr>
              <p:cNvGrpSpPr/>
              <p:nvPr/>
            </p:nvGrpSpPr>
            <p:grpSpPr>
              <a:xfrm>
                <a:off x="7734580" y="4641605"/>
                <a:ext cx="267360" cy="997195"/>
                <a:chOff x="6424161" y="4488570"/>
                <a:chExt cx="267360" cy="997195"/>
              </a:xfrm>
            </p:grpSpPr>
            <p:grpSp>
              <p:nvGrpSpPr>
                <p:cNvPr id="2461" name="Group 506">
                  <a:extLst>
                    <a:ext uri="{FF2B5EF4-FFF2-40B4-BE49-F238E27FC236}">
                      <a16:creationId xmlns:a16="http://schemas.microsoft.com/office/drawing/2014/main" id="{F43BE92D-F383-4F42-919A-27A0935B23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424161" y="4637077"/>
                  <a:ext cx="235570" cy="848688"/>
                  <a:chOff x="6395998" y="3062424"/>
                  <a:chExt cx="564403" cy="837478"/>
                </a:xfrm>
              </p:grpSpPr>
              <p:sp>
                <p:nvSpPr>
                  <p:cNvPr id="2483" name="Rectangle 2482">
                    <a:extLst>
                      <a:ext uri="{FF2B5EF4-FFF2-40B4-BE49-F238E27FC236}">
                        <a16:creationId xmlns:a16="http://schemas.microsoft.com/office/drawing/2014/main" id="{00CC4B5F-B714-1A48-A88B-583E932E158F}"/>
                      </a:ext>
                    </a:extLst>
                  </p:cNvPr>
                  <p:cNvSpPr/>
                  <p:nvPr/>
                </p:nvSpPr>
                <p:spPr>
                  <a:xfrm>
                    <a:off x="6509786" y="3061857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484" name="Straight Connector 2483">
                    <a:extLst>
                      <a:ext uri="{FF2B5EF4-FFF2-40B4-BE49-F238E27FC236}">
                        <a16:creationId xmlns:a16="http://schemas.microsoft.com/office/drawing/2014/main" id="{D663E87C-87A2-874C-8D5B-B177DD072CD1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84705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85" name="Rectangle 2484">
                    <a:extLst>
                      <a:ext uri="{FF2B5EF4-FFF2-40B4-BE49-F238E27FC236}">
                        <a16:creationId xmlns:a16="http://schemas.microsoft.com/office/drawing/2014/main" id="{9D91EF22-2A06-E941-9281-E1D02B942D6B}"/>
                      </a:ext>
                    </a:extLst>
                  </p:cNvPr>
                  <p:cNvSpPr/>
                  <p:nvPr/>
                </p:nvSpPr>
                <p:spPr>
                  <a:xfrm>
                    <a:off x="6476953" y="307125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486" name="Straight Connector 2485">
                    <a:extLst>
                      <a:ext uri="{FF2B5EF4-FFF2-40B4-BE49-F238E27FC236}">
                        <a16:creationId xmlns:a16="http://schemas.microsoft.com/office/drawing/2014/main" id="{EC182329-0160-9E48-B38F-162A9FB38D0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39636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87" name="Rectangle 2486">
                    <a:extLst>
                      <a:ext uri="{FF2B5EF4-FFF2-40B4-BE49-F238E27FC236}">
                        <a16:creationId xmlns:a16="http://schemas.microsoft.com/office/drawing/2014/main" id="{5B7A7940-C76C-F14D-8D8C-63C6CF94A8E4}"/>
                      </a:ext>
                    </a:extLst>
                  </p:cNvPr>
                  <p:cNvSpPr/>
                  <p:nvPr/>
                </p:nvSpPr>
                <p:spPr>
                  <a:xfrm>
                    <a:off x="6817210" y="370256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88" name="Rectangle 2487">
                    <a:extLst>
                      <a:ext uri="{FF2B5EF4-FFF2-40B4-BE49-F238E27FC236}">
                        <a16:creationId xmlns:a16="http://schemas.microsoft.com/office/drawing/2014/main" id="{EBB2E890-2774-6A4C-A067-79FC66DAF866}"/>
                      </a:ext>
                    </a:extLst>
                  </p:cNvPr>
                  <p:cNvSpPr/>
                  <p:nvPr/>
                </p:nvSpPr>
                <p:spPr>
                  <a:xfrm>
                    <a:off x="6405320" y="3157415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489" name="Straight Connector 2488">
                    <a:extLst>
                      <a:ext uri="{FF2B5EF4-FFF2-40B4-BE49-F238E27FC236}">
                        <a16:creationId xmlns:a16="http://schemas.microsoft.com/office/drawing/2014/main" id="{E572EAB9-715B-EC4A-BCDD-1AE65F32CF4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847057" y="380439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490" name="Group 544">
                    <a:extLst>
                      <a:ext uri="{FF2B5EF4-FFF2-40B4-BE49-F238E27FC236}">
                        <a16:creationId xmlns:a16="http://schemas.microsoft.com/office/drawing/2014/main" id="{0717116A-55A9-FA4C-926E-3FD60582FDC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518" name="Straight Connector 2517">
                      <a:extLst>
                        <a:ext uri="{FF2B5EF4-FFF2-40B4-BE49-F238E27FC236}">
                          <a16:creationId xmlns:a16="http://schemas.microsoft.com/office/drawing/2014/main" id="{82AB63F7-A1D0-1049-AD89-CAB8DBF81D2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782" y="2845711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19" name="Straight Connector 2518">
                      <a:extLst>
                        <a:ext uri="{FF2B5EF4-FFF2-40B4-BE49-F238E27FC236}">
                          <a16:creationId xmlns:a16="http://schemas.microsoft.com/office/drawing/2014/main" id="{0462CD84-87E5-AB40-A2FA-1A1213137EC1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076" y="29381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91" name="Group 547">
                    <a:extLst>
                      <a:ext uri="{FF2B5EF4-FFF2-40B4-BE49-F238E27FC236}">
                        <a16:creationId xmlns:a16="http://schemas.microsoft.com/office/drawing/2014/main" id="{990AF7D0-FF30-934F-BEE4-DDDA4C2EE79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516" name="Straight Connector 2515">
                      <a:extLst>
                        <a:ext uri="{FF2B5EF4-FFF2-40B4-BE49-F238E27FC236}">
                          <a16:creationId xmlns:a16="http://schemas.microsoft.com/office/drawing/2014/main" id="{5436A0A0-8430-9840-BF42-851E021F63E5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9263" y="2845642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17" name="Straight Connector 2516">
                      <a:extLst>
                        <a:ext uri="{FF2B5EF4-FFF2-40B4-BE49-F238E27FC236}">
                          <a16:creationId xmlns:a16="http://schemas.microsoft.com/office/drawing/2014/main" id="{28908E59-2022-A24E-BF11-CAD62969CA34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557" y="293493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92" name="Group 549">
                    <a:extLst>
                      <a:ext uri="{FF2B5EF4-FFF2-40B4-BE49-F238E27FC236}">
                        <a16:creationId xmlns:a16="http://schemas.microsoft.com/office/drawing/2014/main" id="{734FE8B8-A243-964B-A92A-CE7E3FBFE8D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514" name="Straight Connector 2513">
                      <a:extLst>
                        <a:ext uri="{FF2B5EF4-FFF2-40B4-BE49-F238E27FC236}">
                          <a16:creationId xmlns:a16="http://schemas.microsoft.com/office/drawing/2014/main" id="{32A621BF-2AD4-2A47-9010-303A71430E88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6759" y="284557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15" name="Straight Connector 2514">
                      <a:extLst>
                        <a:ext uri="{FF2B5EF4-FFF2-40B4-BE49-F238E27FC236}">
                          <a16:creationId xmlns:a16="http://schemas.microsoft.com/office/drawing/2014/main" id="{B59FCCA6-402F-8C4A-9631-2EB01BBB157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036" y="293486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93" name="Group 550">
                    <a:extLst>
                      <a:ext uri="{FF2B5EF4-FFF2-40B4-BE49-F238E27FC236}">
                        <a16:creationId xmlns:a16="http://schemas.microsoft.com/office/drawing/2014/main" id="{318C9151-2BC7-684F-88D3-7BC00948C6F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512" name="Straight Connector 2511">
                      <a:extLst>
                        <a:ext uri="{FF2B5EF4-FFF2-40B4-BE49-F238E27FC236}">
                          <a16:creationId xmlns:a16="http://schemas.microsoft.com/office/drawing/2014/main" id="{74F3F804-8CB7-4946-8072-E293785E0C2B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238" y="284550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13" name="Straight Connector 2512">
                      <a:extLst>
                        <a:ext uri="{FF2B5EF4-FFF2-40B4-BE49-F238E27FC236}">
                          <a16:creationId xmlns:a16="http://schemas.microsoft.com/office/drawing/2014/main" id="{9F2640A3-DBFC-404A-B232-C6D4F789DDAF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516" y="293479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94" name="Group 551">
                    <a:extLst>
                      <a:ext uri="{FF2B5EF4-FFF2-40B4-BE49-F238E27FC236}">
                        <a16:creationId xmlns:a16="http://schemas.microsoft.com/office/drawing/2014/main" id="{BD30133F-02F5-C24B-B771-F48C56EE38D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510" name="Straight Connector 2509">
                      <a:extLst>
                        <a:ext uri="{FF2B5EF4-FFF2-40B4-BE49-F238E27FC236}">
                          <a16:creationId xmlns:a16="http://schemas.microsoft.com/office/drawing/2014/main" id="{07076F6D-CC76-6F47-85DF-9BE1DA2DB405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718" y="2845433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11" name="Straight Connector 2510">
                      <a:extLst>
                        <a:ext uri="{FF2B5EF4-FFF2-40B4-BE49-F238E27FC236}">
                          <a16:creationId xmlns:a16="http://schemas.microsoft.com/office/drawing/2014/main" id="{905EE9A8-6E39-184E-B1D5-C75872A34C31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995" y="293472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95" name="Group 552">
                    <a:extLst>
                      <a:ext uri="{FF2B5EF4-FFF2-40B4-BE49-F238E27FC236}">
                        <a16:creationId xmlns:a16="http://schemas.microsoft.com/office/drawing/2014/main" id="{8598A6A3-8F6A-4642-AAC2-84D94A955FA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508" name="Straight Connector 2507">
                      <a:extLst>
                        <a:ext uri="{FF2B5EF4-FFF2-40B4-BE49-F238E27FC236}">
                          <a16:creationId xmlns:a16="http://schemas.microsoft.com/office/drawing/2014/main" id="{8C0030C4-666A-0543-949A-68FA918A9AC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199" y="2845363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09" name="Straight Connector 2508">
                      <a:extLst>
                        <a:ext uri="{FF2B5EF4-FFF2-40B4-BE49-F238E27FC236}">
                          <a16:creationId xmlns:a16="http://schemas.microsoft.com/office/drawing/2014/main" id="{F6A335CA-4381-ED48-BAA1-FBAA922B9837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3477" y="293935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96" name="Group 555">
                    <a:extLst>
                      <a:ext uri="{FF2B5EF4-FFF2-40B4-BE49-F238E27FC236}">
                        <a16:creationId xmlns:a16="http://schemas.microsoft.com/office/drawing/2014/main" id="{92C61D97-09BA-C248-A9D0-5152AB147B3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506" name="Straight Connector 2505">
                      <a:extLst>
                        <a:ext uri="{FF2B5EF4-FFF2-40B4-BE49-F238E27FC236}">
                          <a16:creationId xmlns:a16="http://schemas.microsoft.com/office/drawing/2014/main" id="{FE0B3530-0C8B-6B4A-8E8A-B1709C72933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679" y="284216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07" name="Straight Connector 2506">
                      <a:extLst>
                        <a:ext uri="{FF2B5EF4-FFF2-40B4-BE49-F238E27FC236}">
                          <a16:creationId xmlns:a16="http://schemas.microsoft.com/office/drawing/2014/main" id="{FA5772E5-9D32-9947-8431-D43D4E5AFE0D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0972" y="293928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97" name="Group 556">
                    <a:extLst>
                      <a:ext uri="{FF2B5EF4-FFF2-40B4-BE49-F238E27FC236}">
                        <a16:creationId xmlns:a16="http://schemas.microsoft.com/office/drawing/2014/main" id="{584111FF-264F-B04A-ACE4-D37AD206551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504" name="Straight Connector 2503">
                      <a:extLst>
                        <a:ext uri="{FF2B5EF4-FFF2-40B4-BE49-F238E27FC236}">
                          <a16:creationId xmlns:a16="http://schemas.microsoft.com/office/drawing/2014/main" id="{B04E112D-D7D8-9549-8056-2449DEA7D48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9158" y="284209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05" name="Straight Connector 2504">
                      <a:extLst>
                        <a:ext uri="{FF2B5EF4-FFF2-40B4-BE49-F238E27FC236}">
                          <a16:creationId xmlns:a16="http://schemas.microsoft.com/office/drawing/2014/main" id="{C5EAE0B9-3DB3-AB4A-A346-90AF65A1A01D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452" y="293921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98" name="Group 557">
                    <a:extLst>
                      <a:ext uri="{FF2B5EF4-FFF2-40B4-BE49-F238E27FC236}">
                        <a16:creationId xmlns:a16="http://schemas.microsoft.com/office/drawing/2014/main" id="{F3E5B694-C59A-4D4F-B95D-CEEFC033C76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502" name="Straight Connector 2501">
                      <a:extLst>
                        <a:ext uri="{FF2B5EF4-FFF2-40B4-BE49-F238E27FC236}">
                          <a16:creationId xmlns:a16="http://schemas.microsoft.com/office/drawing/2014/main" id="{537C267D-9565-0243-BDF1-2CB0E15719AF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6654" y="284671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03" name="Straight Connector 2502">
                      <a:extLst>
                        <a:ext uri="{FF2B5EF4-FFF2-40B4-BE49-F238E27FC236}">
                          <a16:creationId xmlns:a16="http://schemas.microsoft.com/office/drawing/2014/main" id="{6C3C4521-7518-F842-8BCE-86C41BE4F4E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933" y="293914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99" name="Group 558">
                    <a:extLst>
                      <a:ext uri="{FF2B5EF4-FFF2-40B4-BE49-F238E27FC236}">
                        <a16:creationId xmlns:a16="http://schemas.microsoft.com/office/drawing/2014/main" id="{8C1B3AC2-28A8-1349-877D-824DF5A7928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500" name="Straight Connector 2499">
                      <a:extLst>
                        <a:ext uri="{FF2B5EF4-FFF2-40B4-BE49-F238E27FC236}">
                          <a16:creationId xmlns:a16="http://schemas.microsoft.com/office/drawing/2014/main" id="{D3CEC8A4-903D-2544-9E54-029C2983C39F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133" y="284665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01" name="Straight Connector 2500">
                      <a:extLst>
                        <a:ext uri="{FF2B5EF4-FFF2-40B4-BE49-F238E27FC236}">
                          <a16:creationId xmlns:a16="http://schemas.microsoft.com/office/drawing/2014/main" id="{71450232-E6A2-F640-B0AA-2AC2C113A62D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413" y="293907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2462" name="Straight Connector 2461">
                  <a:extLst>
                    <a:ext uri="{FF2B5EF4-FFF2-40B4-BE49-F238E27FC236}">
                      <a16:creationId xmlns:a16="http://schemas.microsoft.com/office/drawing/2014/main" id="{D179719B-AC24-1042-A7BC-2F62A8C0917D}"/>
                    </a:ext>
                  </a:extLst>
                </p:cNvPr>
                <p:cNvCxnSpPr/>
                <p:nvPr/>
              </p:nvCxnSpPr>
              <p:spPr bwMode="auto">
                <a:xfrm flipH="1">
                  <a:off x="6685171" y="4525377"/>
                  <a:ext cx="4763" cy="85566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3" name="Straight Connector 2462">
                  <a:extLst>
                    <a:ext uri="{FF2B5EF4-FFF2-40B4-BE49-F238E27FC236}">
                      <a16:creationId xmlns:a16="http://schemas.microsoft.com/office/drawing/2014/main" id="{07A304A3-7458-3D44-A410-CB89DFE50C4F}"/>
                    </a:ext>
                  </a:extLst>
                </p:cNvPr>
                <p:cNvCxnSpPr/>
                <p:nvPr/>
              </p:nvCxnSpPr>
              <p:spPr bwMode="auto">
                <a:xfrm>
                  <a:off x="6632784" y="4706352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4" name="Straight Connector 2463">
                  <a:extLst>
                    <a:ext uri="{FF2B5EF4-FFF2-40B4-BE49-F238E27FC236}">
                      <a16:creationId xmlns:a16="http://schemas.microsoft.com/office/drawing/2014/main" id="{B43B3920-7FF3-EC4B-8F0B-3909F135EC27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4771439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5" name="Straight Connector 2464">
                  <a:extLst>
                    <a:ext uri="{FF2B5EF4-FFF2-40B4-BE49-F238E27FC236}">
                      <a16:creationId xmlns:a16="http://schemas.microsoft.com/office/drawing/2014/main" id="{93698D03-C5B7-6B40-A461-3FF30AD19386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4849227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6" name="Straight Connector 2465">
                  <a:extLst>
                    <a:ext uri="{FF2B5EF4-FFF2-40B4-BE49-F238E27FC236}">
                      <a16:creationId xmlns:a16="http://schemas.microsoft.com/office/drawing/2014/main" id="{0EC56F5D-6586-C94C-8B57-A37711111664}"/>
                    </a:ext>
                  </a:extLst>
                </p:cNvPr>
                <p:cNvCxnSpPr/>
                <p:nvPr/>
              </p:nvCxnSpPr>
              <p:spPr bwMode="auto">
                <a:xfrm>
                  <a:off x="6629609" y="4914314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7" name="Straight Connector 2466">
                  <a:extLst>
                    <a:ext uri="{FF2B5EF4-FFF2-40B4-BE49-F238E27FC236}">
                      <a16:creationId xmlns:a16="http://schemas.microsoft.com/office/drawing/2014/main" id="{F4A9212C-A088-D345-81F3-02DA88CA4F7E}"/>
                    </a:ext>
                  </a:extLst>
                </p:cNvPr>
                <p:cNvCxnSpPr/>
                <p:nvPr/>
              </p:nvCxnSpPr>
              <p:spPr bwMode="auto">
                <a:xfrm>
                  <a:off x="6628021" y="4976227"/>
                  <a:ext cx="6032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8" name="Straight Connector 2467">
                  <a:extLst>
                    <a:ext uri="{FF2B5EF4-FFF2-40B4-BE49-F238E27FC236}">
                      <a16:creationId xmlns:a16="http://schemas.microsoft.com/office/drawing/2014/main" id="{D9523183-B47A-0D41-B85D-322D2FDC3F8B}"/>
                    </a:ext>
                  </a:extLst>
                </p:cNvPr>
                <p:cNvCxnSpPr/>
                <p:nvPr/>
              </p:nvCxnSpPr>
              <p:spPr bwMode="auto">
                <a:xfrm>
                  <a:off x="6628021" y="5044489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9" name="Straight Connector 2468">
                  <a:extLst>
                    <a:ext uri="{FF2B5EF4-FFF2-40B4-BE49-F238E27FC236}">
                      <a16:creationId xmlns:a16="http://schemas.microsoft.com/office/drawing/2014/main" id="{145AFE8B-B317-8949-A55E-398936C969E4}"/>
                    </a:ext>
                  </a:extLst>
                </p:cNvPr>
                <p:cNvCxnSpPr/>
                <p:nvPr/>
              </p:nvCxnSpPr>
              <p:spPr bwMode="auto">
                <a:xfrm>
                  <a:off x="6626434" y="511433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0" name="Straight Connector 2469">
                  <a:extLst>
                    <a:ext uri="{FF2B5EF4-FFF2-40B4-BE49-F238E27FC236}">
                      <a16:creationId xmlns:a16="http://schemas.microsoft.com/office/drawing/2014/main" id="{9D89C991-B87F-8F47-AF81-3955ED8ED427}"/>
                    </a:ext>
                  </a:extLst>
                </p:cNvPr>
                <p:cNvCxnSpPr/>
                <p:nvPr/>
              </p:nvCxnSpPr>
              <p:spPr bwMode="auto">
                <a:xfrm>
                  <a:off x="6629609" y="518418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1" name="Straight Connector 2470">
                  <a:extLst>
                    <a:ext uri="{FF2B5EF4-FFF2-40B4-BE49-F238E27FC236}">
                      <a16:creationId xmlns:a16="http://schemas.microsoft.com/office/drawing/2014/main" id="{75E27900-8B64-0543-A879-4E1B623C2A9B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5252452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2" name="Straight Connector 2471">
                  <a:extLst>
                    <a:ext uri="{FF2B5EF4-FFF2-40B4-BE49-F238E27FC236}">
                      <a16:creationId xmlns:a16="http://schemas.microsoft.com/office/drawing/2014/main" id="{BA47EB1D-3872-A54C-B9B9-363EBF7E9558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5322302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3" name="Straight Connector 2472">
                  <a:extLst>
                    <a:ext uri="{FF2B5EF4-FFF2-40B4-BE49-F238E27FC236}">
                      <a16:creationId xmlns:a16="http://schemas.microsoft.com/office/drawing/2014/main" id="{C2EEA1DD-9DE3-F14C-83CB-6EA373E91CF5}"/>
                    </a:ext>
                  </a:extLst>
                </p:cNvPr>
                <p:cNvCxnSpPr/>
                <p:nvPr/>
              </p:nvCxnSpPr>
              <p:spPr bwMode="auto">
                <a:xfrm>
                  <a:off x="6632784" y="538738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4" name="Straight Connector 2473">
                  <a:extLst>
                    <a:ext uri="{FF2B5EF4-FFF2-40B4-BE49-F238E27FC236}">
                      <a16:creationId xmlns:a16="http://schemas.microsoft.com/office/drawing/2014/main" id="{95F2F40D-C118-5644-B4AD-8E0D4F9E9EC1}"/>
                    </a:ext>
                  </a:extLst>
                </p:cNvPr>
                <p:cNvCxnSpPr/>
                <p:nvPr/>
              </p:nvCxnSpPr>
              <p:spPr bwMode="auto">
                <a:xfrm flipH="1">
                  <a:off x="6632784" y="4531727"/>
                  <a:ext cx="58737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475" name="Group 2474">
                  <a:extLst>
                    <a:ext uri="{FF2B5EF4-FFF2-40B4-BE49-F238E27FC236}">
                      <a16:creationId xmlns:a16="http://schemas.microsoft.com/office/drawing/2014/main" id="{D9727411-2F84-7A4F-910D-D0693C3D7949}"/>
                    </a:ext>
                  </a:extLst>
                </p:cNvPr>
                <p:cNvGrpSpPr/>
                <p:nvPr/>
              </p:nvGrpSpPr>
              <p:grpSpPr>
                <a:xfrm>
                  <a:off x="6434171" y="4488570"/>
                  <a:ext cx="224203" cy="179034"/>
                  <a:chOff x="3668110" y="2448910"/>
                  <a:chExt cx="3794234" cy="2165130"/>
                </a:xfrm>
              </p:grpSpPr>
              <p:sp>
                <p:nvSpPr>
                  <p:cNvPr id="2476" name="Rectangle 2475">
                    <a:extLst>
                      <a:ext uri="{FF2B5EF4-FFF2-40B4-BE49-F238E27FC236}">
                        <a16:creationId xmlns:a16="http://schemas.microsoft.com/office/drawing/2014/main" id="{84A652B7-A1D5-0040-A38E-35107285EA6F}"/>
                      </a:ext>
                    </a:extLst>
                  </p:cNvPr>
                  <p:cNvSpPr/>
                  <p:nvPr/>
                </p:nvSpPr>
                <p:spPr>
                  <a:xfrm>
                    <a:off x="3668110" y="3741409"/>
                    <a:ext cx="3780587" cy="872631"/>
                  </a:xfrm>
                  <a:prstGeom prst="rect">
                    <a:avLst/>
                  </a:prstGeom>
                  <a:gradFill>
                    <a:gsLst>
                      <a:gs pos="0">
                        <a:srgbClr val="B8C2C9"/>
                      </a:gs>
                      <a:gs pos="21000">
                        <a:schemeClr val="bg1"/>
                      </a:gs>
                      <a:gs pos="60000">
                        <a:srgbClr val="D6DCE0"/>
                      </a:gs>
                      <a:gs pos="100000">
                        <a:srgbClr val="B8C2C9"/>
                      </a:gs>
                    </a:gsLst>
                    <a:lin ang="0" scaled="0"/>
                  </a:gradFill>
                  <a:ln w="63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77" name="Freeform 2476">
                    <a:extLst>
                      <a:ext uri="{FF2B5EF4-FFF2-40B4-BE49-F238E27FC236}">
                        <a16:creationId xmlns:a16="http://schemas.microsoft.com/office/drawing/2014/main" id="{3550A56E-BFC7-3B49-AE1A-E0214A98A8BC}"/>
                      </a:ext>
                    </a:extLst>
                  </p:cNvPr>
                  <p:cNvSpPr/>
                  <p:nvPr/>
                </p:nvSpPr>
                <p:spPr>
                  <a:xfrm>
                    <a:off x="3678620" y="2448910"/>
                    <a:ext cx="3783724" cy="1324303"/>
                  </a:xfrm>
                  <a:custGeom>
                    <a:avLst/>
                    <a:gdLst>
                      <a:gd name="connsiteX0" fmla="*/ 0 w 3783724"/>
                      <a:gd name="connsiteY0" fmla="*/ 1313793 h 1324303"/>
                      <a:gd name="connsiteX1" fmla="*/ 0 w 3783724"/>
                      <a:gd name="connsiteY1" fmla="*/ 1313793 h 1324303"/>
                      <a:gd name="connsiteX2" fmla="*/ 252248 w 3783724"/>
                      <a:gd name="connsiteY2" fmla="*/ 0 h 1324303"/>
                      <a:gd name="connsiteX3" fmla="*/ 3415862 w 3783724"/>
                      <a:gd name="connsiteY3" fmla="*/ 21020 h 1324303"/>
                      <a:gd name="connsiteX4" fmla="*/ 3783724 w 3783724"/>
                      <a:gd name="connsiteY4" fmla="*/ 1324303 h 1324303"/>
                      <a:gd name="connsiteX5" fmla="*/ 0 w 3783724"/>
                      <a:gd name="connsiteY5" fmla="*/ 1313793 h 1324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783724" h="1324303">
                        <a:moveTo>
                          <a:pt x="0" y="1313793"/>
                        </a:moveTo>
                        <a:lnTo>
                          <a:pt x="0" y="1313793"/>
                        </a:lnTo>
                        <a:lnTo>
                          <a:pt x="252248" y="0"/>
                        </a:lnTo>
                        <a:lnTo>
                          <a:pt x="3415862" y="21020"/>
                        </a:lnTo>
                        <a:lnTo>
                          <a:pt x="3783724" y="1324303"/>
                        </a:lnTo>
                        <a:lnTo>
                          <a:pt x="0" y="1313793"/>
                        </a:lnTo>
                        <a:close/>
                      </a:path>
                    </a:pathLst>
                  </a:custGeom>
                  <a:solidFill>
                    <a:srgbClr val="B8C2C9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478" name="Group 2477">
                    <a:extLst>
                      <a:ext uri="{FF2B5EF4-FFF2-40B4-BE49-F238E27FC236}">
                        <a16:creationId xmlns:a16="http://schemas.microsoft.com/office/drawing/2014/main" id="{7F89E1EB-4EFC-554D-8786-504462798540}"/>
                      </a:ext>
                    </a:extLst>
                  </p:cNvPr>
                  <p:cNvGrpSpPr/>
                  <p:nvPr/>
                </p:nvGrpSpPr>
                <p:grpSpPr>
                  <a:xfrm>
                    <a:off x="3941378" y="2603243"/>
                    <a:ext cx="3202061" cy="1066110"/>
                    <a:chOff x="7939341" y="3037317"/>
                    <a:chExt cx="897649" cy="353919"/>
                  </a:xfrm>
                </p:grpSpPr>
                <p:sp>
                  <p:nvSpPr>
                    <p:cNvPr id="2479" name="Freeform 2478">
                      <a:extLst>
                        <a:ext uri="{FF2B5EF4-FFF2-40B4-BE49-F238E27FC236}">
                          <a16:creationId xmlns:a16="http://schemas.microsoft.com/office/drawing/2014/main" id="{4F53807E-5CBC-2748-AE36-2DD05013C4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64170" y="3037317"/>
                      <a:ext cx="849158" cy="198115"/>
                    </a:xfrm>
                    <a:custGeom>
                      <a:avLst/>
                      <a:gdLst>
                        <a:gd name="connsiteX0" fmla="*/ 3725333 w 4588933"/>
                        <a:gd name="connsiteY0" fmla="*/ 0 h 1049866"/>
                        <a:gd name="connsiteX1" fmla="*/ 4588933 w 4588933"/>
                        <a:gd name="connsiteY1" fmla="*/ 270933 h 1049866"/>
                        <a:gd name="connsiteX2" fmla="*/ 3962400 w 4588933"/>
                        <a:gd name="connsiteY2" fmla="*/ 541866 h 1049866"/>
                        <a:gd name="connsiteX3" fmla="*/ 3742267 w 4588933"/>
                        <a:gd name="connsiteY3" fmla="*/ 457200 h 1049866"/>
                        <a:gd name="connsiteX4" fmla="*/ 2269067 w 4588933"/>
                        <a:gd name="connsiteY4" fmla="*/ 1049866 h 1049866"/>
                        <a:gd name="connsiteX5" fmla="*/ 880533 w 4588933"/>
                        <a:gd name="connsiteY5" fmla="*/ 457200 h 1049866"/>
                        <a:gd name="connsiteX6" fmla="*/ 592667 w 4588933"/>
                        <a:gd name="connsiteY6" fmla="*/ 541866 h 1049866"/>
                        <a:gd name="connsiteX7" fmla="*/ 0 w 4588933"/>
                        <a:gd name="connsiteY7" fmla="*/ 254000 h 1049866"/>
                        <a:gd name="connsiteX8" fmla="*/ 880533 w 4588933"/>
                        <a:gd name="connsiteY8" fmla="*/ 16933 h 1049866"/>
                        <a:gd name="connsiteX9" fmla="*/ 2302933 w 4588933"/>
                        <a:gd name="connsiteY9" fmla="*/ 626533 h 1049866"/>
                        <a:gd name="connsiteX10" fmla="*/ 3725333 w 4588933"/>
                        <a:gd name="connsiteY10" fmla="*/ 0 h 1049866"/>
                        <a:gd name="connsiteX0" fmla="*/ 3725333 w 4641485"/>
                        <a:gd name="connsiteY0" fmla="*/ 0 h 1049866"/>
                        <a:gd name="connsiteX1" fmla="*/ 4641485 w 4641485"/>
                        <a:gd name="connsiteY1" fmla="*/ 239402 h 1049866"/>
                        <a:gd name="connsiteX2" fmla="*/ 3962400 w 4641485"/>
                        <a:gd name="connsiteY2" fmla="*/ 541866 h 1049866"/>
                        <a:gd name="connsiteX3" fmla="*/ 3742267 w 4641485"/>
                        <a:gd name="connsiteY3" fmla="*/ 457200 h 1049866"/>
                        <a:gd name="connsiteX4" fmla="*/ 2269067 w 4641485"/>
                        <a:gd name="connsiteY4" fmla="*/ 1049866 h 1049866"/>
                        <a:gd name="connsiteX5" fmla="*/ 880533 w 4641485"/>
                        <a:gd name="connsiteY5" fmla="*/ 457200 h 1049866"/>
                        <a:gd name="connsiteX6" fmla="*/ 592667 w 4641485"/>
                        <a:gd name="connsiteY6" fmla="*/ 541866 h 1049866"/>
                        <a:gd name="connsiteX7" fmla="*/ 0 w 4641485"/>
                        <a:gd name="connsiteY7" fmla="*/ 254000 h 1049866"/>
                        <a:gd name="connsiteX8" fmla="*/ 880533 w 4641485"/>
                        <a:gd name="connsiteY8" fmla="*/ 16933 h 1049866"/>
                        <a:gd name="connsiteX9" fmla="*/ 2302933 w 4641485"/>
                        <a:gd name="connsiteY9" fmla="*/ 626533 h 1049866"/>
                        <a:gd name="connsiteX10" fmla="*/ 3725333 w 4641485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73798 w 4673016"/>
                        <a:gd name="connsiteY3" fmla="*/ 45720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84308 w 4673016"/>
                        <a:gd name="connsiteY3" fmla="*/ 404648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815839 w 4673016"/>
                        <a:gd name="connsiteY3" fmla="*/ 46771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673016" h="1049866">
                          <a:moveTo>
                            <a:pt x="3756864" y="0"/>
                          </a:moveTo>
                          <a:lnTo>
                            <a:pt x="4673016" y="239402"/>
                          </a:lnTo>
                          <a:lnTo>
                            <a:pt x="3993931" y="541866"/>
                          </a:lnTo>
                          <a:lnTo>
                            <a:pt x="3815839" y="467710"/>
                          </a:lnTo>
                          <a:lnTo>
                            <a:pt x="2300598" y="1049866"/>
                          </a:lnTo>
                          <a:lnTo>
                            <a:pt x="912064" y="457200"/>
                          </a:lnTo>
                          <a:lnTo>
                            <a:pt x="624198" y="541866"/>
                          </a:lnTo>
                          <a:lnTo>
                            <a:pt x="0" y="275021"/>
                          </a:lnTo>
                          <a:lnTo>
                            <a:pt x="912064" y="16933"/>
                          </a:lnTo>
                          <a:lnTo>
                            <a:pt x="2323954" y="616023"/>
                          </a:lnTo>
                          <a:lnTo>
                            <a:pt x="3756864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480" name="Freeform 2479">
                      <a:extLst>
                        <a:ext uri="{FF2B5EF4-FFF2-40B4-BE49-F238E27FC236}">
                          <a16:creationId xmlns:a16="http://schemas.microsoft.com/office/drawing/2014/main" id="{B2D5FAC8-FC88-F54C-BDD3-DBBA441BAA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19948" y="3206783"/>
                      <a:ext cx="317042" cy="170569"/>
                    </a:xfrm>
                    <a:custGeom>
                      <a:avLst/>
                      <a:gdLst>
                        <a:gd name="connsiteX0" fmla="*/ 21021 w 1744718"/>
                        <a:gd name="connsiteY0" fmla="*/ 0 h 903890"/>
                        <a:gd name="connsiteX1" fmla="*/ 1744718 w 1744718"/>
                        <a:gd name="connsiteY1" fmla="*/ 693683 h 903890"/>
                        <a:gd name="connsiteX2" fmla="*/ 1145628 w 1744718"/>
                        <a:gd name="connsiteY2" fmla="*/ 903890 h 903890"/>
                        <a:gd name="connsiteX3" fmla="*/ 0 w 1744718"/>
                        <a:gd name="connsiteY3" fmla="*/ 451945 h 903890"/>
                        <a:gd name="connsiteX4" fmla="*/ 21021 w 1744718"/>
                        <a:gd name="connsiteY4" fmla="*/ 0 h 903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44718" h="903890">
                          <a:moveTo>
                            <a:pt x="21021" y="0"/>
                          </a:moveTo>
                          <a:lnTo>
                            <a:pt x="1744718" y="693683"/>
                          </a:lnTo>
                          <a:lnTo>
                            <a:pt x="1145628" y="903890"/>
                          </a:lnTo>
                          <a:lnTo>
                            <a:pt x="0" y="451945"/>
                          </a:lnTo>
                          <a:lnTo>
                            <a:pt x="21021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481" name="Freeform 2480">
                      <a:extLst>
                        <a:ext uri="{FF2B5EF4-FFF2-40B4-BE49-F238E27FC236}">
                          <a16:creationId xmlns:a16="http://schemas.microsoft.com/office/drawing/2014/main" id="{65D4A208-EEE1-614C-8155-5AF747A704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39341" y="3206783"/>
                      <a:ext cx="311312" cy="168585"/>
                    </a:xfrm>
                    <a:custGeom>
                      <a:avLst/>
                      <a:gdLst>
                        <a:gd name="connsiteX0" fmla="*/ 1702676 w 1713187"/>
                        <a:gd name="connsiteY0" fmla="*/ 0 h 893380"/>
                        <a:gd name="connsiteX1" fmla="*/ 1713187 w 1713187"/>
                        <a:gd name="connsiteY1" fmla="*/ 472966 h 893380"/>
                        <a:gd name="connsiteX2" fmla="*/ 578069 w 1713187"/>
                        <a:gd name="connsiteY2" fmla="*/ 893380 h 893380"/>
                        <a:gd name="connsiteX3" fmla="*/ 0 w 1713187"/>
                        <a:gd name="connsiteY3" fmla="*/ 693683 h 893380"/>
                        <a:gd name="connsiteX4" fmla="*/ 1702676 w 1713187"/>
                        <a:gd name="connsiteY4" fmla="*/ 0 h 8933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13187" h="893380">
                          <a:moveTo>
                            <a:pt x="1702676" y="0"/>
                          </a:moveTo>
                          <a:lnTo>
                            <a:pt x="1713187" y="472966"/>
                          </a:lnTo>
                          <a:lnTo>
                            <a:pt x="578069" y="893380"/>
                          </a:lnTo>
                          <a:lnTo>
                            <a:pt x="0" y="693683"/>
                          </a:lnTo>
                          <a:lnTo>
                            <a:pt x="1702676" y="0"/>
                          </a:lnTo>
                          <a:close/>
                        </a:path>
                      </a:pathLst>
                    </a:custGeom>
                    <a:solidFill>
                      <a:srgbClr val="0000A8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482" name="Freeform 2481">
                      <a:extLst>
                        <a:ext uri="{FF2B5EF4-FFF2-40B4-BE49-F238E27FC236}">
                          <a16:creationId xmlns:a16="http://schemas.microsoft.com/office/drawing/2014/main" id="{E02323BC-07F6-0E43-AAD0-7D5FC96673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7413" y="3123483"/>
                      <a:ext cx="676892" cy="267753"/>
                    </a:xfrm>
                    <a:custGeom>
                      <a:avLst/>
                      <a:gdLst>
                        <a:gd name="connsiteX0" fmla="*/ 599089 w 4162096"/>
                        <a:gd name="connsiteY0" fmla="*/ 273269 h 1618593"/>
                        <a:gd name="connsiteX1" fmla="*/ 882869 w 4162096"/>
                        <a:gd name="connsiteY1" fmla="*/ 199697 h 1618593"/>
                        <a:gd name="connsiteX2" fmla="*/ 2312276 w 4162096"/>
                        <a:gd name="connsiteY2" fmla="*/ 798786 h 1618593"/>
                        <a:gd name="connsiteX3" fmla="*/ 3794234 w 4162096"/>
                        <a:gd name="connsiteY3" fmla="*/ 199697 h 1618593"/>
                        <a:gd name="connsiteX4" fmla="*/ 4014951 w 4162096"/>
                        <a:gd name="connsiteY4" fmla="*/ 273269 h 1618593"/>
                        <a:gd name="connsiteX5" fmla="*/ 3058510 w 4162096"/>
                        <a:gd name="connsiteY5" fmla="*/ 641131 h 1618593"/>
                        <a:gd name="connsiteX6" fmla="*/ 3026979 w 4162096"/>
                        <a:gd name="connsiteY6" fmla="*/ 1114097 h 1618593"/>
                        <a:gd name="connsiteX7" fmla="*/ 4162096 w 4162096"/>
                        <a:gd name="connsiteY7" fmla="*/ 1545021 h 1618593"/>
                        <a:gd name="connsiteX8" fmla="*/ 3878317 w 4162096"/>
                        <a:gd name="connsiteY8" fmla="*/ 1608083 h 1618593"/>
                        <a:gd name="connsiteX9" fmla="*/ 2301765 w 4162096"/>
                        <a:gd name="connsiteY9" fmla="*/ 945931 h 1618593"/>
                        <a:gd name="connsiteX10" fmla="*/ 693682 w 4162096"/>
                        <a:gd name="connsiteY10" fmla="*/ 1618593 h 1618593"/>
                        <a:gd name="connsiteX11" fmla="*/ 430924 w 4162096"/>
                        <a:gd name="connsiteY11" fmla="*/ 1524000 h 1618593"/>
                        <a:gd name="connsiteX12" fmla="*/ 1576551 w 4162096"/>
                        <a:gd name="connsiteY12" fmla="*/ 1082566 h 1618593"/>
                        <a:gd name="connsiteX13" fmla="*/ 1545020 w 4162096"/>
                        <a:gd name="connsiteY13" fmla="*/ 609600 h 1618593"/>
                        <a:gd name="connsiteX14" fmla="*/ 0 w 4162096"/>
                        <a:gd name="connsiteY14" fmla="*/ 0 h 1618593"/>
                        <a:gd name="connsiteX15" fmla="*/ 872358 w 4162096"/>
                        <a:gd name="connsiteY15" fmla="*/ 210207 h 1618593"/>
                        <a:gd name="connsiteX16" fmla="*/ 872358 w 4162096"/>
                        <a:gd name="connsiteY16" fmla="*/ 210207 h 1618593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15" fmla="*/ 441434 w 3731172"/>
                        <a:gd name="connsiteY15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357351 w 3731172"/>
                        <a:gd name="connsiteY14" fmla="*/ 115613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56137 w 3731172"/>
                        <a:gd name="connsiteY13" fmla="*/ 441434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903890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575034 w 3710151"/>
                        <a:gd name="connsiteY6" fmla="*/ 91440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06565 w 3710151"/>
                        <a:gd name="connsiteY6" fmla="*/ 92491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5151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09858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62012 w 3725019"/>
                        <a:gd name="connsiteY0" fmla="*/ 73572 h 1418896"/>
                        <a:gd name="connsiteX1" fmla="*/ 445792 w 3725019"/>
                        <a:gd name="connsiteY1" fmla="*/ 0 h 1418896"/>
                        <a:gd name="connsiteX2" fmla="*/ 1852896 w 3725019"/>
                        <a:gd name="connsiteY2" fmla="*/ 591655 h 1418896"/>
                        <a:gd name="connsiteX3" fmla="*/ 3357157 w 3725019"/>
                        <a:gd name="connsiteY3" fmla="*/ 0 h 1418896"/>
                        <a:gd name="connsiteX4" fmla="*/ 3577874 w 3725019"/>
                        <a:gd name="connsiteY4" fmla="*/ 73572 h 1418896"/>
                        <a:gd name="connsiteX5" fmla="*/ 2632585 w 3725019"/>
                        <a:gd name="connsiteY5" fmla="*/ 448868 h 1418896"/>
                        <a:gd name="connsiteX6" fmla="*/ 2625150 w 3725019"/>
                        <a:gd name="connsiteY6" fmla="*/ 902607 h 1418896"/>
                        <a:gd name="connsiteX7" fmla="*/ 3725019 w 3725019"/>
                        <a:gd name="connsiteY7" fmla="*/ 1345324 h 1418896"/>
                        <a:gd name="connsiteX8" fmla="*/ 3441240 w 3725019"/>
                        <a:gd name="connsiteY8" fmla="*/ 1408386 h 1418896"/>
                        <a:gd name="connsiteX9" fmla="*/ 1864688 w 3725019"/>
                        <a:gd name="connsiteY9" fmla="*/ 746234 h 1418896"/>
                        <a:gd name="connsiteX10" fmla="*/ 256605 w 3725019"/>
                        <a:gd name="connsiteY10" fmla="*/ 1418896 h 1418896"/>
                        <a:gd name="connsiteX11" fmla="*/ 0 w 3725019"/>
                        <a:gd name="connsiteY11" fmla="*/ 1331097 h 1418896"/>
                        <a:gd name="connsiteX12" fmla="*/ 1113454 w 3725019"/>
                        <a:gd name="connsiteY12" fmla="*/ 903890 h 1418896"/>
                        <a:gd name="connsiteX13" fmla="*/ 1102302 w 3725019"/>
                        <a:gd name="connsiteY13" fmla="*/ 451945 h 1418896"/>
                        <a:gd name="connsiteX14" fmla="*/ 183032 w 3725019"/>
                        <a:gd name="connsiteY14" fmla="*/ 84081 h 1418896"/>
                        <a:gd name="connsiteX15" fmla="*/ 162012 w 3725019"/>
                        <a:gd name="connsiteY15" fmla="*/ 73572 h 14188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3725019" h="1418896">
                          <a:moveTo>
                            <a:pt x="162012" y="73572"/>
                          </a:moveTo>
                          <a:lnTo>
                            <a:pt x="445792" y="0"/>
                          </a:lnTo>
                          <a:lnTo>
                            <a:pt x="1852896" y="591655"/>
                          </a:lnTo>
                          <a:lnTo>
                            <a:pt x="3357157" y="0"/>
                          </a:lnTo>
                          <a:lnTo>
                            <a:pt x="3577874" y="73572"/>
                          </a:lnTo>
                          <a:lnTo>
                            <a:pt x="2632585" y="448868"/>
                          </a:lnTo>
                          <a:lnTo>
                            <a:pt x="2625150" y="902607"/>
                          </a:lnTo>
                          <a:lnTo>
                            <a:pt x="3725019" y="1345324"/>
                          </a:lnTo>
                          <a:lnTo>
                            <a:pt x="3441240" y="1408386"/>
                          </a:lnTo>
                          <a:lnTo>
                            <a:pt x="1864688" y="746234"/>
                          </a:lnTo>
                          <a:lnTo>
                            <a:pt x="256605" y="1418896"/>
                          </a:lnTo>
                          <a:lnTo>
                            <a:pt x="0" y="1331097"/>
                          </a:lnTo>
                          <a:lnTo>
                            <a:pt x="1113454" y="903890"/>
                          </a:lnTo>
                          <a:cubicBezTo>
                            <a:pt x="1113454" y="760249"/>
                            <a:pt x="1102302" y="595586"/>
                            <a:pt x="1102302" y="451945"/>
                          </a:cubicBezTo>
                          <a:lnTo>
                            <a:pt x="183032" y="84081"/>
                          </a:lnTo>
                          <a:cubicBezTo>
                            <a:pt x="26317" y="21019"/>
                            <a:pt x="169019" y="77075"/>
                            <a:pt x="162012" y="73572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2520" name="TextBox 2519">
                <a:extLst>
                  <a:ext uri="{FF2B5EF4-FFF2-40B4-BE49-F238E27FC236}">
                    <a16:creationId xmlns:a16="http://schemas.microsoft.com/office/drawing/2014/main" id="{4E776991-C8D1-FE47-8CEB-7958DC82D180}"/>
                  </a:ext>
                </a:extLst>
              </p:cNvPr>
              <p:cNvSpPr txBox="1"/>
              <p:nvPr/>
            </p:nvSpPr>
            <p:spPr>
              <a:xfrm>
                <a:off x="7327436" y="4173759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2521" name="TextBox 2520">
                <a:extLst>
                  <a:ext uri="{FF2B5EF4-FFF2-40B4-BE49-F238E27FC236}">
                    <a16:creationId xmlns:a16="http://schemas.microsoft.com/office/drawing/2014/main" id="{5B2F7EF0-1AE4-384B-84E4-C2AB9242B41D}"/>
                  </a:ext>
                </a:extLst>
              </p:cNvPr>
              <p:cNvSpPr txBox="1"/>
              <p:nvPr/>
            </p:nvSpPr>
            <p:spPr>
              <a:xfrm>
                <a:off x="7423103" y="4980255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2523" name="Group 2522">
              <a:extLst>
                <a:ext uri="{FF2B5EF4-FFF2-40B4-BE49-F238E27FC236}">
                  <a16:creationId xmlns:a16="http://schemas.microsoft.com/office/drawing/2014/main" id="{4C187293-B31F-DD4B-B02E-AA7502D95F77}"/>
                </a:ext>
              </a:extLst>
            </p:cNvPr>
            <p:cNvGrpSpPr/>
            <p:nvPr/>
          </p:nvGrpSpPr>
          <p:grpSpPr>
            <a:xfrm>
              <a:off x="2237643" y="3951330"/>
              <a:ext cx="1425379" cy="1535070"/>
              <a:chOff x="6576561" y="4111039"/>
              <a:chExt cx="1425379" cy="1535070"/>
            </a:xfrm>
          </p:grpSpPr>
          <p:cxnSp>
            <p:nvCxnSpPr>
              <p:cNvPr id="2524" name="Straight Connector 2523">
                <a:extLst>
                  <a:ext uri="{FF2B5EF4-FFF2-40B4-BE49-F238E27FC236}">
                    <a16:creationId xmlns:a16="http://schemas.microsoft.com/office/drawing/2014/main" id="{1ED8AC55-11BB-6447-A59F-9BC3CE17F5A0}"/>
                  </a:ext>
                </a:extLst>
              </p:cNvPr>
              <p:cNvCxnSpPr>
                <a:cxnSpLocks/>
                <a:endCxn id="2729" idx="4"/>
              </p:cNvCxnSpPr>
              <p:nvPr/>
            </p:nvCxnSpPr>
            <p:spPr bwMode="auto">
              <a:xfrm flipH="1">
                <a:off x="6696073" y="4111039"/>
                <a:ext cx="436774" cy="59204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5" name="Straight Connector 2524">
                <a:extLst>
                  <a:ext uri="{FF2B5EF4-FFF2-40B4-BE49-F238E27FC236}">
                    <a16:creationId xmlns:a16="http://schemas.microsoft.com/office/drawing/2014/main" id="{D74FF846-8950-454D-8D28-14B37F33CF78}"/>
                  </a:ext>
                </a:extLst>
              </p:cNvPr>
              <p:cNvCxnSpPr>
                <a:cxnSpLocks/>
                <a:endCxn id="2673" idx="2"/>
              </p:cNvCxnSpPr>
              <p:nvPr/>
            </p:nvCxnSpPr>
            <p:spPr bwMode="auto">
              <a:xfrm flipH="1">
                <a:off x="7005720" y="4120564"/>
                <a:ext cx="264752" cy="5864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6" name="Straight Connector 2525">
                <a:extLst>
                  <a:ext uri="{FF2B5EF4-FFF2-40B4-BE49-F238E27FC236}">
                    <a16:creationId xmlns:a16="http://schemas.microsoft.com/office/drawing/2014/main" id="{8BB6C9F9-7F62-5D4C-8BC3-AB831BBA6FA5}"/>
                  </a:ext>
                </a:extLst>
              </p:cNvPr>
              <p:cNvCxnSpPr>
                <a:cxnSpLocks/>
                <a:endCxn id="2552" idx="4"/>
              </p:cNvCxnSpPr>
              <p:nvPr/>
            </p:nvCxnSpPr>
            <p:spPr bwMode="auto">
              <a:xfrm>
                <a:off x="7539246" y="4149139"/>
                <a:ext cx="314846" cy="5545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27" name="Group 2526">
                <a:extLst>
                  <a:ext uri="{FF2B5EF4-FFF2-40B4-BE49-F238E27FC236}">
                    <a16:creationId xmlns:a16="http://schemas.microsoft.com/office/drawing/2014/main" id="{9DA69560-9C09-1344-9ECD-FAAC35D0E4CF}"/>
                  </a:ext>
                </a:extLst>
              </p:cNvPr>
              <p:cNvGrpSpPr/>
              <p:nvPr/>
            </p:nvGrpSpPr>
            <p:grpSpPr>
              <a:xfrm>
                <a:off x="6576561" y="4640970"/>
                <a:ext cx="267360" cy="997195"/>
                <a:chOff x="6424161" y="4488570"/>
                <a:chExt cx="267360" cy="997195"/>
              </a:xfrm>
            </p:grpSpPr>
            <p:grpSp>
              <p:nvGrpSpPr>
                <p:cNvPr id="2711" name="Group 506">
                  <a:extLst>
                    <a:ext uri="{FF2B5EF4-FFF2-40B4-BE49-F238E27FC236}">
                      <a16:creationId xmlns:a16="http://schemas.microsoft.com/office/drawing/2014/main" id="{3DE293AB-354C-3D4E-AF77-A8BC6A86668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424161" y="4637077"/>
                  <a:ext cx="235570" cy="848688"/>
                  <a:chOff x="6395998" y="3062424"/>
                  <a:chExt cx="564403" cy="837478"/>
                </a:xfrm>
              </p:grpSpPr>
              <p:sp>
                <p:nvSpPr>
                  <p:cNvPr id="2733" name="Rectangle 2732">
                    <a:extLst>
                      <a:ext uri="{FF2B5EF4-FFF2-40B4-BE49-F238E27FC236}">
                        <a16:creationId xmlns:a16="http://schemas.microsoft.com/office/drawing/2014/main" id="{F41FBD55-6F85-C940-BF5A-15855458F0D6}"/>
                      </a:ext>
                    </a:extLst>
                  </p:cNvPr>
                  <p:cNvSpPr/>
                  <p:nvPr/>
                </p:nvSpPr>
                <p:spPr>
                  <a:xfrm>
                    <a:off x="6509786" y="3061857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734" name="Straight Connector 2733">
                    <a:extLst>
                      <a:ext uri="{FF2B5EF4-FFF2-40B4-BE49-F238E27FC236}">
                        <a16:creationId xmlns:a16="http://schemas.microsoft.com/office/drawing/2014/main" id="{DAE2A8F7-1A4E-4F4A-B732-707B343FEDD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84705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35" name="Rectangle 2734">
                    <a:extLst>
                      <a:ext uri="{FF2B5EF4-FFF2-40B4-BE49-F238E27FC236}">
                        <a16:creationId xmlns:a16="http://schemas.microsoft.com/office/drawing/2014/main" id="{00602BD5-B264-2845-BE82-5316F863DACB}"/>
                      </a:ext>
                    </a:extLst>
                  </p:cNvPr>
                  <p:cNvSpPr/>
                  <p:nvPr/>
                </p:nvSpPr>
                <p:spPr>
                  <a:xfrm>
                    <a:off x="6476953" y="307125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736" name="Straight Connector 2735">
                    <a:extLst>
                      <a:ext uri="{FF2B5EF4-FFF2-40B4-BE49-F238E27FC236}">
                        <a16:creationId xmlns:a16="http://schemas.microsoft.com/office/drawing/2014/main" id="{4E0BCD8F-9A06-0140-BC9B-B3E3303991E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39636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37" name="Rectangle 2736">
                    <a:extLst>
                      <a:ext uri="{FF2B5EF4-FFF2-40B4-BE49-F238E27FC236}">
                        <a16:creationId xmlns:a16="http://schemas.microsoft.com/office/drawing/2014/main" id="{D712E0F5-0513-BB45-8E9B-B81FA1BC20F0}"/>
                      </a:ext>
                    </a:extLst>
                  </p:cNvPr>
                  <p:cNvSpPr/>
                  <p:nvPr/>
                </p:nvSpPr>
                <p:spPr>
                  <a:xfrm>
                    <a:off x="6817210" y="370256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38" name="Rectangle 2737">
                    <a:extLst>
                      <a:ext uri="{FF2B5EF4-FFF2-40B4-BE49-F238E27FC236}">
                        <a16:creationId xmlns:a16="http://schemas.microsoft.com/office/drawing/2014/main" id="{BF3F1C10-303E-6A4A-8B78-0F63CBAF0220}"/>
                      </a:ext>
                    </a:extLst>
                  </p:cNvPr>
                  <p:cNvSpPr/>
                  <p:nvPr/>
                </p:nvSpPr>
                <p:spPr>
                  <a:xfrm>
                    <a:off x="6405320" y="3157415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739" name="Straight Connector 2738">
                    <a:extLst>
                      <a:ext uri="{FF2B5EF4-FFF2-40B4-BE49-F238E27FC236}">
                        <a16:creationId xmlns:a16="http://schemas.microsoft.com/office/drawing/2014/main" id="{FDF6D16F-9E34-9D4D-93B8-F8884A66A98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847057" y="380439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740" name="Group 544">
                    <a:extLst>
                      <a:ext uri="{FF2B5EF4-FFF2-40B4-BE49-F238E27FC236}">
                        <a16:creationId xmlns:a16="http://schemas.microsoft.com/office/drawing/2014/main" id="{D5C30A36-4DAB-3A4D-A833-1018AC21A46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768" name="Straight Connector 2767">
                      <a:extLst>
                        <a:ext uri="{FF2B5EF4-FFF2-40B4-BE49-F238E27FC236}">
                          <a16:creationId xmlns:a16="http://schemas.microsoft.com/office/drawing/2014/main" id="{E27F92D6-260D-2E45-9499-FD8B2C615EB1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782" y="2845711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69" name="Straight Connector 2768">
                      <a:extLst>
                        <a:ext uri="{FF2B5EF4-FFF2-40B4-BE49-F238E27FC236}">
                          <a16:creationId xmlns:a16="http://schemas.microsoft.com/office/drawing/2014/main" id="{93F6D570-E065-F14B-830D-EB1C2FFAF776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076" y="29381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741" name="Group 547">
                    <a:extLst>
                      <a:ext uri="{FF2B5EF4-FFF2-40B4-BE49-F238E27FC236}">
                        <a16:creationId xmlns:a16="http://schemas.microsoft.com/office/drawing/2014/main" id="{F4B055DF-F63D-294E-8484-5941996AFF5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766" name="Straight Connector 2765">
                      <a:extLst>
                        <a:ext uri="{FF2B5EF4-FFF2-40B4-BE49-F238E27FC236}">
                          <a16:creationId xmlns:a16="http://schemas.microsoft.com/office/drawing/2014/main" id="{8B34D140-14F4-4248-A489-1BF7CABF05C7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9263" y="2845642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67" name="Straight Connector 2766">
                      <a:extLst>
                        <a:ext uri="{FF2B5EF4-FFF2-40B4-BE49-F238E27FC236}">
                          <a16:creationId xmlns:a16="http://schemas.microsoft.com/office/drawing/2014/main" id="{155D9386-0789-A142-8372-62CF9BB2A6B3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557" y="293493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742" name="Group 549">
                    <a:extLst>
                      <a:ext uri="{FF2B5EF4-FFF2-40B4-BE49-F238E27FC236}">
                        <a16:creationId xmlns:a16="http://schemas.microsoft.com/office/drawing/2014/main" id="{D50E89CA-CD70-FA46-B0A8-1650F156619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764" name="Straight Connector 2763">
                      <a:extLst>
                        <a:ext uri="{FF2B5EF4-FFF2-40B4-BE49-F238E27FC236}">
                          <a16:creationId xmlns:a16="http://schemas.microsoft.com/office/drawing/2014/main" id="{6E0DDC7A-684C-6F49-BC27-2648B888EA69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6759" y="284557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65" name="Straight Connector 2764">
                      <a:extLst>
                        <a:ext uri="{FF2B5EF4-FFF2-40B4-BE49-F238E27FC236}">
                          <a16:creationId xmlns:a16="http://schemas.microsoft.com/office/drawing/2014/main" id="{F3450A3B-24B5-E14F-9595-411773CF5D77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036" y="293486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743" name="Group 550">
                    <a:extLst>
                      <a:ext uri="{FF2B5EF4-FFF2-40B4-BE49-F238E27FC236}">
                        <a16:creationId xmlns:a16="http://schemas.microsoft.com/office/drawing/2014/main" id="{B24B2555-6135-6149-81C8-6AEE217475D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762" name="Straight Connector 2761">
                      <a:extLst>
                        <a:ext uri="{FF2B5EF4-FFF2-40B4-BE49-F238E27FC236}">
                          <a16:creationId xmlns:a16="http://schemas.microsoft.com/office/drawing/2014/main" id="{8B211ACE-8C74-3648-8DE8-3E296E0AD938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238" y="284550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63" name="Straight Connector 2762">
                      <a:extLst>
                        <a:ext uri="{FF2B5EF4-FFF2-40B4-BE49-F238E27FC236}">
                          <a16:creationId xmlns:a16="http://schemas.microsoft.com/office/drawing/2014/main" id="{7D11B897-CDCF-654D-AC91-1CA3BD9F2FBF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516" y="293479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744" name="Group 551">
                    <a:extLst>
                      <a:ext uri="{FF2B5EF4-FFF2-40B4-BE49-F238E27FC236}">
                        <a16:creationId xmlns:a16="http://schemas.microsoft.com/office/drawing/2014/main" id="{D901633A-5E23-FB46-A17D-B9FFA5D9267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760" name="Straight Connector 2759">
                      <a:extLst>
                        <a:ext uri="{FF2B5EF4-FFF2-40B4-BE49-F238E27FC236}">
                          <a16:creationId xmlns:a16="http://schemas.microsoft.com/office/drawing/2014/main" id="{8E9720F0-255B-A446-B560-E69EC959AC9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718" y="2845433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61" name="Straight Connector 2760">
                      <a:extLst>
                        <a:ext uri="{FF2B5EF4-FFF2-40B4-BE49-F238E27FC236}">
                          <a16:creationId xmlns:a16="http://schemas.microsoft.com/office/drawing/2014/main" id="{30116532-BF22-9148-8E8E-3FCC90F476F2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995" y="293472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745" name="Group 552">
                    <a:extLst>
                      <a:ext uri="{FF2B5EF4-FFF2-40B4-BE49-F238E27FC236}">
                        <a16:creationId xmlns:a16="http://schemas.microsoft.com/office/drawing/2014/main" id="{BFA72039-BE3C-2E42-A7E7-E356F04251C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758" name="Straight Connector 2757">
                      <a:extLst>
                        <a:ext uri="{FF2B5EF4-FFF2-40B4-BE49-F238E27FC236}">
                          <a16:creationId xmlns:a16="http://schemas.microsoft.com/office/drawing/2014/main" id="{8CF71F82-8C1C-8843-9F28-6116B2FE0D62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199" y="2845363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59" name="Straight Connector 2758">
                      <a:extLst>
                        <a:ext uri="{FF2B5EF4-FFF2-40B4-BE49-F238E27FC236}">
                          <a16:creationId xmlns:a16="http://schemas.microsoft.com/office/drawing/2014/main" id="{F6DCCB7B-F5F9-A04C-AFC4-BD71D28E40FE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3477" y="293935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746" name="Group 555">
                    <a:extLst>
                      <a:ext uri="{FF2B5EF4-FFF2-40B4-BE49-F238E27FC236}">
                        <a16:creationId xmlns:a16="http://schemas.microsoft.com/office/drawing/2014/main" id="{6A530D90-27E0-CD40-9BA6-0373C29004A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756" name="Straight Connector 2755">
                      <a:extLst>
                        <a:ext uri="{FF2B5EF4-FFF2-40B4-BE49-F238E27FC236}">
                          <a16:creationId xmlns:a16="http://schemas.microsoft.com/office/drawing/2014/main" id="{E71D6C84-9983-D740-970A-2911C2816D6F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679" y="284216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57" name="Straight Connector 2756">
                      <a:extLst>
                        <a:ext uri="{FF2B5EF4-FFF2-40B4-BE49-F238E27FC236}">
                          <a16:creationId xmlns:a16="http://schemas.microsoft.com/office/drawing/2014/main" id="{0FC87A53-51D1-2947-931D-D178AF08E4E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0972" y="293928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747" name="Group 556">
                    <a:extLst>
                      <a:ext uri="{FF2B5EF4-FFF2-40B4-BE49-F238E27FC236}">
                        <a16:creationId xmlns:a16="http://schemas.microsoft.com/office/drawing/2014/main" id="{D9EC563E-C6AF-2346-A464-2F7D9C7C4AF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754" name="Straight Connector 2753">
                      <a:extLst>
                        <a:ext uri="{FF2B5EF4-FFF2-40B4-BE49-F238E27FC236}">
                          <a16:creationId xmlns:a16="http://schemas.microsoft.com/office/drawing/2014/main" id="{C041B78A-B9A2-3C48-A080-06A66FE86E5F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9158" y="284209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55" name="Straight Connector 2754">
                      <a:extLst>
                        <a:ext uri="{FF2B5EF4-FFF2-40B4-BE49-F238E27FC236}">
                          <a16:creationId xmlns:a16="http://schemas.microsoft.com/office/drawing/2014/main" id="{EC3F30A6-DC74-FB43-A7BC-1FF35E8CD657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452" y="293921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748" name="Group 557">
                    <a:extLst>
                      <a:ext uri="{FF2B5EF4-FFF2-40B4-BE49-F238E27FC236}">
                        <a16:creationId xmlns:a16="http://schemas.microsoft.com/office/drawing/2014/main" id="{4D7460FE-63B5-D546-8F1C-0C440BE7FFC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752" name="Straight Connector 2751">
                      <a:extLst>
                        <a:ext uri="{FF2B5EF4-FFF2-40B4-BE49-F238E27FC236}">
                          <a16:creationId xmlns:a16="http://schemas.microsoft.com/office/drawing/2014/main" id="{BA826C7B-B44F-7145-928F-69F420AD5A04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6654" y="284671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53" name="Straight Connector 2752">
                      <a:extLst>
                        <a:ext uri="{FF2B5EF4-FFF2-40B4-BE49-F238E27FC236}">
                          <a16:creationId xmlns:a16="http://schemas.microsoft.com/office/drawing/2014/main" id="{1ACD8343-22C8-1C48-A31D-CB4C891A0A7D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933" y="293914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749" name="Group 558">
                    <a:extLst>
                      <a:ext uri="{FF2B5EF4-FFF2-40B4-BE49-F238E27FC236}">
                        <a16:creationId xmlns:a16="http://schemas.microsoft.com/office/drawing/2014/main" id="{059217EA-0752-2349-9F7B-68A9B02C6CC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750" name="Straight Connector 2749">
                      <a:extLst>
                        <a:ext uri="{FF2B5EF4-FFF2-40B4-BE49-F238E27FC236}">
                          <a16:creationId xmlns:a16="http://schemas.microsoft.com/office/drawing/2014/main" id="{D3712AF7-4AEA-D342-B736-DB20BE3BD8E9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133" y="284665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51" name="Straight Connector 2750">
                      <a:extLst>
                        <a:ext uri="{FF2B5EF4-FFF2-40B4-BE49-F238E27FC236}">
                          <a16:creationId xmlns:a16="http://schemas.microsoft.com/office/drawing/2014/main" id="{08D5FBCE-B9F5-E941-9CBF-8961016B5C71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413" y="293907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2712" name="Straight Connector 2711">
                  <a:extLst>
                    <a:ext uri="{FF2B5EF4-FFF2-40B4-BE49-F238E27FC236}">
                      <a16:creationId xmlns:a16="http://schemas.microsoft.com/office/drawing/2014/main" id="{92855798-1D4C-9349-8D0B-A6B6BB631871}"/>
                    </a:ext>
                  </a:extLst>
                </p:cNvPr>
                <p:cNvCxnSpPr/>
                <p:nvPr/>
              </p:nvCxnSpPr>
              <p:spPr bwMode="auto">
                <a:xfrm flipH="1">
                  <a:off x="6685171" y="4525377"/>
                  <a:ext cx="4763" cy="85566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3" name="Straight Connector 2712">
                  <a:extLst>
                    <a:ext uri="{FF2B5EF4-FFF2-40B4-BE49-F238E27FC236}">
                      <a16:creationId xmlns:a16="http://schemas.microsoft.com/office/drawing/2014/main" id="{16F6F2D2-CF35-4947-AB35-4E484FED3307}"/>
                    </a:ext>
                  </a:extLst>
                </p:cNvPr>
                <p:cNvCxnSpPr/>
                <p:nvPr/>
              </p:nvCxnSpPr>
              <p:spPr bwMode="auto">
                <a:xfrm>
                  <a:off x="6632784" y="4706352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4" name="Straight Connector 2713">
                  <a:extLst>
                    <a:ext uri="{FF2B5EF4-FFF2-40B4-BE49-F238E27FC236}">
                      <a16:creationId xmlns:a16="http://schemas.microsoft.com/office/drawing/2014/main" id="{C038B5EE-CAAA-5042-A0A9-250469EFEAB9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4771439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5" name="Straight Connector 2714">
                  <a:extLst>
                    <a:ext uri="{FF2B5EF4-FFF2-40B4-BE49-F238E27FC236}">
                      <a16:creationId xmlns:a16="http://schemas.microsoft.com/office/drawing/2014/main" id="{1A8B2F4A-59E8-8E4D-AF16-E30588C169E3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4849227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6" name="Straight Connector 2715">
                  <a:extLst>
                    <a:ext uri="{FF2B5EF4-FFF2-40B4-BE49-F238E27FC236}">
                      <a16:creationId xmlns:a16="http://schemas.microsoft.com/office/drawing/2014/main" id="{89C9CD5E-A8D9-8646-8D8A-33C8E6348B7D}"/>
                    </a:ext>
                  </a:extLst>
                </p:cNvPr>
                <p:cNvCxnSpPr/>
                <p:nvPr/>
              </p:nvCxnSpPr>
              <p:spPr bwMode="auto">
                <a:xfrm>
                  <a:off x="6629609" y="4914314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7" name="Straight Connector 2716">
                  <a:extLst>
                    <a:ext uri="{FF2B5EF4-FFF2-40B4-BE49-F238E27FC236}">
                      <a16:creationId xmlns:a16="http://schemas.microsoft.com/office/drawing/2014/main" id="{2380D10B-02D7-7D4D-858E-7B9E0F25EA47}"/>
                    </a:ext>
                  </a:extLst>
                </p:cNvPr>
                <p:cNvCxnSpPr/>
                <p:nvPr/>
              </p:nvCxnSpPr>
              <p:spPr bwMode="auto">
                <a:xfrm>
                  <a:off x="6628021" y="4976227"/>
                  <a:ext cx="6032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8" name="Straight Connector 2717">
                  <a:extLst>
                    <a:ext uri="{FF2B5EF4-FFF2-40B4-BE49-F238E27FC236}">
                      <a16:creationId xmlns:a16="http://schemas.microsoft.com/office/drawing/2014/main" id="{E4D4FEF4-0BC3-DA4D-B1B2-68728DF20B49}"/>
                    </a:ext>
                  </a:extLst>
                </p:cNvPr>
                <p:cNvCxnSpPr/>
                <p:nvPr/>
              </p:nvCxnSpPr>
              <p:spPr bwMode="auto">
                <a:xfrm>
                  <a:off x="6628021" y="5044489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9" name="Straight Connector 2718">
                  <a:extLst>
                    <a:ext uri="{FF2B5EF4-FFF2-40B4-BE49-F238E27FC236}">
                      <a16:creationId xmlns:a16="http://schemas.microsoft.com/office/drawing/2014/main" id="{F6E061C3-ABF4-144A-848C-5BEF31ADECF4}"/>
                    </a:ext>
                  </a:extLst>
                </p:cNvPr>
                <p:cNvCxnSpPr/>
                <p:nvPr/>
              </p:nvCxnSpPr>
              <p:spPr bwMode="auto">
                <a:xfrm>
                  <a:off x="6626434" y="511433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0" name="Straight Connector 2719">
                  <a:extLst>
                    <a:ext uri="{FF2B5EF4-FFF2-40B4-BE49-F238E27FC236}">
                      <a16:creationId xmlns:a16="http://schemas.microsoft.com/office/drawing/2014/main" id="{B9405782-3E20-3B45-B0D6-9589D7CF19AF}"/>
                    </a:ext>
                  </a:extLst>
                </p:cNvPr>
                <p:cNvCxnSpPr/>
                <p:nvPr/>
              </p:nvCxnSpPr>
              <p:spPr bwMode="auto">
                <a:xfrm>
                  <a:off x="6629609" y="518418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1" name="Straight Connector 2720">
                  <a:extLst>
                    <a:ext uri="{FF2B5EF4-FFF2-40B4-BE49-F238E27FC236}">
                      <a16:creationId xmlns:a16="http://schemas.microsoft.com/office/drawing/2014/main" id="{915303A3-B5C1-2348-8424-C6383598B92E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5252452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2" name="Straight Connector 2721">
                  <a:extLst>
                    <a:ext uri="{FF2B5EF4-FFF2-40B4-BE49-F238E27FC236}">
                      <a16:creationId xmlns:a16="http://schemas.microsoft.com/office/drawing/2014/main" id="{102738D2-18A6-AA40-B466-CA08495E568F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5322302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3" name="Straight Connector 2722">
                  <a:extLst>
                    <a:ext uri="{FF2B5EF4-FFF2-40B4-BE49-F238E27FC236}">
                      <a16:creationId xmlns:a16="http://schemas.microsoft.com/office/drawing/2014/main" id="{F22F42B5-4E9C-5248-A274-FEB9C75B6F59}"/>
                    </a:ext>
                  </a:extLst>
                </p:cNvPr>
                <p:cNvCxnSpPr/>
                <p:nvPr/>
              </p:nvCxnSpPr>
              <p:spPr bwMode="auto">
                <a:xfrm>
                  <a:off x="6632784" y="538738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4" name="Straight Connector 2723">
                  <a:extLst>
                    <a:ext uri="{FF2B5EF4-FFF2-40B4-BE49-F238E27FC236}">
                      <a16:creationId xmlns:a16="http://schemas.microsoft.com/office/drawing/2014/main" id="{FD887A2F-12F9-8644-B716-BD003AA9A24B}"/>
                    </a:ext>
                  </a:extLst>
                </p:cNvPr>
                <p:cNvCxnSpPr/>
                <p:nvPr/>
              </p:nvCxnSpPr>
              <p:spPr bwMode="auto">
                <a:xfrm flipH="1">
                  <a:off x="6632784" y="4531727"/>
                  <a:ext cx="58737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725" name="Group 2724">
                  <a:extLst>
                    <a:ext uri="{FF2B5EF4-FFF2-40B4-BE49-F238E27FC236}">
                      <a16:creationId xmlns:a16="http://schemas.microsoft.com/office/drawing/2014/main" id="{8C1E25E6-6E1F-FF4E-A660-BFCB7345C0B3}"/>
                    </a:ext>
                  </a:extLst>
                </p:cNvPr>
                <p:cNvGrpSpPr/>
                <p:nvPr/>
              </p:nvGrpSpPr>
              <p:grpSpPr>
                <a:xfrm>
                  <a:off x="6434171" y="4488570"/>
                  <a:ext cx="224203" cy="179034"/>
                  <a:chOff x="3668110" y="2448910"/>
                  <a:chExt cx="3794234" cy="2165130"/>
                </a:xfrm>
              </p:grpSpPr>
              <p:sp>
                <p:nvSpPr>
                  <p:cNvPr id="2726" name="Rectangle 2725">
                    <a:extLst>
                      <a:ext uri="{FF2B5EF4-FFF2-40B4-BE49-F238E27FC236}">
                        <a16:creationId xmlns:a16="http://schemas.microsoft.com/office/drawing/2014/main" id="{56B3F659-21EF-0049-84CB-E92BC0D0E74E}"/>
                      </a:ext>
                    </a:extLst>
                  </p:cNvPr>
                  <p:cNvSpPr/>
                  <p:nvPr/>
                </p:nvSpPr>
                <p:spPr>
                  <a:xfrm>
                    <a:off x="3668110" y="3741409"/>
                    <a:ext cx="3780587" cy="872631"/>
                  </a:xfrm>
                  <a:prstGeom prst="rect">
                    <a:avLst/>
                  </a:prstGeom>
                  <a:gradFill>
                    <a:gsLst>
                      <a:gs pos="0">
                        <a:srgbClr val="B8C2C9"/>
                      </a:gs>
                      <a:gs pos="21000">
                        <a:schemeClr val="bg1"/>
                      </a:gs>
                      <a:gs pos="60000">
                        <a:srgbClr val="D6DCE0"/>
                      </a:gs>
                      <a:gs pos="100000">
                        <a:srgbClr val="B8C2C9"/>
                      </a:gs>
                    </a:gsLst>
                    <a:lin ang="0" scaled="0"/>
                  </a:gradFill>
                  <a:ln w="63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7" name="Freeform 2726">
                    <a:extLst>
                      <a:ext uri="{FF2B5EF4-FFF2-40B4-BE49-F238E27FC236}">
                        <a16:creationId xmlns:a16="http://schemas.microsoft.com/office/drawing/2014/main" id="{5C8E3830-BF24-0348-9A82-855D2C48E0E2}"/>
                      </a:ext>
                    </a:extLst>
                  </p:cNvPr>
                  <p:cNvSpPr/>
                  <p:nvPr/>
                </p:nvSpPr>
                <p:spPr>
                  <a:xfrm>
                    <a:off x="3678620" y="2448910"/>
                    <a:ext cx="3783724" cy="1324303"/>
                  </a:xfrm>
                  <a:custGeom>
                    <a:avLst/>
                    <a:gdLst>
                      <a:gd name="connsiteX0" fmla="*/ 0 w 3783724"/>
                      <a:gd name="connsiteY0" fmla="*/ 1313793 h 1324303"/>
                      <a:gd name="connsiteX1" fmla="*/ 0 w 3783724"/>
                      <a:gd name="connsiteY1" fmla="*/ 1313793 h 1324303"/>
                      <a:gd name="connsiteX2" fmla="*/ 252248 w 3783724"/>
                      <a:gd name="connsiteY2" fmla="*/ 0 h 1324303"/>
                      <a:gd name="connsiteX3" fmla="*/ 3415862 w 3783724"/>
                      <a:gd name="connsiteY3" fmla="*/ 21020 h 1324303"/>
                      <a:gd name="connsiteX4" fmla="*/ 3783724 w 3783724"/>
                      <a:gd name="connsiteY4" fmla="*/ 1324303 h 1324303"/>
                      <a:gd name="connsiteX5" fmla="*/ 0 w 3783724"/>
                      <a:gd name="connsiteY5" fmla="*/ 1313793 h 1324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783724" h="1324303">
                        <a:moveTo>
                          <a:pt x="0" y="1313793"/>
                        </a:moveTo>
                        <a:lnTo>
                          <a:pt x="0" y="1313793"/>
                        </a:lnTo>
                        <a:lnTo>
                          <a:pt x="252248" y="0"/>
                        </a:lnTo>
                        <a:lnTo>
                          <a:pt x="3415862" y="21020"/>
                        </a:lnTo>
                        <a:lnTo>
                          <a:pt x="3783724" y="1324303"/>
                        </a:lnTo>
                        <a:lnTo>
                          <a:pt x="0" y="1313793"/>
                        </a:lnTo>
                        <a:close/>
                      </a:path>
                    </a:pathLst>
                  </a:custGeom>
                  <a:solidFill>
                    <a:srgbClr val="B8C2C9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728" name="Group 2727">
                    <a:extLst>
                      <a:ext uri="{FF2B5EF4-FFF2-40B4-BE49-F238E27FC236}">
                        <a16:creationId xmlns:a16="http://schemas.microsoft.com/office/drawing/2014/main" id="{4B5333A7-A95F-C347-8CC8-BABA141D6C40}"/>
                      </a:ext>
                    </a:extLst>
                  </p:cNvPr>
                  <p:cNvGrpSpPr/>
                  <p:nvPr/>
                </p:nvGrpSpPr>
                <p:grpSpPr>
                  <a:xfrm>
                    <a:off x="3941378" y="2603243"/>
                    <a:ext cx="3202061" cy="1066110"/>
                    <a:chOff x="7939341" y="3037317"/>
                    <a:chExt cx="897649" cy="353919"/>
                  </a:xfrm>
                </p:grpSpPr>
                <p:sp>
                  <p:nvSpPr>
                    <p:cNvPr id="2729" name="Freeform 2728">
                      <a:extLst>
                        <a:ext uri="{FF2B5EF4-FFF2-40B4-BE49-F238E27FC236}">
                          <a16:creationId xmlns:a16="http://schemas.microsoft.com/office/drawing/2014/main" id="{92C3D09B-112B-9D41-BF39-03E09E32E0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64170" y="3037317"/>
                      <a:ext cx="849158" cy="198115"/>
                    </a:xfrm>
                    <a:custGeom>
                      <a:avLst/>
                      <a:gdLst>
                        <a:gd name="connsiteX0" fmla="*/ 3725333 w 4588933"/>
                        <a:gd name="connsiteY0" fmla="*/ 0 h 1049866"/>
                        <a:gd name="connsiteX1" fmla="*/ 4588933 w 4588933"/>
                        <a:gd name="connsiteY1" fmla="*/ 270933 h 1049866"/>
                        <a:gd name="connsiteX2" fmla="*/ 3962400 w 4588933"/>
                        <a:gd name="connsiteY2" fmla="*/ 541866 h 1049866"/>
                        <a:gd name="connsiteX3" fmla="*/ 3742267 w 4588933"/>
                        <a:gd name="connsiteY3" fmla="*/ 457200 h 1049866"/>
                        <a:gd name="connsiteX4" fmla="*/ 2269067 w 4588933"/>
                        <a:gd name="connsiteY4" fmla="*/ 1049866 h 1049866"/>
                        <a:gd name="connsiteX5" fmla="*/ 880533 w 4588933"/>
                        <a:gd name="connsiteY5" fmla="*/ 457200 h 1049866"/>
                        <a:gd name="connsiteX6" fmla="*/ 592667 w 4588933"/>
                        <a:gd name="connsiteY6" fmla="*/ 541866 h 1049866"/>
                        <a:gd name="connsiteX7" fmla="*/ 0 w 4588933"/>
                        <a:gd name="connsiteY7" fmla="*/ 254000 h 1049866"/>
                        <a:gd name="connsiteX8" fmla="*/ 880533 w 4588933"/>
                        <a:gd name="connsiteY8" fmla="*/ 16933 h 1049866"/>
                        <a:gd name="connsiteX9" fmla="*/ 2302933 w 4588933"/>
                        <a:gd name="connsiteY9" fmla="*/ 626533 h 1049866"/>
                        <a:gd name="connsiteX10" fmla="*/ 3725333 w 4588933"/>
                        <a:gd name="connsiteY10" fmla="*/ 0 h 1049866"/>
                        <a:gd name="connsiteX0" fmla="*/ 3725333 w 4641485"/>
                        <a:gd name="connsiteY0" fmla="*/ 0 h 1049866"/>
                        <a:gd name="connsiteX1" fmla="*/ 4641485 w 4641485"/>
                        <a:gd name="connsiteY1" fmla="*/ 239402 h 1049866"/>
                        <a:gd name="connsiteX2" fmla="*/ 3962400 w 4641485"/>
                        <a:gd name="connsiteY2" fmla="*/ 541866 h 1049866"/>
                        <a:gd name="connsiteX3" fmla="*/ 3742267 w 4641485"/>
                        <a:gd name="connsiteY3" fmla="*/ 457200 h 1049866"/>
                        <a:gd name="connsiteX4" fmla="*/ 2269067 w 4641485"/>
                        <a:gd name="connsiteY4" fmla="*/ 1049866 h 1049866"/>
                        <a:gd name="connsiteX5" fmla="*/ 880533 w 4641485"/>
                        <a:gd name="connsiteY5" fmla="*/ 457200 h 1049866"/>
                        <a:gd name="connsiteX6" fmla="*/ 592667 w 4641485"/>
                        <a:gd name="connsiteY6" fmla="*/ 541866 h 1049866"/>
                        <a:gd name="connsiteX7" fmla="*/ 0 w 4641485"/>
                        <a:gd name="connsiteY7" fmla="*/ 254000 h 1049866"/>
                        <a:gd name="connsiteX8" fmla="*/ 880533 w 4641485"/>
                        <a:gd name="connsiteY8" fmla="*/ 16933 h 1049866"/>
                        <a:gd name="connsiteX9" fmla="*/ 2302933 w 4641485"/>
                        <a:gd name="connsiteY9" fmla="*/ 626533 h 1049866"/>
                        <a:gd name="connsiteX10" fmla="*/ 3725333 w 4641485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73798 w 4673016"/>
                        <a:gd name="connsiteY3" fmla="*/ 45720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84308 w 4673016"/>
                        <a:gd name="connsiteY3" fmla="*/ 404648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815839 w 4673016"/>
                        <a:gd name="connsiteY3" fmla="*/ 46771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673016" h="1049866">
                          <a:moveTo>
                            <a:pt x="3756864" y="0"/>
                          </a:moveTo>
                          <a:lnTo>
                            <a:pt x="4673016" y="239402"/>
                          </a:lnTo>
                          <a:lnTo>
                            <a:pt x="3993931" y="541866"/>
                          </a:lnTo>
                          <a:lnTo>
                            <a:pt x="3815839" y="467710"/>
                          </a:lnTo>
                          <a:lnTo>
                            <a:pt x="2300598" y="1049866"/>
                          </a:lnTo>
                          <a:lnTo>
                            <a:pt x="912064" y="457200"/>
                          </a:lnTo>
                          <a:lnTo>
                            <a:pt x="624198" y="541866"/>
                          </a:lnTo>
                          <a:lnTo>
                            <a:pt x="0" y="275021"/>
                          </a:lnTo>
                          <a:lnTo>
                            <a:pt x="912064" y="16933"/>
                          </a:lnTo>
                          <a:lnTo>
                            <a:pt x="2323954" y="616023"/>
                          </a:lnTo>
                          <a:lnTo>
                            <a:pt x="3756864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730" name="Freeform 2729">
                      <a:extLst>
                        <a:ext uri="{FF2B5EF4-FFF2-40B4-BE49-F238E27FC236}">
                          <a16:creationId xmlns:a16="http://schemas.microsoft.com/office/drawing/2014/main" id="{C29A1B9B-959D-F34E-A166-6CCBBC871F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19948" y="3206783"/>
                      <a:ext cx="317042" cy="170569"/>
                    </a:xfrm>
                    <a:custGeom>
                      <a:avLst/>
                      <a:gdLst>
                        <a:gd name="connsiteX0" fmla="*/ 21021 w 1744718"/>
                        <a:gd name="connsiteY0" fmla="*/ 0 h 903890"/>
                        <a:gd name="connsiteX1" fmla="*/ 1744718 w 1744718"/>
                        <a:gd name="connsiteY1" fmla="*/ 693683 h 903890"/>
                        <a:gd name="connsiteX2" fmla="*/ 1145628 w 1744718"/>
                        <a:gd name="connsiteY2" fmla="*/ 903890 h 903890"/>
                        <a:gd name="connsiteX3" fmla="*/ 0 w 1744718"/>
                        <a:gd name="connsiteY3" fmla="*/ 451945 h 903890"/>
                        <a:gd name="connsiteX4" fmla="*/ 21021 w 1744718"/>
                        <a:gd name="connsiteY4" fmla="*/ 0 h 903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44718" h="903890">
                          <a:moveTo>
                            <a:pt x="21021" y="0"/>
                          </a:moveTo>
                          <a:lnTo>
                            <a:pt x="1744718" y="693683"/>
                          </a:lnTo>
                          <a:lnTo>
                            <a:pt x="1145628" y="903890"/>
                          </a:lnTo>
                          <a:lnTo>
                            <a:pt x="0" y="451945"/>
                          </a:lnTo>
                          <a:lnTo>
                            <a:pt x="21021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731" name="Freeform 2730">
                      <a:extLst>
                        <a:ext uri="{FF2B5EF4-FFF2-40B4-BE49-F238E27FC236}">
                          <a16:creationId xmlns:a16="http://schemas.microsoft.com/office/drawing/2014/main" id="{597F3699-7468-9D4D-8979-E5C8A48E7C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39341" y="3206783"/>
                      <a:ext cx="311312" cy="168585"/>
                    </a:xfrm>
                    <a:custGeom>
                      <a:avLst/>
                      <a:gdLst>
                        <a:gd name="connsiteX0" fmla="*/ 1702676 w 1713187"/>
                        <a:gd name="connsiteY0" fmla="*/ 0 h 893380"/>
                        <a:gd name="connsiteX1" fmla="*/ 1713187 w 1713187"/>
                        <a:gd name="connsiteY1" fmla="*/ 472966 h 893380"/>
                        <a:gd name="connsiteX2" fmla="*/ 578069 w 1713187"/>
                        <a:gd name="connsiteY2" fmla="*/ 893380 h 893380"/>
                        <a:gd name="connsiteX3" fmla="*/ 0 w 1713187"/>
                        <a:gd name="connsiteY3" fmla="*/ 693683 h 893380"/>
                        <a:gd name="connsiteX4" fmla="*/ 1702676 w 1713187"/>
                        <a:gd name="connsiteY4" fmla="*/ 0 h 8933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13187" h="893380">
                          <a:moveTo>
                            <a:pt x="1702676" y="0"/>
                          </a:moveTo>
                          <a:lnTo>
                            <a:pt x="1713187" y="472966"/>
                          </a:lnTo>
                          <a:lnTo>
                            <a:pt x="578069" y="893380"/>
                          </a:lnTo>
                          <a:lnTo>
                            <a:pt x="0" y="693683"/>
                          </a:lnTo>
                          <a:lnTo>
                            <a:pt x="1702676" y="0"/>
                          </a:lnTo>
                          <a:close/>
                        </a:path>
                      </a:pathLst>
                    </a:custGeom>
                    <a:solidFill>
                      <a:srgbClr val="0000A8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732" name="Freeform 2731">
                      <a:extLst>
                        <a:ext uri="{FF2B5EF4-FFF2-40B4-BE49-F238E27FC236}">
                          <a16:creationId xmlns:a16="http://schemas.microsoft.com/office/drawing/2014/main" id="{97195BD3-473E-0E49-A1FB-18A9CD9A8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7413" y="3123483"/>
                      <a:ext cx="676892" cy="267753"/>
                    </a:xfrm>
                    <a:custGeom>
                      <a:avLst/>
                      <a:gdLst>
                        <a:gd name="connsiteX0" fmla="*/ 599089 w 4162096"/>
                        <a:gd name="connsiteY0" fmla="*/ 273269 h 1618593"/>
                        <a:gd name="connsiteX1" fmla="*/ 882869 w 4162096"/>
                        <a:gd name="connsiteY1" fmla="*/ 199697 h 1618593"/>
                        <a:gd name="connsiteX2" fmla="*/ 2312276 w 4162096"/>
                        <a:gd name="connsiteY2" fmla="*/ 798786 h 1618593"/>
                        <a:gd name="connsiteX3" fmla="*/ 3794234 w 4162096"/>
                        <a:gd name="connsiteY3" fmla="*/ 199697 h 1618593"/>
                        <a:gd name="connsiteX4" fmla="*/ 4014951 w 4162096"/>
                        <a:gd name="connsiteY4" fmla="*/ 273269 h 1618593"/>
                        <a:gd name="connsiteX5" fmla="*/ 3058510 w 4162096"/>
                        <a:gd name="connsiteY5" fmla="*/ 641131 h 1618593"/>
                        <a:gd name="connsiteX6" fmla="*/ 3026979 w 4162096"/>
                        <a:gd name="connsiteY6" fmla="*/ 1114097 h 1618593"/>
                        <a:gd name="connsiteX7" fmla="*/ 4162096 w 4162096"/>
                        <a:gd name="connsiteY7" fmla="*/ 1545021 h 1618593"/>
                        <a:gd name="connsiteX8" fmla="*/ 3878317 w 4162096"/>
                        <a:gd name="connsiteY8" fmla="*/ 1608083 h 1618593"/>
                        <a:gd name="connsiteX9" fmla="*/ 2301765 w 4162096"/>
                        <a:gd name="connsiteY9" fmla="*/ 945931 h 1618593"/>
                        <a:gd name="connsiteX10" fmla="*/ 693682 w 4162096"/>
                        <a:gd name="connsiteY10" fmla="*/ 1618593 h 1618593"/>
                        <a:gd name="connsiteX11" fmla="*/ 430924 w 4162096"/>
                        <a:gd name="connsiteY11" fmla="*/ 1524000 h 1618593"/>
                        <a:gd name="connsiteX12" fmla="*/ 1576551 w 4162096"/>
                        <a:gd name="connsiteY12" fmla="*/ 1082566 h 1618593"/>
                        <a:gd name="connsiteX13" fmla="*/ 1545020 w 4162096"/>
                        <a:gd name="connsiteY13" fmla="*/ 609600 h 1618593"/>
                        <a:gd name="connsiteX14" fmla="*/ 0 w 4162096"/>
                        <a:gd name="connsiteY14" fmla="*/ 0 h 1618593"/>
                        <a:gd name="connsiteX15" fmla="*/ 872358 w 4162096"/>
                        <a:gd name="connsiteY15" fmla="*/ 210207 h 1618593"/>
                        <a:gd name="connsiteX16" fmla="*/ 872358 w 4162096"/>
                        <a:gd name="connsiteY16" fmla="*/ 210207 h 1618593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15" fmla="*/ 441434 w 3731172"/>
                        <a:gd name="connsiteY15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357351 w 3731172"/>
                        <a:gd name="connsiteY14" fmla="*/ 115613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56137 w 3731172"/>
                        <a:gd name="connsiteY13" fmla="*/ 441434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903890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575034 w 3710151"/>
                        <a:gd name="connsiteY6" fmla="*/ 91440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06565 w 3710151"/>
                        <a:gd name="connsiteY6" fmla="*/ 92491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5151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09858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62012 w 3725019"/>
                        <a:gd name="connsiteY0" fmla="*/ 73572 h 1418896"/>
                        <a:gd name="connsiteX1" fmla="*/ 445792 w 3725019"/>
                        <a:gd name="connsiteY1" fmla="*/ 0 h 1418896"/>
                        <a:gd name="connsiteX2" fmla="*/ 1852896 w 3725019"/>
                        <a:gd name="connsiteY2" fmla="*/ 591655 h 1418896"/>
                        <a:gd name="connsiteX3" fmla="*/ 3357157 w 3725019"/>
                        <a:gd name="connsiteY3" fmla="*/ 0 h 1418896"/>
                        <a:gd name="connsiteX4" fmla="*/ 3577874 w 3725019"/>
                        <a:gd name="connsiteY4" fmla="*/ 73572 h 1418896"/>
                        <a:gd name="connsiteX5" fmla="*/ 2632585 w 3725019"/>
                        <a:gd name="connsiteY5" fmla="*/ 448868 h 1418896"/>
                        <a:gd name="connsiteX6" fmla="*/ 2625150 w 3725019"/>
                        <a:gd name="connsiteY6" fmla="*/ 902607 h 1418896"/>
                        <a:gd name="connsiteX7" fmla="*/ 3725019 w 3725019"/>
                        <a:gd name="connsiteY7" fmla="*/ 1345324 h 1418896"/>
                        <a:gd name="connsiteX8" fmla="*/ 3441240 w 3725019"/>
                        <a:gd name="connsiteY8" fmla="*/ 1408386 h 1418896"/>
                        <a:gd name="connsiteX9" fmla="*/ 1864688 w 3725019"/>
                        <a:gd name="connsiteY9" fmla="*/ 746234 h 1418896"/>
                        <a:gd name="connsiteX10" fmla="*/ 256605 w 3725019"/>
                        <a:gd name="connsiteY10" fmla="*/ 1418896 h 1418896"/>
                        <a:gd name="connsiteX11" fmla="*/ 0 w 3725019"/>
                        <a:gd name="connsiteY11" fmla="*/ 1331097 h 1418896"/>
                        <a:gd name="connsiteX12" fmla="*/ 1113454 w 3725019"/>
                        <a:gd name="connsiteY12" fmla="*/ 903890 h 1418896"/>
                        <a:gd name="connsiteX13" fmla="*/ 1102302 w 3725019"/>
                        <a:gd name="connsiteY13" fmla="*/ 451945 h 1418896"/>
                        <a:gd name="connsiteX14" fmla="*/ 183032 w 3725019"/>
                        <a:gd name="connsiteY14" fmla="*/ 84081 h 1418896"/>
                        <a:gd name="connsiteX15" fmla="*/ 162012 w 3725019"/>
                        <a:gd name="connsiteY15" fmla="*/ 73572 h 14188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3725019" h="1418896">
                          <a:moveTo>
                            <a:pt x="162012" y="73572"/>
                          </a:moveTo>
                          <a:lnTo>
                            <a:pt x="445792" y="0"/>
                          </a:lnTo>
                          <a:lnTo>
                            <a:pt x="1852896" y="591655"/>
                          </a:lnTo>
                          <a:lnTo>
                            <a:pt x="3357157" y="0"/>
                          </a:lnTo>
                          <a:lnTo>
                            <a:pt x="3577874" y="73572"/>
                          </a:lnTo>
                          <a:lnTo>
                            <a:pt x="2632585" y="448868"/>
                          </a:lnTo>
                          <a:lnTo>
                            <a:pt x="2625150" y="902607"/>
                          </a:lnTo>
                          <a:lnTo>
                            <a:pt x="3725019" y="1345324"/>
                          </a:lnTo>
                          <a:lnTo>
                            <a:pt x="3441240" y="1408386"/>
                          </a:lnTo>
                          <a:lnTo>
                            <a:pt x="1864688" y="746234"/>
                          </a:lnTo>
                          <a:lnTo>
                            <a:pt x="256605" y="1418896"/>
                          </a:lnTo>
                          <a:lnTo>
                            <a:pt x="0" y="1331097"/>
                          </a:lnTo>
                          <a:lnTo>
                            <a:pt x="1113454" y="903890"/>
                          </a:lnTo>
                          <a:cubicBezTo>
                            <a:pt x="1113454" y="760249"/>
                            <a:pt x="1102302" y="595586"/>
                            <a:pt x="1102302" y="451945"/>
                          </a:cubicBezTo>
                          <a:lnTo>
                            <a:pt x="183032" y="84081"/>
                          </a:lnTo>
                          <a:cubicBezTo>
                            <a:pt x="26317" y="21019"/>
                            <a:pt x="169019" y="77075"/>
                            <a:pt x="162012" y="73572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cxnSp>
            <p:nvCxnSpPr>
              <p:cNvPr id="2528" name="Straight Connector 2527">
                <a:extLst>
                  <a:ext uri="{FF2B5EF4-FFF2-40B4-BE49-F238E27FC236}">
                    <a16:creationId xmlns:a16="http://schemas.microsoft.com/office/drawing/2014/main" id="{516A4D27-52E4-DA41-BD9B-30D14B81A0CD}"/>
                  </a:ext>
                </a:extLst>
              </p:cNvPr>
              <p:cNvCxnSpPr>
                <a:cxnSpLocks/>
                <a:endCxn id="2611" idx="9"/>
              </p:cNvCxnSpPr>
              <p:nvPr/>
            </p:nvCxnSpPr>
            <p:spPr bwMode="auto">
              <a:xfrm>
                <a:off x="7282802" y="4119099"/>
                <a:ext cx="32665" cy="571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29" name="Group 2528">
                <a:extLst>
                  <a:ext uri="{FF2B5EF4-FFF2-40B4-BE49-F238E27FC236}">
                    <a16:creationId xmlns:a16="http://schemas.microsoft.com/office/drawing/2014/main" id="{FEAF1439-07B9-B34F-BA33-4844CED96955}"/>
                  </a:ext>
                </a:extLst>
              </p:cNvPr>
              <p:cNvGrpSpPr/>
              <p:nvPr/>
            </p:nvGrpSpPr>
            <p:grpSpPr>
              <a:xfrm>
                <a:off x="6885811" y="4644942"/>
                <a:ext cx="267360" cy="997195"/>
                <a:chOff x="6424161" y="4488570"/>
                <a:chExt cx="267360" cy="997195"/>
              </a:xfrm>
            </p:grpSpPr>
            <p:grpSp>
              <p:nvGrpSpPr>
                <p:cNvPr id="2652" name="Group 506">
                  <a:extLst>
                    <a:ext uri="{FF2B5EF4-FFF2-40B4-BE49-F238E27FC236}">
                      <a16:creationId xmlns:a16="http://schemas.microsoft.com/office/drawing/2014/main" id="{035788A8-C823-0641-8B0A-765D173FB6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424161" y="4637077"/>
                  <a:ext cx="235570" cy="848688"/>
                  <a:chOff x="6395998" y="3062424"/>
                  <a:chExt cx="564403" cy="837478"/>
                </a:xfrm>
              </p:grpSpPr>
              <p:sp>
                <p:nvSpPr>
                  <p:cNvPr id="2674" name="Rectangle 2673">
                    <a:extLst>
                      <a:ext uri="{FF2B5EF4-FFF2-40B4-BE49-F238E27FC236}">
                        <a16:creationId xmlns:a16="http://schemas.microsoft.com/office/drawing/2014/main" id="{7494D0C8-A13D-0446-AD92-3571A0460A19}"/>
                      </a:ext>
                    </a:extLst>
                  </p:cNvPr>
                  <p:cNvSpPr/>
                  <p:nvPr/>
                </p:nvSpPr>
                <p:spPr>
                  <a:xfrm>
                    <a:off x="6509786" y="3061857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675" name="Straight Connector 2674">
                    <a:extLst>
                      <a:ext uri="{FF2B5EF4-FFF2-40B4-BE49-F238E27FC236}">
                        <a16:creationId xmlns:a16="http://schemas.microsoft.com/office/drawing/2014/main" id="{32323868-FEF5-4347-A411-83B83EE5B7A9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84705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76" name="Rectangle 2675">
                    <a:extLst>
                      <a:ext uri="{FF2B5EF4-FFF2-40B4-BE49-F238E27FC236}">
                        <a16:creationId xmlns:a16="http://schemas.microsoft.com/office/drawing/2014/main" id="{FD66C5F6-A566-F143-AE73-8F35102F70A6}"/>
                      </a:ext>
                    </a:extLst>
                  </p:cNvPr>
                  <p:cNvSpPr/>
                  <p:nvPr/>
                </p:nvSpPr>
                <p:spPr>
                  <a:xfrm>
                    <a:off x="6476953" y="307125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677" name="Straight Connector 2676">
                    <a:extLst>
                      <a:ext uri="{FF2B5EF4-FFF2-40B4-BE49-F238E27FC236}">
                        <a16:creationId xmlns:a16="http://schemas.microsoft.com/office/drawing/2014/main" id="{E00B3598-77A2-B346-AE64-13E4A7218AB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39636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78" name="Rectangle 2677">
                    <a:extLst>
                      <a:ext uri="{FF2B5EF4-FFF2-40B4-BE49-F238E27FC236}">
                        <a16:creationId xmlns:a16="http://schemas.microsoft.com/office/drawing/2014/main" id="{D0A9CE37-966A-1B46-9B34-AC1358A24B34}"/>
                      </a:ext>
                    </a:extLst>
                  </p:cNvPr>
                  <p:cNvSpPr/>
                  <p:nvPr/>
                </p:nvSpPr>
                <p:spPr>
                  <a:xfrm>
                    <a:off x="6817210" y="370256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679" name="Rectangle 2678">
                    <a:extLst>
                      <a:ext uri="{FF2B5EF4-FFF2-40B4-BE49-F238E27FC236}">
                        <a16:creationId xmlns:a16="http://schemas.microsoft.com/office/drawing/2014/main" id="{C9142642-519B-5F42-8CA6-EBDEE3175419}"/>
                      </a:ext>
                    </a:extLst>
                  </p:cNvPr>
                  <p:cNvSpPr/>
                  <p:nvPr/>
                </p:nvSpPr>
                <p:spPr>
                  <a:xfrm>
                    <a:off x="6405320" y="3157415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680" name="Straight Connector 2679">
                    <a:extLst>
                      <a:ext uri="{FF2B5EF4-FFF2-40B4-BE49-F238E27FC236}">
                        <a16:creationId xmlns:a16="http://schemas.microsoft.com/office/drawing/2014/main" id="{0F8F2436-A4A0-244D-B3C0-1A37A374EB3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847057" y="380439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681" name="Group 544">
                    <a:extLst>
                      <a:ext uri="{FF2B5EF4-FFF2-40B4-BE49-F238E27FC236}">
                        <a16:creationId xmlns:a16="http://schemas.microsoft.com/office/drawing/2014/main" id="{4CD2238B-39F6-4345-913A-6524EB54B77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709" name="Straight Connector 2708">
                      <a:extLst>
                        <a:ext uri="{FF2B5EF4-FFF2-40B4-BE49-F238E27FC236}">
                          <a16:creationId xmlns:a16="http://schemas.microsoft.com/office/drawing/2014/main" id="{326428B6-7080-FA4F-B82E-39C09E065AD1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782" y="2845711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10" name="Straight Connector 2709">
                      <a:extLst>
                        <a:ext uri="{FF2B5EF4-FFF2-40B4-BE49-F238E27FC236}">
                          <a16:creationId xmlns:a16="http://schemas.microsoft.com/office/drawing/2014/main" id="{97068EDE-C96C-3049-AF86-FF2CE0E61AE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076" y="29381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82" name="Group 547">
                    <a:extLst>
                      <a:ext uri="{FF2B5EF4-FFF2-40B4-BE49-F238E27FC236}">
                        <a16:creationId xmlns:a16="http://schemas.microsoft.com/office/drawing/2014/main" id="{6D6DE228-D319-0645-BF61-D932EA68C5F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707" name="Straight Connector 2706">
                      <a:extLst>
                        <a:ext uri="{FF2B5EF4-FFF2-40B4-BE49-F238E27FC236}">
                          <a16:creationId xmlns:a16="http://schemas.microsoft.com/office/drawing/2014/main" id="{D7EF321D-7E1E-7C44-9E11-1F807665DA4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9263" y="2845642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08" name="Straight Connector 2707">
                      <a:extLst>
                        <a:ext uri="{FF2B5EF4-FFF2-40B4-BE49-F238E27FC236}">
                          <a16:creationId xmlns:a16="http://schemas.microsoft.com/office/drawing/2014/main" id="{4A5C36D2-1A3B-BB4F-AA2D-7E93B8808099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557" y="293493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83" name="Group 549">
                    <a:extLst>
                      <a:ext uri="{FF2B5EF4-FFF2-40B4-BE49-F238E27FC236}">
                        <a16:creationId xmlns:a16="http://schemas.microsoft.com/office/drawing/2014/main" id="{F9A25F8F-FF43-3947-8353-B6A2E78C62A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705" name="Straight Connector 2704">
                      <a:extLst>
                        <a:ext uri="{FF2B5EF4-FFF2-40B4-BE49-F238E27FC236}">
                          <a16:creationId xmlns:a16="http://schemas.microsoft.com/office/drawing/2014/main" id="{F88EE6A5-D2EA-E545-8107-F3988F05BD82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6759" y="284557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06" name="Straight Connector 2705">
                      <a:extLst>
                        <a:ext uri="{FF2B5EF4-FFF2-40B4-BE49-F238E27FC236}">
                          <a16:creationId xmlns:a16="http://schemas.microsoft.com/office/drawing/2014/main" id="{A0C1C194-65DA-E141-A9C5-32F67C1FCCCD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036" y="293486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84" name="Group 550">
                    <a:extLst>
                      <a:ext uri="{FF2B5EF4-FFF2-40B4-BE49-F238E27FC236}">
                        <a16:creationId xmlns:a16="http://schemas.microsoft.com/office/drawing/2014/main" id="{0062A062-A807-9A43-8C7A-C1AD2D7509B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703" name="Straight Connector 2702">
                      <a:extLst>
                        <a:ext uri="{FF2B5EF4-FFF2-40B4-BE49-F238E27FC236}">
                          <a16:creationId xmlns:a16="http://schemas.microsoft.com/office/drawing/2014/main" id="{FF5F221B-378C-984F-93E8-7B92737AC7D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238" y="284550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04" name="Straight Connector 2703">
                      <a:extLst>
                        <a:ext uri="{FF2B5EF4-FFF2-40B4-BE49-F238E27FC236}">
                          <a16:creationId xmlns:a16="http://schemas.microsoft.com/office/drawing/2014/main" id="{F02BA098-B806-4247-87C5-7685B30FD6EE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516" y="293479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85" name="Group 551">
                    <a:extLst>
                      <a:ext uri="{FF2B5EF4-FFF2-40B4-BE49-F238E27FC236}">
                        <a16:creationId xmlns:a16="http://schemas.microsoft.com/office/drawing/2014/main" id="{D556F490-05B7-9D47-876A-3DCD2A7CACA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701" name="Straight Connector 2700">
                      <a:extLst>
                        <a:ext uri="{FF2B5EF4-FFF2-40B4-BE49-F238E27FC236}">
                          <a16:creationId xmlns:a16="http://schemas.microsoft.com/office/drawing/2014/main" id="{034D07EB-9262-1248-B778-B995468AE7E5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718" y="2845433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02" name="Straight Connector 2701">
                      <a:extLst>
                        <a:ext uri="{FF2B5EF4-FFF2-40B4-BE49-F238E27FC236}">
                          <a16:creationId xmlns:a16="http://schemas.microsoft.com/office/drawing/2014/main" id="{4ACF7225-C815-6F47-81CE-EB2D3B624E99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995" y="293472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86" name="Group 552">
                    <a:extLst>
                      <a:ext uri="{FF2B5EF4-FFF2-40B4-BE49-F238E27FC236}">
                        <a16:creationId xmlns:a16="http://schemas.microsoft.com/office/drawing/2014/main" id="{CFE83555-35C6-BC45-9536-2D5EA4F18D4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699" name="Straight Connector 2698">
                      <a:extLst>
                        <a:ext uri="{FF2B5EF4-FFF2-40B4-BE49-F238E27FC236}">
                          <a16:creationId xmlns:a16="http://schemas.microsoft.com/office/drawing/2014/main" id="{44AA5AB1-F7AB-EE40-BBD1-8BEE203967D6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199" y="2845363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00" name="Straight Connector 2699">
                      <a:extLst>
                        <a:ext uri="{FF2B5EF4-FFF2-40B4-BE49-F238E27FC236}">
                          <a16:creationId xmlns:a16="http://schemas.microsoft.com/office/drawing/2014/main" id="{BA69000A-83EB-D541-966D-F8C52CE0DE12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3477" y="293935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87" name="Group 555">
                    <a:extLst>
                      <a:ext uri="{FF2B5EF4-FFF2-40B4-BE49-F238E27FC236}">
                        <a16:creationId xmlns:a16="http://schemas.microsoft.com/office/drawing/2014/main" id="{3C06EBAD-5D3A-2249-95AF-5C0E7DA96FB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697" name="Straight Connector 2696">
                      <a:extLst>
                        <a:ext uri="{FF2B5EF4-FFF2-40B4-BE49-F238E27FC236}">
                          <a16:creationId xmlns:a16="http://schemas.microsoft.com/office/drawing/2014/main" id="{FAB299D8-25E4-DB40-B2FF-BA322C747051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679" y="284216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98" name="Straight Connector 2697">
                      <a:extLst>
                        <a:ext uri="{FF2B5EF4-FFF2-40B4-BE49-F238E27FC236}">
                          <a16:creationId xmlns:a16="http://schemas.microsoft.com/office/drawing/2014/main" id="{6DE2C72E-6EA3-AD4D-9AD3-E0DFC075167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0972" y="293928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88" name="Group 556">
                    <a:extLst>
                      <a:ext uri="{FF2B5EF4-FFF2-40B4-BE49-F238E27FC236}">
                        <a16:creationId xmlns:a16="http://schemas.microsoft.com/office/drawing/2014/main" id="{2E67B371-181E-9F47-90AF-9948D1DBD44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695" name="Straight Connector 2694">
                      <a:extLst>
                        <a:ext uri="{FF2B5EF4-FFF2-40B4-BE49-F238E27FC236}">
                          <a16:creationId xmlns:a16="http://schemas.microsoft.com/office/drawing/2014/main" id="{ADCE692A-981A-CC4C-BC21-8A762332F7A3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9158" y="284209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96" name="Straight Connector 2695">
                      <a:extLst>
                        <a:ext uri="{FF2B5EF4-FFF2-40B4-BE49-F238E27FC236}">
                          <a16:creationId xmlns:a16="http://schemas.microsoft.com/office/drawing/2014/main" id="{06B55BD8-5DAC-E340-A23B-3DF12BF23F39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452" y="293921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89" name="Group 557">
                    <a:extLst>
                      <a:ext uri="{FF2B5EF4-FFF2-40B4-BE49-F238E27FC236}">
                        <a16:creationId xmlns:a16="http://schemas.microsoft.com/office/drawing/2014/main" id="{C4088A01-9248-2545-B9F8-D5F693A78E0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693" name="Straight Connector 2692">
                      <a:extLst>
                        <a:ext uri="{FF2B5EF4-FFF2-40B4-BE49-F238E27FC236}">
                          <a16:creationId xmlns:a16="http://schemas.microsoft.com/office/drawing/2014/main" id="{FB2195F3-A4C6-4441-B7E2-E194BDA68AE6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6654" y="284671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94" name="Straight Connector 2693">
                      <a:extLst>
                        <a:ext uri="{FF2B5EF4-FFF2-40B4-BE49-F238E27FC236}">
                          <a16:creationId xmlns:a16="http://schemas.microsoft.com/office/drawing/2014/main" id="{FF0F9D1C-51A6-8046-9415-647EE722455E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933" y="293914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90" name="Group 558">
                    <a:extLst>
                      <a:ext uri="{FF2B5EF4-FFF2-40B4-BE49-F238E27FC236}">
                        <a16:creationId xmlns:a16="http://schemas.microsoft.com/office/drawing/2014/main" id="{74001BEB-1555-2249-88B0-0B7E43C8C04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691" name="Straight Connector 2690">
                      <a:extLst>
                        <a:ext uri="{FF2B5EF4-FFF2-40B4-BE49-F238E27FC236}">
                          <a16:creationId xmlns:a16="http://schemas.microsoft.com/office/drawing/2014/main" id="{F7875115-8920-1446-860A-3CE55A373CB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133" y="284665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92" name="Straight Connector 2691">
                      <a:extLst>
                        <a:ext uri="{FF2B5EF4-FFF2-40B4-BE49-F238E27FC236}">
                          <a16:creationId xmlns:a16="http://schemas.microsoft.com/office/drawing/2014/main" id="{AE6F0108-E5A2-ED49-B44A-CA2EEA8AA5E6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413" y="293907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2653" name="Straight Connector 2652">
                  <a:extLst>
                    <a:ext uri="{FF2B5EF4-FFF2-40B4-BE49-F238E27FC236}">
                      <a16:creationId xmlns:a16="http://schemas.microsoft.com/office/drawing/2014/main" id="{99C0B842-2650-074A-A671-B548AB1D1B78}"/>
                    </a:ext>
                  </a:extLst>
                </p:cNvPr>
                <p:cNvCxnSpPr/>
                <p:nvPr/>
              </p:nvCxnSpPr>
              <p:spPr bwMode="auto">
                <a:xfrm flipH="1">
                  <a:off x="6685171" y="4525377"/>
                  <a:ext cx="4763" cy="85566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4" name="Straight Connector 2653">
                  <a:extLst>
                    <a:ext uri="{FF2B5EF4-FFF2-40B4-BE49-F238E27FC236}">
                      <a16:creationId xmlns:a16="http://schemas.microsoft.com/office/drawing/2014/main" id="{9D2E1827-1FE4-AB4F-8FC1-593540CC1085}"/>
                    </a:ext>
                  </a:extLst>
                </p:cNvPr>
                <p:cNvCxnSpPr/>
                <p:nvPr/>
              </p:nvCxnSpPr>
              <p:spPr bwMode="auto">
                <a:xfrm>
                  <a:off x="6632784" y="4706352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5" name="Straight Connector 2654">
                  <a:extLst>
                    <a:ext uri="{FF2B5EF4-FFF2-40B4-BE49-F238E27FC236}">
                      <a16:creationId xmlns:a16="http://schemas.microsoft.com/office/drawing/2014/main" id="{13266EC0-DB31-DB41-82BD-180F5592BB7D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4771439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6" name="Straight Connector 2655">
                  <a:extLst>
                    <a:ext uri="{FF2B5EF4-FFF2-40B4-BE49-F238E27FC236}">
                      <a16:creationId xmlns:a16="http://schemas.microsoft.com/office/drawing/2014/main" id="{667A5482-3F45-B54A-AE2C-760693899A05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4849227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7" name="Straight Connector 2656">
                  <a:extLst>
                    <a:ext uri="{FF2B5EF4-FFF2-40B4-BE49-F238E27FC236}">
                      <a16:creationId xmlns:a16="http://schemas.microsoft.com/office/drawing/2014/main" id="{5E26F1AA-C154-1840-BDEE-AD2D85A20611}"/>
                    </a:ext>
                  </a:extLst>
                </p:cNvPr>
                <p:cNvCxnSpPr/>
                <p:nvPr/>
              </p:nvCxnSpPr>
              <p:spPr bwMode="auto">
                <a:xfrm>
                  <a:off x="6629609" y="4914314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8" name="Straight Connector 2657">
                  <a:extLst>
                    <a:ext uri="{FF2B5EF4-FFF2-40B4-BE49-F238E27FC236}">
                      <a16:creationId xmlns:a16="http://schemas.microsoft.com/office/drawing/2014/main" id="{69C8A4C5-29F2-504D-9832-BA7B5B927527}"/>
                    </a:ext>
                  </a:extLst>
                </p:cNvPr>
                <p:cNvCxnSpPr/>
                <p:nvPr/>
              </p:nvCxnSpPr>
              <p:spPr bwMode="auto">
                <a:xfrm>
                  <a:off x="6628021" y="4976227"/>
                  <a:ext cx="6032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9" name="Straight Connector 2658">
                  <a:extLst>
                    <a:ext uri="{FF2B5EF4-FFF2-40B4-BE49-F238E27FC236}">
                      <a16:creationId xmlns:a16="http://schemas.microsoft.com/office/drawing/2014/main" id="{4CFE866F-E04D-614C-A078-C76ED9EB90DE}"/>
                    </a:ext>
                  </a:extLst>
                </p:cNvPr>
                <p:cNvCxnSpPr/>
                <p:nvPr/>
              </p:nvCxnSpPr>
              <p:spPr bwMode="auto">
                <a:xfrm>
                  <a:off x="6628021" y="5044489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0" name="Straight Connector 2659">
                  <a:extLst>
                    <a:ext uri="{FF2B5EF4-FFF2-40B4-BE49-F238E27FC236}">
                      <a16:creationId xmlns:a16="http://schemas.microsoft.com/office/drawing/2014/main" id="{6AFC21B9-ACF3-A944-8DD9-4AB2B9261AEA}"/>
                    </a:ext>
                  </a:extLst>
                </p:cNvPr>
                <p:cNvCxnSpPr/>
                <p:nvPr/>
              </p:nvCxnSpPr>
              <p:spPr bwMode="auto">
                <a:xfrm>
                  <a:off x="6626434" y="511433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1" name="Straight Connector 2660">
                  <a:extLst>
                    <a:ext uri="{FF2B5EF4-FFF2-40B4-BE49-F238E27FC236}">
                      <a16:creationId xmlns:a16="http://schemas.microsoft.com/office/drawing/2014/main" id="{FE1EE6F2-BBB5-174B-ADDF-F6D4BA7625FD}"/>
                    </a:ext>
                  </a:extLst>
                </p:cNvPr>
                <p:cNvCxnSpPr/>
                <p:nvPr/>
              </p:nvCxnSpPr>
              <p:spPr bwMode="auto">
                <a:xfrm>
                  <a:off x="6629609" y="518418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2" name="Straight Connector 2661">
                  <a:extLst>
                    <a:ext uri="{FF2B5EF4-FFF2-40B4-BE49-F238E27FC236}">
                      <a16:creationId xmlns:a16="http://schemas.microsoft.com/office/drawing/2014/main" id="{15B5F4DE-410F-2341-9CE5-F9F738BF4C37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5252452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3" name="Straight Connector 2662">
                  <a:extLst>
                    <a:ext uri="{FF2B5EF4-FFF2-40B4-BE49-F238E27FC236}">
                      <a16:creationId xmlns:a16="http://schemas.microsoft.com/office/drawing/2014/main" id="{E700FDA0-0984-5447-8552-58F7A973221E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5322302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4" name="Straight Connector 2663">
                  <a:extLst>
                    <a:ext uri="{FF2B5EF4-FFF2-40B4-BE49-F238E27FC236}">
                      <a16:creationId xmlns:a16="http://schemas.microsoft.com/office/drawing/2014/main" id="{CFB699C7-3856-6440-B7FC-EE22D9323C38}"/>
                    </a:ext>
                  </a:extLst>
                </p:cNvPr>
                <p:cNvCxnSpPr/>
                <p:nvPr/>
              </p:nvCxnSpPr>
              <p:spPr bwMode="auto">
                <a:xfrm>
                  <a:off x="6632784" y="538738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5" name="Straight Connector 2664">
                  <a:extLst>
                    <a:ext uri="{FF2B5EF4-FFF2-40B4-BE49-F238E27FC236}">
                      <a16:creationId xmlns:a16="http://schemas.microsoft.com/office/drawing/2014/main" id="{94E6F370-634E-B548-A88E-FF00664296DE}"/>
                    </a:ext>
                  </a:extLst>
                </p:cNvPr>
                <p:cNvCxnSpPr/>
                <p:nvPr/>
              </p:nvCxnSpPr>
              <p:spPr bwMode="auto">
                <a:xfrm flipH="1">
                  <a:off x="6632784" y="4531727"/>
                  <a:ext cx="58737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666" name="Group 2665">
                  <a:extLst>
                    <a:ext uri="{FF2B5EF4-FFF2-40B4-BE49-F238E27FC236}">
                      <a16:creationId xmlns:a16="http://schemas.microsoft.com/office/drawing/2014/main" id="{F9A7E178-9A8D-9E46-9463-D4D086413FF6}"/>
                    </a:ext>
                  </a:extLst>
                </p:cNvPr>
                <p:cNvGrpSpPr/>
                <p:nvPr/>
              </p:nvGrpSpPr>
              <p:grpSpPr>
                <a:xfrm>
                  <a:off x="6434171" y="4488570"/>
                  <a:ext cx="224203" cy="179034"/>
                  <a:chOff x="3668110" y="2448910"/>
                  <a:chExt cx="3794234" cy="2165130"/>
                </a:xfrm>
              </p:grpSpPr>
              <p:sp>
                <p:nvSpPr>
                  <p:cNvPr id="2667" name="Rectangle 2666">
                    <a:extLst>
                      <a:ext uri="{FF2B5EF4-FFF2-40B4-BE49-F238E27FC236}">
                        <a16:creationId xmlns:a16="http://schemas.microsoft.com/office/drawing/2014/main" id="{61B77E3E-F5E4-D24A-8A85-8ABE9A780515}"/>
                      </a:ext>
                    </a:extLst>
                  </p:cNvPr>
                  <p:cNvSpPr/>
                  <p:nvPr/>
                </p:nvSpPr>
                <p:spPr>
                  <a:xfrm>
                    <a:off x="3668110" y="3741409"/>
                    <a:ext cx="3780587" cy="872631"/>
                  </a:xfrm>
                  <a:prstGeom prst="rect">
                    <a:avLst/>
                  </a:prstGeom>
                  <a:gradFill>
                    <a:gsLst>
                      <a:gs pos="0">
                        <a:srgbClr val="B8C2C9"/>
                      </a:gs>
                      <a:gs pos="21000">
                        <a:schemeClr val="bg1"/>
                      </a:gs>
                      <a:gs pos="60000">
                        <a:srgbClr val="D6DCE0"/>
                      </a:gs>
                      <a:gs pos="100000">
                        <a:srgbClr val="B8C2C9"/>
                      </a:gs>
                    </a:gsLst>
                    <a:lin ang="0" scaled="0"/>
                  </a:gradFill>
                  <a:ln w="63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68" name="Freeform 2667">
                    <a:extLst>
                      <a:ext uri="{FF2B5EF4-FFF2-40B4-BE49-F238E27FC236}">
                        <a16:creationId xmlns:a16="http://schemas.microsoft.com/office/drawing/2014/main" id="{821BA21B-E8A5-224D-B461-D4200B5310E2}"/>
                      </a:ext>
                    </a:extLst>
                  </p:cNvPr>
                  <p:cNvSpPr/>
                  <p:nvPr/>
                </p:nvSpPr>
                <p:spPr>
                  <a:xfrm>
                    <a:off x="3678620" y="2448910"/>
                    <a:ext cx="3783724" cy="1324303"/>
                  </a:xfrm>
                  <a:custGeom>
                    <a:avLst/>
                    <a:gdLst>
                      <a:gd name="connsiteX0" fmla="*/ 0 w 3783724"/>
                      <a:gd name="connsiteY0" fmla="*/ 1313793 h 1324303"/>
                      <a:gd name="connsiteX1" fmla="*/ 0 w 3783724"/>
                      <a:gd name="connsiteY1" fmla="*/ 1313793 h 1324303"/>
                      <a:gd name="connsiteX2" fmla="*/ 252248 w 3783724"/>
                      <a:gd name="connsiteY2" fmla="*/ 0 h 1324303"/>
                      <a:gd name="connsiteX3" fmla="*/ 3415862 w 3783724"/>
                      <a:gd name="connsiteY3" fmla="*/ 21020 h 1324303"/>
                      <a:gd name="connsiteX4" fmla="*/ 3783724 w 3783724"/>
                      <a:gd name="connsiteY4" fmla="*/ 1324303 h 1324303"/>
                      <a:gd name="connsiteX5" fmla="*/ 0 w 3783724"/>
                      <a:gd name="connsiteY5" fmla="*/ 1313793 h 1324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783724" h="1324303">
                        <a:moveTo>
                          <a:pt x="0" y="1313793"/>
                        </a:moveTo>
                        <a:lnTo>
                          <a:pt x="0" y="1313793"/>
                        </a:lnTo>
                        <a:lnTo>
                          <a:pt x="252248" y="0"/>
                        </a:lnTo>
                        <a:lnTo>
                          <a:pt x="3415862" y="21020"/>
                        </a:lnTo>
                        <a:lnTo>
                          <a:pt x="3783724" y="1324303"/>
                        </a:lnTo>
                        <a:lnTo>
                          <a:pt x="0" y="1313793"/>
                        </a:lnTo>
                        <a:close/>
                      </a:path>
                    </a:pathLst>
                  </a:custGeom>
                  <a:solidFill>
                    <a:srgbClr val="B8C2C9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669" name="Group 2668">
                    <a:extLst>
                      <a:ext uri="{FF2B5EF4-FFF2-40B4-BE49-F238E27FC236}">
                        <a16:creationId xmlns:a16="http://schemas.microsoft.com/office/drawing/2014/main" id="{51A12182-13E9-E649-BD3C-B202D79887C1}"/>
                      </a:ext>
                    </a:extLst>
                  </p:cNvPr>
                  <p:cNvGrpSpPr/>
                  <p:nvPr/>
                </p:nvGrpSpPr>
                <p:grpSpPr>
                  <a:xfrm>
                    <a:off x="3941378" y="2603243"/>
                    <a:ext cx="3202061" cy="1066110"/>
                    <a:chOff x="7939341" y="3037317"/>
                    <a:chExt cx="897649" cy="353919"/>
                  </a:xfrm>
                </p:grpSpPr>
                <p:sp>
                  <p:nvSpPr>
                    <p:cNvPr id="2670" name="Freeform 2669">
                      <a:extLst>
                        <a:ext uri="{FF2B5EF4-FFF2-40B4-BE49-F238E27FC236}">
                          <a16:creationId xmlns:a16="http://schemas.microsoft.com/office/drawing/2014/main" id="{B9D68917-F9EC-C644-9FB0-B9BE560BC8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64170" y="3037317"/>
                      <a:ext cx="849158" cy="198115"/>
                    </a:xfrm>
                    <a:custGeom>
                      <a:avLst/>
                      <a:gdLst>
                        <a:gd name="connsiteX0" fmla="*/ 3725333 w 4588933"/>
                        <a:gd name="connsiteY0" fmla="*/ 0 h 1049866"/>
                        <a:gd name="connsiteX1" fmla="*/ 4588933 w 4588933"/>
                        <a:gd name="connsiteY1" fmla="*/ 270933 h 1049866"/>
                        <a:gd name="connsiteX2" fmla="*/ 3962400 w 4588933"/>
                        <a:gd name="connsiteY2" fmla="*/ 541866 h 1049866"/>
                        <a:gd name="connsiteX3" fmla="*/ 3742267 w 4588933"/>
                        <a:gd name="connsiteY3" fmla="*/ 457200 h 1049866"/>
                        <a:gd name="connsiteX4" fmla="*/ 2269067 w 4588933"/>
                        <a:gd name="connsiteY4" fmla="*/ 1049866 h 1049866"/>
                        <a:gd name="connsiteX5" fmla="*/ 880533 w 4588933"/>
                        <a:gd name="connsiteY5" fmla="*/ 457200 h 1049866"/>
                        <a:gd name="connsiteX6" fmla="*/ 592667 w 4588933"/>
                        <a:gd name="connsiteY6" fmla="*/ 541866 h 1049866"/>
                        <a:gd name="connsiteX7" fmla="*/ 0 w 4588933"/>
                        <a:gd name="connsiteY7" fmla="*/ 254000 h 1049866"/>
                        <a:gd name="connsiteX8" fmla="*/ 880533 w 4588933"/>
                        <a:gd name="connsiteY8" fmla="*/ 16933 h 1049866"/>
                        <a:gd name="connsiteX9" fmla="*/ 2302933 w 4588933"/>
                        <a:gd name="connsiteY9" fmla="*/ 626533 h 1049866"/>
                        <a:gd name="connsiteX10" fmla="*/ 3725333 w 4588933"/>
                        <a:gd name="connsiteY10" fmla="*/ 0 h 1049866"/>
                        <a:gd name="connsiteX0" fmla="*/ 3725333 w 4641485"/>
                        <a:gd name="connsiteY0" fmla="*/ 0 h 1049866"/>
                        <a:gd name="connsiteX1" fmla="*/ 4641485 w 4641485"/>
                        <a:gd name="connsiteY1" fmla="*/ 239402 h 1049866"/>
                        <a:gd name="connsiteX2" fmla="*/ 3962400 w 4641485"/>
                        <a:gd name="connsiteY2" fmla="*/ 541866 h 1049866"/>
                        <a:gd name="connsiteX3" fmla="*/ 3742267 w 4641485"/>
                        <a:gd name="connsiteY3" fmla="*/ 457200 h 1049866"/>
                        <a:gd name="connsiteX4" fmla="*/ 2269067 w 4641485"/>
                        <a:gd name="connsiteY4" fmla="*/ 1049866 h 1049866"/>
                        <a:gd name="connsiteX5" fmla="*/ 880533 w 4641485"/>
                        <a:gd name="connsiteY5" fmla="*/ 457200 h 1049866"/>
                        <a:gd name="connsiteX6" fmla="*/ 592667 w 4641485"/>
                        <a:gd name="connsiteY6" fmla="*/ 541866 h 1049866"/>
                        <a:gd name="connsiteX7" fmla="*/ 0 w 4641485"/>
                        <a:gd name="connsiteY7" fmla="*/ 254000 h 1049866"/>
                        <a:gd name="connsiteX8" fmla="*/ 880533 w 4641485"/>
                        <a:gd name="connsiteY8" fmla="*/ 16933 h 1049866"/>
                        <a:gd name="connsiteX9" fmla="*/ 2302933 w 4641485"/>
                        <a:gd name="connsiteY9" fmla="*/ 626533 h 1049866"/>
                        <a:gd name="connsiteX10" fmla="*/ 3725333 w 4641485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73798 w 4673016"/>
                        <a:gd name="connsiteY3" fmla="*/ 45720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84308 w 4673016"/>
                        <a:gd name="connsiteY3" fmla="*/ 404648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815839 w 4673016"/>
                        <a:gd name="connsiteY3" fmla="*/ 46771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673016" h="1049866">
                          <a:moveTo>
                            <a:pt x="3756864" y="0"/>
                          </a:moveTo>
                          <a:lnTo>
                            <a:pt x="4673016" y="239402"/>
                          </a:lnTo>
                          <a:lnTo>
                            <a:pt x="3993931" y="541866"/>
                          </a:lnTo>
                          <a:lnTo>
                            <a:pt x="3815839" y="467710"/>
                          </a:lnTo>
                          <a:lnTo>
                            <a:pt x="2300598" y="1049866"/>
                          </a:lnTo>
                          <a:lnTo>
                            <a:pt x="912064" y="457200"/>
                          </a:lnTo>
                          <a:lnTo>
                            <a:pt x="624198" y="541866"/>
                          </a:lnTo>
                          <a:lnTo>
                            <a:pt x="0" y="275021"/>
                          </a:lnTo>
                          <a:lnTo>
                            <a:pt x="912064" y="16933"/>
                          </a:lnTo>
                          <a:lnTo>
                            <a:pt x="2323954" y="616023"/>
                          </a:lnTo>
                          <a:lnTo>
                            <a:pt x="3756864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671" name="Freeform 2670">
                      <a:extLst>
                        <a:ext uri="{FF2B5EF4-FFF2-40B4-BE49-F238E27FC236}">
                          <a16:creationId xmlns:a16="http://schemas.microsoft.com/office/drawing/2014/main" id="{097BF18B-953D-104D-8EB9-447FB708C7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19948" y="3206783"/>
                      <a:ext cx="317042" cy="170569"/>
                    </a:xfrm>
                    <a:custGeom>
                      <a:avLst/>
                      <a:gdLst>
                        <a:gd name="connsiteX0" fmla="*/ 21021 w 1744718"/>
                        <a:gd name="connsiteY0" fmla="*/ 0 h 903890"/>
                        <a:gd name="connsiteX1" fmla="*/ 1744718 w 1744718"/>
                        <a:gd name="connsiteY1" fmla="*/ 693683 h 903890"/>
                        <a:gd name="connsiteX2" fmla="*/ 1145628 w 1744718"/>
                        <a:gd name="connsiteY2" fmla="*/ 903890 h 903890"/>
                        <a:gd name="connsiteX3" fmla="*/ 0 w 1744718"/>
                        <a:gd name="connsiteY3" fmla="*/ 451945 h 903890"/>
                        <a:gd name="connsiteX4" fmla="*/ 21021 w 1744718"/>
                        <a:gd name="connsiteY4" fmla="*/ 0 h 903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44718" h="903890">
                          <a:moveTo>
                            <a:pt x="21021" y="0"/>
                          </a:moveTo>
                          <a:lnTo>
                            <a:pt x="1744718" y="693683"/>
                          </a:lnTo>
                          <a:lnTo>
                            <a:pt x="1145628" y="903890"/>
                          </a:lnTo>
                          <a:lnTo>
                            <a:pt x="0" y="451945"/>
                          </a:lnTo>
                          <a:lnTo>
                            <a:pt x="21021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672" name="Freeform 2671">
                      <a:extLst>
                        <a:ext uri="{FF2B5EF4-FFF2-40B4-BE49-F238E27FC236}">
                          <a16:creationId xmlns:a16="http://schemas.microsoft.com/office/drawing/2014/main" id="{0A307EB1-DD6F-8F44-A5C5-FF98394173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39341" y="3206783"/>
                      <a:ext cx="311312" cy="168585"/>
                    </a:xfrm>
                    <a:custGeom>
                      <a:avLst/>
                      <a:gdLst>
                        <a:gd name="connsiteX0" fmla="*/ 1702676 w 1713187"/>
                        <a:gd name="connsiteY0" fmla="*/ 0 h 893380"/>
                        <a:gd name="connsiteX1" fmla="*/ 1713187 w 1713187"/>
                        <a:gd name="connsiteY1" fmla="*/ 472966 h 893380"/>
                        <a:gd name="connsiteX2" fmla="*/ 578069 w 1713187"/>
                        <a:gd name="connsiteY2" fmla="*/ 893380 h 893380"/>
                        <a:gd name="connsiteX3" fmla="*/ 0 w 1713187"/>
                        <a:gd name="connsiteY3" fmla="*/ 693683 h 893380"/>
                        <a:gd name="connsiteX4" fmla="*/ 1702676 w 1713187"/>
                        <a:gd name="connsiteY4" fmla="*/ 0 h 8933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13187" h="893380">
                          <a:moveTo>
                            <a:pt x="1702676" y="0"/>
                          </a:moveTo>
                          <a:lnTo>
                            <a:pt x="1713187" y="472966"/>
                          </a:lnTo>
                          <a:lnTo>
                            <a:pt x="578069" y="893380"/>
                          </a:lnTo>
                          <a:lnTo>
                            <a:pt x="0" y="693683"/>
                          </a:lnTo>
                          <a:lnTo>
                            <a:pt x="1702676" y="0"/>
                          </a:lnTo>
                          <a:close/>
                        </a:path>
                      </a:pathLst>
                    </a:custGeom>
                    <a:solidFill>
                      <a:srgbClr val="0000A8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673" name="Freeform 2672">
                      <a:extLst>
                        <a:ext uri="{FF2B5EF4-FFF2-40B4-BE49-F238E27FC236}">
                          <a16:creationId xmlns:a16="http://schemas.microsoft.com/office/drawing/2014/main" id="{C21ADCF9-EEDF-B044-AE74-F77C1C5BCF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7413" y="3123483"/>
                      <a:ext cx="676892" cy="267753"/>
                    </a:xfrm>
                    <a:custGeom>
                      <a:avLst/>
                      <a:gdLst>
                        <a:gd name="connsiteX0" fmla="*/ 599089 w 4162096"/>
                        <a:gd name="connsiteY0" fmla="*/ 273269 h 1618593"/>
                        <a:gd name="connsiteX1" fmla="*/ 882869 w 4162096"/>
                        <a:gd name="connsiteY1" fmla="*/ 199697 h 1618593"/>
                        <a:gd name="connsiteX2" fmla="*/ 2312276 w 4162096"/>
                        <a:gd name="connsiteY2" fmla="*/ 798786 h 1618593"/>
                        <a:gd name="connsiteX3" fmla="*/ 3794234 w 4162096"/>
                        <a:gd name="connsiteY3" fmla="*/ 199697 h 1618593"/>
                        <a:gd name="connsiteX4" fmla="*/ 4014951 w 4162096"/>
                        <a:gd name="connsiteY4" fmla="*/ 273269 h 1618593"/>
                        <a:gd name="connsiteX5" fmla="*/ 3058510 w 4162096"/>
                        <a:gd name="connsiteY5" fmla="*/ 641131 h 1618593"/>
                        <a:gd name="connsiteX6" fmla="*/ 3026979 w 4162096"/>
                        <a:gd name="connsiteY6" fmla="*/ 1114097 h 1618593"/>
                        <a:gd name="connsiteX7" fmla="*/ 4162096 w 4162096"/>
                        <a:gd name="connsiteY7" fmla="*/ 1545021 h 1618593"/>
                        <a:gd name="connsiteX8" fmla="*/ 3878317 w 4162096"/>
                        <a:gd name="connsiteY8" fmla="*/ 1608083 h 1618593"/>
                        <a:gd name="connsiteX9" fmla="*/ 2301765 w 4162096"/>
                        <a:gd name="connsiteY9" fmla="*/ 945931 h 1618593"/>
                        <a:gd name="connsiteX10" fmla="*/ 693682 w 4162096"/>
                        <a:gd name="connsiteY10" fmla="*/ 1618593 h 1618593"/>
                        <a:gd name="connsiteX11" fmla="*/ 430924 w 4162096"/>
                        <a:gd name="connsiteY11" fmla="*/ 1524000 h 1618593"/>
                        <a:gd name="connsiteX12" fmla="*/ 1576551 w 4162096"/>
                        <a:gd name="connsiteY12" fmla="*/ 1082566 h 1618593"/>
                        <a:gd name="connsiteX13" fmla="*/ 1545020 w 4162096"/>
                        <a:gd name="connsiteY13" fmla="*/ 609600 h 1618593"/>
                        <a:gd name="connsiteX14" fmla="*/ 0 w 4162096"/>
                        <a:gd name="connsiteY14" fmla="*/ 0 h 1618593"/>
                        <a:gd name="connsiteX15" fmla="*/ 872358 w 4162096"/>
                        <a:gd name="connsiteY15" fmla="*/ 210207 h 1618593"/>
                        <a:gd name="connsiteX16" fmla="*/ 872358 w 4162096"/>
                        <a:gd name="connsiteY16" fmla="*/ 210207 h 1618593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15" fmla="*/ 441434 w 3731172"/>
                        <a:gd name="connsiteY15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357351 w 3731172"/>
                        <a:gd name="connsiteY14" fmla="*/ 115613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56137 w 3731172"/>
                        <a:gd name="connsiteY13" fmla="*/ 441434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903890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575034 w 3710151"/>
                        <a:gd name="connsiteY6" fmla="*/ 91440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06565 w 3710151"/>
                        <a:gd name="connsiteY6" fmla="*/ 92491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5151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09858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62012 w 3725019"/>
                        <a:gd name="connsiteY0" fmla="*/ 73572 h 1418896"/>
                        <a:gd name="connsiteX1" fmla="*/ 445792 w 3725019"/>
                        <a:gd name="connsiteY1" fmla="*/ 0 h 1418896"/>
                        <a:gd name="connsiteX2" fmla="*/ 1852896 w 3725019"/>
                        <a:gd name="connsiteY2" fmla="*/ 591655 h 1418896"/>
                        <a:gd name="connsiteX3" fmla="*/ 3357157 w 3725019"/>
                        <a:gd name="connsiteY3" fmla="*/ 0 h 1418896"/>
                        <a:gd name="connsiteX4" fmla="*/ 3577874 w 3725019"/>
                        <a:gd name="connsiteY4" fmla="*/ 73572 h 1418896"/>
                        <a:gd name="connsiteX5" fmla="*/ 2632585 w 3725019"/>
                        <a:gd name="connsiteY5" fmla="*/ 448868 h 1418896"/>
                        <a:gd name="connsiteX6" fmla="*/ 2625150 w 3725019"/>
                        <a:gd name="connsiteY6" fmla="*/ 902607 h 1418896"/>
                        <a:gd name="connsiteX7" fmla="*/ 3725019 w 3725019"/>
                        <a:gd name="connsiteY7" fmla="*/ 1345324 h 1418896"/>
                        <a:gd name="connsiteX8" fmla="*/ 3441240 w 3725019"/>
                        <a:gd name="connsiteY8" fmla="*/ 1408386 h 1418896"/>
                        <a:gd name="connsiteX9" fmla="*/ 1864688 w 3725019"/>
                        <a:gd name="connsiteY9" fmla="*/ 746234 h 1418896"/>
                        <a:gd name="connsiteX10" fmla="*/ 256605 w 3725019"/>
                        <a:gd name="connsiteY10" fmla="*/ 1418896 h 1418896"/>
                        <a:gd name="connsiteX11" fmla="*/ 0 w 3725019"/>
                        <a:gd name="connsiteY11" fmla="*/ 1331097 h 1418896"/>
                        <a:gd name="connsiteX12" fmla="*/ 1113454 w 3725019"/>
                        <a:gd name="connsiteY12" fmla="*/ 903890 h 1418896"/>
                        <a:gd name="connsiteX13" fmla="*/ 1102302 w 3725019"/>
                        <a:gd name="connsiteY13" fmla="*/ 451945 h 1418896"/>
                        <a:gd name="connsiteX14" fmla="*/ 183032 w 3725019"/>
                        <a:gd name="connsiteY14" fmla="*/ 84081 h 1418896"/>
                        <a:gd name="connsiteX15" fmla="*/ 162012 w 3725019"/>
                        <a:gd name="connsiteY15" fmla="*/ 73572 h 14188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3725019" h="1418896">
                          <a:moveTo>
                            <a:pt x="162012" y="73572"/>
                          </a:moveTo>
                          <a:lnTo>
                            <a:pt x="445792" y="0"/>
                          </a:lnTo>
                          <a:lnTo>
                            <a:pt x="1852896" y="591655"/>
                          </a:lnTo>
                          <a:lnTo>
                            <a:pt x="3357157" y="0"/>
                          </a:lnTo>
                          <a:lnTo>
                            <a:pt x="3577874" y="73572"/>
                          </a:lnTo>
                          <a:lnTo>
                            <a:pt x="2632585" y="448868"/>
                          </a:lnTo>
                          <a:lnTo>
                            <a:pt x="2625150" y="902607"/>
                          </a:lnTo>
                          <a:lnTo>
                            <a:pt x="3725019" y="1345324"/>
                          </a:lnTo>
                          <a:lnTo>
                            <a:pt x="3441240" y="1408386"/>
                          </a:lnTo>
                          <a:lnTo>
                            <a:pt x="1864688" y="746234"/>
                          </a:lnTo>
                          <a:lnTo>
                            <a:pt x="256605" y="1418896"/>
                          </a:lnTo>
                          <a:lnTo>
                            <a:pt x="0" y="1331097"/>
                          </a:lnTo>
                          <a:lnTo>
                            <a:pt x="1113454" y="903890"/>
                          </a:lnTo>
                          <a:cubicBezTo>
                            <a:pt x="1113454" y="760249"/>
                            <a:pt x="1102302" y="595586"/>
                            <a:pt x="1102302" y="451945"/>
                          </a:cubicBezTo>
                          <a:lnTo>
                            <a:pt x="183032" y="84081"/>
                          </a:lnTo>
                          <a:cubicBezTo>
                            <a:pt x="26317" y="21019"/>
                            <a:pt x="169019" y="77075"/>
                            <a:pt x="162012" y="73572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2530" name="Group 2529">
                <a:extLst>
                  <a:ext uri="{FF2B5EF4-FFF2-40B4-BE49-F238E27FC236}">
                    <a16:creationId xmlns:a16="http://schemas.microsoft.com/office/drawing/2014/main" id="{B247061D-A89F-5541-90B5-BA808BF6F7FE}"/>
                  </a:ext>
                </a:extLst>
              </p:cNvPr>
              <p:cNvGrpSpPr/>
              <p:nvPr/>
            </p:nvGrpSpPr>
            <p:grpSpPr>
              <a:xfrm>
                <a:off x="7195061" y="4648914"/>
                <a:ext cx="267360" cy="997195"/>
                <a:chOff x="6424161" y="4488570"/>
                <a:chExt cx="267360" cy="997195"/>
              </a:xfrm>
            </p:grpSpPr>
            <p:grpSp>
              <p:nvGrpSpPr>
                <p:cNvPr id="2593" name="Group 506">
                  <a:extLst>
                    <a:ext uri="{FF2B5EF4-FFF2-40B4-BE49-F238E27FC236}">
                      <a16:creationId xmlns:a16="http://schemas.microsoft.com/office/drawing/2014/main" id="{10572AB2-C8AA-BD47-BE6F-856F85D93CD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424161" y="4637077"/>
                  <a:ext cx="235570" cy="848688"/>
                  <a:chOff x="6395998" y="3062424"/>
                  <a:chExt cx="564403" cy="837478"/>
                </a:xfrm>
              </p:grpSpPr>
              <p:sp>
                <p:nvSpPr>
                  <p:cNvPr id="2615" name="Rectangle 2614">
                    <a:extLst>
                      <a:ext uri="{FF2B5EF4-FFF2-40B4-BE49-F238E27FC236}">
                        <a16:creationId xmlns:a16="http://schemas.microsoft.com/office/drawing/2014/main" id="{244CDD88-AB3F-1645-B344-9C2A1869E71E}"/>
                      </a:ext>
                    </a:extLst>
                  </p:cNvPr>
                  <p:cNvSpPr/>
                  <p:nvPr/>
                </p:nvSpPr>
                <p:spPr>
                  <a:xfrm>
                    <a:off x="6509786" y="3061857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616" name="Straight Connector 2615">
                    <a:extLst>
                      <a:ext uri="{FF2B5EF4-FFF2-40B4-BE49-F238E27FC236}">
                        <a16:creationId xmlns:a16="http://schemas.microsoft.com/office/drawing/2014/main" id="{4287D42C-DDBB-7844-B425-0B9CCE0F37B1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84705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17" name="Rectangle 2616">
                    <a:extLst>
                      <a:ext uri="{FF2B5EF4-FFF2-40B4-BE49-F238E27FC236}">
                        <a16:creationId xmlns:a16="http://schemas.microsoft.com/office/drawing/2014/main" id="{9DBFBEF6-7D02-6142-87B5-2E3945C99322}"/>
                      </a:ext>
                    </a:extLst>
                  </p:cNvPr>
                  <p:cNvSpPr/>
                  <p:nvPr/>
                </p:nvSpPr>
                <p:spPr>
                  <a:xfrm>
                    <a:off x="6476953" y="307125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618" name="Straight Connector 2617">
                    <a:extLst>
                      <a:ext uri="{FF2B5EF4-FFF2-40B4-BE49-F238E27FC236}">
                        <a16:creationId xmlns:a16="http://schemas.microsoft.com/office/drawing/2014/main" id="{1528349E-DCC3-2744-B853-602D9074E79B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39636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19" name="Rectangle 2618">
                    <a:extLst>
                      <a:ext uri="{FF2B5EF4-FFF2-40B4-BE49-F238E27FC236}">
                        <a16:creationId xmlns:a16="http://schemas.microsoft.com/office/drawing/2014/main" id="{53DF1FEF-4071-0343-969E-41AAC1B12921}"/>
                      </a:ext>
                    </a:extLst>
                  </p:cNvPr>
                  <p:cNvSpPr/>
                  <p:nvPr/>
                </p:nvSpPr>
                <p:spPr>
                  <a:xfrm>
                    <a:off x="6817210" y="370256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620" name="Rectangle 2619">
                    <a:extLst>
                      <a:ext uri="{FF2B5EF4-FFF2-40B4-BE49-F238E27FC236}">
                        <a16:creationId xmlns:a16="http://schemas.microsoft.com/office/drawing/2014/main" id="{85ABBBCC-66BE-9F44-81DD-0919D144E050}"/>
                      </a:ext>
                    </a:extLst>
                  </p:cNvPr>
                  <p:cNvSpPr/>
                  <p:nvPr/>
                </p:nvSpPr>
                <p:spPr>
                  <a:xfrm>
                    <a:off x="6405320" y="3157415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621" name="Straight Connector 2620">
                    <a:extLst>
                      <a:ext uri="{FF2B5EF4-FFF2-40B4-BE49-F238E27FC236}">
                        <a16:creationId xmlns:a16="http://schemas.microsoft.com/office/drawing/2014/main" id="{12698478-61EB-B343-8165-C1B948C72649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847057" y="380439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622" name="Group 544">
                    <a:extLst>
                      <a:ext uri="{FF2B5EF4-FFF2-40B4-BE49-F238E27FC236}">
                        <a16:creationId xmlns:a16="http://schemas.microsoft.com/office/drawing/2014/main" id="{528FEFD8-7971-4F40-B254-33458D857B3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650" name="Straight Connector 2649">
                      <a:extLst>
                        <a:ext uri="{FF2B5EF4-FFF2-40B4-BE49-F238E27FC236}">
                          <a16:creationId xmlns:a16="http://schemas.microsoft.com/office/drawing/2014/main" id="{DE5B333F-C0A6-2143-942F-7285B8DEFB2F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782" y="2845711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51" name="Straight Connector 2650">
                      <a:extLst>
                        <a:ext uri="{FF2B5EF4-FFF2-40B4-BE49-F238E27FC236}">
                          <a16:creationId xmlns:a16="http://schemas.microsoft.com/office/drawing/2014/main" id="{70054E87-1084-DC45-A8C1-6BA1F9195737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076" y="29381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23" name="Group 547">
                    <a:extLst>
                      <a:ext uri="{FF2B5EF4-FFF2-40B4-BE49-F238E27FC236}">
                        <a16:creationId xmlns:a16="http://schemas.microsoft.com/office/drawing/2014/main" id="{A0DA8582-E3D1-BE4D-A6A5-118A54FA721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648" name="Straight Connector 2647">
                      <a:extLst>
                        <a:ext uri="{FF2B5EF4-FFF2-40B4-BE49-F238E27FC236}">
                          <a16:creationId xmlns:a16="http://schemas.microsoft.com/office/drawing/2014/main" id="{FB2BCFB8-B23C-9648-80A4-B06368E3EF7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9263" y="2845642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49" name="Straight Connector 2648">
                      <a:extLst>
                        <a:ext uri="{FF2B5EF4-FFF2-40B4-BE49-F238E27FC236}">
                          <a16:creationId xmlns:a16="http://schemas.microsoft.com/office/drawing/2014/main" id="{ED446F30-E680-0A49-8CD0-05D69853973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557" y="293493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24" name="Group 549">
                    <a:extLst>
                      <a:ext uri="{FF2B5EF4-FFF2-40B4-BE49-F238E27FC236}">
                        <a16:creationId xmlns:a16="http://schemas.microsoft.com/office/drawing/2014/main" id="{61881AA7-BEC5-DA4C-9D9D-51FF427D512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646" name="Straight Connector 2645">
                      <a:extLst>
                        <a:ext uri="{FF2B5EF4-FFF2-40B4-BE49-F238E27FC236}">
                          <a16:creationId xmlns:a16="http://schemas.microsoft.com/office/drawing/2014/main" id="{47CB8124-B4D9-F14E-9E99-54A79E970B4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6759" y="284557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47" name="Straight Connector 2646">
                      <a:extLst>
                        <a:ext uri="{FF2B5EF4-FFF2-40B4-BE49-F238E27FC236}">
                          <a16:creationId xmlns:a16="http://schemas.microsoft.com/office/drawing/2014/main" id="{5F29928C-B85A-A54F-A3D4-438CDAFD0227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036" y="293486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25" name="Group 550">
                    <a:extLst>
                      <a:ext uri="{FF2B5EF4-FFF2-40B4-BE49-F238E27FC236}">
                        <a16:creationId xmlns:a16="http://schemas.microsoft.com/office/drawing/2014/main" id="{EC0A6406-A83B-5B4D-B388-18F724008CC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644" name="Straight Connector 2643">
                      <a:extLst>
                        <a:ext uri="{FF2B5EF4-FFF2-40B4-BE49-F238E27FC236}">
                          <a16:creationId xmlns:a16="http://schemas.microsoft.com/office/drawing/2014/main" id="{2955D3A5-E7D9-B648-82CC-A03BE980AA3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238" y="284550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45" name="Straight Connector 2644">
                      <a:extLst>
                        <a:ext uri="{FF2B5EF4-FFF2-40B4-BE49-F238E27FC236}">
                          <a16:creationId xmlns:a16="http://schemas.microsoft.com/office/drawing/2014/main" id="{6FB11079-9CD4-B049-9045-E0EAA9099C35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516" y="293479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26" name="Group 551">
                    <a:extLst>
                      <a:ext uri="{FF2B5EF4-FFF2-40B4-BE49-F238E27FC236}">
                        <a16:creationId xmlns:a16="http://schemas.microsoft.com/office/drawing/2014/main" id="{7DF30373-36C8-1D47-9B4F-4899DAAF14F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642" name="Straight Connector 2641">
                      <a:extLst>
                        <a:ext uri="{FF2B5EF4-FFF2-40B4-BE49-F238E27FC236}">
                          <a16:creationId xmlns:a16="http://schemas.microsoft.com/office/drawing/2014/main" id="{B1075FE5-1022-A74C-970A-CC77616AACB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718" y="2845433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43" name="Straight Connector 2642">
                      <a:extLst>
                        <a:ext uri="{FF2B5EF4-FFF2-40B4-BE49-F238E27FC236}">
                          <a16:creationId xmlns:a16="http://schemas.microsoft.com/office/drawing/2014/main" id="{DC2C28BA-26CB-A847-9DEB-287EE739B788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995" y="293472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27" name="Group 552">
                    <a:extLst>
                      <a:ext uri="{FF2B5EF4-FFF2-40B4-BE49-F238E27FC236}">
                        <a16:creationId xmlns:a16="http://schemas.microsoft.com/office/drawing/2014/main" id="{DAAE2BD1-5485-884D-B6DB-53CB14BD2EF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640" name="Straight Connector 2639">
                      <a:extLst>
                        <a:ext uri="{FF2B5EF4-FFF2-40B4-BE49-F238E27FC236}">
                          <a16:creationId xmlns:a16="http://schemas.microsoft.com/office/drawing/2014/main" id="{D92F2268-7671-5D43-AFFD-2A080ABCEE4F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199" y="2845363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41" name="Straight Connector 2640">
                      <a:extLst>
                        <a:ext uri="{FF2B5EF4-FFF2-40B4-BE49-F238E27FC236}">
                          <a16:creationId xmlns:a16="http://schemas.microsoft.com/office/drawing/2014/main" id="{F8B5DE4C-68E2-8B46-A1AF-673180D3D95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3477" y="293935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28" name="Group 555">
                    <a:extLst>
                      <a:ext uri="{FF2B5EF4-FFF2-40B4-BE49-F238E27FC236}">
                        <a16:creationId xmlns:a16="http://schemas.microsoft.com/office/drawing/2014/main" id="{EF8DBA8A-A876-D942-A2EE-B79F9D43E5E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638" name="Straight Connector 2637">
                      <a:extLst>
                        <a:ext uri="{FF2B5EF4-FFF2-40B4-BE49-F238E27FC236}">
                          <a16:creationId xmlns:a16="http://schemas.microsoft.com/office/drawing/2014/main" id="{85C5C745-52D0-8440-AA0A-C1D1DE526A6B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679" y="284216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39" name="Straight Connector 2638">
                      <a:extLst>
                        <a:ext uri="{FF2B5EF4-FFF2-40B4-BE49-F238E27FC236}">
                          <a16:creationId xmlns:a16="http://schemas.microsoft.com/office/drawing/2014/main" id="{908856FD-5DDB-D045-993D-16559E9B8D72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0972" y="293928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29" name="Group 556">
                    <a:extLst>
                      <a:ext uri="{FF2B5EF4-FFF2-40B4-BE49-F238E27FC236}">
                        <a16:creationId xmlns:a16="http://schemas.microsoft.com/office/drawing/2014/main" id="{2564D952-975E-3F47-B4C6-3FFA63D34FE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636" name="Straight Connector 2635">
                      <a:extLst>
                        <a:ext uri="{FF2B5EF4-FFF2-40B4-BE49-F238E27FC236}">
                          <a16:creationId xmlns:a16="http://schemas.microsoft.com/office/drawing/2014/main" id="{D91144BB-8083-7841-8535-049907AFB5DD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9158" y="284209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37" name="Straight Connector 2636">
                      <a:extLst>
                        <a:ext uri="{FF2B5EF4-FFF2-40B4-BE49-F238E27FC236}">
                          <a16:creationId xmlns:a16="http://schemas.microsoft.com/office/drawing/2014/main" id="{9A4467C1-072E-8B47-900C-0B390B731DE6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452" y="293921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30" name="Group 557">
                    <a:extLst>
                      <a:ext uri="{FF2B5EF4-FFF2-40B4-BE49-F238E27FC236}">
                        <a16:creationId xmlns:a16="http://schemas.microsoft.com/office/drawing/2014/main" id="{3FEA7815-1DE5-CF44-AC99-459ACFB7D58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634" name="Straight Connector 2633">
                      <a:extLst>
                        <a:ext uri="{FF2B5EF4-FFF2-40B4-BE49-F238E27FC236}">
                          <a16:creationId xmlns:a16="http://schemas.microsoft.com/office/drawing/2014/main" id="{87328C4B-FA62-8F46-8D9D-10C56E4A6CB2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6654" y="284671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35" name="Straight Connector 2634">
                      <a:extLst>
                        <a:ext uri="{FF2B5EF4-FFF2-40B4-BE49-F238E27FC236}">
                          <a16:creationId xmlns:a16="http://schemas.microsoft.com/office/drawing/2014/main" id="{5E3B65D2-5662-2B45-AD5F-3D00F8E4AEC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933" y="293914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31" name="Group 558">
                    <a:extLst>
                      <a:ext uri="{FF2B5EF4-FFF2-40B4-BE49-F238E27FC236}">
                        <a16:creationId xmlns:a16="http://schemas.microsoft.com/office/drawing/2014/main" id="{8F64ED35-1F6D-F64A-A135-B41F1C727B9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632" name="Straight Connector 2631">
                      <a:extLst>
                        <a:ext uri="{FF2B5EF4-FFF2-40B4-BE49-F238E27FC236}">
                          <a16:creationId xmlns:a16="http://schemas.microsoft.com/office/drawing/2014/main" id="{7197108C-4D6C-714A-B71A-A4A6FCC92656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133" y="284665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33" name="Straight Connector 2632">
                      <a:extLst>
                        <a:ext uri="{FF2B5EF4-FFF2-40B4-BE49-F238E27FC236}">
                          <a16:creationId xmlns:a16="http://schemas.microsoft.com/office/drawing/2014/main" id="{71B921F4-C4FB-7844-BE6E-EBC8CE7E9126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413" y="293907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2594" name="Straight Connector 2593">
                  <a:extLst>
                    <a:ext uri="{FF2B5EF4-FFF2-40B4-BE49-F238E27FC236}">
                      <a16:creationId xmlns:a16="http://schemas.microsoft.com/office/drawing/2014/main" id="{1FD12A70-8C6A-4549-B461-1653A5D4371F}"/>
                    </a:ext>
                  </a:extLst>
                </p:cNvPr>
                <p:cNvCxnSpPr/>
                <p:nvPr/>
              </p:nvCxnSpPr>
              <p:spPr bwMode="auto">
                <a:xfrm flipH="1">
                  <a:off x="6685171" y="4525377"/>
                  <a:ext cx="4763" cy="85566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5" name="Straight Connector 2594">
                  <a:extLst>
                    <a:ext uri="{FF2B5EF4-FFF2-40B4-BE49-F238E27FC236}">
                      <a16:creationId xmlns:a16="http://schemas.microsoft.com/office/drawing/2014/main" id="{5A43E320-0F01-FD4F-9B63-F202DA9100FA}"/>
                    </a:ext>
                  </a:extLst>
                </p:cNvPr>
                <p:cNvCxnSpPr/>
                <p:nvPr/>
              </p:nvCxnSpPr>
              <p:spPr bwMode="auto">
                <a:xfrm>
                  <a:off x="6632784" y="4706352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6" name="Straight Connector 2595">
                  <a:extLst>
                    <a:ext uri="{FF2B5EF4-FFF2-40B4-BE49-F238E27FC236}">
                      <a16:creationId xmlns:a16="http://schemas.microsoft.com/office/drawing/2014/main" id="{7F69DDC9-8B0A-5847-A394-25A19A477846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4771439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7" name="Straight Connector 2596">
                  <a:extLst>
                    <a:ext uri="{FF2B5EF4-FFF2-40B4-BE49-F238E27FC236}">
                      <a16:creationId xmlns:a16="http://schemas.microsoft.com/office/drawing/2014/main" id="{70F491A2-25C2-9B48-9FEF-053945BB950C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4849227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8" name="Straight Connector 2597">
                  <a:extLst>
                    <a:ext uri="{FF2B5EF4-FFF2-40B4-BE49-F238E27FC236}">
                      <a16:creationId xmlns:a16="http://schemas.microsoft.com/office/drawing/2014/main" id="{4C58B88C-E601-9448-9F17-E78C35C823EB}"/>
                    </a:ext>
                  </a:extLst>
                </p:cNvPr>
                <p:cNvCxnSpPr/>
                <p:nvPr/>
              </p:nvCxnSpPr>
              <p:spPr bwMode="auto">
                <a:xfrm>
                  <a:off x="6629609" y="4914314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9" name="Straight Connector 2598">
                  <a:extLst>
                    <a:ext uri="{FF2B5EF4-FFF2-40B4-BE49-F238E27FC236}">
                      <a16:creationId xmlns:a16="http://schemas.microsoft.com/office/drawing/2014/main" id="{9A3A2276-41D3-0340-BB40-28CA41179ACB}"/>
                    </a:ext>
                  </a:extLst>
                </p:cNvPr>
                <p:cNvCxnSpPr/>
                <p:nvPr/>
              </p:nvCxnSpPr>
              <p:spPr bwMode="auto">
                <a:xfrm>
                  <a:off x="6628021" y="4976227"/>
                  <a:ext cx="6032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0" name="Straight Connector 2599">
                  <a:extLst>
                    <a:ext uri="{FF2B5EF4-FFF2-40B4-BE49-F238E27FC236}">
                      <a16:creationId xmlns:a16="http://schemas.microsoft.com/office/drawing/2014/main" id="{7C6416E7-62B8-824F-8189-5D0EBDE82CD6}"/>
                    </a:ext>
                  </a:extLst>
                </p:cNvPr>
                <p:cNvCxnSpPr/>
                <p:nvPr/>
              </p:nvCxnSpPr>
              <p:spPr bwMode="auto">
                <a:xfrm>
                  <a:off x="6628021" y="5044489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1" name="Straight Connector 2600">
                  <a:extLst>
                    <a:ext uri="{FF2B5EF4-FFF2-40B4-BE49-F238E27FC236}">
                      <a16:creationId xmlns:a16="http://schemas.microsoft.com/office/drawing/2014/main" id="{0A9564E5-8854-B548-82F4-750613EF9317}"/>
                    </a:ext>
                  </a:extLst>
                </p:cNvPr>
                <p:cNvCxnSpPr/>
                <p:nvPr/>
              </p:nvCxnSpPr>
              <p:spPr bwMode="auto">
                <a:xfrm>
                  <a:off x="6626434" y="511433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2" name="Straight Connector 2601">
                  <a:extLst>
                    <a:ext uri="{FF2B5EF4-FFF2-40B4-BE49-F238E27FC236}">
                      <a16:creationId xmlns:a16="http://schemas.microsoft.com/office/drawing/2014/main" id="{047ED494-1832-D642-B4E9-E501A46811B9}"/>
                    </a:ext>
                  </a:extLst>
                </p:cNvPr>
                <p:cNvCxnSpPr/>
                <p:nvPr/>
              </p:nvCxnSpPr>
              <p:spPr bwMode="auto">
                <a:xfrm>
                  <a:off x="6629609" y="518418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3" name="Straight Connector 2602">
                  <a:extLst>
                    <a:ext uri="{FF2B5EF4-FFF2-40B4-BE49-F238E27FC236}">
                      <a16:creationId xmlns:a16="http://schemas.microsoft.com/office/drawing/2014/main" id="{9DBD71DA-E7F1-584B-9A0F-90B154895720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5252452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4" name="Straight Connector 2603">
                  <a:extLst>
                    <a:ext uri="{FF2B5EF4-FFF2-40B4-BE49-F238E27FC236}">
                      <a16:creationId xmlns:a16="http://schemas.microsoft.com/office/drawing/2014/main" id="{2AD06F4C-DF7F-874D-9268-CC14FF052EEE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5322302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5" name="Straight Connector 2604">
                  <a:extLst>
                    <a:ext uri="{FF2B5EF4-FFF2-40B4-BE49-F238E27FC236}">
                      <a16:creationId xmlns:a16="http://schemas.microsoft.com/office/drawing/2014/main" id="{D4A857D3-24C8-9C44-8231-BF81F919CDBC}"/>
                    </a:ext>
                  </a:extLst>
                </p:cNvPr>
                <p:cNvCxnSpPr/>
                <p:nvPr/>
              </p:nvCxnSpPr>
              <p:spPr bwMode="auto">
                <a:xfrm>
                  <a:off x="6632784" y="538738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6" name="Straight Connector 2605">
                  <a:extLst>
                    <a:ext uri="{FF2B5EF4-FFF2-40B4-BE49-F238E27FC236}">
                      <a16:creationId xmlns:a16="http://schemas.microsoft.com/office/drawing/2014/main" id="{B3F1DABE-EB12-3642-9491-73A9CFAFEB76}"/>
                    </a:ext>
                  </a:extLst>
                </p:cNvPr>
                <p:cNvCxnSpPr/>
                <p:nvPr/>
              </p:nvCxnSpPr>
              <p:spPr bwMode="auto">
                <a:xfrm flipH="1">
                  <a:off x="6632784" y="4531727"/>
                  <a:ext cx="58737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607" name="Group 2606">
                  <a:extLst>
                    <a:ext uri="{FF2B5EF4-FFF2-40B4-BE49-F238E27FC236}">
                      <a16:creationId xmlns:a16="http://schemas.microsoft.com/office/drawing/2014/main" id="{9D1140F3-ED54-9A4D-93BB-DC02CEFAEF5C}"/>
                    </a:ext>
                  </a:extLst>
                </p:cNvPr>
                <p:cNvGrpSpPr/>
                <p:nvPr/>
              </p:nvGrpSpPr>
              <p:grpSpPr>
                <a:xfrm>
                  <a:off x="6434171" y="4488570"/>
                  <a:ext cx="224203" cy="179034"/>
                  <a:chOff x="3668110" y="2448910"/>
                  <a:chExt cx="3794234" cy="2165130"/>
                </a:xfrm>
              </p:grpSpPr>
              <p:sp>
                <p:nvSpPr>
                  <p:cNvPr id="2608" name="Rectangle 2607">
                    <a:extLst>
                      <a:ext uri="{FF2B5EF4-FFF2-40B4-BE49-F238E27FC236}">
                        <a16:creationId xmlns:a16="http://schemas.microsoft.com/office/drawing/2014/main" id="{5401C5C7-A55A-3C46-90B3-7BDC8DEC0875}"/>
                      </a:ext>
                    </a:extLst>
                  </p:cNvPr>
                  <p:cNvSpPr/>
                  <p:nvPr/>
                </p:nvSpPr>
                <p:spPr>
                  <a:xfrm>
                    <a:off x="3668110" y="3741409"/>
                    <a:ext cx="3780587" cy="872631"/>
                  </a:xfrm>
                  <a:prstGeom prst="rect">
                    <a:avLst/>
                  </a:prstGeom>
                  <a:gradFill>
                    <a:gsLst>
                      <a:gs pos="0">
                        <a:srgbClr val="B8C2C9"/>
                      </a:gs>
                      <a:gs pos="21000">
                        <a:schemeClr val="bg1"/>
                      </a:gs>
                      <a:gs pos="60000">
                        <a:srgbClr val="D6DCE0"/>
                      </a:gs>
                      <a:gs pos="100000">
                        <a:srgbClr val="B8C2C9"/>
                      </a:gs>
                    </a:gsLst>
                    <a:lin ang="0" scaled="0"/>
                  </a:gradFill>
                  <a:ln w="63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09" name="Freeform 2608">
                    <a:extLst>
                      <a:ext uri="{FF2B5EF4-FFF2-40B4-BE49-F238E27FC236}">
                        <a16:creationId xmlns:a16="http://schemas.microsoft.com/office/drawing/2014/main" id="{92F1744E-34B8-7E4D-B973-88C72E513FFC}"/>
                      </a:ext>
                    </a:extLst>
                  </p:cNvPr>
                  <p:cNvSpPr/>
                  <p:nvPr/>
                </p:nvSpPr>
                <p:spPr>
                  <a:xfrm>
                    <a:off x="3678620" y="2448910"/>
                    <a:ext cx="3783724" cy="1324303"/>
                  </a:xfrm>
                  <a:custGeom>
                    <a:avLst/>
                    <a:gdLst>
                      <a:gd name="connsiteX0" fmla="*/ 0 w 3783724"/>
                      <a:gd name="connsiteY0" fmla="*/ 1313793 h 1324303"/>
                      <a:gd name="connsiteX1" fmla="*/ 0 w 3783724"/>
                      <a:gd name="connsiteY1" fmla="*/ 1313793 h 1324303"/>
                      <a:gd name="connsiteX2" fmla="*/ 252248 w 3783724"/>
                      <a:gd name="connsiteY2" fmla="*/ 0 h 1324303"/>
                      <a:gd name="connsiteX3" fmla="*/ 3415862 w 3783724"/>
                      <a:gd name="connsiteY3" fmla="*/ 21020 h 1324303"/>
                      <a:gd name="connsiteX4" fmla="*/ 3783724 w 3783724"/>
                      <a:gd name="connsiteY4" fmla="*/ 1324303 h 1324303"/>
                      <a:gd name="connsiteX5" fmla="*/ 0 w 3783724"/>
                      <a:gd name="connsiteY5" fmla="*/ 1313793 h 1324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783724" h="1324303">
                        <a:moveTo>
                          <a:pt x="0" y="1313793"/>
                        </a:moveTo>
                        <a:lnTo>
                          <a:pt x="0" y="1313793"/>
                        </a:lnTo>
                        <a:lnTo>
                          <a:pt x="252248" y="0"/>
                        </a:lnTo>
                        <a:lnTo>
                          <a:pt x="3415862" y="21020"/>
                        </a:lnTo>
                        <a:lnTo>
                          <a:pt x="3783724" y="1324303"/>
                        </a:lnTo>
                        <a:lnTo>
                          <a:pt x="0" y="1313793"/>
                        </a:lnTo>
                        <a:close/>
                      </a:path>
                    </a:pathLst>
                  </a:custGeom>
                  <a:solidFill>
                    <a:srgbClr val="B8C2C9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610" name="Group 2609">
                    <a:extLst>
                      <a:ext uri="{FF2B5EF4-FFF2-40B4-BE49-F238E27FC236}">
                        <a16:creationId xmlns:a16="http://schemas.microsoft.com/office/drawing/2014/main" id="{8857101C-C24B-894D-8CD6-619FE327391B}"/>
                      </a:ext>
                    </a:extLst>
                  </p:cNvPr>
                  <p:cNvGrpSpPr/>
                  <p:nvPr/>
                </p:nvGrpSpPr>
                <p:grpSpPr>
                  <a:xfrm>
                    <a:off x="3941378" y="2603243"/>
                    <a:ext cx="3202061" cy="1066110"/>
                    <a:chOff x="7939341" y="3037317"/>
                    <a:chExt cx="897649" cy="353919"/>
                  </a:xfrm>
                </p:grpSpPr>
                <p:sp>
                  <p:nvSpPr>
                    <p:cNvPr id="2611" name="Freeform 2610">
                      <a:extLst>
                        <a:ext uri="{FF2B5EF4-FFF2-40B4-BE49-F238E27FC236}">
                          <a16:creationId xmlns:a16="http://schemas.microsoft.com/office/drawing/2014/main" id="{9242B10B-3628-6947-BDF0-6A54FEE74E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64170" y="3037317"/>
                      <a:ext cx="849158" cy="198115"/>
                    </a:xfrm>
                    <a:custGeom>
                      <a:avLst/>
                      <a:gdLst>
                        <a:gd name="connsiteX0" fmla="*/ 3725333 w 4588933"/>
                        <a:gd name="connsiteY0" fmla="*/ 0 h 1049866"/>
                        <a:gd name="connsiteX1" fmla="*/ 4588933 w 4588933"/>
                        <a:gd name="connsiteY1" fmla="*/ 270933 h 1049866"/>
                        <a:gd name="connsiteX2" fmla="*/ 3962400 w 4588933"/>
                        <a:gd name="connsiteY2" fmla="*/ 541866 h 1049866"/>
                        <a:gd name="connsiteX3" fmla="*/ 3742267 w 4588933"/>
                        <a:gd name="connsiteY3" fmla="*/ 457200 h 1049866"/>
                        <a:gd name="connsiteX4" fmla="*/ 2269067 w 4588933"/>
                        <a:gd name="connsiteY4" fmla="*/ 1049866 h 1049866"/>
                        <a:gd name="connsiteX5" fmla="*/ 880533 w 4588933"/>
                        <a:gd name="connsiteY5" fmla="*/ 457200 h 1049866"/>
                        <a:gd name="connsiteX6" fmla="*/ 592667 w 4588933"/>
                        <a:gd name="connsiteY6" fmla="*/ 541866 h 1049866"/>
                        <a:gd name="connsiteX7" fmla="*/ 0 w 4588933"/>
                        <a:gd name="connsiteY7" fmla="*/ 254000 h 1049866"/>
                        <a:gd name="connsiteX8" fmla="*/ 880533 w 4588933"/>
                        <a:gd name="connsiteY8" fmla="*/ 16933 h 1049866"/>
                        <a:gd name="connsiteX9" fmla="*/ 2302933 w 4588933"/>
                        <a:gd name="connsiteY9" fmla="*/ 626533 h 1049866"/>
                        <a:gd name="connsiteX10" fmla="*/ 3725333 w 4588933"/>
                        <a:gd name="connsiteY10" fmla="*/ 0 h 1049866"/>
                        <a:gd name="connsiteX0" fmla="*/ 3725333 w 4641485"/>
                        <a:gd name="connsiteY0" fmla="*/ 0 h 1049866"/>
                        <a:gd name="connsiteX1" fmla="*/ 4641485 w 4641485"/>
                        <a:gd name="connsiteY1" fmla="*/ 239402 h 1049866"/>
                        <a:gd name="connsiteX2" fmla="*/ 3962400 w 4641485"/>
                        <a:gd name="connsiteY2" fmla="*/ 541866 h 1049866"/>
                        <a:gd name="connsiteX3" fmla="*/ 3742267 w 4641485"/>
                        <a:gd name="connsiteY3" fmla="*/ 457200 h 1049866"/>
                        <a:gd name="connsiteX4" fmla="*/ 2269067 w 4641485"/>
                        <a:gd name="connsiteY4" fmla="*/ 1049866 h 1049866"/>
                        <a:gd name="connsiteX5" fmla="*/ 880533 w 4641485"/>
                        <a:gd name="connsiteY5" fmla="*/ 457200 h 1049866"/>
                        <a:gd name="connsiteX6" fmla="*/ 592667 w 4641485"/>
                        <a:gd name="connsiteY6" fmla="*/ 541866 h 1049866"/>
                        <a:gd name="connsiteX7" fmla="*/ 0 w 4641485"/>
                        <a:gd name="connsiteY7" fmla="*/ 254000 h 1049866"/>
                        <a:gd name="connsiteX8" fmla="*/ 880533 w 4641485"/>
                        <a:gd name="connsiteY8" fmla="*/ 16933 h 1049866"/>
                        <a:gd name="connsiteX9" fmla="*/ 2302933 w 4641485"/>
                        <a:gd name="connsiteY9" fmla="*/ 626533 h 1049866"/>
                        <a:gd name="connsiteX10" fmla="*/ 3725333 w 4641485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73798 w 4673016"/>
                        <a:gd name="connsiteY3" fmla="*/ 45720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84308 w 4673016"/>
                        <a:gd name="connsiteY3" fmla="*/ 404648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815839 w 4673016"/>
                        <a:gd name="connsiteY3" fmla="*/ 46771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673016" h="1049866">
                          <a:moveTo>
                            <a:pt x="3756864" y="0"/>
                          </a:moveTo>
                          <a:lnTo>
                            <a:pt x="4673016" y="239402"/>
                          </a:lnTo>
                          <a:lnTo>
                            <a:pt x="3993931" y="541866"/>
                          </a:lnTo>
                          <a:lnTo>
                            <a:pt x="3815839" y="467710"/>
                          </a:lnTo>
                          <a:lnTo>
                            <a:pt x="2300598" y="1049866"/>
                          </a:lnTo>
                          <a:lnTo>
                            <a:pt x="912064" y="457200"/>
                          </a:lnTo>
                          <a:lnTo>
                            <a:pt x="624198" y="541866"/>
                          </a:lnTo>
                          <a:lnTo>
                            <a:pt x="0" y="275021"/>
                          </a:lnTo>
                          <a:lnTo>
                            <a:pt x="912064" y="16933"/>
                          </a:lnTo>
                          <a:lnTo>
                            <a:pt x="2323954" y="616023"/>
                          </a:lnTo>
                          <a:lnTo>
                            <a:pt x="3756864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612" name="Freeform 2611">
                      <a:extLst>
                        <a:ext uri="{FF2B5EF4-FFF2-40B4-BE49-F238E27FC236}">
                          <a16:creationId xmlns:a16="http://schemas.microsoft.com/office/drawing/2014/main" id="{C2D61088-C903-3846-9A1D-413A7BB893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19948" y="3206783"/>
                      <a:ext cx="317042" cy="170569"/>
                    </a:xfrm>
                    <a:custGeom>
                      <a:avLst/>
                      <a:gdLst>
                        <a:gd name="connsiteX0" fmla="*/ 21021 w 1744718"/>
                        <a:gd name="connsiteY0" fmla="*/ 0 h 903890"/>
                        <a:gd name="connsiteX1" fmla="*/ 1744718 w 1744718"/>
                        <a:gd name="connsiteY1" fmla="*/ 693683 h 903890"/>
                        <a:gd name="connsiteX2" fmla="*/ 1145628 w 1744718"/>
                        <a:gd name="connsiteY2" fmla="*/ 903890 h 903890"/>
                        <a:gd name="connsiteX3" fmla="*/ 0 w 1744718"/>
                        <a:gd name="connsiteY3" fmla="*/ 451945 h 903890"/>
                        <a:gd name="connsiteX4" fmla="*/ 21021 w 1744718"/>
                        <a:gd name="connsiteY4" fmla="*/ 0 h 903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44718" h="903890">
                          <a:moveTo>
                            <a:pt x="21021" y="0"/>
                          </a:moveTo>
                          <a:lnTo>
                            <a:pt x="1744718" y="693683"/>
                          </a:lnTo>
                          <a:lnTo>
                            <a:pt x="1145628" y="903890"/>
                          </a:lnTo>
                          <a:lnTo>
                            <a:pt x="0" y="451945"/>
                          </a:lnTo>
                          <a:lnTo>
                            <a:pt x="21021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613" name="Freeform 2612">
                      <a:extLst>
                        <a:ext uri="{FF2B5EF4-FFF2-40B4-BE49-F238E27FC236}">
                          <a16:creationId xmlns:a16="http://schemas.microsoft.com/office/drawing/2014/main" id="{257B36FB-D22D-754F-845B-3F9493789A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39341" y="3206783"/>
                      <a:ext cx="311312" cy="168585"/>
                    </a:xfrm>
                    <a:custGeom>
                      <a:avLst/>
                      <a:gdLst>
                        <a:gd name="connsiteX0" fmla="*/ 1702676 w 1713187"/>
                        <a:gd name="connsiteY0" fmla="*/ 0 h 893380"/>
                        <a:gd name="connsiteX1" fmla="*/ 1713187 w 1713187"/>
                        <a:gd name="connsiteY1" fmla="*/ 472966 h 893380"/>
                        <a:gd name="connsiteX2" fmla="*/ 578069 w 1713187"/>
                        <a:gd name="connsiteY2" fmla="*/ 893380 h 893380"/>
                        <a:gd name="connsiteX3" fmla="*/ 0 w 1713187"/>
                        <a:gd name="connsiteY3" fmla="*/ 693683 h 893380"/>
                        <a:gd name="connsiteX4" fmla="*/ 1702676 w 1713187"/>
                        <a:gd name="connsiteY4" fmla="*/ 0 h 8933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13187" h="893380">
                          <a:moveTo>
                            <a:pt x="1702676" y="0"/>
                          </a:moveTo>
                          <a:lnTo>
                            <a:pt x="1713187" y="472966"/>
                          </a:lnTo>
                          <a:lnTo>
                            <a:pt x="578069" y="893380"/>
                          </a:lnTo>
                          <a:lnTo>
                            <a:pt x="0" y="693683"/>
                          </a:lnTo>
                          <a:lnTo>
                            <a:pt x="1702676" y="0"/>
                          </a:lnTo>
                          <a:close/>
                        </a:path>
                      </a:pathLst>
                    </a:custGeom>
                    <a:solidFill>
                      <a:srgbClr val="0000A8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614" name="Freeform 2613">
                      <a:extLst>
                        <a:ext uri="{FF2B5EF4-FFF2-40B4-BE49-F238E27FC236}">
                          <a16:creationId xmlns:a16="http://schemas.microsoft.com/office/drawing/2014/main" id="{EFAB353E-9579-BA4A-BE56-6750C237F3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7413" y="3123483"/>
                      <a:ext cx="676892" cy="267753"/>
                    </a:xfrm>
                    <a:custGeom>
                      <a:avLst/>
                      <a:gdLst>
                        <a:gd name="connsiteX0" fmla="*/ 599089 w 4162096"/>
                        <a:gd name="connsiteY0" fmla="*/ 273269 h 1618593"/>
                        <a:gd name="connsiteX1" fmla="*/ 882869 w 4162096"/>
                        <a:gd name="connsiteY1" fmla="*/ 199697 h 1618593"/>
                        <a:gd name="connsiteX2" fmla="*/ 2312276 w 4162096"/>
                        <a:gd name="connsiteY2" fmla="*/ 798786 h 1618593"/>
                        <a:gd name="connsiteX3" fmla="*/ 3794234 w 4162096"/>
                        <a:gd name="connsiteY3" fmla="*/ 199697 h 1618593"/>
                        <a:gd name="connsiteX4" fmla="*/ 4014951 w 4162096"/>
                        <a:gd name="connsiteY4" fmla="*/ 273269 h 1618593"/>
                        <a:gd name="connsiteX5" fmla="*/ 3058510 w 4162096"/>
                        <a:gd name="connsiteY5" fmla="*/ 641131 h 1618593"/>
                        <a:gd name="connsiteX6" fmla="*/ 3026979 w 4162096"/>
                        <a:gd name="connsiteY6" fmla="*/ 1114097 h 1618593"/>
                        <a:gd name="connsiteX7" fmla="*/ 4162096 w 4162096"/>
                        <a:gd name="connsiteY7" fmla="*/ 1545021 h 1618593"/>
                        <a:gd name="connsiteX8" fmla="*/ 3878317 w 4162096"/>
                        <a:gd name="connsiteY8" fmla="*/ 1608083 h 1618593"/>
                        <a:gd name="connsiteX9" fmla="*/ 2301765 w 4162096"/>
                        <a:gd name="connsiteY9" fmla="*/ 945931 h 1618593"/>
                        <a:gd name="connsiteX10" fmla="*/ 693682 w 4162096"/>
                        <a:gd name="connsiteY10" fmla="*/ 1618593 h 1618593"/>
                        <a:gd name="connsiteX11" fmla="*/ 430924 w 4162096"/>
                        <a:gd name="connsiteY11" fmla="*/ 1524000 h 1618593"/>
                        <a:gd name="connsiteX12" fmla="*/ 1576551 w 4162096"/>
                        <a:gd name="connsiteY12" fmla="*/ 1082566 h 1618593"/>
                        <a:gd name="connsiteX13" fmla="*/ 1545020 w 4162096"/>
                        <a:gd name="connsiteY13" fmla="*/ 609600 h 1618593"/>
                        <a:gd name="connsiteX14" fmla="*/ 0 w 4162096"/>
                        <a:gd name="connsiteY14" fmla="*/ 0 h 1618593"/>
                        <a:gd name="connsiteX15" fmla="*/ 872358 w 4162096"/>
                        <a:gd name="connsiteY15" fmla="*/ 210207 h 1618593"/>
                        <a:gd name="connsiteX16" fmla="*/ 872358 w 4162096"/>
                        <a:gd name="connsiteY16" fmla="*/ 210207 h 1618593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15" fmla="*/ 441434 w 3731172"/>
                        <a:gd name="connsiteY15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357351 w 3731172"/>
                        <a:gd name="connsiteY14" fmla="*/ 115613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56137 w 3731172"/>
                        <a:gd name="connsiteY13" fmla="*/ 441434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903890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575034 w 3710151"/>
                        <a:gd name="connsiteY6" fmla="*/ 91440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06565 w 3710151"/>
                        <a:gd name="connsiteY6" fmla="*/ 92491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5151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09858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62012 w 3725019"/>
                        <a:gd name="connsiteY0" fmla="*/ 73572 h 1418896"/>
                        <a:gd name="connsiteX1" fmla="*/ 445792 w 3725019"/>
                        <a:gd name="connsiteY1" fmla="*/ 0 h 1418896"/>
                        <a:gd name="connsiteX2" fmla="*/ 1852896 w 3725019"/>
                        <a:gd name="connsiteY2" fmla="*/ 591655 h 1418896"/>
                        <a:gd name="connsiteX3" fmla="*/ 3357157 w 3725019"/>
                        <a:gd name="connsiteY3" fmla="*/ 0 h 1418896"/>
                        <a:gd name="connsiteX4" fmla="*/ 3577874 w 3725019"/>
                        <a:gd name="connsiteY4" fmla="*/ 73572 h 1418896"/>
                        <a:gd name="connsiteX5" fmla="*/ 2632585 w 3725019"/>
                        <a:gd name="connsiteY5" fmla="*/ 448868 h 1418896"/>
                        <a:gd name="connsiteX6" fmla="*/ 2625150 w 3725019"/>
                        <a:gd name="connsiteY6" fmla="*/ 902607 h 1418896"/>
                        <a:gd name="connsiteX7" fmla="*/ 3725019 w 3725019"/>
                        <a:gd name="connsiteY7" fmla="*/ 1345324 h 1418896"/>
                        <a:gd name="connsiteX8" fmla="*/ 3441240 w 3725019"/>
                        <a:gd name="connsiteY8" fmla="*/ 1408386 h 1418896"/>
                        <a:gd name="connsiteX9" fmla="*/ 1864688 w 3725019"/>
                        <a:gd name="connsiteY9" fmla="*/ 746234 h 1418896"/>
                        <a:gd name="connsiteX10" fmla="*/ 256605 w 3725019"/>
                        <a:gd name="connsiteY10" fmla="*/ 1418896 h 1418896"/>
                        <a:gd name="connsiteX11" fmla="*/ 0 w 3725019"/>
                        <a:gd name="connsiteY11" fmla="*/ 1331097 h 1418896"/>
                        <a:gd name="connsiteX12" fmla="*/ 1113454 w 3725019"/>
                        <a:gd name="connsiteY12" fmla="*/ 903890 h 1418896"/>
                        <a:gd name="connsiteX13" fmla="*/ 1102302 w 3725019"/>
                        <a:gd name="connsiteY13" fmla="*/ 451945 h 1418896"/>
                        <a:gd name="connsiteX14" fmla="*/ 183032 w 3725019"/>
                        <a:gd name="connsiteY14" fmla="*/ 84081 h 1418896"/>
                        <a:gd name="connsiteX15" fmla="*/ 162012 w 3725019"/>
                        <a:gd name="connsiteY15" fmla="*/ 73572 h 14188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3725019" h="1418896">
                          <a:moveTo>
                            <a:pt x="162012" y="73572"/>
                          </a:moveTo>
                          <a:lnTo>
                            <a:pt x="445792" y="0"/>
                          </a:lnTo>
                          <a:lnTo>
                            <a:pt x="1852896" y="591655"/>
                          </a:lnTo>
                          <a:lnTo>
                            <a:pt x="3357157" y="0"/>
                          </a:lnTo>
                          <a:lnTo>
                            <a:pt x="3577874" y="73572"/>
                          </a:lnTo>
                          <a:lnTo>
                            <a:pt x="2632585" y="448868"/>
                          </a:lnTo>
                          <a:lnTo>
                            <a:pt x="2625150" y="902607"/>
                          </a:lnTo>
                          <a:lnTo>
                            <a:pt x="3725019" y="1345324"/>
                          </a:lnTo>
                          <a:lnTo>
                            <a:pt x="3441240" y="1408386"/>
                          </a:lnTo>
                          <a:lnTo>
                            <a:pt x="1864688" y="746234"/>
                          </a:lnTo>
                          <a:lnTo>
                            <a:pt x="256605" y="1418896"/>
                          </a:lnTo>
                          <a:lnTo>
                            <a:pt x="0" y="1331097"/>
                          </a:lnTo>
                          <a:lnTo>
                            <a:pt x="1113454" y="903890"/>
                          </a:lnTo>
                          <a:cubicBezTo>
                            <a:pt x="1113454" y="760249"/>
                            <a:pt x="1102302" y="595586"/>
                            <a:pt x="1102302" y="451945"/>
                          </a:cubicBezTo>
                          <a:lnTo>
                            <a:pt x="183032" y="84081"/>
                          </a:lnTo>
                          <a:cubicBezTo>
                            <a:pt x="26317" y="21019"/>
                            <a:pt x="169019" y="77075"/>
                            <a:pt x="162012" y="73572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2531" name="Group 2530">
                <a:extLst>
                  <a:ext uri="{FF2B5EF4-FFF2-40B4-BE49-F238E27FC236}">
                    <a16:creationId xmlns:a16="http://schemas.microsoft.com/office/drawing/2014/main" id="{E5636579-E28A-C441-BADF-6ABE9303E0CD}"/>
                  </a:ext>
                </a:extLst>
              </p:cNvPr>
              <p:cNvGrpSpPr/>
              <p:nvPr/>
            </p:nvGrpSpPr>
            <p:grpSpPr>
              <a:xfrm>
                <a:off x="7734580" y="4641605"/>
                <a:ext cx="267360" cy="997195"/>
                <a:chOff x="6424161" y="4488570"/>
                <a:chExt cx="267360" cy="997195"/>
              </a:xfrm>
            </p:grpSpPr>
            <p:grpSp>
              <p:nvGrpSpPr>
                <p:cNvPr id="2534" name="Group 506">
                  <a:extLst>
                    <a:ext uri="{FF2B5EF4-FFF2-40B4-BE49-F238E27FC236}">
                      <a16:creationId xmlns:a16="http://schemas.microsoft.com/office/drawing/2014/main" id="{3D9E2AAE-2D43-7041-AE4C-5863603CA5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424161" y="4637077"/>
                  <a:ext cx="235570" cy="848688"/>
                  <a:chOff x="6395998" y="3062424"/>
                  <a:chExt cx="564403" cy="837478"/>
                </a:xfrm>
              </p:grpSpPr>
              <p:sp>
                <p:nvSpPr>
                  <p:cNvPr id="2556" name="Rectangle 2555">
                    <a:extLst>
                      <a:ext uri="{FF2B5EF4-FFF2-40B4-BE49-F238E27FC236}">
                        <a16:creationId xmlns:a16="http://schemas.microsoft.com/office/drawing/2014/main" id="{AD89D0AE-A48C-3948-9DA5-5EA63615180C}"/>
                      </a:ext>
                    </a:extLst>
                  </p:cNvPr>
                  <p:cNvSpPr/>
                  <p:nvPr/>
                </p:nvSpPr>
                <p:spPr>
                  <a:xfrm>
                    <a:off x="6509786" y="3061857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557" name="Straight Connector 2556">
                    <a:extLst>
                      <a:ext uri="{FF2B5EF4-FFF2-40B4-BE49-F238E27FC236}">
                        <a16:creationId xmlns:a16="http://schemas.microsoft.com/office/drawing/2014/main" id="{5274D0C1-0EE6-044F-B367-C96D57158297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84705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58" name="Rectangle 2557">
                    <a:extLst>
                      <a:ext uri="{FF2B5EF4-FFF2-40B4-BE49-F238E27FC236}">
                        <a16:creationId xmlns:a16="http://schemas.microsoft.com/office/drawing/2014/main" id="{E15BE864-946B-6E41-B345-78D360538849}"/>
                      </a:ext>
                    </a:extLst>
                  </p:cNvPr>
                  <p:cNvSpPr/>
                  <p:nvPr/>
                </p:nvSpPr>
                <p:spPr>
                  <a:xfrm>
                    <a:off x="6476953" y="307125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559" name="Straight Connector 2558">
                    <a:extLst>
                      <a:ext uri="{FF2B5EF4-FFF2-40B4-BE49-F238E27FC236}">
                        <a16:creationId xmlns:a16="http://schemas.microsoft.com/office/drawing/2014/main" id="{50C13E5D-D1D8-E649-83D7-ED50A69C2BD1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39636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60" name="Rectangle 2559">
                    <a:extLst>
                      <a:ext uri="{FF2B5EF4-FFF2-40B4-BE49-F238E27FC236}">
                        <a16:creationId xmlns:a16="http://schemas.microsoft.com/office/drawing/2014/main" id="{3687A460-CB84-4C45-813F-71A7EA90CF8F}"/>
                      </a:ext>
                    </a:extLst>
                  </p:cNvPr>
                  <p:cNvSpPr/>
                  <p:nvPr/>
                </p:nvSpPr>
                <p:spPr>
                  <a:xfrm>
                    <a:off x="6817210" y="370256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561" name="Rectangle 2560">
                    <a:extLst>
                      <a:ext uri="{FF2B5EF4-FFF2-40B4-BE49-F238E27FC236}">
                        <a16:creationId xmlns:a16="http://schemas.microsoft.com/office/drawing/2014/main" id="{0E04C5FC-FDD6-194D-808F-D97931009999}"/>
                      </a:ext>
                    </a:extLst>
                  </p:cNvPr>
                  <p:cNvSpPr/>
                  <p:nvPr/>
                </p:nvSpPr>
                <p:spPr>
                  <a:xfrm>
                    <a:off x="6405320" y="3157415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562" name="Straight Connector 2561">
                    <a:extLst>
                      <a:ext uri="{FF2B5EF4-FFF2-40B4-BE49-F238E27FC236}">
                        <a16:creationId xmlns:a16="http://schemas.microsoft.com/office/drawing/2014/main" id="{F491D56B-13FF-3D4E-B85B-75A3FDD61C9C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847057" y="380439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563" name="Group 544">
                    <a:extLst>
                      <a:ext uri="{FF2B5EF4-FFF2-40B4-BE49-F238E27FC236}">
                        <a16:creationId xmlns:a16="http://schemas.microsoft.com/office/drawing/2014/main" id="{D1FFC292-525E-B84A-A94A-35BA27DE498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591" name="Straight Connector 2590">
                      <a:extLst>
                        <a:ext uri="{FF2B5EF4-FFF2-40B4-BE49-F238E27FC236}">
                          <a16:creationId xmlns:a16="http://schemas.microsoft.com/office/drawing/2014/main" id="{F7CE7E3E-528B-ED4B-A247-870CA0D4E3FB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782" y="2845711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92" name="Straight Connector 2591">
                      <a:extLst>
                        <a:ext uri="{FF2B5EF4-FFF2-40B4-BE49-F238E27FC236}">
                          <a16:creationId xmlns:a16="http://schemas.microsoft.com/office/drawing/2014/main" id="{1B9F7B3E-3AE1-FC4E-AB74-0498FEAECB03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076" y="29381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564" name="Group 547">
                    <a:extLst>
                      <a:ext uri="{FF2B5EF4-FFF2-40B4-BE49-F238E27FC236}">
                        <a16:creationId xmlns:a16="http://schemas.microsoft.com/office/drawing/2014/main" id="{46F2F29E-C30C-5943-AEF9-6071DC36985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589" name="Straight Connector 2588">
                      <a:extLst>
                        <a:ext uri="{FF2B5EF4-FFF2-40B4-BE49-F238E27FC236}">
                          <a16:creationId xmlns:a16="http://schemas.microsoft.com/office/drawing/2014/main" id="{5FD1FBD5-D8BB-0142-B075-95ED229BBC8D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9263" y="2845642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90" name="Straight Connector 2589">
                      <a:extLst>
                        <a:ext uri="{FF2B5EF4-FFF2-40B4-BE49-F238E27FC236}">
                          <a16:creationId xmlns:a16="http://schemas.microsoft.com/office/drawing/2014/main" id="{3109318A-C99E-A94E-B067-15940E7C67D5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557" y="293493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565" name="Group 549">
                    <a:extLst>
                      <a:ext uri="{FF2B5EF4-FFF2-40B4-BE49-F238E27FC236}">
                        <a16:creationId xmlns:a16="http://schemas.microsoft.com/office/drawing/2014/main" id="{8E01EDA8-B0EF-5845-BDED-4D889FF6F07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587" name="Straight Connector 2586">
                      <a:extLst>
                        <a:ext uri="{FF2B5EF4-FFF2-40B4-BE49-F238E27FC236}">
                          <a16:creationId xmlns:a16="http://schemas.microsoft.com/office/drawing/2014/main" id="{D35F1299-A51C-CF4E-A76E-1AEFBAA5D71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6759" y="284557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88" name="Straight Connector 2587">
                      <a:extLst>
                        <a:ext uri="{FF2B5EF4-FFF2-40B4-BE49-F238E27FC236}">
                          <a16:creationId xmlns:a16="http://schemas.microsoft.com/office/drawing/2014/main" id="{B06E4D14-DBDC-6E40-8AF7-C866A37C54D4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036" y="293486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566" name="Group 550">
                    <a:extLst>
                      <a:ext uri="{FF2B5EF4-FFF2-40B4-BE49-F238E27FC236}">
                        <a16:creationId xmlns:a16="http://schemas.microsoft.com/office/drawing/2014/main" id="{B1E266F7-8DA9-374E-8B9C-EF5B4CB7E73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585" name="Straight Connector 2584">
                      <a:extLst>
                        <a:ext uri="{FF2B5EF4-FFF2-40B4-BE49-F238E27FC236}">
                          <a16:creationId xmlns:a16="http://schemas.microsoft.com/office/drawing/2014/main" id="{8180CF44-5116-AA45-A5F9-6C65D461260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238" y="284550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86" name="Straight Connector 2585">
                      <a:extLst>
                        <a:ext uri="{FF2B5EF4-FFF2-40B4-BE49-F238E27FC236}">
                          <a16:creationId xmlns:a16="http://schemas.microsoft.com/office/drawing/2014/main" id="{448695F4-ACEC-594D-9330-C2979A3F3ADF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516" y="293479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567" name="Group 551">
                    <a:extLst>
                      <a:ext uri="{FF2B5EF4-FFF2-40B4-BE49-F238E27FC236}">
                        <a16:creationId xmlns:a16="http://schemas.microsoft.com/office/drawing/2014/main" id="{9F0096DD-3742-F04E-97A4-679E004EA5D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583" name="Straight Connector 2582">
                      <a:extLst>
                        <a:ext uri="{FF2B5EF4-FFF2-40B4-BE49-F238E27FC236}">
                          <a16:creationId xmlns:a16="http://schemas.microsoft.com/office/drawing/2014/main" id="{814BDEF4-BA8C-374A-A46A-0738D95DDCF9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718" y="2845433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84" name="Straight Connector 2583">
                      <a:extLst>
                        <a:ext uri="{FF2B5EF4-FFF2-40B4-BE49-F238E27FC236}">
                          <a16:creationId xmlns:a16="http://schemas.microsoft.com/office/drawing/2014/main" id="{7FC546F3-0B05-7A4B-AD4C-8C9BC3257BD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995" y="293472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568" name="Group 552">
                    <a:extLst>
                      <a:ext uri="{FF2B5EF4-FFF2-40B4-BE49-F238E27FC236}">
                        <a16:creationId xmlns:a16="http://schemas.microsoft.com/office/drawing/2014/main" id="{A5590C6A-CFFF-0041-AF52-8CE187A2222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581" name="Straight Connector 2580">
                      <a:extLst>
                        <a:ext uri="{FF2B5EF4-FFF2-40B4-BE49-F238E27FC236}">
                          <a16:creationId xmlns:a16="http://schemas.microsoft.com/office/drawing/2014/main" id="{6DB4CBD2-9A48-7144-B4AC-57177F161AF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199" y="2845363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82" name="Straight Connector 2581">
                      <a:extLst>
                        <a:ext uri="{FF2B5EF4-FFF2-40B4-BE49-F238E27FC236}">
                          <a16:creationId xmlns:a16="http://schemas.microsoft.com/office/drawing/2014/main" id="{60A7177C-2063-B145-9730-F1FADA4D2EC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3477" y="293935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569" name="Group 555">
                    <a:extLst>
                      <a:ext uri="{FF2B5EF4-FFF2-40B4-BE49-F238E27FC236}">
                        <a16:creationId xmlns:a16="http://schemas.microsoft.com/office/drawing/2014/main" id="{7B312BF1-ABA0-A544-9DAB-79A8DB35265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579" name="Straight Connector 2578">
                      <a:extLst>
                        <a:ext uri="{FF2B5EF4-FFF2-40B4-BE49-F238E27FC236}">
                          <a16:creationId xmlns:a16="http://schemas.microsoft.com/office/drawing/2014/main" id="{24B9CAD2-46F6-7E46-8678-07C32C6EA86F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679" y="284216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80" name="Straight Connector 2579">
                      <a:extLst>
                        <a:ext uri="{FF2B5EF4-FFF2-40B4-BE49-F238E27FC236}">
                          <a16:creationId xmlns:a16="http://schemas.microsoft.com/office/drawing/2014/main" id="{EE902672-76F5-3844-A2AA-FCFE636437B9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0972" y="293928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570" name="Group 556">
                    <a:extLst>
                      <a:ext uri="{FF2B5EF4-FFF2-40B4-BE49-F238E27FC236}">
                        <a16:creationId xmlns:a16="http://schemas.microsoft.com/office/drawing/2014/main" id="{117FF5CC-D853-0C48-B287-D9541E96006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577" name="Straight Connector 2576">
                      <a:extLst>
                        <a:ext uri="{FF2B5EF4-FFF2-40B4-BE49-F238E27FC236}">
                          <a16:creationId xmlns:a16="http://schemas.microsoft.com/office/drawing/2014/main" id="{C1FF0F33-24A8-9041-AB6B-8B4B665BBCC1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9158" y="284209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78" name="Straight Connector 2577">
                      <a:extLst>
                        <a:ext uri="{FF2B5EF4-FFF2-40B4-BE49-F238E27FC236}">
                          <a16:creationId xmlns:a16="http://schemas.microsoft.com/office/drawing/2014/main" id="{AD1D5314-AD6E-1946-8361-C3A013885A9F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452" y="293921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571" name="Group 557">
                    <a:extLst>
                      <a:ext uri="{FF2B5EF4-FFF2-40B4-BE49-F238E27FC236}">
                        <a16:creationId xmlns:a16="http://schemas.microsoft.com/office/drawing/2014/main" id="{87836DA4-532F-1241-9E9E-F487D268846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575" name="Straight Connector 2574">
                      <a:extLst>
                        <a:ext uri="{FF2B5EF4-FFF2-40B4-BE49-F238E27FC236}">
                          <a16:creationId xmlns:a16="http://schemas.microsoft.com/office/drawing/2014/main" id="{30F934FF-2345-DE44-BA2E-47665B0D6706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6654" y="284671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76" name="Straight Connector 2575">
                      <a:extLst>
                        <a:ext uri="{FF2B5EF4-FFF2-40B4-BE49-F238E27FC236}">
                          <a16:creationId xmlns:a16="http://schemas.microsoft.com/office/drawing/2014/main" id="{F1CE7BD6-599D-8B49-AC95-A7F4B64C3ED9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933" y="293914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572" name="Group 558">
                    <a:extLst>
                      <a:ext uri="{FF2B5EF4-FFF2-40B4-BE49-F238E27FC236}">
                        <a16:creationId xmlns:a16="http://schemas.microsoft.com/office/drawing/2014/main" id="{5CA0D093-60B0-0A4A-8ED7-66763274503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573" name="Straight Connector 2572">
                      <a:extLst>
                        <a:ext uri="{FF2B5EF4-FFF2-40B4-BE49-F238E27FC236}">
                          <a16:creationId xmlns:a16="http://schemas.microsoft.com/office/drawing/2014/main" id="{DD18327F-2C9E-0142-AFAD-46C153DAD13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133" y="284665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74" name="Straight Connector 2573">
                      <a:extLst>
                        <a:ext uri="{FF2B5EF4-FFF2-40B4-BE49-F238E27FC236}">
                          <a16:creationId xmlns:a16="http://schemas.microsoft.com/office/drawing/2014/main" id="{5E50C869-5298-6347-B9CF-439474FD6E37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413" y="293907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2535" name="Straight Connector 2534">
                  <a:extLst>
                    <a:ext uri="{FF2B5EF4-FFF2-40B4-BE49-F238E27FC236}">
                      <a16:creationId xmlns:a16="http://schemas.microsoft.com/office/drawing/2014/main" id="{155FBDAE-743E-3040-9C64-A0A645A90528}"/>
                    </a:ext>
                  </a:extLst>
                </p:cNvPr>
                <p:cNvCxnSpPr/>
                <p:nvPr/>
              </p:nvCxnSpPr>
              <p:spPr bwMode="auto">
                <a:xfrm flipH="1">
                  <a:off x="6685171" y="4525377"/>
                  <a:ext cx="4763" cy="85566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6" name="Straight Connector 2535">
                  <a:extLst>
                    <a:ext uri="{FF2B5EF4-FFF2-40B4-BE49-F238E27FC236}">
                      <a16:creationId xmlns:a16="http://schemas.microsoft.com/office/drawing/2014/main" id="{64F40D2E-9F3C-A54F-B69C-90E95A2ABDDE}"/>
                    </a:ext>
                  </a:extLst>
                </p:cNvPr>
                <p:cNvCxnSpPr/>
                <p:nvPr/>
              </p:nvCxnSpPr>
              <p:spPr bwMode="auto">
                <a:xfrm>
                  <a:off x="6632784" y="4706352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7" name="Straight Connector 2536">
                  <a:extLst>
                    <a:ext uri="{FF2B5EF4-FFF2-40B4-BE49-F238E27FC236}">
                      <a16:creationId xmlns:a16="http://schemas.microsoft.com/office/drawing/2014/main" id="{0697A2F2-C1B8-D04D-987D-CFEFC140CAAB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4771439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8" name="Straight Connector 2537">
                  <a:extLst>
                    <a:ext uri="{FF2B5EF4-FFF2-40B4-BE49-F238E27FC236}">
                      <a16:creationId xmlns:a16="http://schemas.microsoft.com/office/drawing/2014/main" id="{82CE24DB-CF2B-8740-86E0-99BD1E4BFACA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4849227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9" name="Straight Connector 2538">
                  <a:extLst>
                    <a:ext uri="{FF2B5EF4-FFF2-40B4-BE49-F238E27FC236}">
                      <a16:creationId xmlns:a16="http://schemas.microsoft.com/office/drawing/2014/main" id="{456EEBC9-5478-DB41-9245-87B29473A401}"/>
                    </a:ext>
                  </a:extLst>
                </p:cNvPr>
                <p:cNvCxnSpPr/>
                <p:nvPr/>
              </p:nvCxnSpPr>
              <p:spPr bwMode="auto">
                <a:xfrm>
                  <a:off x="6629609" y="4914314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0" name="Straight Connector 2539">
                  <a:extLst>
                    <a:ext uri="{FF2B5EF4-FFF2-40B4-BE49-F238E27FC236}">
                      <a16:creationId xmlns:a16="http://schemas.microsoft.com/office/drawing/2014/main" id="{BF8B5192-9EC8-7444-8674-BCD649EE784D}"/>
                    </a:ext>
                  </a:extLst>
                </p:cNvPr>
                <p:cNvCxnSpPr/>
                <p:nvPr/>
              </p:nvCxnSpPr>
              <p:spPr bwMode="auto">
                <a:xfrm>
                  <a:off x="6628021" y="4976227"/>
                  <a:ext cx="6032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1" name="Straight Connector 2540">
                  <a:extLst>
                    <a:ext uri="{FF2B5EF4-FFF2-40B4-BE49-F238E27FC236}">
                      <a16:creationId xmlns:a16="http://schemas.microsoft.com/office/drawing/2014/main" id="{BD8F44F7-B1F7-AA4A-816F-8D859452EEA1}"/>
                    </a:ext>
                  </a:extLst>
                </p:cNvPr>
                <p:cNvCxnSpPr/>
                <p:nvPr/>
              </p:nvCxnSpPr>
              <p:spPr bwMode="auto">
                <a:xfrm>
                  <a:off x="6628021" y="5044489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2" name="Straight Connector 2541">
                  <a:extLst>
                    <a:ext uri="{FF2B5EF4-FFF2-40B4-BE49-F238E27FC236}">
                      <a16:creationId xmlns:a16="http://schemas.microsoft.com/office/drawing/2014/main" id="{6FF32A7A-4D31-D14A-8ECA-BDC18FF43FF1}"/>
                    </a:ext>
                  </a:extLst>
                </p:cNvPr>
                <p:cNvCxnSpPr/>
                <p:nvPr/>
              </p:nvCxnSpPr>
              <p:spPr bwMode="auto">
                <a:xfrm>
                  <a:off x="6626434" y="511433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3" name="Straight Connector 2542">
                  <a:extLst>
                    <a:ext uri="{FF2B5EF4-FFF2-40B4-BE49-F238E27FC236}">
                      <a16:creationId xmlns:a16="http://schemas.microsoft.com/office/drawing/2014/main" id="{A74CCCEB-4513-2B48-BCD2-D65CAF4C2582}"/>
                    </a:ext>
                  </a:extLst>
                </p:cNvPr>
                <p:cNvCxnSpPr/>
                <p:nvPr/>
              </p:nvCxnSpPr>
              <p:spPr bwMode="auto">
                <a:xfrm>
                  <a:off x="6629609" y="518418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4" name="Straight Connector 2543">
                  <a:extLst>
                    <a:ext uri="{FF2B5EF4-FFF2-40B4-BE49-F238E27FC236}">
                      <a16:creationId xmlns:a16="http://schemas.microsoft.com/office/drawing/2014/main" id="{264B36F9-F92A-7C44-8D71-08EFB1BFAA74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5252452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5" name="Straight Connector 2544">
                  <a:extLst>
                    <a:ext uri="{FF2B5EF4-FFF2-40B4-BE49-F238E27FC236}">
                      <a16:creationId xmlns:a16="http://schemas.microsoft.com/office/drawing/2014/main" id="{65A00510-9989-1846-8ED2-D5B50741EAE0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5322302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6" name="Straight Connector 2545">
                  <a:extLst>
                    <a:ext uri="{FF2B5EF4-FFF2-40B4-BE49-F238E27FC236}">
                      <a16:creationId xmlns:a16="http://schemas.microsoft.com/office/drawing/2014/main" id="{1029C18E-4EE2-6949-BF72-3B4C5EA81BAA}"/>
                    </a:ext>
                  </a:extLst>
                </p:cNvPr>
                <p:cNvCxnSpPr/>
                <p:nvPr/>
              </p:nvCxnSpPr>
              <p:spPr bwMode="auto">
                <a:xfrm>
                  <a:off x="6632784" y="538738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7" name="Straight Connector 2546">
                  <a:extLst>
                    <a:ext uri="{FF2B5EF4-FFF2-40B4-BE49-F238E27FC236}">
                      <a16:creationId xmlns:a16="http://schemas.microsoft.com/office/drawing/2014/main" id="{0E64F7A4-3FE6-054C-931A-35F50F687C5E}"/>
                    </a:ext>
                  </a:extLst>
                </p:cNvPr>
                <p:cNvCxnSpPr/>
                <p:nvPr/>
              </p:nvCxnSpPr>
              <p:spPr bwMode="auto">
                <a:xfrm flipH="1">
                  <a:off x="6632784" y="4531727"/>
                  <a:ext cx="58737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548" name="Group 2547">
                  <a:extLst>
                    <a:ext uri="{FF2B5EF4-FFF2-40B4-BE49-F238E27FC236}">
                      <a16:creationId xmlns:a16="http://schemas.microsoft.com/office/drawing/2014/main" id="{11EE78FC-9387-0C46-AAB3-585BAC09C939}"/>
                    </a:ext>
                  </a:extLst>
                </p:cNvPr>
                <p:cNvGrpSpPr/>
                <p:nvPr/>
              </p:nvGrpSpPr>
              <p:grpSpPr>
                <a:xfrm>
                  <a:off x="6434171" y="4488570"/>
                  <a:ext cx="224203" cy="179034"/>
                  <a:chOff x="3668110" y="2448910"/>
                  <a:chExt cx="3794234" cy="2165130"/>
                </a:xfrm>
              </p:grpSpPr>
              <p:sp>
                <p:nvSpPr>
                  <p:cNvPr id="2549" name="Rectangle 2548">
                    <a:extLst>
                      <a:ext uri="{FF2B5EF4-FFF2-40B4-BE49-F238E27FC236}">
                        <a16:creationId xmlns:a16="http://schemas.microsoft.com/office/drawing/2014/main" id="{8355CC28-4D31-B14D-A33C-3F6EA5480EDF}"/>
                      </a:ext>
                    </a:extLst>
                  </p:cNvPr>
                  <p:cNvSpPr/>
                  <p:nvPr/>
                </p:nvSpPr>
                <p:spPr>
                  <a:xfrm>
                    <a:off x="3668110" y="3741409"/>
                    <a:ext cx="3780587" cy="872631"/>
                  </a:xfrm>
                  <a:prstGeom prst="rect">
                    <a:avLst/>
                  </a:prstGeom>
                  <a:gradFill>
                    <a:gsLst>
                      <a:gs pos="0">
                        <a:srgbClr val="B8C2C9"/>
                      </a:gs>
                      <a:gs pos="21000">
                        <a:schemeClr val="bg1"/>
                      </a:gs>
                      <a:gs pos="60000">
                        <a:srgbClr val="D6DCE0"/>
                      </a:gs>
                      <a:gs pos="100000">
                        <a:srgbClr val="B8C2C9"/>
                      </a:gs>
                    </a:gsLst>
                    <a:lin ang="0" scaled="0"/>
                  </a:gradFill>
                  <a:ln w="63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50" name="Freeform 2549">
                    <a:extLst>
                      <a:ext uri="{FF2B5EF4-FFF2-40B4-BE49-F238E27FC236}">
                        <a16:creationId xmlns:a16="http://schemas.microsoft.com/office/drawing/2014/main" id="{685B2A85-60A9-C34D-92D3-239FD1FC0AD9}"/>
                      </a:ext>
                    </a:extLst>
                  </p:cNvPr>
                  <p:cNvSpPr/>
                  <p:nvPr/>
                </p:nvSpPr>
                <p:spPr>
                  <a:xfrm>
                    <a:off x="3678620" y="2448910"/>
                    <a:ext cx="3783724" cy="1324303"/>
                  </a:xfrm>
                  <a:custGeom>
                    <a:avLst/>
                    <a:gdLst>
                      <a:gd name="connsiteX0" fmla="*/ 0 w 3783724"/>
                      <a:gd name="connsiteY0" fmla="*/ 1313793 h 1324303"/>
                      <a:gd name="connsiteX1" fmla="*/ 0 w 3783724"/>
                      <a:gd name="connsiteY1" fmla="*/ 1313793 h 1324303"/>
                      <a:gd name="connsiteX2" fmla="*/ 252248 w 3783724"/>
                      <a:gd name="connsiteY2" fmla="*/ 0 h 1324303"/>
                      <a:gd name="connsiteX3" fmla="*/ 3415862 w 3783724"/>
                      <a:gd name="connsiteY3" fmla="*/ 21020 h 1324303"/>
                      <a:gd name="connsiteX4" fmla="*/ 3783724 w 3783724"/>
                      <a:gd name="connsiteY4" fmla="*/ 1324303 h 1324303"/>
                      <a:gd name="connsiteX5" fmla="*/ 0 w 3783724"/>
                      <a:gd name="connsiteY5" fmla="*/ 1313793 h 1324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783724" h="1324303">
                        <a:moveTo>
                          <a:pt x="0" y="1313793"/>
                        </a:moveTo>
                        <a:lnTo>
                          <a:pt x="0" y="1313793"/>
                        </a:lnTo>
                        <a:lnTo>
                          <a:pt x="252248" y="0"/>
                        </a:lnTo>
                        <a:lnTo>
                          <a:pt x="3415862" y="21020"/>
                        </a:lnTo>
                        <a:lnTo>
                          <a:pt x="3783724" y="1324303"/>
                        </a:lnTo>
                        <a:lnTo>
                          <a:pt x="0" y="1313793"/>
                        </a:lnTo>
                        <a:close/>
                      </a:path>
                    </a:pathLst>
                  </a:custGeom>
                  <a:solidFill>
                    <a:srgbClr val="B8C2C9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551" name="Group 2550">
                    <a:extLst>
                      <a:ext uri="{FF2B5EF4-FFF2-40B4-BE49-F238E27FC236}">
                        <a16:creationId xmlns:a16="http://schemas.microsoft.com/office/drawing/2014/main" id="{F17B7C18-533E-BA4D-9F58-1FECCCC62E8A}"/>
                      </a:ext>
                    </a:extLst>
                  </p:cNvPr>
                  <p:cNvGrpSpPr/>
                  <p:nvPr/>
                </p:nvGrpSpPr>
                <p:grpSpPr>
                  <a:xfrm>
                    <a:off x="3941378" y="2603243"/>
                    <a:ext cx="3202061" cy="1066110"/>
                    <a:chOff x="7939341" y="3037317"/>
                    <a:chExt cx="897649" cy="353919"/>
                  </a:xfrm>
                </p:grpSpPr>
                <p:sp>
                  <p:nvSpPr>
                    <p:cNvPr id="2552" name="Freeform 2551">
                      <a:extLst>
                        <a:ext uri="{FF2B5EF4-FFF2-40B4-BE49-F238E27FC236}">
                          <a16:creationId xmlns:a16="http://schemas.microsoft.com/office/drawing/2014/main" id="{3DEAF15D-4F47-F143-A3A4-EA2F62D753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64170" y="3037317"/>
                      <a:ext cx="849158" cy="198115"/>
                    </a:xfrm>
                    <a:custGeom>
                      <a:avLst/>
                      <a:gdLst>
                        <a:gd name="connsiteX0" fmla="*/ 3725333 w 4588933"/>
                        <a:gd name="connsiteY0" fmla="*/ 0 h 1049866"/>
                        <a:gd name="connsiteX1" fmla="*/ 4588933 w 4588933"/>
                        <a:gd name="connsiteY1" fmla="*/ 270933 h 1049866"/>
                        <a:gd name="connsiteX2" fmla="*/ 3962400 w 4588933"/>
                        <a:gd name="connsiteY2" fmla="*/ 541866 h 1049866"/>
                        <a:gd name="connsiteX3" fmla="*/ 3742267 w 4588933"/>
                        <a:gd name="connsiteY3" fmla="*/ 457200 h 1049866"/>
                        <a:gd name="connsiteX4" fmla="*/ 2269067 w 4588933"/>
                        <a:gd name="connsiteY4" fmla="*/ 1049866 h 1049866"/>
                        <a:gd name="connsiteX5" fmla="*/ 880533 w 4588933"/>
                        <a:gd name="connsiteY5" fmla="*/ 457200 h 1049866"/>
                        <a:gd name="connsiteX6" fmla="*/ 592667 w 4588933"/>
                        <a:gd name="connsiteY6" fmla="*/ 541866 h 1049866"/>
                        <a:gd name="connsiteX7" fmla="*/ 0 w 4588933"/>
                        <a:gd name="connsiteY7" fmla="*/ 254000 h 1049866"/>
                        <a:gd name="connsiteX8" fmla="*/ 880533 w 4588933"/>
                        <a:gd name="connsiteY8" fmla="*/ 16933 h 1049866"/>
                        <a:gd name="connsiteX9" fmla="*/ 2302933 w 4588933"/>
                        <a:gd name="connsiteY9" fmla="*/ 626533 h 1049866"/>
                        <a:gd name="connsiteX10" fmla="*/ 3725333 w 4588933"/>
                        <a:gd name="connsiteY10" fmla="*/ 0 h 1049866"/>
                        <a:gd name="connsiteX0" fmla="*/ 3725333 w 4641485"/>
                        <a:gd name="connsiteY0" fmla="*/ 0 h 1049866"/>
                        <a:gd name="connsiteX1" fmla="*/ 4641485 w 4641485"/>
                        <a:gd name="connsiteY1" fmla="*/ 239402 h 1049866"/>
                        <a:gd name="connsiteX2" fmla="*/ 3962400 w 4641485"/>
                        <a:gd name="connsiteY2" fmla="*/ 541866 h 1049866"/>
                        <a:gd name="connsiteX3" fmla="*/ 3742267 w 4641485"/>
                        <a:gd name="connsiteY3" fmla="*/ 457200 h 1049866"/>
                        <a:gd name="connsiteX4" fmla="*/ 2269067 w 4641485"/>
                        <a:gd name="connsiteY4" fmla="*/ 1049866 h 1049866"/>
                        <a:gd name="connsiteX5" fmla="*/ 880533 w 4641485"/>
                        <a:gd name="connsiteY5" fmla="*/ 457200 h 1049866"/>
                        <a:gd name="connsiteX6" fmla="*/ 592667 w 4641485"/>
                        <a:gd name="connsiteY6" fmla="*/ 541866 h 1049866"/>
                        <a:gd name="connsiteX7" fmla="*/ 0 w 4641485"/>
                        <a:gd name="connsiteY7" fmla="*/ 254000 h 1049866"/>
                        <a:gd name="connsiteX8" fmla="*/ 880533 w 4641485"/>
                        <a:gd name="connsiteY8" fmla="*/ 16933 h 1049866"/>
                        <a:gd name="connsiteX9" fmla="*/ 2302933 w 4641485"/>
                        <a:gd name="connsiteY9" fmla="*/ 626533 h 1049866"/>
                        <a:gd name="connsiteX10" fmla="*/ 3725333 w 4641485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73798 w 4673016"/>
                        <a:gd name="connsiteY3" fmla="*/ 45720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84308 w 4673016"/>
                        <a:gd name="connsiteY3" fmla="*/ 404648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815839 w 4673016"/>
                        <a:gd name="connsiteY3" fmla="*/ 46771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673016" h="1049866">
                          <a:moveTo>
                            <a:pt x="3756864" y="0"/>
                          </a:moveTo>
                          <a:lnTo>
                            <a:pt x="4673016" y="239402"/>
                          </a:lnTo>
                          <a:lnTo>
                            <a:pt x="3993931" y="541866"/>
                          </a:lnTo>
                          <a:lnTo>
                            <a:pt x="3815839" y="467710"/>
                          </a:lnTo>
                          <a:lnTo>
                            <a:pt x="2300598" y="1049866"/>
                          </a:lnTo>
                          <a:lnTo>
                            <a:pt x="912064" y="457200"/>
                          </a:lnTo>
                          <a:lnTo>
                            <a:pt x="624198" y="541866"/>
                          </a:lnTo>
                          <a:lnTo>
                            <a:pt x="0" y="275021"/>
                          </a:lnTo>
                          <a:lnTo>
                            <a:pt x="912064" y="16933"/>
                          </a:lnTo>
                          <a:lnTo>
                            <a:pt x="2323954" y="616023"/>
                          </a:lnTo>
                          <a:lnTo>
                            <a:pt x="3756864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553" name="Freeform 2552">
                      <a:extLst>
                        <a:ext uri="{FF2B5EF4-FFF2-40B4-BE49-F238E27FC236}">
                          <a16:creationId xmlns:a16="http://schemas.microsoft.com/office/drawing/2014/main" id="{2CE35F6C-C96C-AD46-B1C4-604D34627C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19948" y="3206783"/>
                      <a:ext cx="317042" cy="170569"/>
                    </a:xfrm>
                    <a:custGeom>
                      <a:avLst/>
                      <a:gdLst>
                        <a:gd name="connsiteX0" fmla="*/ 21021 w 1744718"/>
                        <a:gd name="connsiteY0" fmla="*/ 0 h 903890"/>
                        <a:gd name="connsiteX1" fmla="*/ 1744718 w 1744718"/>
                        <a:gd name="connsiteY1" fmla="*/ 693683 h 903890"/>
                        <a:gd name="connsiteX2" fmla="*/ 1145628 w 1744718"/>
                        <a:gd name="connsiteY2" fmla="*/ 903890 h 903890"/>
                        <a:gd name="connsiteX3" fmla="*/ 0 w 1744718"/>
                        <a:gd name="connsiteY3" fmla="*/ 451945 h 903890"/>
                        <a:gd name="connsiteX4" fmla="*/ 21021 w 1744718"/>
                        <a:gd name="connsiteY4" fmla="*/ 0 h 903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44718" h="903890">
                          <a:moveTo>
                            <a:pt x="21021" y="0"/>
                          </a:moveTo>
                          <a:lnTo>
                            <a:pt x="1744718" y="693683"/>
                          </a:lnTo>
                          <a:lnTo>
                            <a:pt x="1145628" y="903890"/>
                          </a:lnTo>
                          <a:lnTo>
                            <a:pt x="0" y="451945"/>
                          </a:lnTo>
                          <a:lnTo>
                            <a:pt x="21021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554" name="Freeform 2553">
                      <a:extLst>
                        <a:ext uri="{FF2B5EF4-FFF2-40B4-BE49-F238E27FC236}">
                          <a16:creationId xmlns:a16="http://schemas.microsoft.com/office/drawing/2014/main" id="{1400A2F3-1D73-DB40-BFEA-A0BEC450D7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39341" y="3206783"/>
                      <a:ext cx="311312" cy="168585"/>
                    </a:xfrm>
                    <a:custGeom>
                      <a:avLst/>
                      <a:gdLst>
                        <a:gd name="connsiteX0" fmla="*/ 1702676 w 1713187"/>
                        <a:gd name="connsiteY0" fmla="*/ 0 h 893380"/>
                        <a:gd name="connsiteX1" fmla="*/ 1713187 w 1713187"/>
                        <a:gd name="connsiteY1" fmla="*/ 472966 h 893380"/>
                        <a:gd name="connsiteX2" fmla="*/ 578069 w 1713187"/>
                        <a:gd name="connsiteY2" fmla="*/ 893380 h 893380"/>
                        <a:gd name="connsiteX3" fmla="*/ 0 w 1713187"/>
                        <a:gd name="connsiteY3" fmla="*/ 693683 h 893380"/>
                        <a:gd name="connsiteX4" fmla="*/ 1702676 w 1713187"/>
                        <a:gd name="connsiteY4" fmla="*/ 0 h 8933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13187" h="893380">
                          <a:moveTo>
                            <a:pt x="1702676" y="0"/>
                          </a:moveTo>
                          <a:lnTo>
                            <a:pt x="1713187" y="472966"/>
                          </a:lnTo>
                          <a:lnTo>
                            <a:pt x="578069" y="893380"/>
                          </a:lnTo>
                          <a:lnTo>
                            <a:pt x="0" y="693683"/>
                          </a:lnTo>
                          <a:lnTo>
                            <a:pt x="1702676" y="0"/>
                          </a:lnTo>
                          <a:close/>
                        </a:path>
                      </a:pathLst>
                    </a:custGeom>
                    <a:solidFill>
                      <a:srgbClr val="0000A8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555" name="Freeform 2554">
                      <a:extLst>
                        <a:ext uri="{FF2B5EF4-FFF2-40B4-BE49-F238E27FC236}">
                          <a16:creationId xmlns:a16="http://schemas.microsoft.com/office/drawing/2014/main" id="{6582DB27-C0C0-EF47-A11E-A6CCFE9D7B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7413" y="3123483"/>
                      <a:ext cx="676892" cy="267753"/>
                    </a:xfrm>
                    <a:custGeom>
                      <a:avLst/>
                      <a:gdLst>
                        <a:gd name="connsiteX0" fmla="*/ 599089 w 4162096"/>
                        <a:gd name="connsiteY0" fmla="*/ 273269 h 1618593"/>
                        <a:gd name="connsiteX1" fmla="*/ 882869 w 4162096"/>
                        <a:gd name="connsiteY1" fmla="*/ 199697 h 1618593"/>
                        <a:gd name="connsiteX2" fmla="*/ 2312276 w 4162096"/>
                        <a:gd name="connsiteY2" fmla="*/ 798786 h 1618593"/>
                        <a:gd name="connsiteX3" fmla="*/ 3794234 w 4162096"/>
                        <a:gd name="connsiteY3" fmla="*/ 199697 h 1618593"/>
                        <a:gd name="connsiteX4" fmla="*/ 4014951 w 4162096"/>
                        <a:gd name="connsiteY4" fmla="*/ 273269 h 1618593"/>
                        <a:gd name="connsiteX5" fmla="*/ 3058510 w 4162096"/>
                        <a:gd name="connsiteY5" fmla="*/ 641131 h 1618593"/>
                        <a:gd name="connsiteX6" fmla="*/ 3026979 w 4162096"/>
                        <a:gd name="connsiteY6" fmla="*/ 1114097 h 1618593"/>
                        <a:gd name="connsiteX7" fmla="*/ 4162096 w 4162096"/>
                        <a:gd name="connsiteY7" fmla="*/ 1545021 h 1618593"/>
                        <a:gd name="connsiteX8" fmla="*/ 3878317 w 4162096"/>
                        <a:gd name="connsiteY8" fmla="*/ 1608083 h 1618593"/>
                        <a:gd name="connsiteX9" fmla="*/ 2301765 w 4162096"/>
                        <a:gd name="connsiteY9" fmla="*/ 945931 h 1618593"/>
                        <a:gd name="connsiteX10" fmla="*/ 693682 w 4162096"/>
                        <a:gd name="connsiteY10" fmla="*/ 1618593 h 1618593"/>
                        <a:gd name="connsiteX11" fmla="*/ 430924 w 4162096"/>
                        <a:gd name="connsiteY11" fmla="*/ 1524000 h 1618593"/>
                        <a:gd name="connsiteX12" fmla="*/ 1576551 w 4162096"/>
                        <a:gd name="connsiteY12" fmla="*/ 1082566 h 1618593"/>
                        <a:gd name="connsiteX13" fmla="*/ 1545020 w 4162096"/>
                        <a:gd name="connsiteY13" fmla="*/ 609600 h 1618593"/>
                        <a:gd name="connsiteX14" fmla="*/ 0 w 4162096"/>
                        <a:gd name="connsiteY14" fmla="*/ 0 h 1618593"/>
                        <a:gd name="connsiteX15" fmla="*/ 872358 w 4162096"/>
                        <a:gd name="connsiteY15" fmla="*/ 210207 h 1618593"/>
                        <a:gd name="connsiteX16" fmla="*/ 872358 w 4162096"/>
                        <a:gd name="connsiteY16" fmla="*/ 210207 h 1618593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15" fmla="*/ 441434 w 3731172"/>
                        <a:gd name="connsiteY15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357351 w 3731172"/>
                        <a:gd name="connsiteY14" fmla="*/ 115613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56137 w 3731172"/>
                        <a:gd name="connsiteY13" fmla="*/ 441434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903890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575034 w 3710151"/>
                        <a:gd name="connsiteY6" fmla="*/ 91440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06565 w 3710151"/>
                        <a:gd name="connsiteY6" fmla="*/ 92491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5151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09858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62012 w 3725019"/>
                        <a:gd name="connsiteY0" fmla="*/ 73572 h 1418896"/>
                        <a:gd name="connsiteX1" fmla="*/ 445792 w 3725019"/>
                        <a:gd name="connsiteY1" fmla="*/ 0 h 1418896"/>
                        <a:gd name="connsiteX2" fmla="*/ 1852896 w 3725019"/>
                        <a:gd name="connsiteY2" fmla="*/ 591655 h 1418896"/>
                        <a:gd name="connsiteX3" fmla="*/ 3357157 w 3725019"/>
                        <a:gd name="connsiteY3" fmla="*/ 0 h 1418896"/>
                        <a:gd name="connsiteX4" fmla="*/ 3577874 w 3725019"/>
                        <a:gd name="connsiteY4" fmla="*/ 73572 h 1418896"/>
                        <a:gd name="connsiteX5" fmla="*/ 2632585 w 3725019"/>
                        <a:gd name="connsiteY5" fmla="*/ 448868 h 1418896"/>
                        <a:gd name="connsiteX6" fmla="*/ 2625150 w 3725019"/>
                        <a:gd name="connsiteY6" fmla="*/ 902607 h 1418896"/>
                        <a:gd name="connsiteX7" fmla="*/ 3725019 w 3725019"/>
                        <a:gd name="connsiteY7" fmla="*/ 1345324 h 1418896"/>
                        <a:gd name="connsiteX8" fmla="*/ 3441240 w 3725019"/>
                        <a:gd name="connsiteY8" fmla="*/ 1408386 h 1418896"/>
                        <a:gd name="connsiteX9" fmla="*/ 1864688 w 3725019"/>
                        <a:gd name="connsiteY9" fmla="*/ 746234 h 1418896"/>
                        <a:gd name="connsiteX10" fmla="*/ 256605 w 3725019"/>
                        <a:gd name="connsiteY10" fmla="*/ 1418896 h 1418896"/>
                        <a:gd name="connsiteX11" fmla="*/ 0 w 3725019"/>
                        <a:gd name="connsiteY11" fmla="*/ 1331097 h 1418896"/>
                        <a:gd name="connsiteX12" fmla="*/ 1113454 w 3725019"/>
                        <a:gd name="connsiteY12" fmla="*/ 903890 h 1418896"/>
                        <a:gd name="connsiteX13" fmla="*/ 1102302 w 3725019"/>
                        <a:gd name="connsiteY13" fmla="*/ 451945 h 1418896"/>
                        <a:gd name="connsiteX14" fmla="*/ 183032 w 3725019"/>
                        <a:gd name="connsiteY14" fmla="*/ 84081 h 1418896"/>
                        <a:gd name="connsiteX15" fmla="*/ 162012 w 3725019"/>
                        <a:gd name="connsiteY15" fmla="*/ 73572 h 14188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3725019" h="1418896">
                          <a:moveTo>
                            <a:pt x="162012" y="73572"/>
                          </a:moveTo>
                          <a:lnTo>
                            <a:pt x="445792" y="0"/>
                          </a:lnTo>
                          <a:lnTo>
                            <a:pt x="1852896" y="591655"/>
                          </a:lnTo>
                          <a:lnTo>
                            <a:pt x="3357157" y="0"/>
                          </a:lnTo>
                          <a:lnTo>
                            <a:pt x="3577874" y="73572"/>
                          </a:lnTo>
                          <a:lnTo>
                            <a:pt x="2632585" y="448868"/>
                          </a:lnTo>
                          <a:lnTo>
                            <a:pt x="2625150" y="902607"/>
                          </a:lnTo>
                          <a:lnTo>
                            <a:pt x="3725019" y="1345324"/>
                          </a:lnTo>
                          <a:lnTo>
                            <a:pt x="3441240" y="1408386"/>
                          </a:lnTo>
                          <a:lnTo>
                            <a:pt x="1864688" y="746234"/>
                          </a:lnTo>
                          <a:lnTo>
                            <a:pt x="256605" y="1418896"/>
                          </a:lnTo>
                          <a:lnTo>
                            <a:pt x="0" y="1331097"/>
                          </a:lnTo>
                          <a:lnTo>
                            <a:pt x="1113454" y="903890"/>
                          </a:lnTo>
                          <a:cubicBezTo>
                            <a:pt x="1113454" y="760249"/>
                            <a:pt x="1102302" y="595586"/>
                            <a:pt x="1102302" y="451945"/>
                          </a:cubicBezTo>
                          <a:lnTo>
                            <a:pt x="183032" y="84081"/>
                          </a:lnTo>
                          <a:cubicBezTo>
                            <a:pt x="26317" y="21019"/>
                            <a:pt x="169019" y="77075"/>
                            <a:pt x="162012" y="73572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2532" name="TextBox 2531">
                <a:extLst>
                  <a:ext uri="{FF2B5EF4-FFF2-40B4-BE49-F238E27FC236}">
                    <a16:creationId xmlns:a16="http://schemas.microsoft.com/office/drawing/2014/main" id="{E955B85D-1A43-5943-924C-930554B187D2}"/>
                  </a:ext>
                </a:extLst>
              </p:cNvPr>
              <p:cNvSpPr txBox="1"/>
              <p:nvPr/>
            </p:nvSpPr>
            <p:spPr>
              <a:xfrm>
                <a:off x="7327436" y="4173759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2533" name="TextBox 2532">
                <a:extLst>
                  <a:ext uri="{FF2B5EF4-FFF2-40B4-BE49-F238E27FC236}">
                    <a16:creationId xmlns:a16="http://schemas.microsoft.com/office/drawing/2014/main" id="{41CCD471-A55D-4D40-B61E-76F52482B181}"/>
                  </a:ext>
                </a:extLst>
              </p:cNvPr>
              <p:cNvSpPr txBox="1"/>
              <p:nvPr/>
            </p:nvSpPr>
            <p:spPr>
              <a:xfrm>
                <a:off x="7423103" y="4980255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2770" name="Group 2769">
              <a:extLst>
                <a:ext uri="{FF2B5EF4-FFF2-40B4-BE49-F238E27FC236}">
                  <a16:creationId xmlns:a16="http://schemas.microsoft.com/office/drawing/2014/main" id="{ABB37AAA-5245-244C-8BE5-1FDD41B139C1}"/>
                </a:ext>
              </a:extLst>
            </p:cNvPr>
            <p:cNvGrpSpPr/>
            <p:nvPr/>
          </p:nvGrpSpPr>
          <p:grpSpPr>
            <a:xfrm>
              <a:off x="628478" y="3951330"/>
              <a:ext cx="1425379" cy="1535070"/>
              <a:chOff x="6576561" y="4111039"/>
              <a:chExt cx="1425379" cy="1535070"/>
            </a:xfrm>
          </p:grpSpPr>
          <p:cxnSp>
            <p:nvCxnSpPr>
              <p:cNvPr id="2771" name="Straight Connector 2770">
                <a:extLst>
                  <a:ext uri="{FF2B5EF4-FFF2-40B4-BE49-F238E27FC236}">
                    <a16:creationId xmlns:a16="http://schemas.microsoft.com/office/drawing/2014/main" id="{2660BC7F-3AF0-CB42-8C9A-EC70022E2B0D}"/>
                  </a:ext>
                </a:extLst>
              </p:cNvPr>
              <p:cNvCxnSpPr>
                <a:cxnSpLocks/>
                <a:endCxn id="2976" idx="4"/>
              </p:cNvCxnSpPr>
              <p:nvPr/>
            </p:nvCxnSpPr>
            <p:spPr bwMode="auto">
              <a:xfrm flipH="1">
                <a:off x="6696073" y="4111039"/>
                <a:ext cx="436774" cy="59204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2" name="Straight Connector 2771">
                <a:extLst>
                  <a:ext uri="{FF2B5EF4-FFF2-40B4-BE49-F238E27FC236}">
                    <a16:creationId xmlns:a16="http://schemas.microsoft.com/office/drawing/2014/main" id="{F7B00784-A7DC-D04C-8F4A-30B3B163AFC1}"/>
                  </a:ext>
                </a:extLst>
              </p:cNvPr>
              <p:cNvCxnSpPr>
                <a:cxnSpLocks/>
                <a:endCxn id="2920" idx="2"/>
              </p:cNvCxnSpPr>
              <p:nvPr/>
            </p:nvCxnSpPr>
            <p:spPr bwMode="auto">
              <a:xfrm flipH="1">
                <a:off x="7005720" y="4120564"/>
                <a:ext cx="264752" cy="5864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3" name="Straight Connector 2772">
                <a:extLst>
                  <a:ext uri="{FF2B5EF4-FFF2-40B4-BE49-F238E27FC236}">
                    <a16:creationId xmlns:a16="http://schemas.microsoft.com/office/drawing/2014/main" id="{939677D0-73B7-2746-AA91-4BAF9F6359A8}"/>
                  </a:ext>
                </a:extLst>
              </p:cNvPr>
              <p:cNvCxnSpPr>
                <a:cxnSpLocks/>
                <a:endCxn id="2799" idx="4"/>
              </p:cNvCxnSpPr>
              <p:nvPr/>
            </p:nvCxnSpPr>
            <p:spPr bwMode="auto">
              <a:xfrm>
                <a:off x="7539246" y="4149139"/>
                <a:ext cx="314846" cy="5545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74" name="Group 2773">
                <a:extLst>
                  <a:ext uri="{FF2B5EF4-FFF2-40B4-BE49-F238E27FC236}">
                    <a16:creationId xmlns:a16="http://schemas.microsoft.com/office/drawing/2014/main" id="{CD3E1C88-B4D0-5542-B16F-7607A4940AC9}"/>
                  </a:ext>
                </a:extLst>
              </p:cNvPr>
              <p:cNvGrpSpPr/>
              <p:nvPr/>
            </p:nvGrpSpPr>
            <p:grpSpPr>
              <a:xfrm>
                <a:off x="6576561" y="4640970"/>
                <a:ext cx="267360" cy="997195"/>
                <a:chOff x="6424161" y="4488570"/>
                <a:chExt cx="267360" cy="997195"/>
              </a:xfrm>
            </p:grpSpPr>
            <p:grpSp>
              <p:nvGrpSpPr>
                <p:cNvPr id="2958" name="Group 506">
                  <a:extLst>
                    <a:ext uri="{FF2B5EF4-FFF2-40B4-BE49-F238E27FC236}">
                      <a16:creationId xmlns:a16="http://schemas.microsoft.com/office/drawing/2014/main" id="{01C91856-CE84-164B-AAAE-C73DEFCA29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424161" y="4637077"/>
                  <a:ext cx="235570" cy="848688"/>
                  <a:chOff x="6395998" y="3062424"/>
                  <a:chExt cx="564403" cy="837478"/>
                </a:xfrm>
              </p:grpSpPr>
              <p:sp>
                <p:nvSpPr>
                  <p:cNvPr id="2980" name="Rectangle 2979">
                    <a:extLst>
                      <a:ext uri="{FF2B5EF4-FFF2-40B4-BE49-F238E27FC236}">
                        <a16:creationId xmlns:a16="http://schemas.microsoft.com/office/drawing/2014/main" id="{E56709E2-BA63-A049-8D02-104AB2DCB835}"/>
                      </a:ext>
                    </a:extLst>
                  </p:cNvPr>
                  <p:cNvSpPr/>
                  <p:nvPr/>
                </p:nvSpPr>
                <p:spPr>
                  <a:xfrm>
                    <a:off x="6509786" y="3061857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981" name="Straight Connector 2980">
                    <a:extLst>
                      <a:ext uri="{FF2B5EF4-FFF2-40B4-BE49-F238E27FC236}">
                        <a16:creationId xmlns:a16="http://schemas.microsoft.com/office/drawing/2014/main" id="{15E2FE11-4EE9-A548-B71B-FD85151DCF9D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84705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82" name="Rectangle 2981">
                    <a:extLst>
                      <a:ext uri="{FF2B5EF4-FFF2-40B4-BE49-F238E27FC236}">
                        <a16:creationId xmlns:a16="http://schemas.microsoft.com/office/drawing/2014/main" id="{136D983E-85A6-D248-839E-1DD924AD9ACD}"/>
                      </a:ext>
                    </a:extLst>
                  </p:cNvPr>
                  <p:cNvSpPr/>
                  <p:nvPr/>
                </p:nvSpPr>
                <p:spPr>
                  <a:xfrm>
                    <a:off x="6476953" y="307125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983" name="Straight Connector 2982">
                    <a:extLst>
                      <a:ext uri="{FF2B5EF4-FFF2-40B4-BE49-F238E27FC236}">
                        <a16:creationId xmlns:a16="http://schemas.microsoft.com/office/drawing/2014/main" id="{A9CD21D4-85CD-AE41-A85B-BFF690C15CD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39636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84" name="Rectangle 2983">
                    <a:extLst>
                      <a:ext uri="{FF2B5EF4-FFF2-40B4-BE49-F238E27FC236}">
                        <a16:creationId xmlns:a16="http://schemas.microsoft.com/office/drawing/2014/main" id="{6603FD68-364F-7146-848F-ADCE3D660EC3}"/>
                      </a:ext>
                    </a:extLst>
                  </p:cNvPr>
                  <p:cNvSpPr/>
                  <p:nvPr/>
                </p:nvSpPr>
                <p:spPr>
                  <a:xfrm>
                    <a:off x="6817210" y="370256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985" name="Rectangle 2984">
                    <a:extLst>
                      <a:ext uri="{FF2B5EF4-FFF2-40B4-BE49-F238E27FC236}">
                        <a16:creationId xmlns:a16="http://schemas.microsoft.com/office/drawing/2014/main" id="{C7C87AC4-FEB5-9744-9D97-C6568EE24AD8}"/>
                      </a:ext>
                    </a:extLst>
                  </p:cNvPr>
                  <p:cNvSpPr/>
                  <p:nvPr/>
                </p:nvSpPr>
                <p:spPr>
                  <a:xfrm>
                    <a:off x="6405320" y="3157415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986" name="Straight Connector 2985">
                    <a:extLst>
                      <a:ext uri="{FF2B5EF4-FFF2-40B4-BE49-F238E27FC236}">
                        <a16:creationId xmlns:a16="http://schemas.microsoft.com/office/drawing/2014/main" id="{89D40770-424B-1743-A03C-FB92AE2C2EA1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847057" y="380439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987" name="Group 544">
                    <a:extLst>
                      <a:ext uri="{FF2B5EF4-FFF2-40B4-BE49-F238E27FC236}">
                        <a16:creationId xmlns:a16="http://schemas.microsoft.com/office/drawing/2014/main" id="{B0D8153C-AC3D-4B47-B2A0-0BE32513EBE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015" name="Straight Connector 3014">
                      <a:extLst>
                        <a:ext uri="{FF2B5EF4-FFF2-40B4-BE49-F238E27FC236}">
                          <a16:creationId xmlns:a16="http://schemas.microsoft.com/office/drawing/2014/main" id="{4CD5F0B5-3BBD-BC47-A782-E5227147F186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782" y="2845711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16" name="Straight Connector 3015">
                      <a:extLst>
                        <a:ext uri="{FF2B5EF4-FFF2-40B4-BE49-F238E27FC236}">
                          <a16:creationId xmlns:a16="http://schemas.microsoft.com/office/drawing/2014/main" id="{377F983C-3485-4343-943B-C5D37F1BF9A3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076" y="29381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88" name="Group 547">
                    <a:extLst>
                      <a:ext uri="{FF2B5EF4-FFF2-40B4-BE49-F238E27FC236}">
                        <a16:creationId xmlns:a16="http://schemas.microsoft.com/office/drawing/2014/main" id="{676A633B-0C83-4E45-B8C9-7D74B388E5B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013" name="Straight Connector 3012">
                      <a:extLst>
                        <a:ext uri="{FF2B5EF4-FFF2-40B4-BE49-F238E27FC236}">
                          <a16:creationId xmlns:a16="http://schemas.microsoft.com/office/drawing/2014/main" id="{D33D4A0D-3C90-344A-AAF5-CBF87B124E32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9263" y="2845642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14" name="Straight Connector 3013">
                      <a:extLst>
                        <a:ext uri="{FF2B5EF4-FFF2-40B4-BE49-F238E27FC236}">
                          <a16:creationId xmlns:a16="http://schemas.microsoft.com/office/drawing/2014/main" id="{08BA40ED-3CD9-B043-9C67-0C93BB36B09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557" y="293493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89" name="Group 549">
                    <a:extLst>
                      <a:ext uri="{FF2B5EF4-FFF2-40B4-BE49-F238E27FC236}">
                        <a16:creationId xmlns:a16="http://schemas.microsoft.com/office/drawing/2014/main" id="{9CB9AB89-378F-304A-BF4E-FDA043C370A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011" name="Straight Connector 3010">
                      <a:extLst>
                        <a:ext uri="{FF2B5EF4-FFF2-40B4-BE49-F238E27FC236}">
                          <a16:creationId xmlns:a16="http://schemas.microsoft.com/office/drawing/2014/main" id="{8EA479FC-215E-D44E-91A2-7480A29D8216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6759" y="284557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12" name="Straight Connector 3011">
                      <a:extLst>
                        <a:ext uri="{FF2B5EF4-FFF2-40B4-BE49-F238E27FC236}">
                          <a16:creationId xmlns:a16="http://schemas.microsoft.com/office/drawing/2014/main" id="{2E88F7AD-46AE-F04B-8EAC-4E0A721E695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036" y="293486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90" name="Group 550">
                    <a:extLst>
                      <a:ext uri="{FF2B5EF4-FFF2-40B4-BE49-F238E27FC236}">
                        <a16:creationId xmlns:a16="http://schemas.microsoft.com/office/drawing/2014/main" id="{C9031434-A48D-6C4E-AF37-F907B57327C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009" name="Straight Connector 3008">
                      <a:extLst>
                        <a:ext uri="{FF2B5EF4-FFF2-40B4-BE49-F238E27FC236}">
                          <a16:creationId xmlns:a16="http://schemas.microsoft.com/office/drawing/2014/main" id="{C9DB9FCC-D3D0-6340-A8DD-2DF5F29D85F8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238" y="284550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10" name="Straight Connector 3009">
                      <a:extLst>
                        <a:ext uri="{FF2B5EF4-FFF2-40B4-BE49-F238E27FC236}">
                          <a16:creationId xmlns:a16="http://schemas.microsoft.com/office/drawing/2014/main" id="{AB912982-D9D7-D84C-B769-82A12CA04A5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516" y="293479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91" name="Group 551">
                    <a:extLst>
                      <a:ext uri="{FF2B5EF4-FFF2-40B4-BE49-F238E27FC236}">
                        <a16:creationId xmlns:a16="http://schemas.microsoft.com/office/drawing/2014/main" id="{533467A7-AD7C-0949-93BC-61370C6CB27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007" name="Straight Connector 3006">
                      <a:extLst>
                        <a:ext uri="{FF2B5EF4-FFF2-40B4-BE49-F238E27FC236}">
                          <a16:creationId xmlns:a16="http://schemas.microsoft.com/office/drawing/2014/main" id="{CBB29AA8-8BFB-F74A-8EA5-E1BCFE63CA51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718" y="2845433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08" name="Straight Connector 3007">
                      <a:extLst>
                        <a:ext uri="{FF2B5EF4-FFF2-40B4-BE49-F238E27FC236}">
                          <a16:creationId xmlns:a16="http://schemas.microsoft.com/office/drawing/2014/main" id="{D4197E28-1D6C-714F-BE52-520F9F8B3842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995" y="293472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92" name="Group 552">
                    <a:extLst>
                      <a:ext uri="{FF2B5EF4-FFF2-40B4-BE49-F238E27FC236}">
                        <a16:creationId xmlns:a16="http://schemas.microsoft.com/office/drawing/2014/main" id="{FF6B82A5-0653-904B-AF3B-28AEBF064F8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005" name="Straight Connector 3004">
                      <a:extLst>
                        <a:ext uri="{FF2B5EF4-FFF2-40B4-BE49-F238E27FC236}">
                          <a16:creationId xmlns:a16="http://schemas.microsoft.com/office/drawing/2014/main" id="{3F7D0CD4-DD28-064F-B099-B48BEB18E05D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199" y="2845363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06" name="Straight Connector 3005">
                      <a:extLst>
                        <a:ext uri="{FF2B5EF4-FFF2-40B4-BE49-F238E27FC236}">
                          <a16:creationId xmlns:a16="http://schemas.microsoft.com/office/drawing/2014/main" id="{B8D49641-20C4-AB40-8BEB-F7029A2F3A3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3477" y="293935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93" name="Group 555">
                    <a:extLst>
                      <a:ext uri="{FF2B5EF4-FFF2-40B4-BE49-F238E27FC236}">
                        <a16:creationId xmlns:a16="http://schemas.microsoft.com/office/drawing/2014/main" id="{3293D173-C9D7-8847-9E10-7F5997E2901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003" name="Straight Connector 3002">
                      <a:extLst>
                        <a:ext uri="{FF2B5EF4-FFF2-40B4-BE49-F238E27FC236}">
                          <a16:creationId xmlns:a16="http://schemas.microsoft.com/office/drawing/2014/main" id="{D7F9967F-A397-5540-AD30-15D000A0EB4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679" y="284216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04" name="Straight Connector 3003">
                      <a:extLst>
                        <a:ext uri="{FF2B5EF4-FFF2-40B4-BE49-F238E27FC236}">
                          <a16:creationId xmlns:a16="http://schemas.microsoft.com/office/drawing/2014/main" id="{6FDAF489-E4AA-4941-9B10-2B318B0861B1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0972" y="293928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94" name="Group 556">
                    <a:extLst>
                      <a:ext uri="{FF2B5EF4-FFF2-40B4-BE49-F238E27FC236}">
                        <a16:creationId xmlns:a16="http://schemas.microsoft.com/office/drawing/2014/main" id="{0A5A6645-F0BB-734A-B058-9A4AFF37DA6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001" name="Straight Connector 3000">
                      <a:extLst>
                        <a:ext uri="{FF2B5EF4-FFF2-40B4-BE49-F238E27FC236}">
                          <a16:creationId xmlns:a16="http://schemas.microsoft.com/office/drawing/2014/main" id="{FFD6FAB3-E327-CC4B-80A2-B2050A67F848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9158" y="284209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02" name="Straight Connector 3001">
                      <a:extLst>
                        <a:ext uri="{FF2B5EF4-FFF2-40B4-BE49-F238E27FC236}">
                          <a16:creationId xmlns:a16="http://schemas.microsoft.com/office/drawing/2014/main" id="{E2DE5F2E-082F-4446-8561-325FCF6014C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452" y="293921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95" name="Group 557">
                    <a:extLst>
                      <a:ext uri="{FF2B5EF4-FFF2-40B4-BE49-F238E27FC236}">
                        <a16:creationId xmlns:a16="http://schemas.microsoft.com/office/drawing/2014/main" id="{2AC6542E-9AB4-004C-B016-D09260D39CC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999" name="Straight Connector 2998">
                      <a:extLst>
                        <a:ext uri="{FF2B5EF4-FFF2-40B4-BE49-F238E27FC236}">
                          <a16:creationId xmlns:a16="http://schemas.microsoft.com/office/drawing/2014/main" id="{86C3C23D-831C-F94E-9ABC-B43E231D3443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6654" y="284671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00" name="Straight Connector 2999">
                      <a:extLst>
                        <a:ext uri="{FF2B5EF4-FFF2-40B4-BE49-F238E27FC236}">
                          <a16:creationId xmlns:a16="http://schemas.microsoft.com/office/drawing/2014/main" id="{73C2F54F-88B7-1346-9272-8D602A92D7A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933" y="293914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96" name="Group 558">
                    <a:extLst>
                      <a:ext uri="{FF2B5EF4-FFF2-40B4-BE49-F238E27FC236}">
                        <a16:creationId xmlns:a16="http://schemas.microsoft.com/office/drawing/2014/main" id="{969D5965-705C-3D46-AB96-0713B47AC6A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997" name="Straight Connector 2996">
                      <a:extLst>
                        <a:ext uri="{FF2B5EF4-FFF2-40B4-BE49-F238E27FC236}">
                          <a16:creationId xmlns:a16="http://schemas.microsoft.com/office/drawing/2014/main" id="{BFAB4A26-1A95-9C42-95F1-99D99F9D31E1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133" y="284665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98" name="Straight Connector 2997">
                      <a:extLst>
                        <a:ext uri="{FF2B5EF4-FFF2-40B4-BE49-F238E27FC236}">
                          <a16:creationId xmlns:a16="http://schemas.microsoft.com/office/drawing/2014/main" id="{75E2530F-B768-7546-9F6C-9402FED914AD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413" y="293907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2959" name="Straight Connector 2958">
                  <a:extLst>
                    <a:ext uri="{FF2B5EF4-FFF2-40B4-BE49-F238E27FC236}">
                      <a16:creationId xmlns:a16="http://schemas.microsoft.com/office/drawing/2014/main" id="{F2EAA3B2-503B-4D42-BEEB-C6A885CD05DA}"/>
                    </a:ext>
                  </a:extLst>
                </p:cNvPr>
                <p:cNvCxnSpPr/>
                <p:nvPr/>
              </p:nvCxnSpPr>
              <p:spPr bwMode="auto">
                <a:xfrm flipH="1">
                  <a:off x="6685171" y="4525377"/>
                  <a:ext cx="4763" cy="85566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0" name="Straight Connector 2959">
                  <a:extLst>
                    <a:ext uri="{FF2B5EF4-FFF2-40B4-BE49-F238E27FC236}">
                      <a16:creationId xmlns:a16="http://schemas.microsoft.com/office/drawing/2014/main" id="{04483DA5-4614-7641-87CE-CC4D28818560}"/>
                    </a:ext>
                  </a:extLst>
                </p:cNvPr>
                <p:cNvCxnSpPr/>
                <p:nvPr/>
              </p:nvCxnSpPr>
              <p:spPr bwMode="auto">
                <a:xfrm>
                  <a:off x="6632784" y="4706352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1" name="Straight Connector 2960">
                  <a:extLst>
                    <a:ext uri="{FF2B5EF4-FFF2-40B4-BE49-F238E27FC236}">
                      <a16:creationId xmlns:a16="http://schemas.microsoft.com/office/drawing/2014/main" id="{EFD0DBBB-D844-C94E-A108-05FA3A9EE540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4771439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2" name="Straight Connector 2961">
                  <a:extLst>
                    <a:ext uri="{FF2B5EF4-FFF2-40B4-BE49-F238E27FC236}">
                      <a16:creationId xmlns:a16="http://schemas.microsoft.com/office/drawing/2014/main" id="{814EF190-1B35-524C-ADCD-12FCE76F47C8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4849227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3" name="Straight Connector 2962">
                  <a:extLst>
                    <a:ext uri="{FF2B5EF4-FFF2-40B4-BE49-F238E27FC236}">
                      <a16:creationId xmlns:a16="http://schemas.microsoft.com/office/drawing/2014/main" id="{0D778635-B2C5-674C-845C-CEBF19E0A83D}"/>
                    </a:ext>
                  </a:extLst>
                </p:cNvPr>
                <p:cNvCxnSpPr/>
                <p:nvPr/>
              </p:nvCxnSpPr>
              <p:spPr bwMode="auto">
                <a:xfrm>
                  <a:off x="6629609" y="4914314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4" name="Straight Connector 2963">
                  <a:extLst>
                    <a:ext uri="{FF2B5EF4-FFF2-40B4-BE49-F238E27FC236}">
                      <a16:creationId xmlns:a16="http://schemas.microsoft.com/office/drawing/2014/main" id="{3A3ADA51-298F-354B-8DBE-2A36970B4FEC}"/>
                    </a:ext>
                  </a:extLst>
                </p:cNvPr>
                <p:cNvCxnSpPr/>
                <p:nvPr/>
              </p:nvCxnSpPr>
              <p:spPr bwMode="auto">
                <a:xfrm>
                  <a:off x="6628021" y="4976227"/>
                  <a:ext cx="6032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5" name="Straight Connector 2964">
                  <a:extLst>
                    <a:ext uri="{FF2B5EF4-FFF2-40B4-BE49-F238E27FC236}">
                      <a16:creationId xmlns:a16="http://schemas.microsoft.com/office/drawing/2014/main" id="{6AB117A0-0B8B-5D47-86EF-1DAAA51B8122}"/>
                    </a:ext>
                  </a:extLst>
                </p:cNvPr>
                <p:cNvCxnSpPr/>
                <p:nvPr/>
              </p:nvCxnSpPr>
              <p:spPr bwMode="auto">
                <a:xfrm>
                  <a:off x="6628021" y="5044489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6" name="Straight Connector 2965">
                  <a:extLst>
                    <a:ext uri="{FF2B5EF4-FFF2-40B4-BE49-F238E27FC236}">
                      <a16:creationId xmlns:a16="http://schemas.microsoft.com/office/drawing/2014/main" id="{850DCEE2-D453-C14F-9C11-3F3A5D87E7FD}"/>
                    </a:ext>
                  </a:extLst>
                </p:cNvPr>
                <p:cNvCxnSpPr/>
                <p:nvPr/>
              </p:nvCxnSpPr>
              <p:spPr bwMode="auto">
                <a:xfrm>
                  <a:off x="6626434" y="511433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7" name="Straight Connector 2966">
                  <a:extLst>
                    <a:ext uri="{FF2B5EF4-FFF2-40B4-BE49-F238E27FC236}">
                      <a16:creationId xmlns:a16="http://schemas.microsoft.com/office/drawing/2014/main" id="{7E0E45F6-A7C2-8B4E-9C45-42E71BB1854A}"/>
                    </a:ext>
                  </a:extLst>
                </p:cNvPr>
                <p:cNvCxnSpPr/>
                <p:nvPr/>
              </p:nvCxnSpPr>
              <p:spPr bwMode="auto">
                <a:xfrm>
                  <a:off x="6629609" y="518418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8" name="Straight Connector 2967">
                  <a:extLst>
                    <a:ext uri="{FF2B5EF4-FFF2-40B4-BE49-F238E27FC236}">
                      <a16:creationId xmlns:a16="http://schemas.microsoft.com/office/drawing/2014/main" id="{0FFE8662-7383-3E42-B195-63FD3FE7D225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5252452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9" name="Straight Connector 2968">
                  <a:extLst>
                    <a:ext uri="{FF2B5EF4-FFF2-40B4-BE49-F238E27FC236}">
                      <a16:creationId xmlns:a16="http://schemas.microsoft.com/office/drawing/2014/main" id="{858204A7-BF2F-B54A-A6C9-83ABA608AFA7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5322302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0" name="Straight Connector 2969">
                  <a:extLst>
                    <a:ext uri="{FF2B5EF4-FFF2-40B4-BE49-F238E27FC236}">
                      <a16:creationId xmlns:a16="http://schemas.microsoft.com/office/drawing/2014/main" id="{3850A4DF-ADE5-E84B-B90C-80F1ACFB786C}"/>
                    </a:ext>
                  </a:extLst>
                </p:cNvPr>
                <p:cNvCxnSpPr/>
                <p:nvPr/>
              </p:nvCxnSpPr>
              <p:spPr bwMode="auto">
                <a:xfrm>
                  <a:off x="6632784" y="538738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1" name="Straight Connector 2970">
                  <a:extLst>
                    <a:ext uri="{FF2B5EF4-FFF2-40B4-BE49-F238E27FC236}">
                      <a16:creationId xmlns:a16="http://schemas.microsoft.com/office/drawing/2014/main" id="{BC335103-93AF-D442-B5A6-B98BA3A1E0C4}"/>
                    </a:ext>
                  </a:extLst>
                </p:cNvPr>
                <p:cNvCxnSpPr/>
                <p:nvPr/>
              </p:nvCxnSpPr>
              <p:spPr bwMode="auto">
                <a:xfrm flipH="1">
                  <a:off x="6632784" y="4531727"/>
                  <a:ext cx="58737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972" name="Group 2971">
                  <a:extLst>
                    <a:ext uri="{FF2B5EF4-FFF2-40B4-BE49-F238E27FC236}">
                      <a16:creationId xmlns:a16="http://schemas.microsoft.com/office/drawing/2014/main" id="{82936530-5ED7-9B4F-B1C9-997FC75A9A1E}"/>
                    </a:ext>
                  </a:extLst>
                </p:cNvPr>
                <p:cNvGrpSpPr/>
                <p:nvPr/>
              </p:nvGrpSpPr>
              <p:grpSpPr>
                <a:xfrm>
                  <a:off x="6434171" y="4488570"/>
                  <a:ext cx="224203" cy="179034"/>
                  <a:chOff x="3668110" y="2448910"/>
                  <a:chExt cx="3794234" cy="2165130"/>
                </a:xfrm>
              </p:grpSpPr>
              <p:sp>
                <p:nvSpPr>
                  <p:cNvPr id="2973" name="Rectangle 2972">
                    <a:extLst>
                      <a:ext uri="{FF2B5EF4-FFF2-40B4-BE49-F238E27FC236}">
                        <a16:creationId xmlns:a16="http://schemas.microsoft.com/office/drawing/2014/main" id="{676CE18E-493E-7245-9F15-1664559A1EA1}"/>
                      </a:ext>
                    </a:extLst>
                  </p:cNvPr>
                  <p:cNvSpPr/>
                  <p:nvPr/>
                </p:nvSpPr>
                <p:spPr>
                  <a:xfrm>
                    <a:off x="3668110" y="3741409"/>
                    <a:ext cx="3780587" cy="872631"/>
                  </a:xfrm>
                  <a:prstGeom prst="rect">
                    <a:avLst/>
                  </a:prstGeom>
                  <a:gradFill>
                    <a:gsLst>
                      <a:gs pos="0">
                        <a:srgbClr val="B8C2C9"/>
                      </a:gs>
                      <a:gs pos="21000">
                        <a:schemeClr val="bg1"/>
                      </a:gs>
                      <a:gs pos="60000">
                        <a:srgbClr val="D6DCE0"/>
                      </a:gs>
                      <a:gs pos="100000">
                        <a:srgbClr val="B8C2C9"/>
                      </a:gs>
                    </a:gsLst>
                    <a:lin ang="0" scaled="0"/>
                  </a:gradFill>
                  <a:ln w="63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74" name="Freeform 2973">
                    <a:extLst>
                      <a:ext uri="{FF2B5EF4-FFF2-40B4-BE49-F238E27FC236}">
                        <a16:creationId xmlns:a16="http://schemas.microsoft.com/office/drawing/2014/main" id="{50900629-1230-6F42-82F0-AAF55D449891}"/>
                      </a:ext>
                    </a:extLst>
                  </p:cNvPr>
                  <p:cNvSpPr/>
                  <p:nvPr/>
                </p:nvSpPr>
                <p:spPr>
                  <a:xfrm>
                    <a:off x="3678620" y="2448910"/>
                    <a:ext cx="3783724" cy="1324303"/>
                  </a:xfrm>
                  <a:custGeom>
                    <a:avLst/>
                    <a:gdLst>
                      <a:gd name="connsiteX0" fmla="*/ 0 w 3783724"/>
                      <a:gd name="connsiteY0" fmla="*/ 1313793 h 1324303"/>
                      <a:gd name="connsiteX1" fmla="*/ 0 w 3783724"/>
                      <a:gd name="connsiteY1" fmla="*/ 1313793 h 1324303"/>
                      <a:gd name="connsiteX2" fmla="*/ 252248 w 3783724"/>
                      <a:gd name="connsiteY2" fmla="*/ 0 h 1324303"/>
                      <a:gd name="connsiteX3" fmla="*/ 3415862 w 3783724"/>
                      <a:gd name="connsiteY3" fmla="*/ 21020 h 1324303"/>
                      <a:gd name="connsiteX4" fmla="*/ 3783724 w 3783724"/>
                      <a:gd name="connsiteY4" fmla="*/ 1324303 h 1324303"/>
                      <a:gd name="connsiteX5" fmla="*/ 0 w 3783724"/>
                      <a:gd name="connsiteY5" fmla="*/ 1313793 h 1324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783724" h="1324303">
                        <a:moveTo>
                          <a:pt x="0" y="1313793"/>
                        </a:moveTo>
                        <a:lnTo>
                          <a:pt x="0" y="1313793"/>
                        </a:lnTo>
                        <a:lnTo>
                          <a:pt x="252248" y="0"/>
                        </a:lnTo>
                        <a:lnTo>
                          <a:pt x="3415862" y="21020"/>
                        </a:lnTo>
                        <a:lnTo>
                          <a:pt x="3783724" y="1324303"/>
                        </a:lnTo>
                        <a:lnTo>
                          <a:pt x="0" y="1313793"/>
                        </a:lnTo>
                        <a:close/>
                      </a:path>
                    </a:pathLst>
                  </a:custGeom>
                  <a:solidFill>
                    <a:srgbClr val="B8C2C9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975" name="Group 2974">
                    <a:extLst>
                      <a:ext uri="{FF2B5EF4-FFF2-40B4-BE49-F238E27FC236}">
                        <a16:creationId xmlns:a16="http://schemas.microsoft.com/office/drawing/2014/main" id="{A18D766A-2DD7-DF42-BEFF-3D454F6395DD}"/>
                      </a:ext>
                    </a:extLst>
                  </p:cNvPr>
                  <p:cNvGrpSpPr/>
                  <p:nvPr/>
                </p:nvGrpSpPr>
                <p:grpSpPr>
                  <a:xfrm>
                    <a:off x="3941378" y="2603243"/>
                    <a:ext cx="3202061" cy="1066110"/>
                    <a:chOff x="7939341" y="3037317"/>
                    <a:chExt cx="897649" cy="353919"/>
                  </a:xfrm>
                </p:grpSpPr>
                <p:sp>
                  <p:nvSpPr>
                    <p:cNvPr id="2976" name="Freeform 2975">
                      <a:extLst>
                        <a:ext uri="{FF2B5EF4-FFF2-40B4-BE49-F238E27FC236}">
                          <a16:creationId xmlns:a16="http://schemas.microsoft.com/office/drawing/2014/main" id="{E687B5EB-ED66-8049-9CF1-02BDCC103C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64170" y="3037317"/>
                      <a:ext cx="849158" cy="198115"/>
                    </a:xfrm>
                    <a:custGeom>
                      <a:avLst/>
                      <a:gdLst>
                        <a:gd name="connsiteX0" fmla="*/ 3725333 w 4588933"/>
                        <a:gd name="connsiteY0" fmla="*/ 0 h 1049866"/>
                        <a:gd name="connsiteX1" fmla="*/ 4588933 w 4588933"/>
                        <a:gd name="connsiteY1" fmla="*/ 270933 h 1049866"/>
                        <a:gd name="connsiteX2" fmla="*/ 3962400 w 4588933"/>
                        <a:gd name="connsiteY2" fmla="*/ 541866 h 1049866"/>
                        <a:gd name="connsiteX3" fmla="*/ 3742267 w 4588933"/>
                        <a:gd name="connsiteY3" fmla="*/ 457200 h 1049866"/>
                        <a:gd name="connsiteX4" fmla="*/ 2269067 w 4588933"/>
                        <a:gd name="connsiteY4" fmla="*/ 1049866 h 1049866"/>
                        <a:gd name="connsiteX5" fmla="*/ 880533 w 4588933"/>
                        <a:gd name="connsiteY5" fmla="*/ 457200 h 1049866"/>
                        <a:gd name="connsiteX6" fmla="*/ 592667 w 4588933"/>
                        <a:gd name="connsiteY6" fmla="*/ 541866 h 1049866"/>
                        <a:gd name="connsiteX7" fmla="*/ 0 w 4588933"/>
                        <a:gd name="connsiteY7" fmla="*/ 254000 h 1049866"/>
                        <a:gd name="connsiteX8" fmla="*/ 880533 w 4588933"/>
                        <a:gd name="connsiteY8" fmla="*/ 16933 h 1049866"/>
                        <a:gd name="connsiteX9" fmla="*/ 2302933 w 4588933"/>
                        <a:gd name="connsiteY9" fmla="*/ 626533 h 1049866"/>
                        <a:gd name="connsiteX10" fmla="*/ 3725333 w 4588933"/>
                        <a:gd name="connsiteY10" fmla="*/ 0 h 1049866"/>
                        <a:gd name="connsiteX0" fmla="*/ 3725333 w 4641485"/>
                        <a:gd name="connsiteY0" fmla="*/ 0 h 1049866"/>
                        <a:gd name="connsiteX1" fmla="*/ 4641485 w 4641485"/>
                        <a:gd name="connsiteY1" fmla="*/ 239402 h 1049866"/>
                        <a:gd name="connsiteX2" fmla="*/ 3962400 w 4641485"/>
                        <a:gd name="connsiteY2" fmla="*/ 541866 h 1049866"/>
                        <a:gd name="connsiteX3" fmla="*/ 3742267 w 4641485"/>
                        <a:gd name="connsiteY3" fmla="*/ 457200 h 1049866"/>
                        <a:gd name="connsiteX4" fmla="*/ 2269067 w 4641485"/>
                        <a:gd name="connsiteY4" fmla="*/ 1049866 h 1049866"/>
                        <a:gd name="connsiteX5" fmla="*/ 880533 w 4641485"/>
                        <a:gd name="connsiteY5" fmla="*/ 457200 h 1049866"/>
                        <a:gd name="connsiteX6" fmla="*/ 592667 w 4641485"/>
                        <a:gd name="connsiteY6" fmla="*/ 541866 h 1049866"/>
                        <a:gd name="connsiteX7" fmla="*/ 0 w 4641485"/>
                        <a:gd name="connsiteY7" fmla="*/ 254000 h 1049866"/>
                        <a:gd name="connsiteX8" fmla="*/ 880533 w 4641485"/>
                        <a:gd name="connsiteY8" fmla="*/ 16933 h 1049866"/>
                        <a:gd name="connsiteX9" fmla="*/ 2302933 w 4641485"/>
                        <a:gd name="connsiteY9" fmla="*/ 626533 h 1049866"/>
                        <a:gd name="connsiteX10" fmla="*/ 3725333 w 4641485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73798 w 4673016"/>
                        <a:gd name="connsiteY3" fmla="*/ 45720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84308 w 4673016"/>
                        <a:gd name="connsiteY3" fmla="*/ 404648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815839 w 4673016"/>
                        <a:gd name="connsiteY3" fmla="*/ 46771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673016" h="1049866">
                          <a:moveTo>
                            <a:pt x="3756864" y="0"/>
                          </a:moveTo>
                          <a:lnTo>
                            <a:pt x="4673016" y="239402"/>
                          </a:lnTo>
                          <a:lnTo>
                            <a:pt x="3993931" y="541866"/>
                          </a:lnTo>
                          <a:lnTo>
                            <a:pt x="3815839" y="467710"/>
                          </a:lnTo>
                          <a:lnTo>
                            <a:pt x="2300598" y="1049866"/>
                          </a:lnTo>
                          <a:lnTo>
                            <a:pt x="912064" y="457200"/>
                          </a:lnTo>
                          <a:lnTo>
                            <a:pt x="624198" y="541866"/>
                          </a:lnTo>
                          <a:lnTo>
                            <a:pt x="0" y="275021"/>
                          </a:lnTo>
                          <a:lnTo>
                            <a:pt x="912064" y="16933"/>
                          </a:lnTo>
                          <a:lnTo>
                            <a:pt x="2323954" y="616023"/>
                          </a:lnTo>
                          <a:lnTo>
                            <a:pt x="3756864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977" name="Freeform 2976">
                      <a:extLst>
                        <a:ext uri="{FF2B5EF4-FFF2-40B4-BE49-F238E27FC236}">
                          <a16:creationId xmlns:a16="http://schemas.microsoft.com/office/drawing/2014/main" id="{A0B5B10F-6049-9040-AAFD-ABDD92DF46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19948" y="3206783"/>
                      <a:ext cx="317042" cy="170569"/>
                    </a:xfrm>
                    <a:custGeom>
                      <a:avLst/>
                      <a:gdLst>
                        <a:gd name="connsiteX0" fmla="*/ 21021 w 1744718"/>
                        <a:gd name="connsiteY0" fmla="*/ 0 h 903890"/>
                        <a:gd name="connsiteX1" fmla="*/ 1744718 w 1744718"/>
                        <a:gd name="connsiteY1" fmla="*/ 693683 h 903890"/>
                        <a:gd name="connsiteX2" fmla="*/ 1145628 w 1744718"/>
                        <a:gd name="connsiteY2" fmla="*/ 903890 h 903890"/>
                        <a:gd name="connsiteX3" fmla="*/ 0 w 1744718"/>
                        <a:gd name="connsiteY3" fmla="*/ 451945 h 903890"/>
                        <a:gd name="connsiteX4" fmla="*/ 21021 w 1744718"/>
                        <a:gd name="connsiteY4" fmla="*/ 0 h 903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44718" h="903890">
                          <a:moveTo>
                            <a:pt x="21021" y="0"/>
                          </a:moveTo>
                          <a:lnTo>
                            <a:pt x="1744718" y="693683"/>
                          </a:lnTo>
                          <a:lnTo>
                            <a:pt x="1145628" y="903890"/>
                          </a:lnTo>
                          <a:lnTo>
                            <a:pt x="0" y="451945"/>
                          </a:lnTo>
                          <a:lnTo>
                            <a:pt x="21021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978" name="Freeform 2977">
                      <a:extLst>
                        <a:ext uri="{FF2B5EF4-FFF2-40B4-BE49-F238E27FC236}">
                          <a16:creationId xmlns:a16="http://schemas.microsoft.com/office/drawing/2014/main" id="{E051DAA4-FFCE-1246-83BF-AB0908B00B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39341" y="3206783"/>
                      <a:ext cx="311312" cy="168585"/>
                    </a:xfrm>
                    <a:custGeom>
                      <a:avLst/>
                      <a:gdLst>
                        <a:gd name="connsiteX0" fmla="*/ 1702676 w 1713187"/>
                        <a:gd name="connsiteY0" fmla="*/ 0 h 893380"/>
                        <a:gd name="connsiteX1" fmla="*/ 1713187 w 1713187"/>
                        <a:gd name="connsiteY1" fmla="*/ 472966 h 893380"/>
                        <a:gd name="connsiteX2" fmla="*/ 578069 w 1713187"/>
                        <a:gd name="connsiteY2" fmla="*/ 893380 h 893380"/>
                        <a:gd name="connsiteX3" fmla="*/ 0 w 1713187"/>
                        <a:gd name="connsiteY3" fmla="*/ 693683 h 893380"/>
                        <a:gd name="connsiteX4" fmla="*/ 1702676 w 1713187"/>
                        <a:gd name="connsiteY4" fmla="*/ 0 h 8933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13187" h="893380">
                          <a:moveTo>
                            <a:pt x="1702676" y="0"/>
                          </a:moveTo>
                          <a:lnTo>
                            <a:pt x="1713187" y="472966"/>
                          </a:lnTo>
                          <a:lnTo>
                            <a:pt x="578069" y="893380"/>
                          </a:lnTo>
                          <a:lnTo>
                            <a:pt x="0" y="693683"/>
                          </a:lnTo>
                          <a:lnTo>
                            <a:pt x="1702676" y="0"/>
                          </a:lnTo>
                          <a:close/>
                        </a:path>
                      </a:pathLst>
                    </a:custGeom>
                    <a:solidFill>
                      <a:srgbClr val="0000A8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979" name="Freeform 2978">
                      <a:extLst>
                        <a:ext uri="{FF2B5EF4-FFF2-40B4-BE49-F238E27FC236}">
                          <a16:creationId xmlns:a16="http://schemas.microsoft.com/office/drawing/2014/main" id="{174C85F8-BBB5-8745-BF3F-3A95FB9015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7413" y="3123483"/>
                      <a:ext cx="676892" cy="267753"/>
                    </a:xfrm>
                    <a:custGeom>
                      <a:avLst/>
                      <a:gdLst>
                        <a:gd name="connsiteX0" fmla="*/ 599089 w 4162096"/>
                        <a:gd name="connsiteY0" fmla="*/ 273269 h 1618593"/>
                        <a:gd name="connsiteX1" fmla="*/ 882869 w 4162096"/>
                        <a:gd name="connsiteY1" fmla="*/ 199697 h 1618593"/>
                        <a:gd name="connsiteX2" fmla="*/ 2312276 w 4162096"/>
                        <a:gd name="connsiteY2" fmla="*/ 798786 h 1618593"/>
                        <a:gd name="connsiteX3" fmla="*/ 3794234 w 4162096"/>
                        <a:gd name="connsiteY3" fmla="*/ 199697 h 1618593"/>
                        <a:gd name="connsiteX4" fmla="*/ 4014951 w 4162096"/>
                        <a:gd name="connsiteY4" fmla="*/ 273269 h 1618593"/>
                        <a:gd name="connsiteX5" fmla="*/ 3058510 w 4162096"/>
                        <a:gd name="connsiteY5" fmla="*/ 641131 h 1618593"/>
                        <a:gd name="connsiteX6" fmla="*/ 3026979 w 4162096"/>
                        <a:gd name="connsiteY6" fmla="*/ 1114097 h 1618593"/>
                        <a:gd name="connsiteX7" fmla="*/ 4162096 w 4162096"/>
                        <a:gd name="connsiteY7" fmla="*/ 1545021 h 1618593"/>
                        <a:gd name="connsiteX8" fmla="*/ 3878317 w 4162096"/>
                        <a:gd name="connsiteY8" fmla="*/ 1608083 h 1618593"/>
                        <a:gd name="connsiteX9" fmla="*/ 2301765 w 4162096"/>
                        <a:gd name="connsiteY9" fmla="*/ 945931 h 1618593"/>
                        <a:gd name="connsiteX10" fmla="*/ 693682 w 4162096"/>
                        <a:gd name="connsiteY10" fmla="*/ 1618593 h 1618593"/>
                        <a:gd name="connsiteX11" fmla="*/ 430924 w 4162096"/>
                        <a:gd name="connsiteY11" fmla="*/ 1524000 h 1618593"/>
                        <a:gd name="connsiteX12" fmla="*/ 1576551 w 4162096"/>
                        <a:gd name="connsiteY12" fmla="*/ 1082566 h 1618593"/>
                        <a:gd name="connsiteX13" fmla="*/ 1545020 w 4162096"/>
                        <a:gd name="connsiteY13" fmla="*/ 609600 h 1618593"/>
                        <a:gd name="connsiteX14" fmla="*/ 0 w 4162096"/>
                        <a:gd name="connsiteY14" fmla="*/ 0 h 1618593"/>
                        <a:gd name="connsiteX15" fmla="*/ 872358 w 4162096"/>
                        <a:gd name="connsiteY15" fmla="*/ 210207 h 1618593"/>
                        <a:gd name="connsiteX16" fmla="*/ 872358 w 4162096"/>
                        <a:gd name="connsiteY16" fmla="*/ 210207 h 1618593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15" fmla="*/ 441434 w 3731172"/>
                        <a:gd name="connsiteY15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357351 w 3731172"/>
                        <a:gd name="connsiteY14" fmla="*/ 115613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56137 w 3731172"/>
                        <a:gd name="connsiteY13" fmla="*/ 441434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903890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575034 w 3710151"/>
                        <a:gd name="connsiteY6" fmla="*/ 91440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06565 w 3710151"/>
                        <a:gd name="connsiteY6" fmla="*/ 92491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5151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09858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62012 w 3725019"/>
                        <a:gd name="connsiteY0" fmla="*/ 73572 h 1418896"/>
                        <a:gd name="connsiteX1" fmla="*/ 445792 w 3725019"/>
                        <a:gd name="connsiteY1" fmla="*/ 0 h 1418896"/>
                        <a:gd name="connsiteX2" fmla="*/ 1852896 w 3725019"/>
                        <a:gd name="connsiteY2" fmla="*/ 591655 h 1418896"/>
                        <a:gd name="connsiteX3" fmla="*/ 3357157 w 3725019"/>
                        <a:gd name="connsiteY3" fmla="*/ 0 h 1418896"/>
                        <a:gd name="connsiteX4" fmla="*/ 3577874 w 3725019"/>
                        <a:gd name="connsiteY4" fmla="*/ 73572 h 1418896"/>
                        <a:gd name="connsiteX5" fmla="*/ 2632585 w 3725019"/>
                        <a:gd name="connsiteY5" fmla="*/ 448868 h 1418896"/>
                        <a:gd name="connsiteX6" fmla="*/ 2625150 w 3725019"/>
                        <a:gd name="connsiteY6" fmla="*/ 902607 h 1418896"/>
                        <a:gd name="connsiteX7" fmla="*/ 3725019 w 3725019"/>
                        <a:gd name="connsiteY7" fmla="*/ 1345324 h 1418896"/>
                        <a:gd name="connsiteX8" fmla="*/ 3441240 w 3725019"/>
                        <a:gd name="connsiteY8" fmla="*/ 1408386 h 1418896"/>
                        <a:gd name="connsiteX9" fmla="*/ 1864688 w 3725019"/>
                        <a:gd name="connsiteY9" fmla="*/ 746234 h 1418896"/>
                        <a:gd name="connsiteX10" fmla="*/ 256605 w 3725019"/>
                        <a:gd name="connsiteY10" fmla="*/ 1418896 h 1418896"/>
                        <a:gd name="connsiteX11" fmla="*/ 0 w 3725019"/>
                        <a:gd name="connsiteY11" fmla="*/ 1331097 h 1418896"/>
                        <a:gd name="connsiteX12" fmla="*/ 1113454 w 3725019"/>
                        <a:gd name="connsiteY12" fmla="*/ 903890 h 1418896"/>
                        <a:gd name="connsiteX13" fmla="*/ 1102302 w 3725019"/>
                        <a:gd name="connsiteY13" fmla="*/ 451945 h 1418896"/>
                        <a:gd name="connsiteX14" fmla="*/ 183032 w 3725019"/>
                        <a:gd name="connsiteY14" fmla="*/ 84081 h 1418896"/>
                        <a:gd name="connsiteX15" fmla="*/ 162012 w 3725019"/>
                        <a:gd name="connsiteY15" fmla="*/ 73572 h 14188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3725019" h="1418896">
                          <a:moveTo>
                            <a:pt x="162012" y="73572"/>
                          </a:moveTo>
                          <a:lnTo>
                            <a:pt x="445792" y="0"/>
                          </a:lnTo>
                          <a:lnTo>
                            <a:pt x="1852896" y="591655"/>
                          </a:lnTo>
                          <a:lnTo>
                            <a:pt x="3357157" y="0"/>
                          </a:lnTo>
                          <a:lnTo>
                            <a:pt x="3577874" y="73572"/>
                          </a:lnTo>
                          <a:lnTo>
                            <a:pt x="2632585" y="448868"/>
                          </a:lnTo>
                          <a:lnTo>
                            <a:pt x="2625150" y="902607"/>
                          </a:lnTo>
                          <a:lnTo>
                            <a:pt x="3725019" y="1345324"/>
                          </a:lnTo>
                          <a:lnTo>
                            <a:pt x="3441240" y="1408386"/>
                          </a:lnTo>
                          <a:lnTo>
                            <a:pt x="1864688" y="746234"/>
                          </a:lnTo>
                          <a:lnTo>
                            <a:pt x="256605" y="1418896"/>
                          </a:lnTo>
                          <a:lnTo>
                            <a:pt x="0" y="1331097"/>
                          </a:lnTo>
                          <a:lnTo>
                            <a:pt x="1113454" y="903890"/>
                          </a:lnTo>
                          <a:cubicBezTo>
                            <a:pt x="1113454" y="760249"/>
                            <a:pt x="1102302" y="595586"/>
                            <a:pt x="1102302" y="451945"/>
                          </a:cubicBezTo>
                          <a:lnTo>
                            <a:pt x="183032" y="84081"/>
                          </a:lnTo>
                          <a:cubicBezTo>
                            <a:pt x="26317" y="21019"/>
                            <a:pt x="169019" y="77075"/>
                            <a:pt x="162012" y="73572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cxnSp>
            <p:nvCxnSpPr>
              <p:cNvPr id="2775" name="Straight Connector 2774">
                <a:extLst>
                  <a:ext uri="{FF2B5EF4-FFF2-40B4-BE49-F238E27FC236}">
                    <a16:creationId xmlns:a16="http://schemas.microsoft.com/office/drawing/2014/main" id="{1017697C-9CA0-E24A-A992-132D22E9DCC7}"/>
                  </a:ext>
                </a:extLst>
              </p:cNvPr>
              <p:cNvCxnSpPr>
                <a:cxnSpLocks/>
                <a:endCxn id="2858" idx="9"/>
              </p:cNvCxnSpPr>
              <p:nvPr/>
            </p:nvCxnSpPr>
            <p:spPr bwMode="auto">
              <a:xfrm>
                <a:off x="7282802" y="4119099"/>
                <a:ext cx="32665" cy="571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76" name="Group 2775">
                <a:extLst>
                  <a:ext uri="{FF2B5EF4-FFF2-40B4-BE49-F238E27FC236}">
                    <a16:creationId xmlns:a16="http://schemas.microsoft.com/office/drawing/2014/main" id="{CC5C6A66-9A8E-7D47-91C4-5C76B185CF76}"/>
                  </a:ext>
                </a:extLst>
              </p:cNvPr>
              <p:cNvGrpSpPr/>
              <p:nvPr/>
            </p:nvGrpSpPr>
            <p:grpSpPr>
              <a:xfrm>
                <a:off x="6885811" y="4644942"/>
                <a:ext cx="267360" cy="997195"/>
                <a:chOff x="6424161" y="4488570"/>
                <a:chExt cx="267360" cy="997195"/>
              </a:xfrm>
            </p:grpSpPr>
            <p:grpSp>
              <p:nvGrpSpPr>
                <p:cNvPr id="2899" name="Group 506">
                  <a:extLst>
                    <a:ext uri="{FF2B5EF4-FFF2-40B4-BE49-F238E27FC236}">
                      <a16:creationId xmlns:a16="http://schemas.microsoft.com/office/drawing/2014/main" id="{DD7F8D35-1E8B-B649-8D1A-55DEA3B217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424161" y="4637077"/>
                  <a:ext cx="235570" cy="848688"/>
                  <a:chOff x="6395998" y="3062424"/>
                  <a:chExt cx="564403" cy="837478"/>
                </a:xfrm>
              </p:grpSpPr>
              <p:sp>
                <p:nvSpPr>
                  <p:cNvPr id="2921" name="Rectangle 2920">
                    <a:extLst>
                      <a:ext uri="{FF2B5EF4-FFF2-40B4-BE49-F238E27FC236}">
                        <a16:creationId xmlns:a16="http://schemas.microsoft.com/office/drawing/2014/main" id="{718737FB-C534-3040-BCD6-EE411A2D9BF8}"/>
                      </a:ext>
                    </a:extLst>
                  </p:cNvPr>
                  <p:cNvSpPr/>
                  <p:nvPr/>
                </p:nvSpPr>
                <p:spPr>
                  <a:xfrm>
                    <a:off x="6509786" y="3061857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922" name="Straight Connector 2921">
                    <a:extLst>
                      <a:ext uri="{FF2B5EF4-FFF2-40B4-BE49-F238E27FC236}">
                        <a16:creationId xmlns:a16="http://schemas.microsoft.com/office/drawing/2014/main" id="{9CFB1D22-C454-7143-B09B-925031EBEA08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84705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23" name="Rectangle 2922">
                    <a:extLst>
                      <a:ext uri="{FF2B5EF4-FFF2-40B4-BE49-F238E27FC236}">
                        <a16:creationId xmlns:a16="http://schemas.microsoft.com/office/drawing/2014/main" id="{4FCBC5F9-F1A7-604A-8C88-46A4B54456E2}"/>
                      </a:ext>
                    </a:extLst>
                  </p:cNvPr>
                  <p:cNvSpPr/>
                  <p:nvPr/>
                </p:nvSpPr>
                <p:spPr>
                  <a:xfrm>
                    <a:off x="6476953" y="307125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924" name="Straight Connector 2923">
                    <a:extLst>
                      <a:ext uri="{FF2B5EF4-FFF2-40B4-BE49-F238E27FC236}">
                        <a16:creationId xmlns:a16="http://schemas.microsoft.com/office/drawing/2014/main" id="{8BC88AE4-1843-A845-9F66-45F44CA27539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39636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25" name="Rectangle 2924">
                    <a:extLst>
                      <a:ext uri="{FF2B5EF4-FFF2-40B4-BE49-F238E27FC236}">
                        <a16:creationId xmlns:a16="http://schemas.microsoft.com/office/drawing/2014/main" id="{8763750C-5AF5-FD47-9A50-A6C9DCC12A16}"/>
                      </a:ext>
                    </a:extLst>
                  </p:cNvPr>
                  <p:cNvSpPr/>
                  <p:nvPr/>
                </p:nvSpPr>
                <p:spPr>
                  <a:xfrm>
                    <a:off x="6817210" y="370256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926" name="Rectangle 2925">
                    <a:extLst>
                      <a:ext uri="{FF2B5EF4-FFF2-40B4-BE49-F238E27FC236}">
                        <a16:creationId xmlns:a16="http://schemas.microsoft.com/office/drawing/2014/main" id="{230730EA-0696-754C-9F52-941F36D5E7EB}"/>
                      </a:ext>
                    </a:extLst>
                  </p:cNvPr>
                  <p:cNvSpPr/>
                  <p:nvPr/>
                </p:nvSpPr>
                <p:spPr>
                  <a:xfrm>
                    <a:off x="6405320" y="3157415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927" name="Straight Connector 2926">
                    <a:extLst>
                      <a:ext uri="{FF2B5EF4-FFF2-40B4-BE49-F238E27FC236}">
                        <a16:creationId xmlns:a16="http://schemas.microsoft.com/office/drawing/2014/main" id="{0882CEC4-AC75-3242-884C-54BBFFE8AC5A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847057" y="380439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928" name="Group 544">
                    <a:extLst>
                      <a:ext uri="{FF2B5EF4-FFF2-40B4-BE49-F238E27FC236}">
                        <a16:creationId xmlns:a16="http://schemas.microsoft.com/office/drawing/2014/main" id="{FBB7DDEE-811F-8844-B9A1-62BCE34DA6C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956" name="Straight Connector 2955">
                      <a:extLst>
                        <a:ext uri="{FF2B5EF4-FFF2-40B4-BE49-F238E27FC236}">
                          <a16:creationId xmlns:a16="http://schemas.microsoft.com/office/drawing/2014/main" id="{1018141C-048B-F147-ADBE-41EC275C62AB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782" y="2845711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57" name="Straight Connector 2956">
                      <a:extLst>
                        <a:ext uri="{FF2B5EF4-FFF2-40B4-BE49-F238E27FC236}">
                          <a16:creationId xmlns:a16="http://schemas.microsoft.com/office/drawing/2014/main" id="{D35D183B-0C50-1D44-AEBE-5B87459B17D7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076" y="29381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29" name="Group 547">
                    <a:extLst>
                      <a:ext uri="{FF2B5EF4-FFF2-40B4-BE49-F238E27FC236}">
                        <a16:creationId xmlns:a16="http://schemas.microsoft.com/office/drawing/2014/main" id="{5B7ED62F-7533-4E47-B291-274D688E7DB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954" name="Straight Connector 2953">
                      <a:extLst>
                        <a:ext uri="{FF2B5EF4-FFF2-40B4-BE49-F238E27FC236}">
                          <a16:creationId xmlns:a16="http://schemas.microsoft.com/office/drawing/2014/main" id="{CC8F7D80-385B-DB4C-B9BD-D6720464D5F4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9263" y="2845642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55" name="Straight Connector 2954">
                      <a:extLst>
                        <a:ext uri="{FF2B5EF4-FFF2-40B4-BE49-F238E27FC236}">
                          <a16:creationId xmlns:a16="http://schemas.microsoft.com/office/drawing/2014/main" id="{E07DADA6-73AF-A447-82E5-BBC5FA74296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557" y="293493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30" name="Group 549">
                    <a:extLst>
                      <a:ext uri="{FF2B5EF4-FFF2-40B4-BE49-F238E27FC236}">
                        <a16:creationId xmlns:a16="http://schemas.microsoft.com/office/drawing/2014/main" id="{E13E32F1-6738-C249-8D24-43A1D462569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952" name="Straight Connector 2951">
                      <a:extLst>
                        <a:ext uri="{FF2B5EF4-FFF2-40B4-BE49-F238E27FC236}">
                          <a16:creationId xmlns:a16="http://schemas.microsoft.com/office/drawing/2014/main" id="{EE041995-58F8-7443-9D0F-9DA3D647A4DD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6759" y="284557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53" name="Straight Connector 2952">
                      <a:extLst>
                        <a:ext uri="{FF2B5EF4-FFF2-40B4-BE49-F238E27FC236}">
                          <a16:creationId xmlns:a16="http://schemas.microsoft.com/office/drawing/2014/main" id="{0A31F62D-084C-D141-BF8B-AC632DA1B62F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036" y="293486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31" name="Group 550">
                    <a:extLst>
                      <a:ext uri="{FF2B5EF4-FFF2-40B4-BE49-F238E27FC236}">
                        <a16:creationId xmlns:a16="http://schemas.microsoft.com/office/drawing/2014/main" id="{55A77F25-D2F4-2145-95DF-D15D7578159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950" name="Straight Connector 2949">
                      <a:extLst>
                        <a:ext uri="{FF2B5EF4-FFF2-40B4-BE49-F238E27FC236}">
                          <a16:creationId xmlns:a16="http://schemas.microsoft.com/office/drawing/2014/main" id="{796FD85D-C4FC-0F43-ADBC-76E21E76DB5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238" y="284550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51" name="Straight Connector 2950">
                      <a:extLst>
                        <a:ext uri="{FF2B5EF4-FFF2-40B4-BE49-F238E27FC236}">
                          <a16:creationId xmlns:a16="http://schemas.microsoft.com/office/drawing/2014/main" id="{658E98D7-89D8-1B4D-AEBD-745E34A2653F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516" y="293479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32" name="Group 551">
                    <a:extLst>
                      <a:ext uri="{FF2B5EF4-FFF2-40B4-BE49-F238E27FC236}">
                        <a16:creationId xmlns:a16="http://schemas.microsoft.com/office/drawing/2014/main" id="{7DD8890E-8D54-8E41-8B84-3A2C7EFD82E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948" name="Straight Connector 2947">
                      <a:extLst>
                        <a:ext uri="{FF2B5EF4-FFF2-40B4-BE49-F238E27FC236}">
                          <a16:creationId xmlns:a16="http://schemas.microsoft.com/office/drawing/2014/main" id="{E4D30A65-64A5-7F46-A605-8303BEB3D5EB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718" y="2845433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49" name="Straight Connector 2948">
                      <a:extLst>
                        <a:ext uri="{FF2B5EF4-FFF2-40B4-BE49-F238E27FC236}">
                          <a16:creationId xmlns:a16="http://schemas.microsoft.com/office/drawing/2014/main" id="{C7C56CA3-AFD9-AC44-970E-56FE6F4ECEAB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995" y="293472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33" name="Group 552">
                    <a:extLst>
                      <a:ext uri="{FF2B5EF4-FFF2-40B4-BE49-F238E27FC236}">
                        <a16:creationId xmlns:a16="http://schemas.microsoft.com/office/drawing/2014/main" id="{343DD91E-FD21-EA47-B19F-7F9CA1A057D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946" name="Straight Connector 2945">
                      <a:extLst>
                        <a:ext uri="{FF2B5EF4-FFF2-40B4-BE49-F238E27FC236}">
                          <a16:creationId xmlns:a16="http://schemas.microsoft.com/office/drawing/2014/main" id="{EE84D02A-DACA-DC4E-B776-27269509890F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199" y="2845363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47" name="Straight Connector 2946">
                      <a:extLst>
                        <a:ext uri="{FF2B5EF4-FFF2-40B4-BE49-F238E27FC236}">
                          <a16:creationId xmlns:a16="http://schemas.microsoft.com/office/drawing/2014/main" id="{16922C22-1F28-9648-9C20-FAB96A34A867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3477" y="293935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34" name="Group 555">
                    <a:extLst>
                      <a:ext uri="{FF2B5EF4-FFF2-40B4-BE49-F238E27FC236}">
                        <a16:creationId xmlns:a16="http://schemas.microsoft.com/office/drawing/2014/main" id="{43068491-AA0B-8348-8399-8172743BC06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944" name="Straight Connector 2943">
                      <a:extLst>
                        <a:ext uri="{FF2B5EF4-FFF2-40B4-BE49-F238E27FC236}">
                          <a16:creationId xmlns:a16="http://schemas.microsoft.com/office/drawing/2014/main" id="{1C395987-ADEF-7E40-BB69-093854DEB68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679" y="284216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45" name="Straight Connector 2944">
                      <a:extLst>
                        <a:ext uri="{FF2B5EF4-FFF2-40B4-BE49-F238E27FC236}">
                          <a16:creationId xmlns:a16="http://schemas.microsoft.com/office/drawing/2014/main" id="{B0B3E925-D2C3-BA41-9AEC-0EAA261367C3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0972" y="293928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35" name="Group 556">
                    <a:extLst>
                      <a:ext uri="{FF2B5EF4-FFF2-40B4-BE49-F238E27FC236}">
                        <a16:creationId xmlns:a16="http://schemas.microsoft.com/office/drawing/2014/main" id="{305E16B9-FD0A-F141-B8E9-549A9FE535F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942" name="Straight Connector 2941">
                      <a:extLst>
                        <a:ext uri="{FF2B5EF4-FFF2-40B4-BE49-F238E27FC236}">
                          <a16:creationId xmlns:a16="http://schemas.microsoft.com/office/drawing/2014/main" id="{A9433817-6942-1341-9C3C-8E8370DAD2F6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9158" y="284209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43" name="Straight Connector 2942">
                      <a:extLst>
                        <a:ext uri="{FF2B5EF4-FFF2-40B4-BE49-F238E27FC236}">
                          <a16:creationId xmlns:a16="http://schemas.microsoft.com/office/drawing/2014/main" id="{FECB823D-F046-6949-9DA7-1B8F261E7289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452" y="293921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36" name="Group 557">
                    <a:extLst>
                      <a:ext uri="{FF2B5EF4-FFF2-40B4-BE49-F238E27FC236}">
                        <a16:creationId xmlns:a16="http://schemas.microsoft.com/office/drawing/2014/main" id="{EFC3FA28-E4D7-D14A-B812-3A47D8B49E3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940" name="Straight Connector 2939">
                      <a:extLst>
                        <a:ext uri="{FF2B5EF4-FFF2-40B4-BE49-F238E27FC236}">
                          <a16:creationId xmlns:a16="http://schemas.microsoft.com/office/drawing/2014/main" id="{70A4415D-B979-4C4D-BACD-EC0A504DD1DF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6654" y="284671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41" name="Straight Connector 2940">
                      <a:extLst>
                        <a:ext uri="{FF2B5EF4-FFF2-40B4-BE49-F238E27FC236}">
                          <a16:creationId xmlns:a16="http://schemas.microsoft.com/office/drawing/2014/main" id="{F2282D8E-6C39-2841-BF42-9D003542D195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933" y="293914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37" name="Group 558">
                    <a:extLst>
                      <a:ext uri="{FF2B5EF4-FFF2-40B4-BE49-F238E27FC236}">
                        <a16:creationId xmlns:a16="http://schemas.microsoft.com/office/drawing/2014/main" id="{054C09C5-E80B-9B4B-AEDD-9A0B3923AA4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938" name="Straight Connector 2937">
                      <a:extLst>
                        <a:ext uri="{FF2B5EF4-FFF2-40B4-BE49-F238E27FC236}">
                          <a16:creationId xmlns:a16="http://schemas.microsoft.com/office/drawing/2014/main" id="{BDA31936-4F87-5F49-B987-FAFF3D35AEA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133" y="284665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39" name="Straight Connector 2938">
                      <a:extLst>
                        <a:ext uri="{FF2B5EF4-FFF2-40B4-BE49-F238E27FC236}">
                          <a16:creationId xmlns:a16="http://schemas.microsoft.com/office/drawing/2014/main" id="{2A4BB9C4-40F2-8649-9546-57E0C4EB39E5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413" y="293907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2900" name="Straight Connector 2899">
                  <a:extLst>
                    <a:ext uri="{FF2B5EF4-FFF2-40B4-BE49-F238E27FC236}">
                      <a16:creationId xmlns:a16="http://schemas.microsoft.com/office/drawing/2014/main" id="{A2E268F5-3C1A-6647-AB8D-EDE099B3D7F0}"/>
                    </a:ext>
                  </a:extLst>
                </p:cNvPr>
                <p:cNvCxnSpPr/>
                <p:nvPr/>
              </p:nvCxnSpPr>
              <p:spPr bwMode="auto">
                <a:xfrm flipH="1">
                  <a:off x="6685171" y="4525377"/>
                  <a:ext cx="4763" cy="85566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1" name="Straight Connector 2900">
                  <a:extLst>
                    <a:ext uri="{FF2B5EF4-FFF2-40B4-BE49-F238E27FC236}">
                      <a16:creationId xmlns:a16="http://schemas.microsoft.com/office/drawing/2014/main" id="{F3500C6A-BE8C-3444-BEC0-52DE8DEA177E}"/>
                    </a:ext>
                  </a:extLst>
                </p:cNvPr>
                <p:cNvCxnSpPr/>
                <p:nvPr/>
              </p:nvCxnSpPr>
              <p:spPr bwMode="auto">
                <a:xfrm>
                  <a:off x="6632784" y="4706352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2" name="Straight Connector 2901">
                  <a:extLst>
                    <a:ext uri="{FF2B5EF4-FFF2-40B4-BE49-F238E27FC236}">
                      <a16:creationId xmlns:a16="http://schemas.microsoft.com/office/drawing/2014/main" id="{26894759-600F-214E-BEDF-93D38F40E507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4771439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3" name="Straight Connector 2902">
                  <a:extLst>
                    <a:ext uri="{FF2B5EF4-FFF2-40B4-BE49-F238E27FC236}">
                      <a16:creationId xmlns:a16="http://schemas.microsoft.com/office/drawing/2014/main" id="{BA0AAA6E-448A-A848-8F2E-737E0B45BF86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4849227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4" name="Straight Connector 2903">
                  <a:extLst>
                    <a:ext uri="{FF2B5EF4-FFF2-40B4-BE49-F238E27FC236}">
                      <a16:creationId xmlns:a16="http://schemas.microsoft.com/office/drawing/2014/main" id="{FE27EBC9-84B0-EB40-99C6-C61A35A52BD1}"/>
                    </a:ext>
                  </a:extLst>
                </p:cNvPr>
                <p:cNvCxnSpPr/>
                <p:nvPr/>
              </p:nvCxnSpPr>
              <p:spPr bwMode="auto">
                <a:xfrm>
                  <a:off x="6629609" y="4914314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5" name="Straight Connector 2904">
                  <a:extLst>
                    <a:ext uri="{FF2B5EF4-FFF2-40B4-BE49-F238E27FC236}">
                      <a16:creationId xmlns:a16="http://schemas.microsoft.com/office/drawing/2014/main" id="{58D73D6F-772E-2F4A-9EA3-46C3BA62778C}"/>
                    </a:ext>
                  </a:extLst>
                </p:cNvPr>
                <p:cNvCxnSpPr/>
                <p:nvPr/>
              </p:nvCxnSpPr>
              <p:spPr bwMode="auto">
                <a:xfrm>
                  <a:off x="6628021" y="4976227"/>
                  <a:ext cx="6032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6" name="Straight Connector 2905">
                  <a:extLst>
                    <a:ext uri="{FF2B5EF4-FFF2-40B4-BE49-F238E27FC236}">
                      <a16:creationId xmlns:a16="http://schemas.microsoft.com/office/drawing/2014/main" id="{D4A28EC0-8669-0840-88CA-A254938B87C2}"/>
                    </a:ext>
                  </a:extLst>
                </p:cNvPr>
                <p:cNvCxnSpPr/>
                <p:nvPr/>
              </p:nvCxnSpPr>
              <p:spPr bwMode="auto">
                <a:xfrm>
                  <a:off x="6628021" y="5044489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7" name="Straight Connector 2906">
                  <a:extLst>
                    <a:ext uri="{FF2B5EF4-FFF2-40B4-BE49-F238E27FC236}">
                      <a16:creationId xmlns:a16="http://schemas.microsoft.com/office/drawing/2014/main" id="{E0ECAF8D-44C0-184D-8EC6-D551382F6681}"/>
                    </a:ext>
                  </a:extLst>
                </p:cNvPr>
                <p:cNvCxnSpPr/>
                <p:nvPr/>
              </p:nvCxnSpPr>
              <p:spPr bwMode="auto">
                <a:xfrm>
                  <a:off x="6626434" y="511433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8" name="Straight Connector 2907">
                  <a:extLst>
                    <a:ext uri="{FF2B5EF4-FFF2-40B4-BE49-F238E27FC236}">
                      <a16:creationId xmlns:a16="http://schemas.microsoft.com/office/drawing/2014/main" id="{11CF50A8-E748-324C-91E6-41DBEC3DF010}"/>
                    </a:ext>
                  </a:extLst>
                </p:cNvPr>
                <p:cNvCxnSpPr/>
                <p:nvPr/>
              </p:nvCxnSpPr>
              <p:spPr bwMode="auto">
                <a:xfrm>
                  <a:off x="6629609" y="518418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9" name="Straight Connector 2908">
                  <a:extLst>
                    <a:ext uri="{FF2B5EF4-FFF2-40B4-BE49-F238E27FC236}">
                      <a16:creationId xmlns:a16="http://schemas.microsoft.com/office/drawing/2014/main" id="{9363A222-950D-5B4B-85B2-46ACF444E065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5252452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0" name="Straight Connector 2909">
                  <a:extLst>
                    <a:ext uri="{FF2B5EF4-FFF2-40B4-BE49-F238E27FC236}">
                      <a16:creationId xmlns:a16="http://schemas.microsoft.com/office/drawing/2014/main" id="{4715F7CE-3102-0B49-9402-A77064B48C9F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5322302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1" name="Straight Connector 2910">
                  <a:extLst>
                    <a:ext uri="{FF2B5EF4-FFF2-40B4-BE49-F238E27FC236}">
                      <a16:creationId xmlns:a16="http://schemas.microsoft.com/office/drawing/2014/main" id="{30839DA8-2DEB-0C46-8675-1994D37DF8AB}"/>
                    </a:ext>
                  </a:extLst>
                </p:cNvPr>
                <p:cNvCxnSpPr/>
                <p:nvPr/>
              </p:nvCxnSpPr>
              <p:spPr bwMode="auto">
                <a:xfrm>
                  <a:off x="6632784" y="538738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2" name="Straight Connector 2911">
                  <a:extLst>
                    <a:ext uri="{FF2B5EF4-FFF2-40B4-BE49-F238E27FC236}">
                      <a16:creationId xmlns:a16="http://schemas.microsoft.com/office/drawing/2014/main" id="{1A5BCFD0-F336-9943-87FE-8656BE1298D1}"/>
                    </a:ext>
                  </a:extLst>
                </p:cNvPr>
                <p:cNvCxnSpPr/>
                <p:nvPr/>
              </p:nvCxnSpPr>
              <p:spPr bwMode="auto">
                <a:xfrm flipH="1">
                  <a:off x="6632784" y="4531727"/>
                  <a:ext cx="58737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913" name="Group 2912">
                  <a:extLst>
                    <a:ext uri="{FF2B5EF4-FFF2-40B4-BE49-F238E27FC236}">
                      <a16:creationId xmlns:a16="http://schemas.microsoft.com/office/drawing/2014/main" id="{C6850839-CB87-9A49-85D7-1033C03D0289}"/>
                    </a:ext>
                  </a:extLst>
                </p:cNvPr>
                <p:cNvGrpSpPr/>
                <p:nvPr/>
              </p:nvGrpSpPr>
              <p:grpSpPr>
                <a:xfrm>
                  <a:off x="6434171" y="4488570"/>
                  <a:ext cx="224203" cy="179034"/>
                  <a:chOff x="3668110" y="2448910"/>
                  <a:chExt cx="3794234" cy="2165130"/>
                </a:xfrm>
              </p:grpSpPr>
              <p:sp>
                <p:nvSpPr>
                  <p:cNvPr id="2914" name="Rectangle 2913">
                    <a:extLst>
                      <a:ext uri="{FF2B5EF4-FFF2-40B4-BE49-F238E27FC236}">
                        <a16:creationId xmlns:a16="http://schemas.microsoft.com/office/drawing/2014/main" id="{C65CA0C6-40C0-6846-B4A1-8A6134491C8F}"/>
                      </a:ext>
                    </a:extLst>
                  </p:cNvPr>
                  <p:cNvSpPr/>
                  <p:nvPr/>
                </p:nvSpPr>
                <p:spPr>
                  <a:xfrm>
                    <a:off x="3668110" y="3741409"/>
                    <a:ext cx="3780587" cy="872631"/>
                  </a:xfrm>
                  <a:prstGeom prst="rect">
                    <a:avLst/>
                  </a:prstGeom>
                  <a:gradFill>
                    <a:gsLst>
                      <a:gs pos="0">
                        <a:srgbClr val="B8C2C9"/>
                      </a:gs>
                      <a:gs pos="21000">
                        <a:schemeClr val="bg1"/>
                      </a:gs>
                      <a:gs pos="60000">
                        <a:srgbClr val="D6DCE0"/>
                      </a:gs>
                      <a:gs pos="100000">
                        <a:srgbClr val="B8C2C9"/>
                      </a:gs>
                    </a:gsLst>
                    <a:lin ang="0" scaled="0"/>
                  </a:gradFill>
                  <a:ln w="63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15" name="Freeform 2914">
                    <a:extLst>
                      <a:ext uri="{FF2B5EF4-FFF2-40B4-BE49-F238E27FC236}">
                        <a16:creationId xmlns:a16="http://schemas.microsoft.com/office/drawing/2014/main" id="{A2FEC4D4-FE55-AE48-8FC5-720745664EBC}"/>
                      </a:ext>
                    </a:extLst>
                  </p:cNvPr>
                  <p:cNvSpPr/>
                  <p:nvPr/>
                </p:nvSpPr>
                <p:spPr>
                  <a:xfrm>
                    <a:off x="3678620" y="2448910"/>
                    <a:ext cx="3783724" cy="1324303"/>
                  </a:xfrm>
                  <a:custGeom>
                    <a:avLst/>
                    <a:gdLst>
                      <a:gd name="connsiteX0" fmla="*/ 0 w 3783724"/>
                      <a:gd name="connsiteY0" fmla="*/ 1313793 h 1324303"/>
                      <a:gd name="connsiteX1" fmla="*/ 0 w 3783724"/>
                      <a:gd name="connsiteY1" fmla="*/ 1313793 h 1324303"/>
                      <a:gd name="connsiteX2" fmla="*/ 252248 w 3783724"/>
                      <a:gd name="connsiteY2" fmla="*/ 0 h 1324303"/>
                      <a:gd name="connsiteX3" fmla="*/ 3415862 w 3783724"/>
                      <a:gd name="connsiteY3" fmla="*/ 21020 h 1324303"/>
                      <a:gd name="connsiteX4" fmla="*/ 3783724 w 3783724"/>
                      <a:gd name="connsiteY4" fmla="*/ 1324303 h 1324303"/>
                      <a:gd name="connsiteX5" fmla="*/ 0 w 3783724"/>
                      <a:gd name="connsiteY5" fmla="*/ 1313793 h 1324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783724" h="1324303">
                        <a:moveTo>
                          <a:pt x="0" y="1313793"/>
                        </a:moveTo>
                        <a:lnTo>
                          <a:pt x="0" y="1313793"/>
                        </a:lnTo>
                        <a:lnTo>
                          <a:pt x="252248" y="0"/>
                        </a:lnTo>
                        <a:lnTo>
                          <a:pt x="3415862" y="21020"/>
                        </a:lnTo>
                        <a:lnTo>
                          <a:pt x="3783724" y="1324303"/>
                        </a:lnTo>
                        <a:lnTo>
                          <a:pt x="0" y="1313793"/>
                        </a:lnTo>
                        <a:close/>
                      </a:path>
                    </a:pathLst>
                  </a:custGeom>
                  <a:solidFill>
                    <a:srgbClr val="B8C2C9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916" name="Group 2915">
                    <a:extLst>
                      <a:ext uri="{FF2B5EF4-FFF2-40B4-BE49-F238E27FC236}">
                        <a16:creationId xmlns:a16="http://schemas.microsoft.com/office/drawing/2014/main" id="{707BF010-EA01-4549-B631-1C68A6BA66BB}"/>
                      </a:ext>
                    </a:extLst>
                  </p:cNvPr>
                  <p:cNvGrpSpPr/>
                  <p:nvPr/>
                </p:nvGrpSpPr>
                <p:grpSpPr>
                  <a:xfrm>
                    <a:off x="3941378" y="2603243"/>
                    <a:ext cx="3202061" cy="1066110"/>
                    <a:chOff x="7939341" y="3037317"/>
                    <a:chExt cx="897649" cy="353919"/>
                  </a:xfrm>
                </p:grpSpPr>
                <p:sp>
                  <p:nvSpPr>
                    <p:cNvPr id="2917" name="Freeform 2916">
                      <a:extLst>
                        <a:ext uri="{FF2B5EF4-FFF2-40B4-BE49-F238E27FC236}">
                          <a16:creationId xmlns:a16="http://schemas.microsoft.com/office/drawing/2014/main" id="{1911A0DD-6D5F-8941-ADAB-A2A1755185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64170" y="3037317"/>
                      <a:ext cx="849158" cy="198115"/>
                    </a:xfrm>
                    <a:custGeom>
                      <a:avLst/>
                      <a:gdLst>
                        <a:gd name="connsiteX0" fmla="*/ 3725333 w 4588933"/>
                        <a:gd name="connsiteY0" fmla="*/ 0 h 1049866"/>
                        <a:gd name="connsiteX1" fmla="*/ 4588933 w 4588933"/>
                        <a:gd name="connsiteY1" fmla="*/ 270933 h 1049866"/>
                        <a:gd name="connsiteX2" fmla="*/ 3962400 w 4588933"/>
                        <a:gd name="connsiteY2" fmla="*/ 541866 h 1049866"/>
                        <a:gd name="connsiteX3" fmla="*/ 3742267 w 4588933"/>
                        <a:gd name="connsiteY3" fmla="*/ 457200 h 1049866"/>
                        <a:gd name="connsiteX4" fmla="*/ 2269067 w 4588933"/>
                        <a:gd name="connsiteY4" fmla="*/ 1049866 h 1049866"/>
                        <a:gd name="connsiteX5" fmla="*/ 880533 w 4588933"/>
                        <a:gd name="connsiteY5" fmla="*/ 457200 h 1049866"/>
                        <a:gd name="connsiteX6" fmla="*/ 592667 w 4588933"/>
                        <a:gd name="connsiteY6" fmla="*/ 541866 h 1049866"/>
                        <a:gd name="connsiteX7" fmla="*/ 0 w 4588933"/>
                        <a:gd name="connsiteY7" fmla="*/ 254000 h 1049866"/>
                        <a:gd name="connsiteX8" fmla="*/ 880533 w 4588933"/>
                        <a:gd name="connsiteY8" fmla="*/ 16933 h 1049866"/>
                        <a:gd name="connsiteX9" fmla="*/ 2302933 w 4588933"/>
                        <a:gd name="connsiteY9" fmla="*/ 626533 h 1049866"/>
                        <a:gd name="connsiteX10" fmla="*/ 3725333 w 4588933"/>
                        <a:gd name="connsiteY10" fmla="*/ 0 h 1049866"/>
                        <a:gd name="connsiteX0" fmla="*/ 3725333 w 4641485"/>
                        <a:gd name="connsiteY0" fmla="*/ 0 h 1049866"/>
                        <a:gd name="connsiteX1" fmla="*/ 4641485 w 4641485"/>
                        <a:gd name="connsiteY1" fmla="*/ 239402 h 1049866"/>
                        <a:gd name="connsiteX2" fmla="*/ 3962400 w 4641485"/>
                        <a:gd name="connsiteY2" fmla="*/ 541866 h 1049866"/>
                        <a:gd name="connsiteX3" fmla="*/ 3742267 w 4641485"/>
                        <a:gd name="connsiteY3" fmla="*/ 457200 h 1049866"/>
                        <a:gd name="connsiteX4" fmla="*/ 2269067 w 4641485"/>
                        <a:gd name="connsiteY4" fmla="*/ 1049866 h 1049866"/>
                        <a:gd name="connsiteX5" fmla="*/ 880533 w 4641485"/>
                        <a:gd name="connsiteY5" fmla="*/ 457200 h 1049866"/>
                        <a:gd name="connsiteX6" fmla="*/ 592667 w 4641485"/>
                        <a:gd name="connsiteY6" fmla="*/ 541866 h 1049866"/>
                        <a:gd name="connsiteX7" fmla="*/ 0 w 4641485"/>
                        <a:gd name="connsiteY7" fmla="*/ 254000 h 1049866"/>
                        <a:gd name="connsiteX8" fmla="*/ 880533 w 4641485"/>
                        <a:gd name="connsiteY8" fmla="*/ 16933 h 1049866"/>
                        <a:gd name="connsiteX9" fmla="*/ 2302933 w 4641485"/>
                        <a:gd name="connsiteY9" fmla="*/ 626533 h 1049866"/>
                        <a:gd name="connsiteX10" fmla="*/ 3725333 w 4641485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73798 w 4673016"/>
                        <a:gd name="connsiteY3" fmla="*/ 45720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84308 w 4673016"/>
                        <a:gd name="connsiteY3" fmla="*/ 404648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815839 w 4673016"/>
                        <a:gd name="connsiteY3" fmla="*/ 46771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673016" h="1049866">
                          <a:moveTo>
                            <a:pt x="3756864" y="0"/>
                          </a:moveTo>
                          <a:lnTo>
                            <a:pt x="4673016" y="239402"/>
                          </a:lnTo>
                          <a:lnTo>
                            <a:pt x="3993931" y="541866"/>
                          </a:lnTo>
                          <a:lnTo>
                            <a:pt x="3815839" y="467710"/>
                          </a:lnTo>
                          <a:lnTo>
                            <a:pt x="2300598" y="1049866"/>
                          </a:lnTo>
                          <a:lnTo>
                            <a:pt x="912064" y="457200"/>
                          </a:lnTo>
                          <a:lnTo>
                            <a:pt x="624198" y="541866"/>
                          </a:lnTo>
                          <a:lnTo>
                            <a:pt x="0" y="275021"/>
                          </a:lnTo>
                          <a:lnTo>
                            <a:pt x="912064" y="16933"/>
                          </a:lnTo>
                          <a:lnTo>
                            <a:pt x="2323954" y="616023"/>
                          </a:lnTo>
                          <a:lnTo>
                            <a:pt x="3756864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918" name="Freeform 2917">
                      <a:extLst>
                        <a:ext uri="{FF2B5EF4-FFF2-40B4-BE49-F238E27FC236}">
                          <a16:creationId xmlns:a16="http://schemas.microsoft.com/office/drawing/2014/main" id="{EB68124C-FA0A-8C45-8AC5-99BCCFB397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19948" y="3206783"/>
                      <a:ext cx="317042" cy="170569"/>
                    </a:xfrm>
                    <a:custGeom>
                      <a:avLst/>
                      <a:gdLst>
                        <a:gd name="connsiteX0" fmla="*/ 21021 w 1744718"/>
                        <a:gd name="connsiteY0" fmla="*/ 0 h 903890"/>
                        <a:gd name="connsiteX1" fmla="*/ 1744718 w 1744718"/>
                        <a:gd name="connsiteY1" fmla="*/ 693683 h 903890"/>
                        <a:gd name="connsiteX2" fmla="*/ 1145628 w 1744718"/>
                        <a:gd name="connsiteY2" fmla="*/ 903890 h 903890"/>
                        <a:gd name="connsiteX3" fmla="*/ 0 w 1744718"/>
                        <a:gd name="connsiteY3" fmla="*/ 451945 h 903890"/>
                        <a:gd name="connsiteX4" fmla="*/ 21021 w 1744718"/>
                        <a:gd name="connsiteY4" fmla="*/ 0 h 903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44718" h="903890">
                          <a:moveTo>
                            <a:pt x="21021" y="0"/>
                          </a:moveTo>
                          <a:lnTo>
                            <a:pt x="1744718" y="693683"/>
                          </a:lnTo>
                          <a:lnTo>
                            <a:pt x="1145628" y="903890"/>
                          </a:lnTo>
                          <a:lnTo>
                            <a:pt x="0" y="451945"/>
                          </a:lnTo>
                          <a:lnTo>
                            <a:pt x="21021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919" name="Freeform 2918">
                      <a:extLst>
                        <a:ext uri="{FF2B5EF4-FFF2-40B4-BE49-F238E27FC236}">
                          <a16:creationId xmlns:a16="http://schemas.microsoft.com/office/drawing/2014/main" id="{EEA05FDC-E062-BF4A-9DCA-8D227382EE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39341" y="3206783"/>
                      <a:ext cx="311312" cy="168585"/>
                    </a:xfrm>
                    <a:custGeom>
                      <a:avLst/>
                      <a:gdLst>
                        <a:gd name="connsiteX0" fmla="*/ 1702676 w 1713187"/>
                        <a:gd name="connsiteY0" fmla="*/ 0 h 893380"/>
                        <a:gd name="connsiteX1" fmla="*/ 1713187 w 1713187"/>
                        <a:gd name="connsiteY1" fmla="*/ 472966 h 893380"/>
                        <a:gd name="connsiteX2" fmla="*/ 578069 w 1713187"/>
                        <a:gd name="connsiteY2" fmla="*/ 893380 h 893380"/>
                        <a:gd name="connsiteX3" fmla="*/ 0 w 1713187"/>
                        <a:gd name="connsiteY3" fmla="*/ 693683 h 893380"/>
                        <a:gd name="connsiteX4" fmla="*/ 1702676 w 1713187"/>
                        <a:gd name="connsiteY4" fmla="*/ 0 h 8933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13187" h="893380">
                          <a:moveTo>
                            <a:pt x="1702676" y="0"/>
                          </a:moveTo>
                          <a:lnTo>
                            <a:pt x="1713187" y="472966"/>
                          </a:lnTo>
                          <a:lnTo>
                            <a:pt x="578069" y="893380"/>
                          </a:lnTo>
                          <a:lnTo>
                            <a:pt x="0" y="693683"/>
                          </a:lnTo>
                          <a:lnTo>
                            <a:pt x="1702676" y="0"/>
                          </a:lnTo>
                          <a:close/>
                        </a:path>
                      </a:pathLst>
                    </a:custGeom>
                    <a:solidFill>
                      <a:srgbClr val="0000A8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920" name="Freeform 2919">
                      <a:extLst>
                        <a:ext uri="{FF2B5EF4-FFF2-40B4-BE49-F238E27FC236}">
                          <a16:creationId xmlns:a16="http://schemas.microsoft.com/office/drawing/2014/main" id="{74229737-4E17-EE42-A329-0BA2E7828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7413" y="3123483"/>
                      <a:ext cx="676892" cy="267753"/>
                    </a:xfrm>
                    <a:custGeom>
                      <a:avLst/>
                      <a:gdLst>
                        <a:gd name="connsiteX0" fmla="*/ 599089 w 4162096"/>
                        <a:gd name="connsiteY0" fmla="*/ 273269 h 1618593"/>
                        <a:gd name="connsiteX1" fmla="*/ 882869 w 4162096"/>
                        <a:gd name="connsiteY1" fmla="*/ 199697 h 1618593"/>
                        <a:gd name="connsiteX2" fmla="*/ 2312276 w 4162096"/>
                        <a:gd name="connsiteY2" fmla="*/ 798786 h 1618593"/>
                        <a:gd name="connsiteX3" fmla="*/ 3794234 w 4162096"/>
                        <a:gd name="connsiteY3" fmla="*/ 199697 h 1618593"/>
                        <a:gd name="connsiteX4" fmla="*/ 4014951 w 4162096"/>
                        <a:gd name="connsiteY4" fmla="*/ 273269 h 1618593"/>
                        <a:gd name="connsiteX5" fmla="*/ 3058510 w 4162096"/>
                        <a:gd name="connsiteY5" fmla="*/ 641131 h 1618593"/>
                        <a:gd name="connsiteX6" fmla="*/ 3026979 w 4162096"/>
                        <a:gd name="connsiteY6" fmla="*/ 1114097 h 1618593"/>
                        <a:gd name="connsiteX7" fmla="*/ 4162096 w 4162096"/>
                        <a:gd name="connsiteY7" fmla="*/ 1545021 h 1618593"/>
                        <a:gd name="connsiteX8" fmla="*/ 3878317 w 4162096"/>
                        <a:gd name="connsiteY8" fmla="*/ 1608083 h 1618593"/>
                        <a:gd name="connsiteX9" fmla="*/ 2301765 w 4162096"/>
                        <a:gd name="connsiteY9" fmla="*/ 945931 h 1618593"/>
                        <a:gd name="connsiteX10" fmla="*/ 693682 w 4162096"/>
                        <a:gd name="connsiteY10" fmla="*/ 1618593 h 1618593"/>
                        <a:gd name="connsiteX11" fmla="*/ 430924 w 4162096"/>
                        <a:gd name="connsiteY11" fmla="*/ 1524000 h 1618593"/>
                        <a:gd name="connsiteX12" fmla="*/ 1576551 w 4162096"/>
                        <a:gd name="connsiteY12" fmla="*/ 1082566 h 1618593"/>
                        <a:gd name="connsiteX13" fmla="*/ 1545020 w 4162096"/>
                        <a:gd name="connsiteY13" fmla="*/ 609600 h 1618593"/>
                        <a:gd name="connsiteX14" fmla="*/ 0 w 4162096"/>
                        <a:gd name="connsiteY14" fmla="*/ 0 h 1618593"/>
                        <a:gd name="connsiteX15" fmla="*/ 872358 w 4162096"/>
                        <a:gd name="connsiteY15" fmla="*/ 210207 h 1618593"/>
                        <a:gd name="connsiteX16" fmla="*/ 872358 w 4162096"/>
                        <a:gd name="connsiteY16" fmla="*/ 210207 h 1618593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15" fmla="*/ 441434 w 3731172"/>
                        <a:gd name="connsiteY15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357351 w 3731172"/>
                        <a:gd name="connsiteY14" fmla="*/ 115613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56137 w 3731172"/>
                        <a:gd name="connsiteY13" fmla="*/ 441434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903890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575034 w 3710151"/>
                        <a:gd name="connsiteY6" fmla="*/ 91440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06565 w 3710151"/>
                        <a:gd name="connsiteY6" fmla="*/ 92491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5151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09858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62012 w 3725019"/>
                        <a:gd name="connsiteY0" fmla="*/ 73572 h 1418896"/>
                        <a:gd name="connsiteX1" fmla="*/ 445792 w 3725019"/>
                        <a:gd name="connsiteY1" fmla="*/ 0 h 1418896"/>
                        <a:gd name="connsiteX2" fmla="*/ 1852896 w 3725019"/>
                        <a:gd name="connsiteY2" fmla="*/ 591655 h 1418896"/>
                        <a:gd name="connsiteX3" fmla="*/ 3357157 w 3725019"/>
                        <a:gd name="connsiteY3" fmla="*/ 0 h 1418896"/>
                        <a:gd name="connsiteX4" fmla="*/ 3577874 w 3725019"/>
                        <a:gd name="connsiteY4" fmla="*/ 73572 h 1418896"/>
                        <a:gd name="connsiteX5" fmla="*/ 2632585 w 3725019"/>
                        <a:gd name="connsiteY5" fmla="*/ 448868 h 1418896"/>
                        <a:gd name="connsiteX6" fmla="*/ 2625150 w 3725019"/>
                        <a:gd name="connsiteY6" fmla="*/ 902607 h 1418896"/>
                        <a:gd name="connsiteX7" fmla="*/ 3725019 w 3725019"/>
                        <a:gd name="connsiteY7" fmla="*/ 1345324 h 1418896"/>
                        <a:gd name="connsiteX8" fmla="*/ 3441240 w 3725019"/>
                        <a:gd name="connsiteY8" fmla="*/ 1408386 h 1418896"/>
                        <a:gd name="connsiteX9" fmla="*/ 1864688 w 3725019"/>
                        <a:gd name="connsiteY9" fmla="*/ 746234 h 1418896"/>
                        <a:gd name="connsiteX10" fmla="*/ 256605 w 3725019"/>
                        <a:gd name="connsiteY10" fmla="*/ 1418896 h 1418896"/>
                        <a:gd name="connsiteX11" fmla="*/ 0 w 3725019"/>
                        <a:gd name="connsiteY11" fmla="*/ 1331097 h 1418896"/>
                        <a:gd name="connsiteX12" fmla="*/ 1113454 w 3725019"/>
                        <a:gd name="connsiteY12" fmla="*/ 903890 h 1418896"/>
                        <a:gd name="connsiteX13" fmla="*/ 1102302 w 3725019"/>
                        <a:gd name="connsiteY13" fmla="*/ 451945 h 1418896"/>
                        <a:gd name="connsiteX14" fmla="*/ 183032 w 3725019"/>
                        <a:gd name="connsiteY14" fmla="*/ 84081 h 1418896"/>
                        <a:gd name="connsiteX15" fmla="*/ 162012 w 3725019"/>
                        <a:gd name="connsiteY15" fmla="*/ 73572 h 14188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3725019" h="1418896">
                          <a:moveTo>
                            <a:pt x="162012" y="73572"/>
                          </a:moveTo>
                          <a:lnTo>
                            <a:pt x="445792" y="0"/>
                          </a:lnTo>
                          <a:lnTo>
                            <a:pt x="1852896" y="591655"/>
                          </a:lnTo>
                          <a:lnTo>
                            <a:pt x="3357157" y="0"/>
                          </a:lnTo>
                          <a:lnTo>
                            <a:pt x="3577874" y="73572"/>
                          </a:lnTo>
                          <a:lnTo>
                            <a:pt x="2632585" y="448868"/>
                          </a:lnTo>
                          <a:lnTo>
                            <a:pt x="2625150" y="902607"/>
                          </a:lnTo>
                          <a:lnTo>
                            <a:pt x="3725019" y="1345324"/>
                          </a:lnTo>
                          <a:lnTo>
                            <a:pt x="3441240" y="1408386"/>
                          </a:lnTo>
                          <a:lnTo>
                            <a:pt x="1864688" y="746234"/>
                          </a:lnTo>
                          <a:lnTo>
                            <a:pt x="256605" y="1418896"/>
                          </a:lnTo>
                          <a:lnTo>
                            <a:pt x="0" y="1331097"/>
                          </a:lnTo>
                          <a:lnTo>
                            <a:pt x="1113454" y="903890"/>
                          </a:lnTo>
                          <a:cubicBezTo>
                            <a:pt x="1113454" y="760249"/>
                            <a:pt x="1102302" y="595586"/>
                            <a:pt x="1102302" y="451945"/>
                          </a:cubicBezTo>
                          <a:lnTo>
                            <a:pt x="183032" y="84081"/>
                          </a:lnTo>
                          <a:cubicBezTo>
                            <a:pt x="26317" y="21019"/>
                            <a:pt x="169019" y="77075"/>
                            <a:pt x="162012" y="73572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2777" name="Group 2776">
                <a:extLst>
                  <a:ext uri="{FF2B5EF4-FFF2-40B4-BE49-F238E27FC236}">
                    <a16:creationId xmlns:a16="http://schemas.microsoft.com/office/drawing/2014/main" id="{DB606D29-A33E-2C4B-8040-793E541098EC}"/>
                  </a:ext>
                </a:extLst>
              </p:cNvPr>
              <p:cNvGrpSpPr/>
              <p:nvPr/>
            </p:nvGrpSpPr>
            <p:grpSpPr>
              <a:xfrm>
                <a:off x="7195061" y="4648914"/>
                <a:ext cx="267360" cy="997195"/>
                <a:chOff x="6424161" y="4488570"/>
                <a:chExt cx="267360" cy="997195"/>
              </a:xfrm>
            </p:grpSpPr>
            <p:grpSp>
              <p:nvGrpSpPr>
                <p:cNvPr id="2840" name="Group 506">
                  <a:extLst>
                    <a:ext uri="{FF2B5EF4-FFF2-40B4-BE49-F238E27FC236}">
                      <a16:creationId xmlns:a16="http://schemas.microsoft.com/office/drawing/2014/main" id="{AD8B557B-A870-BC4A-9058-FE740957D63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424161" y="4637077"/>
                  <a:ext cx="235570" cy="848688"/>
                  <a:chOff x="6395998" y="3062424"/>
                  <a:chExt cx="564403" cy="837478"/>
                </a:xfrm>
              </p:grpSpPr>
              <p:sp>
                <p:nvSpPr>
                  <p:cNvPr id="2862" name="Rectangle 2861">
                    <a:extLst>
                      <a:ext uri="{FF2B5EF4-FFF2-40B4-BE49-F238E27FC236}">
                        <a16:creationId xmlns:a16="http://schemas.microsoft.com/office/drawing/2014/main" id="{103441FD-716A-5049-8C91-8AB37CA652EB}"/>
                      </a:ext>
                    </a:extLst>
                  </p:cNvPr>
                  <p:cNvSpPr/>
                  <p:nvPr/>
                </p:nvSpPr>
                <p:spPr>
                  <a:xfrm>
                    <a:off x="6509786" y="3061857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863" name="Straight Connector 2862">
                    <a:extLst>
                      <a:ext uri="{FF2B5EF4-FFF2-40B4-BE49-F238E27FC236}">
                        <a16:creationId xmlns:a16="http://schemas.microsoft.com/office/drawing/2014/main" id="{270CDE4C-12D4-1E43-A7C5-E582F8339CCA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84705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64" name="Rectangle 2863">
                    <a:extLst>
                      <a:ext uri="{FF2B5EF4-FFF2-40B4-BE49-F238E27FC236}">
                        <a16:creationId xmlns:a16="http://schemas.microsoft.com/office/drawing/2014/main" id="{11D10FD8-1603-CE47-8B45-8654A3D11E1C}"/>
                      </a:ext>
                    </a:extLst>
                  </p:cNvPr>
                  <p:cNvSpPr/>
                  <p:nvPr/>
                </p:nvSpPr>
                <p:spPr>
                  <a:xfrm>
                    <a:off x="6476953" y="307125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865" name="Straight Connector 2864">
                    <a:extLst>
                      <a:ext uri="{FF2B5EF4-FFF2-40B4-BE49-F238E27FC236}">
                        <a16:creationId xmlns:a16="http://schemas.microsoft.com/office/drawing/2014/main" id="{E6563579-5B5C-DB4E-AEF0-5808A462E86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39636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66" name="Rectangle 2865">
                    <a:extLst>
                      <a:ext uri="{FF2B5EF4-FFF2-40B4-BE49-F238E27FC236}">
                        <a16:creationId xmlns:a16="http://schemas.microsoft.com/office/drawing/2014/main" id="{BE49DA30-EE43-3C4F-AD11-0FD8EEDE613B}"/>
                      </a:ext>
                    </a:extLst>
                  </p:cNvPr>
                  <p:cNvSpPr/>
                  <p:nvPr/>
                </p:nvSpPr>
                <p:spPr>
                  <a:xfrm>
                    <a:off x="6817210" y="370256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867" name="Rectangle 2866">
                    <a:extLst>
                      <a:ext uri="{FF2B5EF4-FFF2-40B4-BE49-F238E27FC236}">
                        <a16:creationId xmlns:a16="http://schemas.microsoft.com/office/drawing/2014/main" id="{A25995F6-238D-464E-84DF-D0FA9BADBFE3}"/>
                      </a:ext>
                    </a:extLst>
                  </p:cNvPr>
                  <p:cNvSpPr/>
                  <p:nvPr/>
                </p:nvSpPr>
                <p:spPr>
                  <a:xfrm>
                    <a:off x="6405320" y="3157415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868" name="Straight Connector 2867">
                    <a:extLst>
                      <a:ext uri="{FF2B5EF4-FFF2-40B4-BE49-F238E27FC236}">
                        <a16:creationId xmlns:a16="http://schemas.microsoft.com/office/drawing/2014/main" id="{F0A06E52-488E-854D-8FA8-19D37C0C972D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847057" y="380439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869" name="Group 544">
                    <a:extLst>
                      <a:ext uri="{FF2B5EF4-FFF2-40B4-BE49-F238E27FC236}">
                        <a16:creationId xmlns:a16="http://schemas.microsoft.com/office/drawing/2014/main" id="{D5DC0A3C-41C1-C148-856C-8F6C4536803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97" name="Straight Connector 2896">
                      <a:extLst>
                        <a:ext uri="{FF2B5EF4-FFF2-40B4-BE49-F238E27FC236}">
                          <a16:creationId xmlns:a16="http://schemas.microsoft.com/office/drawing/2014/main" id="{BFF4F588-4409-AD4F-98F9-3AE29E05DFD8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782" y="2845711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98" name="Straight Connector 2897">
                      <a:extLst>
                        <a:ext uri="{FF2B5EF4-FFF2-40B4-BE49-F238E27FC236}">
                          <a16:creationId xmlns:a16="http://schemas.microsoft.com/office/drawing/2014/main" id="{F6001990-94CD-2540-8B6B-FA61454FECC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076" y="29381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70" name="Group 547">
                    <a:extLst>
                      <a:ext uri="{FF2B5EF4-FFF2-40B4-BE49-F238E27FC236}">
                        <a16:creationId xmlns:a16="http://schemas.microsoft.com/office/drawing/2014/main" id="{EBEE1A08-B7B5-F640-8B37-63BD540A001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95" name="Straight Connector 2894">
                      <a:extLst>
                        <a:ext uri="{FF2B5EF4-FFF2-40B4-BE49-F238E27FC236}">
                          <a16:creationId xmlns:a16="http://schemas.microsoft.com/office/drawing/2014/main" id="{511F5226-E36A-4544-AC06-0C2DD6C2198E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9263" y="2845642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96" name="Straight Connector 2895">
                      <a:extLst>
                        <a:ext uri="{FF2B5EF4-FFF2-40B4-BE49-F238E27FC236}">
                          <a16:creationId xmlns:a16="http://schemas.microsoft.com/office/drawing/2014/main" id="{84DE0868-415C-DF4C-AD92-796D69B25FB3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557" y="293493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71" name="Group 549">
                    <a:extLst>
                      <a:ext uri="{FF2B5EF4-FFF2-40B4-BE49-F238E27FC236}">
                        <a16:creationId xmlns:a16="http://schemas.microsoft.com/office/drawing/2014/main" id="{FDF4AE1A-3417-F940-88B4-08DCFEE76A2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93" name="Straight Connector 2892">
                      <a:extLst>
                        <a:ext uri="{FF2B5EF4-FFF2-40B4-BE49-F238E27FC236}">
                          <a16:creationId xmlns:a16="http://schemas.microsoft.com/office/drawing/2014/main" id="{C99B2867-56E9-2845-8E45-7CE339C85E7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6759" y="284557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94" name="Straight Connector 2893">
                      <a:extLst>
                        <a:ext uri="{FF2B5EF4-FFF2-40B4-BE49-F238E27FC236}">
                          <a16:creationId xmlns:a16="http://schemas.microsoft.com/office/drawing/2014/main" id="{4D1275A1-CA9B-1C41-BC42-146D6ECCBB8F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036" y="293486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72" name="Group 550">
                    <a:extLst>
                      <a:ext uri="{FF2B5EF4-FFF2-40B4-BE49-F238E27FC236}">
                        <a16:creationId xmlns:a16="http://schemas.microsoft.com/office/drawing/2014/main" id="{C9A2B1F0-2B1B-564F-858F-37B710A5E74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91" name="Straight Connector 2890">
                      <a:extLst>
                        <a:ext uri="{FF2B5EF4-FFF2-40B4-BE49-F238E27FC236}">
                          <a16:creationId xmlns:a16="http://schemas.microsoft.com/office/drawing/2014/main" id="{8F22457D-CA8A-4E44-BAB9-0782556E09CB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238" y="284550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92" name="Straight Connector 2891">
                      <a:extLst>
                        <a:ext uri="{FF2B5EF4-FFF2-40B4-BE49-F238E27FC236}">
                          <a16:creationId xmlns:a16="http://schemas.microsoft.com/office/drawing/2014/main" id="{59887AA4-6674-604E-81A1-B660CC99FF4D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516" y="293479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73" name="Group 551">
                    <a:extLst>
                      <a:ext uri="{FF2B5EF4-FFF2-40B4-BE49-F238E27FC236}">
                        <a16:creationId xmlns:a16="http://schemas.microsoft.com/office/drawing/2014/main" id="{5A221DBF-C897-AA46-AE60-B639342D590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89" name="Straight Connector 2888">
                      <a:extLst>
                        <a:ext uri="{FF2B5EF4-FFF2-40B4-BE49-F238E27FC236}">
                          <a16:creationId xmlns:a16="http://schemas.microsoft.com/office/drawing/2014/main" id="{29833455-2FB5-2D46-9741-8710B43D5E95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718" y="2845433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90" name="Straight Connector 2889">
                      <a:extLst>
                        <a:ext uri="{FF2B5EF4-FFF2-40B4-BE49-F238E27FC236}">
                          <a16:creationId xmlns:a16="http://schemas.microsoft.com/office/drawing/2014/main" id="{AFEAD2A3-F7AF-6644-A0DB-4A0178C3599E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995" y="293472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74" name="Group 552">
                    <a:extLst>
                      <a:ext uri="{FF2B5EF4-FFF2-40B4-BE49-F238E27FC236}">
                        <a16:creationId xmlns:a16="http://schemas.microsoft.com/office/drawing/2014/main" id="{9AA28B10-3424-E743-A90E-CC322E7A182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87" name="Straight Connector 2886">
                      <a:extLst>
                        <a:ext uri="{FF2B5EF4-FFF2-40B4-BE49-F238E27FC236}">
                          <a16:creationId xmlns:a16="http://schemas.microsoft.com/office/drawing/2014/main" id="{4F9C6F7E-C954-DC4C-A308-3704340210F2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199" y="2845363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88" name="Straight Connector 2887">
                      <a:extLst>
                        <a:ext uri="{FF2B5EF4-FFF2-40B4-BE49-F238E27FC236}">
                          <a16:creationId xmlns:a16="http://schemas.microsoft.com/office/drawing/2014/main" id="{4E914ACA-765D-1041-B01E-0917CFE3074E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3477" y="293935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75" name="Group 555">
                    <a:extLst>
                      <a:ext uri="{FF2B5EF4-FFF2-40B4-BE49-F238E27FC236}">
                        <a16:creationId xmlns:a16="http://schemas.microsoft.com/office/drawing/2014/main" id="{FB9CF352-D2CA-A74E-A2CA-94A18098358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85" name="Straight Connector 2884">
                      <a:extLst>
                        <a:ext uri="{FF2B5EF4-FFF2-40B4-BE49-F238E27FC236}">
                          <a16:creationId xmlns:a16="http://schemas.microsoft.com/office/drawing/2014/main" id="{37CB49B4-7979-C544-9BE1-32257A0D9885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679" y="284216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86" name="Straight Connector 2885">
                      <a:extLst>
                        <a:ext uri="{FF2B5EF4-FFF2-40B4-BE49-F238E27FC236}">
                          <a16:creationId xmlns:a16="http://schemas.microsoft.com/office/drawing/2014/main" id="{0677A5C2-90F5-4B41-9085-AD3B40433289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0972" y="293928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76" name="Group 556">
                    <a:extLst>
                      <a:ext uri="{FF2B5EF4-FFF2-40B4-BE49-F238E27FC236}">
                        <a16:creationId xmlns:a16="http://schemas.microsoft.com/office/drawing/2014/main" id="{E1E5027A-0753-EC41-8D36-90A99E9BFE9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83" name="Straight Connector 2882">
                      <a:extLst>
                        <a:ext uri="{FF2B5EF4-FFF2-40B4-BE49-F238E27FC236}">
                          <a16:creationId xmlns:a16="http://schemas.microsoft.com/office/drawing/2014/main" id="{DA87968E-EC97-0F4D-8943-9C69632A240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9158" y="284209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84" name="Straight Connector 2883">
                      <a:extLst>
                        <a:ext uri="{FF2B5EF4-FFF2-40B4-BE49-F238E27FC236}">
                          <a16:creationId xmlns:a16="http://schemas.microsoft.com/office/drawing/2014/main" id="{AA32B022-2F0E-E14A-BD17-A31DA005A941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452" y="293921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77" name="Group 557">
                    <a:extLst>
                      <a:ext uri="{FF2B5EF4-FFF2-40B4-BE49-F238E27FC236}">
                        <a16:creationId xmlns:a16="http://schemas.microsoft.com/office/drawing/2014/main" id="{38FCFD97-FF15-CF45-AF21-47E9FA45508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81" name="Straight Connector 2880">
                      <a:extLst>
                        <a:ext uri="{FF2B5EF4-FFF2-40B4-BE49-F238E27FC236}">
                          <a16:creationId xmlns:a16="http://schemas.microsoft.com/office/drawing/2014/main" id="{CA361F13-5E87-E648-A18B-773003915153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6654" y="284671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82" name="Straight Connector 2881">
                      <a:extLst>
                        <a:ext uri="{FF2B5EF4-FFF2-40B4-BE49-F238E27FC236}">
                          <a16:creationId xmlns:a16="http://schemas.microsoft.com/office/drawing/2014/main" id="{2C2C4161-3D0F-2D45-AD57-A0AC01A92D03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933" y="293914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78" name="Group 558">
                    <a:extLst>
                      <a:ext uri="{FF2B5EF4-FFF2-40B4-BE49-F238E27FC236}">
                        <a16:creationId xmlns:a16="http://schemas.microsoft.com/office/drawing/2014/main" id="{28ACEE5D-235E-4E47-9CA8-6155FE81442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79" name="Straight Connector 2878">
                      <a:extLst>
                        <a:ext uri="{FF2B5EF4-FFF2-40B4-BE49-F238E27FC236}">
                          <a16:creationId xmlns:a16="http://schemas.microsoft.com/office/drawing/2014/main" id="{B3D9D3B7-9C57-904B-B0A1-D761076AB8A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133" y="284665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80" name="Straight Connector 2879">
                      <a:extLst>
                        <a:ext uri="{FF2B5EF4-FFF2-40B4-BE49-F238E27FC236}">
                          <a16:creationId xmlns:a16="http://schemas.microsoft.com/office/drawing/2014/main" id="{23C84DD9-FC07-F04E-A1EA-4FE649A56EB7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413" y="293907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2841" name="Straight Connector 2840">
                  <a:extLst>
                    <a:ext uri="{FF2B5EF4-FFF2-40B4-BE49-F238E27FC236}">
                      <a16:creationId xmlns:a16="http://schemas.microsoft.com/office/drawing/2014/main" id="{13C490BC-86BD-9C41-9614-FC9F29EED2F7}"/>
                    </a:ext>
                  </a:extLst>
                </p:cNvPr>
                <p:cNvCxnSpPr/>
                <p:nvPr/>
              </p:nvCxnSpPr>
              <p:spPr bwMode="auto">
                <a:xfrm flipH="1">
                  <a:off x="6685171" y="4525377"/>
                  <a:ext cx="4763" cy="85566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2" name="Straight Connector 2841">
                  <a:extLst>
                    <a:ext uri="{FF2B5EF4-FFF2-40B4-BE49-F238E27FC236}">
                      <a16:creationId xmlns:a16="http://schemas.microsoft.com/office/drawing/2014/main" id="{A7A38F05-4CF5-0440-A17A-4863D5CED173}"/>
                    </a:ext>
                  </a:extLst>
                </p:cNvPr>
                <p:cNvCxnSpPr/>
                <p:nvPr/>
              </p:nvCxnSpPr>
              <p:spPr bwMode="auto">
                <a:xfrm>
                  <a:off x="6632784" y="4706352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3" name="Straight Connector 2842">
                  <a:extLst>
                    <a:ext uri="{FF2B5EF4-FFF2-40B4-BE49-F238E27FC236}">
                      <a16:creationId xmlns:a16="http://schemas.microsoft.com/office/drawing/2014/main" id="{B53122B4-2C3B-3B4D-85B9-8A13A8919D1B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4771439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4" name="Straight Connector 2843">
                  <a:extLst>
                    <a:ext uri="{FF2B5EF4-FFF2-40B4-BE49-F238E27FC236}">
                      <a16:creationId xmlns:a16="http://schemas.microsoft.com/office/drawing/2014/main" id="{9F45514C-8BAA-004D-99BF-C445EC8E354A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4849227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5" name="Straight Connector 2844">
                  <a:extLst>
                    <a:ext uri="{FF2B5EF4-FFF2-40B4-BE49-F238E27FC236}">
                      <a16:creationId xmlns:a16="http://schemas.microsoft.com/office/drawing/2014/main" id="{BEC24B19-6647-4347-B16C-036F1E4B9C5E}"/>
                    </a:ext>
                  </a:extLst>
                </p:cNvPr>
                <p:cNvCxnSpPr/>
                <p:nvPr/>
              </p:nvCxnSpPr>
              <p:spPr bwMode="auto">
                <a:xfrm>
                  <a:off x="6629609" y="4914314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6" name="Straight Connector 2845">
                  <a:extLst>
                    <a:ext uri="{FF2B5EF4-FFF2-40B4-BE49-F238E27FC236}">
                      <a16:creationId xmlns:a16="http://schemas.microsoft.com/office/drawing/2014/main" id="{9DE1B940-4A0B-014E-A631-EEB556CD8952}"/>
                    </a:ext>
                  </a:extLst>
                </p:cNvPr>
                <p:cNvCxnSpPr/>
                <p:nvPr/>
              </p:nvCxnSpPr>
              <p:spPr bwMode="auto">
                <a:xfrm>
                  <a:off x="6628021" y="4976227"/>
                  <a:ext cx="6032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7" name="Straight Connector 2846">
                  <a:extLst>
                    <a:ext uri="{FF2B5EF4-FFF2-40B4-BE49-F238E27FC236}">
                      <a16:creationId xmlns:a16="http://schemas.microsoft.com/office/drawing/2014/main" id="{6C1C40C1-2CB6-D84E-85CC-A1FC2E21F3AD}"/>
                    </a:ext>
                  </a:extLst>
                </p:cNvPr>
                <p:cNvCxnSpPr/>
                <p:nvPr/>
              </p:nvCxnSpPr>
              <p:spPr bwMode="auto">
                <a:xfrm>
                  <a:off x="6628021" y="5044489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8" name="Straight Connector 2847">
                  <a:extLst>
                    <a:ext uri="{FF2B5EF4-FFF2-40B4-BE49-F238E27FC236}">
                      <a16:creationId xmlns:a16="http://schemas.microsoft.com/office/drawing/2014/main" id="{DCB9F07F-D163-B34C-A53C-80CC283040A8}"/>
                    </a:ext>
                  </a:extLst>
                </p:cNvPr>
                <p:cNvCxnSpPr/>
                <p:nvPr/>
              </p:nvCxnSpPr>
              <p:spPr bwMode="auto">
                <a:xfrm>
                  <a:off x="6626434" y="511433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9" name="Straight Connector 2848">
                  <a:extLst>
                    <a:ext uri="{FF2B5EF4-FFF2-40B4-BE49-F238E27FC236}">
                      <a16:creationId xmlns:a16="http://schemas.microsoft.com/office/drawing/2014/main" id="{E59DE191-2433-8445-931E-5465D6A4EBDC}"/>
                    </a:ext>
                  </a:extLst>
                </p:cNvPr>
                <p:cNvCxnSpPr/>
                <p:nvPr/>
              </p:nvCxnSpPr>
              <p:spPr bwMode="auto">
                <a:xfrm>
                  <a:off x="6629609" y="518418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0" name="Straight Connector 2849">
                  <a:extLst>
                    <a:ext uri="{FF2B5EF4-FFF2-40B4-BE49-F238E27FC236}">
                      <a16:creationId xmlns:a16="http://schemas.microsoft.com/office/drawing/2014/main" id="{BF9A7A7E-527F-F047-BEE8-44F05F5907C2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5252452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1" name="Straight Connector 2850">
                  <a:extLst>
                    <a:ext uri="{FF2B5EF4-FFF2-40B4-BE49-F238E27FC236}">
                      <a16:creationId xmlns:a16="http://schemas.microsoft.com/office/drawing/2014/main" id="{8560C0F2-E886-6A4A-8577-076359DA9FA8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5322302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2" name="Straight Connector 2851">
                  <a:extLst>
                    <a:ext uri="{FF2B5EF4-FFF2-40B4-BE49-F238E27FC236}">
                      <a16:creationId xmlns:a16="http://schemas.microsoft.com/office/drawing/2014/main" id="{2B9817C2-24B0-DE49-BCDD-B08846EC6C04}"/>
                    </a:ext>
                  </a:extLst>
                </p:cNvPr>
                <p:cNvCxnSpPr/>
                <p:nvPr/>
              </p:nvCxnSpPr>
              <p:spPr bwMode="auto">
                <a:xfrm>
                  <a:off x="6632784" y="538738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3" name="Straight Connector 2852">
                  <a:extLst>
                    <a:ext uri="{FF2B5EF4-FFF2-40B4-BE49-F238E27FC236}">
                      <a16:creationId xmlns:a16="http://schemas.microsoft.com/office/drawing/2014/main" id="{879A3023-BE9E-EE4A-BF9E-5F39C1AE28DF}"/>
                    </a:ext>
                  </a:extLst>
                </p:cNvPr>
                <p:cNvCxnSpPr/>
                <p:nvPr/>
              </p:nvCxnSpPr>
              <p:spPr bwMode="auto">
                <a:xfrm flipH="1">
                  <a:off x="6632784" y="4531727"/>
                  <a:ext cx="58737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854" name="Group 2853">
                  <a:extLst>
                    <a:ext uri="{FF2B5EF4-FFF2-40B4-BE49-F238E27FC236}">
                      <a16:creationId xmlns:a16="http://schemas.microsoft.com/office/drawing/2014/main" id="{DE982EC1-8CE8-A141-B0A0-CA93536BAFE0}"/>
                    </a:ext>
                  </a:extLst>
                </p:cNvPr>
                <p:cNvGrpSpPr/>
                <p:nvPr/>
              </p:nvGrpSpPr>
              <p:grpSpPr>
                <a:xfrm>
                  <a:off x="6434171" y="4488570"/>
                  <a:ext cx="224203" cy="179034"/>
                  <a:chOff x="3668110" y="2448910"/>
                  <a:chExt cx="3794234" cy="2165130"/>
                </a:xfrm>
              </p:grpSpPr>
              <p:sp>
                <p:nvSpPr>
                  <p:cNvPr id="2855" name="Rectangle 2854">
                    <a:extLst>
                      <a:ext uri="{FF2B5EF4-FFF2-40B4-BE49-F238E27FC236}">
                        <a16:creationId xmlns:a16="http://schemas.microsoft.com/office/drawing/2014/main" id="{727AA80D-4DC0-D549-963D-93C18586DC85}"/>
                      </a:ext>
                    </a:extLst>
                  </p:cNvPr>
                  <p:cNvSpPr/>
                  <p:nvPr/>
                </p:nvSpPr>
                <p:spPr>
                  <a:xfrm>
                    <a:off x="3668110" y="3741409"/>
                    <a:ext cx="3780587" cy="872631"/>
                  </a:xfrm>
                  <a:prstGeom prst="rect">
                    <a:avLst/>
                  </a:prstGeom>
                  <a:gradFill>
                    <a:gsLst>
                      <a:gs pos="0">
                        <a:srgbClr val="B8C2C9"/>
                      </a:gs>
                      <a:gs pos="21000">
                        <a:schemeClr val="bg1"/>
                      </a:gs>
                      <a:gs pos="60000">
                        <a:srgbClr val="D6DCE0"/>
                      </a:gs>
                      <a:gs pos="100000">
                        <a:srgbClr val="B8C2C9"/>
                      </a:gs>
                    </a:gsLst>
                    <a:lin ang="0" scaled="0"/>
                  </a:gradFill>
                  <a:ln w="63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56" name="Freeform 2855">
                    <a:extLst>
                      <a:ext uri="{FF2B5EF4-FFF2-40B4-BE49-F238E27FC236}">
                        <a16:creationId xmlns:a16="http://schemas.microsoft.com/office/drawing/2014/main" id="{27572BCE-2030-8D47-8BE9-120FEDE542C3}"/>
                      </a:ext>
                    </a:extLst>
                  </p:cNvPr>
                  <p:cNvSpPr/>
                  <p:nvPr/>
                </p:nvSpPr>
                <p:spPr>
                  <a:xfrm>
                    <a:off x="3678620" y="2448910"/>
                    <a:ext cx="3783724" cy="1324303"/>
                  </a:xfrm>
                  <a:custGeom>
                    <a:avLst/>
                    <a:gdLst>
                      <a:gd name="connsiteX0" fmla="*/ 0 w 3783724"/>
                      <a:gd name="connsiteY0" fmla="*/ 1313793 h 1324303"/>
                      <a:gd name="connsiteX1" fmla="*/ 0 w 3783724"/>
                      <a:gd name="connsiteY1" fmla="*/ 1313793 h 1324303"/>
                      <a:gd name="connsiteX2" fmla="*/ 252248 w 3783724"/>
                      <a:gd name="connsiteY2" fmla="*/ 0 h 1324303"/>
                      <a:gd name="connsiteX3" fmla="*/ 3415862 w 3783724"/>
                      <a:gd name="connsiteY3" fmla="*/ 21020 h 1324303"/>
                      <a:gd name="connsiteX4" fmla="*/ 3783724 w 3783724"/>
                      <a:gd name="connsiteY4" fmla="*/ 1324303 h 1324303"/>
                      <a:gd name="connsiteX5" fmla="*/ 0 w 3783724"/>
                      <a:gd name="connsiteY5" fmla="*/ 1313793 h 1324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783724" h="1324303">
                        <a:moveTo>
                          <a:pt x="0" y="1313793"/>
                        </a:moveTo>
                        <a:lnTo>
                          <a:pt x="0" y="1313793"/>
                        </a:lnTo>
                        <a:lnTo>
                          <a:pt x="252248" y="0"/>
                        </a:lnTo>
                        <a:lnTo>
                          <a:pt x="3415862" y="21020"/>
                        </a:lnTo>
                        <a:lnTo>
                          <a:pt x="3783724" y="1324303"/>
                        </a:lnTo>
                        <a:lnTo>
                          <a:pt x="0" y="1313793"/>
                        </a:lnTo>
                        <a:close/>
                      </a:path>
                    </a:pathLst>
                  </a:custGeom>
                  <a:solidFill>
                    <a:srgbClr val="B8C2C9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857" name="Group 2856">
                    <a:extLst>
                      <a:ext uri="{FF2B5EF4-FFF2-40B4-BE49-F238E27FC236}">
                        <a16:creationId xmlns:a16="http://schemas.microsoft.com/office/drawing/2014/main" id="{CDDB4D61-8911-344B-91DB-EBABEDA814BF}"/>
                      </a:ext>
                    </a:extLst>
                  </p:cNvPr>
                  <p:cNvGrpSpPr/>
                  <p:nvPr/>
                </p:nvGrpSpPr>
                <p:grpSpPr>
                  <a:xfrm>
                    <a:off x="3941378" y="2603243"/>
                    <a:ext cx="3202061" cy="1066110"/>
                    <a:chOff x="7939341" y="3037317"/>
                    <a:chExt cx="897649" cy="353919"/>
                  </a:xfrm>
                </p:grpSpPr>
                <p:sp>
                  <p:nvSpPr>
                    <p:cNvPr id="2858" name="Freeform 2857">
                      <a:extLst>
                        <a:ext uri="{FF2B5EF4-FFF2-40B4-BE49-F238E27FC236}">
                          <a16:creationId xmlns:a16="http://schemas.microsoft.com/office/drawing/2014/main" id="{FAD23800-19D1-1B42-8094-9A619FD1CC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64170" y="3037317"/>
                      <a:ext cx="849158" cy="198115"/>
                    </a:xfrm>
                    <a:custGeom>
                      <a:avLst/>
                      <a:gdLst>
                        <a:gd name="connsiteX0" fmla="*/ 3725333 w 4588933"/>
                        <a:gd name="connsiteY0" fmla="*/ 0 h 1049866"/>
                        <a:gd name="connsiteX1" fmla="*/ 4588933 w 4588933"/>
                        <a:gd name="connsiteY1" fmla="*/ 270933 h 1049866"/>
                        <a:gd name="connsiteX2" fmla="*/ 3962400 w 4588933"/>
                        <a:gd name="connsiteY2" fmla="*/ 541866 h 1049866"/>
                        <a:gd name="connsiteX3" fmla="*/ 3742267 w 4588933"/>
                        <a:gd name="connsiteY3" fmla="*/ 457200 h 1049866"/>
                        <a:gd name="connsiteX4" fmla="*/ 2269067 w 4588933"/>
                        <a:gd name="connsiteY4" fmla="*/ 1049866 h 1049866"/>
                        <a:gd name="connsiteX5" fmla="*/ 880533 w 4588933"/>
                        <a:gd name="connsiteY5" fmla="*/ 457200 h 1049866"/>
                        <a:gd name="connsiteX6" fmla="*/ 592667 w 4588933"/>
                        <a:gd name="connsiteY6" fmla="*/ 541866 h 1049866"/>
                        <a:gd name="connsiteX7" fmla="*/ 0 w 4588933"/>
                        <a:gd name="connsiteY7" fmla="*/ 254000 h 1049866"/>
                        <a:gd name="connsiteX8" fmla="*/ 880533 w 4588933"/>
                        <a:gd name="connsiteY8" fmla="*/ 16933 h 1049866"/>
                        <a:gd name="connsiteX9" fmla="*/ 2302933 w 4588933"/>
                        <a:gd name="connsiteY9" fmla="*/ 626533 h 1049866"/>
                        <a:gd name="connsiteX10" fmla="*/ 3725333 w 4588933"/>
                        <a:gd name="connsiteY10" fmla="*/ 0 h 1049866"/>
                        <a:gd name="connsiteX0" fmla="*/ 3725333 w 4641485"/>
                        <a:gd name="connsiteY0" fmla="*/ 0 h 1049866"/>
                        <a:gd name="connsiteX1" fmla="*/ 4641485 w 4641485"/>
                        <a:gd name="connsiteY1" fmla="*/ 239402 h 1049866"/>
                        <a:gd name="connsiteX2" fmla="*/ 3962400 w 4641485"/>
                        <a:gd name="connsiteY2" fmla="*/ 541866 h 1049866"/>
                        <a:gd name="connsiteX3" fmla="*/ 3742267 w 4641485"/>
                        <a:gd name="connsiteY3" fmla="*/ 457200 h 1049866"/>
                        <a:gd name="connsiteX4" fmla="*/ 2269067 w 4641485"/>
                        <a:gd name="connsiteY4" fmla="*/ 1049866 h 1049866"/>
                        <a:gd name="connsiteX5" fmla="*/ 880533 w 4641485"/>
                        <a:gd name="connsiteY5" fmla="*/ 457200 h 1049866"/>
                        <a:gd name="connsiteX6" fmla="*/ 592667 w 4641485"/>
                        <a:gd name="connsiteY6" fmla="*/ 541866 h 1049866"/>
                        <a:gd name="connsiteX7" fmla="*/ 0 w 4641485"/>
                        <a:gd name="connsiteY7" fmla="*/ 254000 h 1049866"/>
                        <a:gd name="connsiteX8" fmla="*/ 880533 w 4641485"/>
                        <a:gd name="connsiteY8" fmla="*/ 16933 h 1049866"/>
                        <a:gd name="connsiteX9" fmla="*/ 2302933 w 4641485"/>
                        <a:gd name="connsiteY9" fmla="*/ 626533 h 1049866"/>
                        <a:gd name="connsiteX10" fmla="*/ 3725333 w 4641485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73798 w 4673016"/>
                        <a:gd name="connsiteY3" fmla="*/ 45720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84308 w 4673016"/>
                        <a:gd name="connsiteY3" fmla="*/ 404648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815839 w 4673016"/>
                        <a:gd name="connsiteY3" fmla="*/ 46771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673016" h="1049866">
                          <a:moveTo>
                            <a:pt x="3756864" y="0"/>
                          </a:moveTo>
                          <a:lnTo>
                            <a:pt x="4673016" y="239402"/>
                          </a:lnTo>
                          <a:lnTo>
                            <a:pt x="3993931" y="541866"/>
                          </a:lnTo>
                          <a:lnTo>
                            <a:pt x="3815839" y="467710"/>
                          </a:lnTo>
                          <a:lnTo>
                            <a:pt x="2300598" y="1049866"/>
                          </a:lnTo>
                          <a:lnTo>
                            <a:pt x="912064" y="457200"/>
                          </a:lnTo>
                          <a:lnTo>
                            <a:pt x="624198" y="541866"/>
                          </a:lnTo>
                          <a:lnTo>
                            <a:pt x="0" y="275021"/>
                          </a:lnTo>
                          <a:lnTo>
                            <a:pt x="912064" y="16933"/>
                          </a:lnTo>
                          <a:lnTo>
                            <a:pt x="2323954" y="616023"/>
                          </a:lnTo>
                          <a:lnTo>
                            <a:pt x="3756864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59" name="Freeform 2858">
                      <a:extLst>
                        <a:ext uri="{FF2B5EF4-FFF2-40B4-BE49-F238E27FC236}">
                          <a16:creationId xmlns:a16="http://schemas.microsoft.com/office/drawing/2014/main" id="{F43D6C8D-A6CB-9447-89E2-08300BAFB7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19948" y="3206783"/>
                      <a:ext cx="317042" cy="170569"/>
                    </a:xfrm>
                    <a:custGeom>
                      <a:avLst/>
                      <a:gdLst>
                        <a:gd name="connsiteX0" fmla="*/ 21021 w 1744718"/>
                        <a:gd name="connsiteY0" fmla="*/ 0 h 903890"/>
                        <a:gd name="connsiteX1" fmla="*/ 1744718 w 1744718"/>
                        <a:gd name="connsiteY1" fmla="*/ 693683 h 903890"/>
                        <a:gd name="connsiteX2" fmla="*/ 1145628 w 1744718"/>
                        <a:gd name="connsiteY2" fmla="*/ 903890 h 903890"/>
                        <a:gd name="connsiteX3" fmla="*/ 0 w 1744718"/>
                        <a:gd name="connsiteY3" fmla="*/ 451945 h 903890"/>
                        <a:gd name="connsiteX4" fmla="*/ 21021 w 1744718"/>
                        <a:gd name="connsiteY4" fmla="*/ 0 h 903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44718" h="903890">
                          <a:moveTo>
                            <a:pt x="21021" y="0"/>
                          </a:moveTo>
                          <a:lnTo>
                            <a:pt x="1744718" y="693683"/>
                          </a:lnTo>
                          <a:lnTo>
                            <a:pt x="1145628" y="903890"/>
                          </a:lnTo>
                          <a:lnTo>
                            <a:pt x="0" y="451945"/>
                          </a:lnTo>
                          <a:lnTo>
                            <a:pt x="21021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60" name="Freeform 2859">
                      <a:extLst>
                        <a:ext uri="{FF2B5EF4-FFF2-40B4-BE49-F238E27FC236}">
                          <a16:creationId xmlns:a16="http://schemas.microsoft.com/office/drawing/2014/main" id="{AD386A59-B62E-2C4E-BFB7-002EDEC9E4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39341" y="3206783"/>
                      <a:ext cx="311312" cy="168585"/>
                    </a:xfrm>
                    <a:custGeom>
                      <a:avLst/>
                      <a:gdLst>
                        <a:gd name="connsiteX0" fmla="*/ 1702676 w 1713187"/>
                        <a:gd name="connsiteY0" fmla="*/ 0 h 893380"/>
                        <a:gd name="connsiteX1" fmla="*/ 1713187 w 1713187"/>
                        <a:gd name="connsiteY1" fmla="*/ 472966 h 893380"/>
                        <a:gd name="connsiteX2" fmla="*/ 578069 w 1713187"/>
                        <a:gd name="connsiteY2" fmla="*/ 893380 h 893380"/>
                        <a:gd name="connsiteX3" fmla="*/ 0 w 1713187"/>
                        <a:gd name="connsiteY3" fmla="*/ 693683 h 893380"/>
                        <a:gd name="connsiteX4" fmla="*/ 1702676 w 1713187"/>
                        <a:gd name="connsiteY4" fmla="*/ 0 h 8933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13187" h="893380">
                          <a:moveTo>
                            <a:pt x="1702676" y="0"/>
                          </a:moveTo>
                          <a:lnTo>
                            <a:pt x="1713187" y="472966"/>
                          </a:lnTo>
                          <a:lnTo>
                            <a:pt x="578069" y="893380"/>
                          </a:lnTo>
                          <a:lnTo>
                            <a:pt x="0" y="693683"/>
                          </a:lnTo>
                          <a:lnTo>
                            <a:pt x="1702676" y="0"/>
                          </a:lnTo>
                          <a:close/>
                        </a:path>
                      </a:pathLst>
                    </a:custGeom>
                    <a:solidFill>
                      <a:srgbClr val="0000A8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61" name="Freeform 2860">
                      <a:extLst>
                        <a:ext uri="{FF2B5EF4-FFF2-40B4-BE49-F238E27FC236}">
                          <a16:creationId xmlns:a16="http://schemas.microsoft.com/office/drawing/2014/main" id="{60BA134D-9E35-694F-B78A-7F3E8BE627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7413" y="3123483"/>
                      <a:ext cx="676892" cy="267753"/>
                    </a:xfrm>
                    <a:custGeom>
                      <a:avLst/>
                      <a:gdLst>
                        <a:gd name="connsiteX0" fmla="*/ 599089 w 4162096"/>
                        <a:gd name="connsiteY0" fmla="*/ 273269 h 1618593"/>
                        <a:gd name="connsiteX1" fmla="*/ 882869 w 4162096"/>
                        <a:gd name="connsiteY1" fmla="*/ 199697 h 1618593"/>
                        <a:gd name="connsiteX2" fmla="*/ 2312276 w 4162096"/>
                        <a:gd name="connsiteY2" fmla="*/ 798786 h 1618593"/>
                        <a:gd name="connsiteX3" fmla="*/ 3794234 w 4162096"/>
                        <a:gd name="connsiteY3" fmla="*/ 199697 h 1618593"/>
                        <a:gd name="connsiteX4" fmla="*/ 4014951 w 4162096"/>
                        <a:gd name="connsiteY4" fmla="*/ 273269 h 1618593"/>
                        <a:gd name="connsiteX5" fmla="*/ 3058510 w 4162096"/>
                        <a:gd name="connsiteY5" fmla="*/ 641131 h 1618593"/>
                        <a:gd name="connsiteX6" fmla="*/ 3026979 w 4162096"/>
                        <a:gd name="connsiteY6" fmla="*/ 1114097 h 1618593"/>
                        <a:gd name="connsiteX7" fmla="*/ 4162096 w 4162096"/>
                        <a:gd name="connsiteY7" fmla="*/ 1545021 h 1618593"/>
                        <a:gd name="connsiteX8" fmla="*/ 3878317 w 4162096"/>
                        <a:gd name="connsiteY8" fmla="*/ 1608083 h 1618593"/>
                        <a:gd name="connsiteX9" fmla="*/ 2301765 w 4162096"/>
                        <a:gd name="connsiteY9" fmla="*/ 945931 h 1618593"/>
                        <a:gd name="connsiteX10" fmla="*/ 693682 w 4162096"/>
                        <a:gd name="connsiteY10" fmla="*/ 1618593 h 1618593"/>
                        <a:gd name="connsiteX11" fmla="*/ 430924 w 4162096"/>
                        <a:gd name="connsiteY11" fmla="*/ 1524000 h 1618593"/>
                        <a:gd name="connsiteX12" fmla="*/ 1576551 w 4162096"/>
                        <a:gd name="connsiteY12" fmla="*/ 1082566 h 1618593"/>
                        <a:gd name="connsiteX13" fmla="*/ 1545020 w 4162096"/>
                        <a:gd name="connsiteY13" fmla="*/ 609600 h 1618593"/>
                        <a:gd name="connsiteX14" fmla="*/ 0 w 4162096"/>
                        <a:gd name="connsiteY14" fmla="*/ 0 h 1618593"/>
                        <a:gd name="connsiteX15" fmla="*/ 872358 w 4162096"/>
                        <a:gd name="connsiteY15" fmla="*/ 210207 h 1618593"/>
                        <a:gd name="connsiteX16" fmla="*/ 872358 w 4162096"/>
                        <a:gd name="connsiteY16" fmla="*/ 210207 h 1618593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15" fmla="*/ 441434 w 3731172"/>
                        <a:gd name="connsiteY15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357351 w 3731172"/>
                        <a:gd name="connsiteY14" fmla="*/ 115613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56137 w 3731172"/>
                        <a:gd name="connsiteY13" fmla="*/ 441434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903890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575034 w 3710151"/>
                        <a:gd name="connsiteY6" fmla="*/ 91440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06565 w 3710151"/>
                        <a:gd name="connsiteY6" fmla="*/ 92491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5151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09858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62012 w 3725019"/>
                        <a:gd name="connsiteY0" fmla="*/ 73572 h 1418896"/>
                        <a:gd name="connsiteX1" fmla="*/ 445792 w 3725019"/>
                        <a:gd name="connsiteY1" fmla="*/ 0 h 1418896"/>
                        <a:gd name="connsiteX2" fmla="*/ 1852896 w 3725019"/>
                        <a:gd name="connsiteY2" fmla="*/ 591655 h 1418896"/>
                        <a:gd name="connsiteX3" fmla="*/ 3357157 w 3725019"/>
                        <a:gd name="connsiteY3" fmla="*/ 0 h 1418896"/>
                        <a:gd name="connsiteX4" fmla="*/ 3577874 w 3725019"/>
                        <a:gd name="connsiteY4" fmla="*/ 73572 h 1418896"/>
                        <a:gd name="connsiteX5" fmla="*/ 2632585 w 3725019"/>
                        <a:gd name="connsiteY5" fmla="*/ 448868 h 1418896"/>
                        <a:gd name="connsiteX6" fmla="*/ 2625150 w 3725019"/>
                        <a:gd name="connsiteY6" fmla="*/ 902607 h 1418896"/>
                        <a:gd name="connsiteX7" fmla="*/ 3725019 w 3725019"/>
                        <a:gd name="connsiteY7" fmla="*/ 1345324 h 1418896"/>
                        <a:gd name="connsiteX8" fmla="*/ 3441240 w 3725019"/>
                        <a:gd name="connsiteY8" fmla="*/ 1408386 h 1418896"/>
                        <a:gd name="connsiteX9" fmla="*/ 1864688 w 3725019"/>
                        <a:gd name="connsiteY9" fmla="*/ 746234 h 1418896"/>
                        <a:gd name="connsiteX10" fmla="*/ 256605 w 3725019"/>
                        <a:gd name="connsiteY10" fmla="*/ 1418896 h 1418896"/>
                        <a:gd name="connsiteX11" fmla="*/ 0 w 3725019"/>
                        <a:gd name="connsiteY11" fmla="*/ 1331097 h 1418896"/>
                        <a:gd name="connsiteX12" fmla="*/ 1113454 w 3725019"/>
                        <a:gd name="connsiteY12" fmla="*/ 903890 h 1418896"/>
                        <a:gd name="connsiteX13" fmla="*/ 1102302 w 3725019"/>
                        <a:gd name="connsiteY13" fmla="*/ 451945 h 1418896"/>
                        <a:gd name="connsiteX14" fmla="*/ 183032 w 3725019"/>
                        <a:gd name="connsiteY14" fmla="*/ 84081 h 1418896"/>
                        <a:gd name="connsiteX15" fmla="*/ 162012 w 3725019"/>
                        <a:gd name="connsiteY15" fmla="*/ 73572 h 14188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3725019" h="1418896">
                          <a:moveTo>
                            <a:pt x="162012" y="73572"/>
                          </a:moveTo>
                          <a:lnTo>
                            <a:pt x="445792" y="0"/>
                          </a:lnTo>
                          <a:lnTo>
                            <a:pt x="1852896" y="591655"/>
                          </a:lnTo>
                          <a:lnTo>
                            <a:pt x="3357157" y="0"/>
                          </a:lnTo>
                          <a:lnTo>
                            <a:pt x="3577874" y="73572"/>
                          </a:lnTo>
                          <a:lnTo>
                            <a:pt x="2632585" y="448868"/>
                          </a:lnTo>
                          <a:lnTo>
                            <a:pt x="2625150" y="902607"/>
                          </a:lnTo>
                          <a:lnTo>
                            <a:pt x="3725019" y="1345324"/>
                          </a:lnTo>
                          <a:lnTo>
                            <a:pt x="3441240" y="1408386"/>
                          </a:lnTo>
                          <a:lnTo>
                            <a:pt x="1864688" y="746234"/>
                          </a:lnTo>
                          <a:lnTo>
                            <a:pt x="256605" y="1418896"/>
                          </a:lnTo>
                          <a:lnTo>
                            <a:pt x="0" y="1331097"/>
                          </a:lnTo>
                          <a:lnTo>
                            <a:pt x="1113454" y="903890"/>
                          </a:lnTo>
                          <a:cubicBezTo>
                            <a:pt x="1113454" y="760249"/>
                            <a:pt x="1102302" y="595586"/>
                            <a:pt x="1102302" y="451945"/>
                          </a:cubicBezTo>
                          <a:lnTo>
                            <a:pt x="183032" y="84081"/>
                          </a:lnTo>
                          <a:cubicBezTo>
                            <a:pt x="26317" y="21019"/>
                            <a:pt x="169019" y="77075"/>
                            <a:pt x="162012" y="73572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2778" name="Group 2777">
                <a:extLst>
                  <a:ext uri="{FF2B5EF4-FFF2-40B4-BE49-F238E27FC236}">
                    <a16:creationId xmlns:a16="http://schemas.microsoft.com/office/drawing/2014/main" id="{556E995C-F664-424D-B244-BD0A89C730ED}"/>
                  </a:ext>
                </a:extLst>
              </p:cNvPr>
              <p:cNvGrpSpPr/>
              <p:nvPr/>
            </p:nvGrpSpPr>
            <p:grpSpPr>
              <a:xfrm>
                <a:off x="7734580" y="4641605"/>
                <a:ext cx="267360" cy="997195"/>
                <a:chOff x="6424161" y="4488570"/>
                <a:chExt cx="267360" cy="997195"/>
              </a:xfrm>
            </p:grpSpPr>
            <p:grpSp>
              <p:nvGrpSpPr>
                <p:cNvPr id="2781" name="Group 506">
                  <a:extLst>
                    <a:ext uri="{FF2B5EF4-FFF2-40B4-BE49-F238E27FC236}">
                      <a16:creationId xmlns:a16="http://schemas.microsoft.com/office/drawing/2014/main" id="{E891E5C7-AF22-984D-8526-D3D35FF929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424161" y="4637077"/>
                  <a:ext cx="235570" cy="848688"/>
                  <a:chOff x="6395998" y="3062424"/>
                  <a:chExt cx="564403" cy="837478"/>
                </a:xfrm>
              </p:grpSpPr>
              <p:sp>
                <p:nvSpPr>
                  <p:cNvPr id="2803" name="Rectangle 2802">
                    <a:extLst>
                      <a:ext uri="{FF2B5EF4-FFF2-40B4-BE49-F238E27FC236}">
                        <a16:creationId xmlns:a16="http://schemas.microsoft.com/office/drawing/2014/main" id="{DEDD60F1-05E7-ED4A-ABD6-8CA25763C578}"/>
                      </a:ext>
                    </a:extLst>
                  </p:cNvPr>
                  <p:cNvSpPr/>
                  <p:nvPr/>
                </p:nvSpPr>
                <p:spPr>
                  <a:xfrm>
                    <a:off x="6509786" y="3061857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804" name="Straight Connector 2803">
                    <a:extLst>
                      <a:ext uri="{FF2B5EF4-FFF2-40B4-BE49-F238E27FC236}">
                        <a16:creationId xmlns:a16="http://schemas.microsoft.com/office/drawing/2014/main" id="{97900958-01C9-614D-BF82-A622B8BE668B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84705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05" name="Rectangle 2804">
                    <a:extLst>
                      <a:ext uri="{FF2B5EF4-FFF2-40B4-BE49-F238E27FC236}">
                        <a16:creationId xmlns:a16="http://schemas.microsoft.com/office/drawing/2014/main" id="{8B180B85-7B19-5D43-BD6A-A229309B9309}"/>
                      </a:ext>
                    </a:extLst>
                  </p:cNvPr>
                  <p:cNvSpPr/>
                  <p:nvPr/>
                </p:nvSpPr>
                <p:spPr>
                  <a:xfrm>
                    <a:off x="6476953" y="307125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806" name="Straight Connector 2805">
                    <a:extLst>
                      <a:ext uri="{FF2B5EF4-FFF2-40B4-BE49-F238E27FC236}">
                        <a16:creationId xmlns:a16="http://schemas.microsoft.com/office/drawing/2014/main" id="{62A171D3-3254-6545-ABC2-FD93CBD3C64B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39636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07" name="Rectangle 2806">
                    <a:extLst>
                      <a:ext uri="{FF2B5EF4-FFF2-40B4-BE49-F238E27FC236}">
                        <a16:creationId xmlns:a16="http://schemas.microsoft.com/office/drawing/2014/main" id="{1CC34C3F-8FDC-8C4E-8D88-275ABB3F676E}"/>
                      </a:ext>
                    </a:extLst>
                  </p:cNvPr>
                  <p:cNvSpPr/>
                  <p:nvPr/>
                </p:nvSpPr>
                <p:spPr>
                  <a:xfrm>
                    <a:off x="6817210" y="370256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808" name="Rectangle 2807">
                    <a:extLst>
                      <a:ext uri="{FF2B5EF4-FFF2-40B4-BE49-F238E27FC236}">
                        <a16:creationId xmlns:a16="http://schemas.microsoft.com/office/drawing/2014/main" id="{488D0A49-0589-B040-A8EC-1B8200DDF0D2}"/>
                      </a:ext>
                    </a:extLst>
                  </p:cNvPr>
                  <p:cNvSpPr/>
                  <p:nvPr/>
                </p:nvSpPr>
                <p:spPr>
                  <a:xfrm>
                    <a:off x="6405320" y="3157415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809" name="Straight Connector 2808">
                    <a:extLst>
                      <a:ext uri="{FF2B5EF4-FFF2-40B4-BE49-F238E27FC236}">
                        <a16:creationId xmlns:a16="http://schemas.microsoft.com/office/drawing/2014/main" id="{55E597E0-425C-6A44-A9C0-7A55D562CEE9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847057" y="380439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810" name="Group 544">
                    <a:extLst>
                      <a:ext uri="{FF2B5EF4-FFF2-40B4-BE49-F238E27FC236}">
                        <a16:creationId xmlns:a16="http://schemas.microsoft.com/office/drawing/2014/main" id="{2D9A0D7F-D2A1-DC47-B48B-B81715884B5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38" name="Straight Connector 2837">
                      <a:extLst>
                        <a:ext uri="{FF2B5EF4-FFF2-40B4-BE49-F238E27FC236}">
                          <a16:creationId xmlns:a16="http://schemas.microsoft.com/office/drawing/2014/main" id="{ED733A2E-A461-FB4E-ACEF-5F9721DC22B2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782" y="2845711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39" name="Straight Connector 2838">
                      <a:extLst>
                        <a:ext uri="{FF2B5EF4-FFF2-40B4-BE49-F238E27FC236}">
                          <a16:creationId xmlns:a16="http://schemas.microsoft.com/office/drawing/2014/main" id="{6DBF8BC7-9160-974E-B4D2-D7AF04A026F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076" y="29381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11" name="Group 547">
                    <a:extLst>
                      <a:ext uri="{FF2B5EF4-FFF2-40B4-BE49-F238E27FC236}">
                        <a16:creationId xmlns:a16="http://schemas.microsoft.com/office/drawing/2014/main" id="{453F67B4-915C-CE42-B68D-9991BDE3F9F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36" name="Straight Connector 2835">
                      <a:extLst>
                        <a:ext uri="{FF2B5EF4-FFF2-40B4-BE49-F238E27FC236}">
                          <a16:creationId xmlns:a16="http://schemas.microsoft.com/office/drawing/2014/main" id="{66AEBF8C-8F4D-774A-97D4-02A2A157DD7D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9263" y="2845642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37" name="Straight Connector 2836">
                      <a:extLst>
                        <a:ext uri="{FF2B5EF4-FFF2-40B4-BE49-F238E27FC236}">
                          <a16:creationId xmlns:a16="http://schemas.microsoft.com/office/drawing/2014/main" id="{F364F406-795A-A14B-A5AE-6B12C5EF2BDB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557" y="293493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12" name="Group 549">
                    <a:extLst>
                      <a:ext uri="{FF2B5EF4-FFF2-40B4-BE49-F238E27FC236}">
                        <a16:creationId xmlns:a16="http://schemas.microsoft.com/office/drawing/2014/main" id="{D0B9A583-5FE5-1A42-BCE2-ECB67C3AE25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34" name="Straight Connector 2833">
                      <a:extLst>
                        <a:ext uri="{FF2B5EF4-FFF2-40B4-BE49-F238E27FC236}">
                          <a16:creationId xmlns:a16="http://schemas.microsoft.com/office/drawing/2014/main" id="{C875CA21-3C4A-2941-9FB3-1DA344F5A2D1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6759" y="284557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35" name="Straight Connector 2834">
                      <a:extLst>
                        <a:ext uri="{FF2B5EF4-FFF2-40B4-BE49-F238E27FC236}">
                          <a16:creationId xmlns:a16="http://schemas.microsoft.com/office/drawing/2014/main" id="{47AEBD4D-CFF9-2D40-A9CB-E522D7E7ECAF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036" y="293486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13" name="Group 550">
                    <a:extLst>
                      <a:ext uri="{FF2B5EF4-FFF2-40B4-BE49-F238E27FC236}">
                        <a16:creationId xmlns:a16="http://schemas.microsoft.com/office/drawing/2014/main" id="{51BFC88C-A6AD-5D49-8503-F511310281F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32" name="Straight Connector 2831">
                      <a:extLst>
                        <a:ext uri="{FF2B5EF4-FFF2-40B4-BE49-F238E27FC236}">
                          <a16:creationId xmlns:a16="http://schemas.microsoft.com/office/drawing/2014/main" id="{34805F9A-6A57-6F45-ABEC-714876368F0B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238" y="284550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33" name="Straight Connector 2832">
                      <a:extLst>
                        <a:ext uri="{FF2B5EF4-FFF2-40B4-BE49-F238E27FC236}">
                          <a16:creationId xmlns:a16="http://schemas.microsoft.com/office/drawing/2014/main" id="{3B0ECBCA-DF2E-8B47-9046-43BB4E6A4985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516" y="293479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14" name="Group 551">
                    <a:extLst>
                      <a:ext uri="{FF2B5EF4-FFF2-40B4-BE49-F238E27FC236}">
                        <a16:creationId xmlns:a16="http://schemas.microsoft.com/office/drawing/2014/main" id="{B006B806-F0A6-3540-960D-D4DF87D63B5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30" name="Straight Connector 2829">
                      <a:extLst>
                        <a:ext uri="{FF2B5EF4-FFF2-40B4-BE49-F238E27FC236}">
                          <a16:creationId xmlns:a16="http://schemas.microsoft.com/office/drawing/2014/main" id="{30FC17B4-7E34-D442-8ECB-FE59A36E2FA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718" y="2845433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31" name="Straight Connector 2830">
                      <a:extLst>
                        <a:ext uri="{FF2B5EF4-FFF2-40B4-BE49-F238E27FC236}">
                          <a16:creationId xmlns:a16="http://schemas.microsoft.com/office/drawing/2014/main" id="{C01793A3-F515-8F47-98E7-CF596B108FBE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995" y="293472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15" name="Group 552">
                    <a:extLst>
                      <a:ext uri="{FF2B5EF4-FFF2-40B4-BE49-F238E27FC236}">
                        <a16:creationId xmlns:a16="http://schemas.microsoft.com/office/drawing/2014/main" id="{446DB693-3DED-7944-A0CF-1610C920E2B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28" name="Straight Connector 2827">
                      <a:extLst>
                        <a:ext uri="{FF2B5EF4-FFF2-40B4-BE49-F238E27FC236}">
                          <a16:creationId xmlns:a16="http://schemas.microsoft.com/office/drawing/2014/main" id="{6C1BCCAE-BC78-AC4F-B278-1FF6D217468D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199" y="2845363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29" name="Straight Connector 2828">
                      <a:extLst>
                        <a:ext uri="{FF2B5EF4-FFF2-40B4-BE49-F238E27FC236}">
                          <a16:creationId xmlns:a16="http://schemas.microsoft.com/office/drawing/2014/main" id="{68E5C6A4-BD2E-0D46-B8E9-DA35E971C7E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3477" y="293935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16" name="Group 555">
                    <a:extLst>
                      <a:ext uri="{FF2B5EF4-FFF2-40B4-BE49-F238E27FC236}">
                        <a16:creationId xmlns:a16="http://schemas.microsoft.com/office/drawing/2014/main" id="{580801D4-40B9-7944-BC21-5DA0E61E43E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26" name="Straight Connector 2825">
                      <a:extLst>
                        <a:ext uri="{FF2B5EF4-FFF2-40B4-BE49-F238E27FC236}">
                          <a16:creationId xmlns:a16="http://schemas.microsoft.com/office/drawing/2014/main" id="{F516AA3D-1D96-DE4E-99B5-469AA26B04C9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679" y="284216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27" name="Straight Connector 2826">
                      <a:extLst>
                        <a:ext uri="{FF2B5EF4-FFF2-40B4-BE49-F238E27FC236}">
                          <a16:creationId xmlns:a16="http://schemas.microsoft.com/office/drawing/2014/main" id="{6436D2CF-D7D7-CB4E-B321-D018A36A6ADB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0972" y="293928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17" name="Group 556">
                    <a:extLst>
                      <a:ext uri="{FF2B5EF4-FFF2-40B4-BE49-F238E27FC236}">
                        <a16:creationId xmlns:a16="http://schemas.microsoft.com/office/drawing/2014/main" id="{2CBFEDF7-154A-954C-B206-F85976589B0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24" name="Straight Connector 2823">
                      <a:extLst>
                        <a:ext uri="{FF2B5EF4-FFF2-40B4-BE49-F238E27FC236}">
                          <a16:creationId xmlns:a16="http://schemas.microsoft.com/office/drawing/2014/main" id="{FCD580D7-EF37-9A41-ACA0-F49FF5D6155F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9158" y="284209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25" name="Straight Connector 2824">
                      <a:extLst>
                        <a:ext uri="{FF2B5EF4-FFF2-40B4-BE49-F238E27FC236}">
                          <a16:creationId xmlns:a16="http://schemas.microsoft.com/office/drawing/2014/main" id="{CBB52D54-0905-CD48-8213-7888C944BBA1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452" y="293921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18" name="Group 557">
                    <a:extLst>
                      <a:ext uri="{FF2B5EF4-FFF2-40B4-BE49-F238E27FC236}">
                        <a16:creationId xmlns:a16="http://schemas.microsoft.com/office/drawing/2014/main" id="{610462BE-0921-144C-A763-10B5F878221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22" name="Straight Connector 2821">
                      <a:extLst>
                        <a:ext uri="{FF2B5EF4-FFF2-40B4-BE49-F238E27FC236}">
                          <a16:creationId xmlns:a16="http://schemas.microsoft.com/office/drawing/2014/main" id="{C6810B97-7DF8-0F4F-BC78-DE5A30B5FA7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6654" y="284671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23" name="Straight Connector 2822">
                      <a:extLst>
                        <a:ext uri="{FF2B5EF4-FFF2-40B4-BE49-F238E27FC236}">
                          <a16:creationId xmlns:a16="http://schemas.microsoft.com/office/drawing/2014/main" id="{B99336E2-A8CE-2F41-9838-32DFAFB0C27B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933" y="293914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19" name="Group 558">
                    <a:extLst>
                      <a:ext uri="{FF2B5EF4-FFF2-40B4-BE49-F238E27FC236}">
                        <a16:creationId xmlns:a16="http://schemas.microsoft.com/office/drawing/2014/main" id="{FA16AD09-5873-CB4E-AB3C-2B3D682D50C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20" name="Straight Connector 2819">
                      <a:extLst>
                        <a:ext uri="{FF2B5EF4-FFF2-40B4-BE49-F238E27FC236}">
                          <a16:creationId xmlns:a16="http://schemas.microsoft.com/office/drawing/2014/main" id="{17B01E0A-42E5-8A4F-97BD-0F60F83D152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133" y="284665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21" name="Straight Connector 2820">
                      <a:extLst>
                        <a:ext uri="{FF2B5EF4-FFF2-40B4-BE49-F238E27FC236}">
                          <a16:creationId xmlns:a16="http://schemas.microsoft.com/office/drawing/2014/main" id="{E894A399-BA10-CB40-B8B6-A6B504041E75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413" y="293907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2782" name="Straight Connector 2781">
                  <a:extLst>
                    <a:ext uri="{FF2B5EF4-FFF2-40B4-BE49-F238E27FC236}">
                      <a16:creationId xmlns:a16="http://schemas.microsoft.com/office/drawing/2014/main" id="{FD696606-412B-464B-A1BA-CC8AD5B3E730}"/>
                    </a:ext>
                  </a:extLst>
                </p:cNvPr>
                <p:cNvCxnSpPr/>
                <p:nvPr/>
              </p:nvCxnSpPr>
              <p:spPr bwMode="auto">
                <a:xfrm flipH="1">
                  <a:off x="6685171" y="4525377"/>
                  <a:ext cx="4763" cy="85566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3" name="Straight Connector 2782">
                  <a:extLst>
                    <a:ext uri="{FF2B5EF4-FFF2-40B4-BE49-F238E27FC236}">
                      <a16:creationId xmlns:a16="http://schemas.microsoft.com/office/drawing/2014/main" id="{B98B6F7B-6A51-9442-ADBF-0B9025559993}"/>
                    </a:ext>
                  </a:extLst>
                </p:cNvPr>
                <p:cNvCxnSpPr/>
                <p:nvPr/>
              </p:nvCxnSpPr>
              <p:spPr bwMode="auto">
                <a:xfrm>
                  <a:off x="6632784" y="4706352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4" name="Straight Connector 2783">
                  <a:extLst>
                    <a:ext uri="{FF2B5EF4-FFF2-40B4-BE49-F238E27FC236}">
                      <a16:creationId xmlns:a16="http://schemas.microsoft.com/office/drawing/2014/main" id="{AE88F997-BDD6-8745-857A-41FCA8F02938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4771439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5" name="Straight Connector 2784">
                  <a:extLst>
                    <a:ext uri="{FF2B5EF4-FFF2-40B4-BE49-F238E27FC236}">
                      <a16:creationId xmlns:a16="http://schemas.microsoft.com/office/drawing/2014/main" id="{E963DDDE-EC42-084A-AB8B-D15959425E8D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4849227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6" name="Straight Connector 2785">
                  <a:extLst>
                    <a:ext uri="{FF2B5EF4-FFF2-40B4-BE49-F238E27FC236}">
                      <a16:creationId xmlns:a16="http://schemas.microsoft.com/office/drawing/2014/main" id="{85AA1C37-DBF8-3849-BFED-DEC4DBF6C24A}"/>
                    </a:ext>
                  </a:extLst>
                </p:cNvPr>
                <p:cNvCxnSpPr/>
                <p:nvPr/>
              </p:nvCxnSpPr>
              <p:spPr bwMode="auto">
                <a:xfrm>
                  <a:off x="6629609" y="4914314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7" name="Straight Connector 2786">
                  <a:extLst>
                    <a:ext uri="{FF2B5EF4-FFF2-40B4-BE49-F238E27FC236}">
                      <a16:creationId xmlns:a16="http://schemas.microsoft.com/office/drawing/2014/main" id="{70B801C0-D0FF-B64D-B5B6-2839468B78EE}"/>
                    </a:ext>
                  </a:extLst>
                </p:cNvPr>
                <p:cNvCxnSpPr/>
                <p:nvPr/>
              </p:nvCxnSpPr>
              <p:spPr bwMode="auto">
                <a:xfrm>
                  <a:off x="6628021" y="4976227"/>
                  <a:ext cx="6032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8" name="Straight Connector 2787">
                  <a:extLst>
                    <a:ext uri="{FF2B5EF4-FFF2-40B4-BE49-F238E27FC236}">
                      <a16:creationId xmlns:a16="http://schemas.microsoft.com/office/drawing/2014/main" id="{F5F3C608-2618-9B47-B159-4B6D53A9D496}"/>
                    </a:ext>
                  </a:extLst>
                </p:cNvPr>
                <p:cNvCxnSpPr/>
                <p:nvPr/>
              </p:nvCxnSpPr>
              <p:spPr bwMode="auto">
                <a:xfrm>
                  <a:off x="6628021" y="5044489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9" name="Straight Connector 2788">
                  <a:extLst>
                    <a:ext uri="{FF2B5EF4-FFF2-40B4-BE49-F238E27FC236}">
                      <a16:creationId xmlns:a16="http://schemas.microsoft.com/office/drawing/2014/main" id="{65D007B1-C9D7-0548-ADAC-9F98BDED0D26}"/>
                    </a:ext>
                  </a:extLst>
                </p:cNvPr>
                <p:cNvCxnSpPr/>
                <p:nvPr/>
              </p:nvCxnSpPr>
              <p:spPr bwMode="auto">
                <a:xfrm>
                  <a:off x="6626434" y="511433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0" name="Straight Connector 2789">
                  <a:extLst>
                    <a:ext uri="{FF2B5EF4-FFF2-40B4-BE49-F238E27FC236}">
                      <a16:creationId xmlns:a16="http://schemas.microsoft.com/office/drawing/2014/main" id="{72500E38-6327-FB47-AC48-31B995F3ACCA}"/>
                    </a:ext>
                  </a:extLst>
                </p:cNvPr>
                <p:cNvCxnSpPr/>
                <p:nvPr/>
              </p:nvCxnSpPr>
              <p:spPr bwMode="auto">
                <a:xfrm>
                  <a:off x="6629609" y="518418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1" name="Straight Connector 2790">
                  <a:extLst>
                    <a:ext uri="{FF2B5EF4-FFF2-40B4-BE49-F238E27FC236}">
                      <a16:creationId xmlns:a16="http://schemas.microsoft.com/office/drawing/2014/main" id="{813C095F-9779-7440-A992-EA7B9545B434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5252452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2" name="Straight Connector 2791">
                  <a:extLst>
                    <a:ext uri="{FF2B5EF4-FFF2-40B4-BE49-F238E27FC236}">
                      <a16:creationId xmlns:a16="http://schemas.microsoft.com/office/drawing/2014/main" id="{8F795E48-AE63-D54F-B9F2-BF97FB64956E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5322302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3" name="Straight Connector 2792">
                  <a:extLst>
                    <a:ext uri="{FF2B5EF4-FFF2-40B4-BE49-F238E27FC236}">
                      <a16:creationId xmlns:a16="http://schemas.microsoft.com/office/drawing/2014/main" id="{DF865E8F-EC02-C941-956A-ABB5F5372DE8}"/>
                    </a:ext>
                  </a:extLst>
                </p:cNvPr>
                <p:cNvCxnSpPr/>
                <p:nvPr/>
              </p:nvCxnSpPr>
              <p:spPr bwMode="auto">
                <a:xfrm>
                  <a:off x="6632784" y="538738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4" name="Straight Connector 2793">
                  <a:extLst>
                    <a:ext uri="{FF2B5EF4-FFF2-40B4-BE49-F238E27FC236}">
                      <a16:creationId xmlns:a16="http://schemas.microsoft.com/office/drawing/2014/main" id="{2E91C330-FF95-124D-B61D-4E6777BC0819}"/>
                    </a:ext>
                  </a:extLst>
                </p:cNvPr>
                <p:cNvCxnSpPr/>
                <p:nvPr/>
              </p:nvCxnSpPr>
              <p:spPr bwMode="auto">
                <a:xfrm flipH="1">
                  <a:off x="6632784" y="4531727"/>
                  <a:ext cx="58737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795" name="Group 2794">
                  <a:extLst>
                    <a:ext uri="{FF2B5EF4-FFF2-40B4-BE49-F238E27FC236}">
                      <a16:creationId xmlns:a16="http://schemas.microsoft.com/office/drawing/2014/main" id="{FBF69602-5369-AC41-BBCC-E1BF0300BDA6}"/>
                    </a:ext>
                  </a:extLst>
                </p:cNvPr>
                <p:cNvGrpSpPr/>
                <p:nvPr/>
              </p:nvGrpSpPr>
              <p:grpSpPr>
                <a:xfrm>
                  <a:off x="6434171" y="4488570"/>
                  <a:ext cx="224203" cy="179034"/>
                  <a:chOff x="3668110" y="2448910"/>
                  <a:chExt cx="3794234" cy="2165130"/>
                </a:xfrm>
              </p:grpSpPr>
              <p:sp>
                <p:nvSpPr>
                  <p:cNvPr id="2796" name="Rectangle 2795">
                    <a:extLst>
                      <a:ext uri="{FF2B5EF4-FFF2-40B4-BE49-F238E27FC236}">
                        <a16:creationId xmlns:a16="http://schemas.microsoft.com/office/drawing/2014/main" id="{93898C04-7928-DB41-8D94-88BB71B33E31}"/>
                      </a:ext>
                    </a:extLst>
                  </p:cNvPr>
                  <p:cNvSpPr/>
                  <p:nvPr/>
                </p:nvSpPr>
                <p:spPr>
                  <a:xfrm>
                    <a:off x="3668110" y="3741409"/>
                    <a:ext cx="3780587" cy="872631"/>
                  </a:xfrm>
                  <a:prstGeom prst="rect">
                    <a:avLst/>
                  </a:prstGeom>
                  <a:gradFill>
                    <a:gsLst>
                      <a:gs pos="0">
                        <a:srgbClr val="B8C2C9"/>
                      </a:gs>
                      <a:gs pos="21000">
                        <a:schemeClr val="bg1"/>
                      </a:gs>
                      <a:gs pos="60000">
                        <a:srgbClr val="D6DCE0"/>
                      </a:gs>
                      <a:gs pos="100000">
                        <a:srgbClr val="B8C2C9"/>
                      </a:gs>
                    </a:gsLst>
                    <a:lin ang="0" scaled="0"/>
                  </a:gradFill>
                  <a:ln w="63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97" name="Freeform 2796">
                    <a:extLst>
                      <a:ext uri="{FF2B5EF4-FFF2-40B4-BE49-F238E27FC236}">
                        <a16:creationId xmlns:a16="http://schemas.microsoft.com/office/drawing/2014/main" id="{E1AC921C-5FA7-2F4A-A852-25CDCF549EE2}"/>
                      </a:ext>
                    </a:extLst>
                  </p:cNvPr>
                  <p:cNvSpPr/>
                  <p:nvPr/>
                </p:nvSpPr>
                <p:spPr>
                  <a:xfrm>
                    <a:off x="3678620" y="2448910"/>
                    <a:ext cx="3783724" cy="1324303"/>
                  </a:xfrm>
                  <a:custGeom>
                    <a:avLst/>
                    <a:gdLst>
                      <a:gd name="connsiteX0" fmla="*/ 0 w 3783724"/>
                      <a:gd name="connsiteY0" fmla="*/ 1313793 h 1324303"/>
                      <a:gd name="connsiteX1" fmla="*/ 0 w 3783724"/>
                      <a:gd name="connsiteY1" fmla="*/ 1313793 h 1324303"/>
                      <a:gd name="connsiteX2" fmla="*/ 252248 w 3783724"/>
                      <a:gd name="connsiteY2" fmla="*/ 0 h 1324303"/>
                      <a:gd name="connsiteX3" fmla="*/ 3415862 w 3783724"/>
                      <a:gd name="connsiteY3" fmla="*/ 21020 h 1324303"/>
                      <a:gd name="connsiteX4" fmla="*/ 3783724 w 3783724"/>
                      <a:gd name="connsiteY4" fmla="*/ 1324303 h 1324303"/>
                      <a:gd name="connsiteX5" fmla="*/ 0 w 3783724"/>
                      <a:gd name="connsiteY5" fmla="*/ 1313793 h 1324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783724" h="1324303">
                        <a:moveTo>
                          <a:pt x="0" y="1313793"/>
                        </a:moveTo>
                        <a:lnTo>
                          <a:pt x="0" y="1313793"/>
                        </a:lnTo>
                        <a:lnTo>
                          <a:pt x="252248" y="0"/>
                        </a:lnTo>
                        <a:lnTo>
                          <a:pt x="3415862" y="21020"/>
                        </a:lnTo>
                        <a:lnTo>
                          <a:pt x="3783724" y="1324303"/>
                        </a:lnTo>
                        <a:lnTo>
                          <a:pt x="0" y="1313793"/>
                        </a:lnTo>
                        <a:close/>
                      </a:path>
                    </a:pathLst>
                  </a:custGeom>
                  <a:solidFill>
                    <a:srgbClr val="B8C2C9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798" name="Group 2797">
                    <a:extLst>
                      <a:ext uri="{FF2B5EF4-FFF2-40B4-BE49-F238E27FC236}">
                        <a16:creationId xmlns:a16="http://schemas.microsoft.com/office/drawing/2014/main" id="{427DADBC-8F00-DC4E-BADF-A0AF39567F40}"/>
                      </a:ext>
                    </a:extLst>
                  </p:cNvPr>
                  <p:cNvGrpSpPr/>
                  <p:nvPr/>
                </p:nvGrpSpPr>
                <p:grpSpPr>
                  <a:xfrm>
                    <a:off x="3941378" y="2603243"/>
                    <a:ext cx="3202061" cy="1066110"/>
                    <a:chOff x="7939341" y="3037317"/>
                    <a:chExt cx="897649" cy="353919"/>
                  </a:xfrm>
                </p:grpSpPr>
                <p:sp>
                  <p:nvSpPr>
                    <p:cNvPr id="2799" name="Freeform 2798">
                      <a:extLst>
                        <a:ext uri="{FF2B5EF4-FFF2-40B4-BE49-F238E27FC236}">
                          <a16:creationId xmlns:a16="http://schemas.microsoft.com/office/drawing/2014/main" id="{3400830A-86F4-8F4C-8306-50DE4ADC4D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64170" y="3037317"/>
                      <a:ext cx="849158" cy="198115"/>
                    </a:xfrm>
                    <a:custGeom>
                      <a:avLst/>
                      <a:gdLst>
                        <a:gd name="connsiteX0" fmla="*/ 3725333 w 4588933"/>
                        <a:gd name="connsiteY0" fmla="*/ 0 h 1049866"/>
                        <a:gd name="connsiteX1" fmla="*/ 4588933 w 4588933"/>
                        <a:gd name="connsiteY1" fmla="*/ 270933 h 1049866"/>
                        <a:gd name="connsiteX2" fmla="*/ 3962400 w 4588933"/>
                        <a:gd name="connsiteY2" fmla="*/ 541866 h 1049866"/>
                        <a:gd name="connsiteX3" fmla="*/ 3742267 w 4588933"/>
                        <a:gd name="connsiteY3" fmla="*/ 457200 h 1049866"/>
                        <a:gd name="connsiteX4" fmla="*/ 2269067 w 4588933"/>
                        <a:gd name="connsiteY4" fmla="*/ 1049866 h 1049866"/>
                        <a:gd name="connsiteX5" fmla="*/ 880533 w 4588933"/>
                        <a:gd name="connsiteY5" fmla="*/ 457200 h 1049866"/>
                        <a:gd name="connsiteX6" fmla="*/ 592667 w 4588933"/>
                        <a:gd name="connsiteY6" fmla="*/ 541866 h 1049866"/>
                        <a:gd name="connsiteX7" fmla="*/ 0 w 4588933"/>
                        <a:gd name="connsiteY7" fmla="*/ 254000 h 1049866"/>
                        <a:gd name="connsiteX8" fmla="*/ 880533 w 4588933"/>
                        <a:gd name="connsiteY8" fmla="*/ 16933 h 1049866"/>
                        <a:gd name="connsiteX9" fmla="*/ 2302933 w 4588933"/>
                        <a:gd name="connsiteY9" fmla="*/ 626533 h 1049866"/>
                        <a:gd name="connsiteX10" fmla="*/ 3725333 w 4588933"/>
                        <a:gd name="connsiteY10" fmla="*/ 0 h 1049866"/>
                        <a:gd name="connsiteX0" fmla="*/ 3725333 w 4641485"/>
                        <a:gd name="connsiteY0" fmla="*/ 0 h 1049866"/>
                        <a:gd name="connsiteX1" fmla="*/ 4641485 w 4641485"/>
                        <a:gd name="connsiteY1" fmla="*/ 239402 h 1049866"/>
                        <a:gd name="connsiteX2" fmla="*/ 3962400 w 4641485"/>
                        <a:gd name="connsiteY2" fmla="*/ 541866 h 1049866"/>
                        <a:gd name="connsiteX3" fmla="*/ 3742267 w 4641485"/>
                        <a:gd name="connsiteY3" fmla="*/ 457200 h 1049866"/>
                        <a:gd name="connsiteX4" fmla="*/ 2269067 w 4641485"/>
                        <a:gd name="connsiteY4" fmla="*/ 1049866 h 1049866"/>
                        <a:gd name="connsiteX5" fmla="*/ 880533 w 4641485"/>
                        <a:gd name="connsiteY5" fmla="*/ 457200 h 1049866"/>
                        <a:gd name="connsiteX6" fmla="*/ 592667 w 4641485"/>
                        <a:gd name="connsiteY6" fmla="*/ 541866 h 1049866"/>
                        <a:gd name="connsiteX7" fmla="*/ 0 w 4641485"/>
                        <a:gd name="connsiteY7" fmla="*/ 254000 h 1049866"/>
                        <a:gd name="connsiteX8" fmla="*/ 880533 w 4641485"/>
                        <a:gd name="connsiteY8" fmla="*/ 16933 h 1049866"/>
                        <a:gd name="connsiteX9" fmla="*/ 2302933 w 4641485"/>
                        <a:gd name="connsiteY9" fmla="*/ 626533 h 1049866"/>
                        <a:gd name="connsiteX10" fmla="*/ 3725333 w 4641485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73798 w 4673016"/>
                        <a:gd name="connsiteY3" fmla="*/ 45720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84308 w 4673016"/>
                        <a:gd name="connsiteY3" fmla="*/ 404648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815839 w 4673016"/>
                        <a:gd name="connsiteY3" fmla="*/ 46771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673016" h="1049866">
                          <a:moveTo>
                            <a:pt x="3756864" y="0"/>
                          </a:moveTo>
                          <a:lnTo>
                            <a:pt x="4673016" y="239402"/>
                          </a:lnTo>
                          <a:lnTo>
                            <a:pt x="3993931" y="541866"/>
                          </a:lnTo>
                          <a:lnTo>
                            <a:pt x="3815839" y="467710"/>
                          </a:lnTo>
                          <a:lnTo>
                            <a:pt x="2300598" y="1049866"/>
                          </a:lnTo>
                          <a:lnTo>
                            <a:pt x="912064" y="457200"/>
                          </a:lnTo>
                          <a:lnTo>
                            <a:pt x="624198" y="541866"/>
                          </a:lnTo>
                          <a:lnTo>
                            <a:pt x="0" y="275021"/>
                          </a:lnTo>
                          <a:lnTo>
                            <a:pt x="912064" y="16933"/>
                          </a:lnTo>
                          <a:lnTo>
                            <a:pt x="2323954" y="616023"/>
                          </a:lnTo>
                          <a:lnTo>
                            <a:pt x="3756864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00" name="Freeform 2799">
                      <a:extLst>
                        <a:ext uri="{FF2B5EF4-FFF2-40B4-BE49-F238E27FC236}">
                          <a16:creationId xmlns:a16="http://schemas.microsoft.com/office/drawing/2014/main" id="{E130D9A8-D590-D043-8965-DEA1B621EA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19948" y="3206783"/>
                      <a:ext cx="317042" cy="170569"/>
                    </a:xfrm>
                    <a:custGeom>
                      <a:avLst/>
                      <a:gdLst>
                        <a:gd name="connsiteX0" fmla="*/ 21021 w 1744718"/>
                        <a:gd name="connsiteY0" fmla="*/ 0 h 903890"/>
                        <a:gd name="connsiteX1" fmla="*/ 1744718 w 1744718"/>
                        <a:gd name="connsiteY1" fmla="*/ 693683 h 903890"/>
                        <a:gd name="connsiteX2" fmla="*/ 1145628 w 1744718"/>
                        <a:gd name="connsiteY2" fmla="*/ 903890 h 903890"/>
                        <a:gd name="connsiteX3" fmla="*/ 0 w 1744718"/>
                        <a:gd name="connsiteY3" fmla="*/ 451945 h 903890"/>
                        <a:gd name="connsiteX4" fmla="*/ 21021 w 1744718"/>
                        <a:gd name="connsiteY4" fmla="*/ 0 h 903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44718" h="903890">
                          <a:moveTo>
                            <a:pt x="21021" y="0"/>
                          </a:moveTo>
                          <a:lnTo>
                            <a:pt x="1744718" y="693683"/>
                          </a:lnTo>
                          <a:lnTo>
                            <a:pt x="1145628" y="903890"/>
                          </a:lnTo>
                          <a:lnTo>
                            <a:pt x="0" y="451945"/>
                          </a:lnTo>
                          <a:lnTo>
                            <a:pt x="21021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01" name="Freeform 2800">
                      <a:extLst>
                        <a:ext uri="{FF2B5EF4-FFF2-40B4-BE49-F238E27FC236}">
                          <a16:creationId xmlns:a16="http://schemas.microsoft.com/office/drawing/2014/main" id="{B0373382-B60B-2545-AE96-3B03009B80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39341" y="3206783"/>
                      <a:ext cx="311312" cy="168585"/>
                    </a:xfrm>
                    <a:custGeom>
                      <a:avLst/>
                      <a:gdLst>
                        <a:gd name="connsiteX0" fmla="*/ 1702676 w 1713187"/>
                        <a:gd name="connsiteY0" fmla="*/ 0 h 893380"/>
                        <a:gd name="connsiteX1" fmla="*/ 1713187 w 1713187"/>
                        <a:gd name="connsiteY1" fmla="*/ 472966 h 893380"/>
                        <a:gd name="connsiteX2" fmla="*/ 578069 w 1713187"/>
                        <a:gd name="connsiteY2" fmla="*/ 893380 h 893380"/>
                        <a:gd name="connsiteX3" fmla="*/ 0 w 1713187"/>
                        <a:gd name="connsiteY3" fmla="*/ 693683 h 893380"/>
                        <a:gd name="connsiteX4" fmla="*/ 1702676 w 1713187"/>
                        <a:gd name="connsiteY4" fmla="*/ 0 h 8933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13187" h="893380">
                          <a:moveTo>
                            <a:pt x="1702676" y="0"/>
                          </a:moveTo>
                          <a:lnTo>
                            <a:pt x="1713187" y="472966"/>
                          </a:lnTo>
                          <a:lnTo>
                            <a:pt x="578069" y="893380"/>
                          </a:lnTo>
                          <a:lnTo>
                            <a:pt x="0" y="693683"/>
                          </a:lnTo>
                          <a:lnTo>
                            <a:pt x="1702676" y="0"/>
                          </a:lnTo>
                          <a:close/>
                        </a:path>
                      </a:pathLst>
                    </a:custGeom>
                    <a:solidFill>
                      <a:srgbClr val="0000A8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02" name="Freeform 2801">
                      <a:extLst>
                        <a:ext uri="{FF2B5EF4-FFF2-40B4-BE49-F238E27FC236}">
                          <a16:creationId xmlns:a16="http://schemas.microsoft.com/office/drawing/2014/main" id="{B149BC78-350A-9549-A3BF-7D4AA7B368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7413" y="3123483"/>
                      <a:ext cx="676892" cy="267753"/>
                    </a:xfrm>
                    <a:custGeom>
                      <a:avLst/>
                      <a:gdLst>
                        <a:gd name="connsiteX0" fmla="*/ 599089 w 4162096"/>
                        <a:gd name="connsiteY0" fmla="*/ 273269 h 1618593"/>
                        <a:gd name="connsiteX1" fmla="*/ 882869 w 4162096"/>
                        <a:gd name="connsiteY1" fmla="*/ 199697 h 1618593"/>
                        <a:gd name="connsiteX2" fmla="*/ 2312276 w 4162096"/>
                        <a:gd name="connsiteY2" fmla="*/ 798786 h 1618593"/>
                        <a:gd name="connsiteX3" fmla="*/ 3794234 w 4162096"/>
                        <a:gd name="connsiteY3" fmla="*/ 199697 h 1618593"/>
                        <a:gd name="connsiteX4" fmla="*/ 4014951 w 4162096"/>
                        <a:gd name="connsiteY4" fmla="*/ 273269 h 1618593"/>
                        <a:gd name="connsiteX5" fmla="*/ 3058510 w 4162096"/>
                        <a:gd name="connsiteY5" fmla="*/ 641131 h 1618593"/>
                        <a:gd name="connsiteX6" fmla="*/ 3026979 w 4162096"/>
                        <a:gd name="connsiteY6" fmla="*/ 1114097 h 1618593"/>
                        <a:gd name="connsiteX7" fmla="*/ 4162096 w 4162096"/>
                        <a:gd name="connsiteY7" fmla="*/ 1545021 h 1618593"/>
                        <a:gd name="connsiteX8" fmla="*/ 3878317 w 4162096"/>
                        <a:gd name="connsiteY8" fmla="*/ 1608083 h 1618593"/>
                        <a:gd name="connsiteX9" fmla="*/ 2301765 w 4162096"/>
                        <a:gd name="connsiteY9" fmla="*/ 945931 h 1618593"/>
                        <a:gd name="connsiteX10" fmla="*/ 693682 w 4162096"/>
                        <a:gd name="connsiteY10" fmla="*/ 1618593 h 1618593"/>
                        <a:gd name="connsiteX11" fmla="*/ 430924 w 4162096"/>
                        <a:gd name="connsiteY11" fmla="*/ 1524000 h 1618593"/>
                        <a:gd name="connsiteX12" fmla="*/ 1576551 w 4162096"/>
                        <a:gd name="connsiteY12" fmla="*/ 1082566 h 1618593"/>
                        <a:gd name="connsiteX13" fmla="*/ 1545020 w 4162096"/>
                        <a:gd name="connsiteY13" fmla="*/ 609600 h 1618593"/>
                        <a:gd name="connsiteX14" fmla="*/ 0 w 4162096"/>
                        <a:gd name="connsiteY14" fmla="*/ 0 h 1618593"/>
                        <a:gd name="connsiteX15" fmla="*/ 872358 w 4162096"/>
                        <a:gd name="connsiteY15" fmla="*/ 210207 h 1618593"/>
                        <a:gd name="connsiteX16" fmla="*/ 872358 w 4162096"/>
                        <a:gd name="connsiteY16" fmla="*/ 210207 h 1618593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15" fmla="*/ 441434 w 3731172"/>
                        <a:gd name="connsiteY15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357351 w 3731172"/>
                        <a:gd name="connsiteY14" fmla="*/ 115613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56137 w 3731172"/>
                        <a:gd name="connsiteY13" fmla="*/ 441434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903890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575034 w 3710151"/>
                        <a:gd name="connsiteY6" fmla="*/ 91440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06565 w 3710151"/>
                        <a:gd name="connsiteY6" fmla="*/ 92491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5151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09858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62012 w 3725019"/>
                        <a:gd name="connsiteY0" fmla="*/ 73572 h 1418896"/>
                        <a:gd name="connsiteX1" fmla="*/ 445792 w 3725019"/>
                        <a:gd name="connsiteY1" fmla="*/ 0 h 1418896"/>
                        <a:gd name="connsiteX2" fmla="*/ 1852896 w 3725019"/>
                        <a:gd name="connsiteY2" fmla="*/ 591655 h 1418896"/>
                        <a:gd name="connsiteX3" fmla="*/ 3357157 w 3725019"/>
                        <a:gd name="connsiteY3" fmla="*/ 0 h 1418896"/>
                        <a:gd name="connsiteX4" fmla="*/ 3577874 w 3725019"/>
                        <a:gd name="connsiteY4" fmla="*/ 73572 h 1418896"/>
                        <a:gd name="connsiteX5" fmla="*/ 2632585 w 3725019"/>
                        <a:gd name="connsiteY5" fmla="*/ 448868 h 1418896"/>
                        <a:gd name="connsiteX6" fmla="*/ 2625150 w 3725019"/>
                        <a:gd name="connsiteY6" fmla="*/ 902607 h 1418896"/>
                        <a:gd name="connsiteX7" fmla="*/ 3725019 w 3725019"/>
                        <a:gd name="connsiteY7" fmla="*/ 1345324 h 1418896"/>
                        <a:gd name="connsiteX8" fmla="*/ 3441240 w 3725019"/>
                        <a:gd name="connsiteY8" fmla="*/ 1408386 h 1418896"/>
                        <a:gd name="connsiteX9" fmla="*/ 1864688 w 3725019"/>
                        <a:gd name="connsiteY9" fmla="*/ 746234 h 1418896"/>
                        <a:gd name="connsiteX10" fmla="*/ 256605 w 3725019"/>
                        <a:gd name="connsiteY10" fmla="*/ 1418896 h 1418896"/>
                        <a:gd name="connsiteX11" fmla="*/ 0 w 3725019"/>
                        <a:gd name="connsiteY11" fmla="*/ 1331097 h 1418896"/>
                        <a:gd name="connsiteX12" fmla="*/ 1113454 w 3725019"/>
                        <a:gd name="connsiteY12" fmla="*/ 903890 h 1418896"/>
                        <a:gd name="connsiteX13" fmla="*/ 1102302 w 3725019"/>
                        <a:gd name="connsiteY13" fmla="*/ 451945 h 1418896"/>
                        <a:gd name="connsiteX14" fmla="*/ 183032 w 3725019"/>
                        <a:gd name="connsiteY14" fmla="*/ 84081 h 1418896"/>
                        <a:gd name="connsiteX15" fmla="*/ 162012 w 3725019"/>
                        <a:gd name="connsiteY15" fmla="*/ 73572 h 14188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3725019" h="1418896">
                          <a:moveTo>
                            <a:pt x="162012" y="73572"/>
                          </a:moveTo>
                          <a:lnTo>
                            <a:pt x="445792" y="0"/>
                          </a:lnTo>
                          <a:lnTo>
                            <a:pt x="1852896" y="591655"/>
                          </a:lnTo>
                          <a:lnTo>
                            <a:pt x="3357157" y="0"/>
                          </a:lnTo>
                          <a:lnTo>
                            <a:pt x="3577874" y="73572"/>
                          </a:lnTo>
                          <a:lnTo>
                            <a:pt x="2632585" y="448868"/>
                          </a:lnTo>
                          <a:lnTo>
                            <a:pt x="2625150" y="902607"/>
                          </a:lnTo>
                          <a:lnTo>
                            <a:pt x="3725019" y="1345324"/>
                          </a:lnTo>
                          <a:lnTo>
                            <a:pt x="3441240" y="1408386"/>
                          </a:lnTo>
                          <a:lnTo>
                            <a:pt x="1864688" y="746234"/>
                          </a:lnTo>
                          <a:lnTo>
                            <a:pt x="256605" y="1418896"/>
                          </a:lnTo>
                          <a:lnTo>
                            <a:pt x="0" y="1331097"/>
                          </a:lnTo>
                          <a:lnTo>
                            <a:pt x="1113454" y="903890"/>
                          </a:lnTo>
                          <a:cubicBezTo>
                            <a:pt x="1113454" y="760249"/>
                            <a:pt x="1102302" y="595586"/>
                            <a:pt x="1102302" y="451945"/>
                          </a:cubicBezTo>
                          <a:lnTo>
                            <a:pt x="183032" y="84081"/>
                          </a:lnTo>
                          <a:cubicBezTo>
                            <a:pt x="26317" y="21019"/>
                            <a:pt x="169019" y="77075"/>
                            <a:pt x="162012" y="73572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2779" name="TextBox 2778">
                <a:extLst>
                  <a:ext uri="{FF2B5EF4-FFF2-40B4-BE49-F238E27FC236}">
                    <a16:creationId xmlns:a16="http://schemas.microsoft.com/office/drawing/2014/main" id="{E73392ED-3E72-1543-AF01-ED99EE14D934}"/>
                  </a:ext>
                </a:extLst>
              </p:cNvPr>
              <p:cNvSpPr txBox="1"/>
              <p:nvPr/>
            </p:nvSpPr>
            <p:spPr>
              <a:xfrm>
                <a:off x="7327436" y="4173759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2780" name="TextBox 2779">
                <a:extLst>
                  <a:ext uri="{FF2B5EF4-FFF2-40B4-BE49-F238E27FC236}">
                    <a16:creationId xmlns:a16="http://schemas.microsoft.com/office/drawing/2014/main" id="{D022AC8D-7EAE-8242-881A-2135EC4E0939}"/>
                  </a:ext>
                </a:extLst>
              </p:cNvPr>
              <p:cNvSpPr txBox="1"/>
              <p:nvPr/>
            </p:nvSpPr>
            <p:spPr>
              <a:xfrm>
                <a:off x="7423103" y="4980255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251" name="Group 1250">
              <a:extLst>
                <a:ext uri="{FF2B5EF4-FFF2-40B4-BE49-F238E27FC236}">
                  <a16:creationId xmlns:a16="http://schemas.microsoft.com/office/drawing/2014/main" id="{E6753A88-3E5E-5445-8D35-14A16B423370}"/>
                </a:ext>
              </a:extLst>
            </p:cNvPr>
            <p:cNvGrpSpPr/>
            <p:nvPr/>
          </p:nvGrpSpPr>
          <p:grpSpPr>
            <a:xfrm>
              <a:off x="977155" y="3550503"/>
              <a:ext cx="914400" cy="479686"/>
              <a:chOff x="3668110" y="2448910"/>
              <a:chExt cx="3794234" cy="2165130"/>
            </a:xfrm>
          </p:grpSpPr>
          <p:sp>
            <p:nvSpPr>
              <p:cNvPr id="1252" name="Rectangle 1251">
                <a:extLst>
                  <a:ext uri="{FF2B5EF4-FFF2-40B4-BE49-F238E27FC236}">
                    <a16:creationId xmlns:a16="http://schemas.microsoft.com/office/drawing/2014/main" id="{C945D579-5534-E745-8BE5-52C73FE99396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253" name="Freeform 1252">
                <a:extLst>
                  <a:ext uri="{FF2B5EF4-FFF2-40B4-BE49-F238E27FC236}">
                    <a16:creationId xmlns:a16="http://schemas.microsoft.com/office/drawing/2014/main" id="{990DFD40-F72C-AD4D-A247-DC1DBC2A6DC2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254" name="Group 1253">
                <a:extLst>
                  <a:ext uri="{FF2B5EF4-FFF2-40B4-BE49-F238E27FC236}">
                    <a16:creationId xmlns:a16="http://schemas.microsoft.com/office/drawing/2014/main" id="{4CEB9841-2A55-4545-9261-7C5B90F0A9AD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1255" name="Freeform 1254">
                  <a:extLst>
                    <a:ext uri="{FF2B5EF4-FFF2-40B4-BE49-F238E27FC236}">
                      <a16:creationId xmlns:a16="http://schemas.microsoft.com/office/drawing/2014/main" id="{1AA16CD4-9B7C-3A4D-9689-AC63E731CA36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256" name="Freeform 1255">
                  <a:extLst>
                    <a:ext uri="{FF2B5EF4-FFF2-40B4-BE49-F238E27FC236}">
                      <a16:creationId xmlns:a16="http://schemas.microsoft.com/office/drawing/2014/main" id="{46814721-CA53-6D44-9153-931AFD81EAF3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257" name="Freeform 1256">
                  <a:extLst>
                    <a:ext uri="{FF2B5EF4-FFF2-40B4-BE49-F238E27FC236}">
                      <a16:creationId xmlns:a16="http://schemas.microsoft.com/office/drawing/2014/main" id="{78F76837-4AEF-FA42-B9F1-4AFCB59A4DC4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258" name="Freeform 1257">
                  <a:extLst>
                    <a:ext uri="{FF2B5EF4-FFF2-40B4-BE49-F238E27FC236}">
                      <a16:creationId xmlns:a16="http://schemas.microsoft.com/office/drawing/2014/main" id="{43B23EF7-F40E-A947-B228-E2514236BC84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287" name="Group 1286">
              <a:extLst>
                <a:ext uri="{FF2B5EF4-FFF2-40B4-BE49-F238E27FC236}">
                  <a16:creationId xmlns:a16="http://schemas.microsoft.com/office/drawing/2014/main" id="{D3D69CFA-AF15-E94E-8914-97945DA574A6}"/>
                </a:ext>
              </a:extLst>
            </p:cNvPr>
            <p:cNvGrpSpPr/>
            <p:nvPr/>
          </p:nvGrpSpPr>
          <p:grpSpPr>
            <a:xfrm>
              <a:off x="2554943" y="3564953"/>
              <a:ext cx="914400" cy="479686"/>
              <a:chOff x="3668110" y="2448910"/>
              <a:chExt cx="3794234" cy="2165130"/>
            </a:xfrm>
          </p:grpSpPr>
          <p:sp>
            <p:nvSpPr>
              <p:cNvPr id="1288" name="Rectangle 1287">
                <a:extLst>
                  <a:ext uri="{FF2B5EF4-FFF2-40B4-BE49-F238E27FC236}">
                    <a16:creationId xmlns:a16="http://schemas.microsoft.com/office/drawing/2014/main" id="{9E5C83BA-FE05-6C44-98FC-DCEA3538DF65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289" name="Freeform 1288">
                <a:extLst>
                  <a:ext uri="{FF2B5EF4-FFF2-40B4-BE49-F238E27FC236}">
                    <a16:creationId xmlns:a16="http://schemas.microsoft.com/office/drawing/2014/main" id="{4C2CD45D-A60E-6146-BAEF-952839A41BD1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290" name="Group 1289">
                <a:extLst>
                  <a:ext uri="{FF2B5EF4-FFF2-40B4-BE49-F238E27FC236}">
                    <a16:creationId xmlns:a16="http://schemas.microsoft.com/office/drawing/2014/main" id="{F9511E44-72C5-294A-B628-02490F2B54A1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1291" name="Freeform 1290">
                  <a:extLst>
                    <a:ext uri="{FF2B5EF4-FFF2-40B4-BE49-F238E27FC236}">
                      <a16:creationId xmlns:a16="http://schemas.microsoft.com/office/drawing/2014/main" id="{CDA6D107-925D-AF46-B50F-7EA1D51C266A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292" name="Freeform 1291">
                  <a:extLst>
                    <a:ext uri="{FF2B5EF4-FFF2-40B4-BE49-F238E27FC236}">
                      <a16:creationId xmlns:a16="http://schemas.microsoft.com/office/drawing/2014/main" id="{61F50584-2CAF-DD4D-BBD2-277C0549219F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293" name="Freeform 1292">
                  <a:extLst>
                    <a:ext uri="{FF2B5EF4-FFF2-40B4-BE49-F238E27FC236}">
                      <a16:creationId xmlns:a16="http://schemas.microsoft.com/office/drawing/2014/main" id="{0457AA84-A21D-4044-8287-23717EAA0778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294" name="Freeform 1293">
                  <a:extLst>
                    <a:ext uri="{FF2B5EF4-FFF2-40B4-BE49-F238E27FC236}">
                      <a16:creationId xmlns:a16="http://schemas.microsoft.com/office/drawing/2014/main" id="{23A87F4D-E678-C14D-90D4-EB771A1420C4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540" name="Group 1539">
              <a:extLst>
                <a:ext uri="{FF2B5EF4-FFF2-40B4-BE49-F238E27FC236}">
                  <a16:creationId xmlns:a16="http://schemas.microsoft.com/office/drawing/2014/main" id="{B9372792-EF46-1D4B-8670-7C9020F4AB8B}"/>
                </a:ext>
              </a:extLst>
            </p:cNvPr>
            <p:cNvGrpSpPr/>
            <p:nvPr/>
          </p:nvGrpSpPr>
          <p:grpSpPr>
            <a:xfrm>
              <a:off x="4132731" y="3579403"/>
              <a:ext cx="914400" cy="479686"/>
              <a:chOff x="3668110" y="2448910"/>
              <a:chExt cx="3794234" cy="2165130"/>
            </a:xfrm>
          </p:grpSpPr>
          <p:sp>
            <p:nvSpPr>
              <p:cNvPr id="1541" name="Rectangle 1540">
                <a:extLst>
                  <a:ext uri="{FF2B5EF4-FFF2-40B4-BE49-F238E27FC236}">
                    <a16:creationId xmlns:a16="http://schemas.microsoft.com/office/drawing/2014/main" id="{8CADAA24-4288-C54C-95B9-CBFB6719E452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542" name="Freeform 1541">
                <a:extLst>
                  <a:ext uri="{FF2B5EF4-FFF2-40B4-BE49-F238E27FC236}">
                    <a16:creationId xmlns:a16="http://schemas.microsoft.com/office/drawing/2014/main" id="{43F73091-63A7-D54A-8E00-153C03FDB7A6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543" name="Group 1542">
                <a:extLst>
                  <a:ext uri="{FF2B5EF4-FFF2-40B4-BE49-F238E27FC236}">
                    <a16:creationId xmlns:a16="http://schemas.microsoft.com/office/drawing/2014/main" id="{C8CDB562-CBBF-044F-8E72-6C6D6ACA52AA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1544" name="Freeform 1543">
                  <a:extLst>
                    <a:ext uri="{FF2B5EF4-FFF2-40B4-BE49-F238E27FC236}">
                      <a16:creationId xmlns:a16="http://schemas.microsoft.com/office/drawing/2014/main" id="{25EF3E88-8BE2-0A4B-9BBA-B488791FA620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545" name="Freeform 1544">
                  <a:extLst>
                    <a:ext uri="{FF2B5EF4-FFF2-40B4-BE49-F238E27FC236}">
                      <a16:creationId xmlns:a16="http://schemas.microsoft.com/office/drawing/2014/main" id="{E98DF7AD-6E40-394E-BD9D-497D59FD1EE3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546" name="Freeform 1545">
                  <a:extLst>
                    <a:ext uri="{FF2B5EF4-FFF2-40B4-BE49-F238E27FC236}">
                      <a16:creationId xmlns:a16="http://schemas.microsoft.com/office/drawing/2014/main" id="{42BC86F8-28FF-B34E-A558-43CF931B0B4F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547" name="Freeform 1546">
                  <a:extLst>
                    <a:ext uri="{FF2B5EF4-FFF2-40B4-BE49-F238E27FC236}">
                      <a16:creationId xmlns:a16="http://schemas.microsoft.com/office/drawing/2014/main" id="{B37EC887-92E7-8045-A1E0-A139E10C88F4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1388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0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Calibri" panose="020F0502020204030204"/>
              </a:rPr>
              <a:t>Datacenter networks: network elements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6737" y="6492875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1682" name="Picture 2">
            <a:extLst>
              <a:ext uri="{FF2B5EF4-FFF2-40B4-BE49-F238E27FC236}">
                <a16:creationId xmlns:a16="http://schemas.microsoft.com/office/drawing/2014/main" id="{0B55521C-E9E4-5442-8901-A188490A5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034" y="1653147"/>
            <a:ext cx="8440271" cy="474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C5DA41-DD5B-1C40-B9A9-28E9CB714C21}"/>
              </a:ext>
            </a:extLst>
          </p:cNvPr>
          <p:cNvSpPr txBox="1"/>
          <p:nvPr/>
        </p:nvSpPr>
        <p:spPr>
          <a:xfrm>
            <a:off x="874058" y="1371600"/>
            <a:ext cx="6690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Facebook F16 data center network topology: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63FECF-8C61-1440-ADD1-65A1FD646313}"/>
              </a:ext>
            </a:extLst>
          </p:cNvPr>
          <p:cNvSpPr txBox="1"/>
          <p:nvPr/>
        </p:nvSpPr>
        <p:spPr>
          <a:xfrm>
            <a:off x="1905000" y="6252882"/>
            <a:ext cx="8214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https://engineering.fb.com/data-center-engineering/f16-minipack/    (posted 3/2019)</a:t>
            </a:r>
          </a:p>
        </p:txBody>
      </p:sp>
    </p:spTree>
    <p:extLst>
      <p:ext uri="{BB962C8B-B14F-4D97-AF65-F5344CB8AC3E}">
        <p14:creationId xmlns:p14="http://schemas.microsoft.com/office/powerpoint/2010/main" val="210447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Calibri" panose="020F0502020204030204"/>
              </a:rPr>
              <a:t>Datacenter networks: multipath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6737" y="6492875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C676C6C-99D3-E94F-8614-CFFFFFFF6668}"/>
              </a:ext>
            </a:extLst>
          </p:cNvPr>
          <p:cNvGrpSpPr/>
          <p:nvPr/>
        </p:nvGrpSpPr>
        <p:grpSpPr>
          <a:xfrm>
            <a:off x="1358152" y="2378040"/>
            <a:ext cx="9601201" cy="4184782"/>
            <a:chOff x="1344706" y="2006080"/>
            <a:chExt cx="6858000" cy="2801542"/>
          </a:xfrm>
        </p:grpSpPr>
        <p:pic>
          <p:nvPicPr>
            <p:cNvPr id="1085" name="Picture 1084">
              <a:extLst>
                <a:ext uri="{FF2B5EF4-FFF2-40B4-BE49-F238E27FC236}">
                  <a16:creationId xmlns:a16="http://schemas.microsoft.com/office/drawing/2014/main" id="{5618E92C-81D8-1040-9655-EC5EAAD62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4706" y="2006080"/>
              <a:ext cx="6858000" cy="2774098"/>
            </a:xfrm>
            <a:prstGeom prst="rect">
              <a:avLst/>
            </a:prstGeom>
          </p:spPr>
        </p:pic>
        <p:sp>
          <p:nvSpPr>
            <p:cNvPr id="1086" name="Rectangle 1085">
              <a:extLst>
                <a:ext uri="{FF2B5EF4-FFF2-40B4-BE49-F238E27FC236}">
                  <a16:creationId xmlns:a16="http://schemas.microsoft.com/office/drawing/2014/main" id="{32E95733-C2FE-5948-A08C-37DDCBF4AC0E}"/>
                </a:ext>
              </a:extLst>
            </p:cNvPr>
            <p:cNvSpPr/>
            <p:nvPr/>
          </p:nvSpPr>
          <p:spPr>
            <a:xfrm>
              <a:off x="1562964" y="3208452"/>
              <a:ext cx="5345622" cy="226432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87" name="Group 1086">
              <a:extLst>
                <a:ext uri="{FF2B5EF4-FFF2-40B4-BE49-F238E27FC236}">
                  <a16:creationId xmlns:a16="http://schemas.microsoft.com/office/drawing/2014/main" id="{E39D5CA4-4D85-F04D-A7CD-BE5091180B97}"/>
                </a:ext>
              </a:extLst>
            </p:cNvPr>
            <p:cNvGrpSpPr/>
            <p:nvPr/>
          </p:nvGrpSpPr>
          <p:grpSpPr>
            <a:xfrm>
              <a:off x="1707882" y="3208452"/>
              <a:ext cx="1877813" cy="232782"/>
              <a:chOff x="430412" y="3248793"/>
              <a:chExt cx="1877813" cy="232782"/>
            </a:xfrm>
          </p:grpSpPr>
          <p:cxnSp>
            <p:nvCxnSpPr>
              <p:cNvPr id="1088" name="Straight Connector 1087">
                <a:extLst>
                  <a:ext uri="{FF2B5EF4-FFF2-40B4-BE49-F238E27FC236}">
                    <a16:creationId xmlns:a16="http://schemas.microsoft.com/office/drawing/2014/main" id="{53072383-1FD9-A244-9F75-1C7F9CD25EED}"/>
                  </a:ext>
                </a:extLst>
              </p:cNvPr>
              <p:cNvCxnSpPr/>
              <p:nvPr/>
            </p:nvCxnSpPr>
            <p:spPr>
              <a:xfrm flipV="1">
                <a:off x="430412" y="3248793"/>
                <a:ext cx="1738110" cy="226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9" name="Straight Connector 1088">
                <a:extLst>
                  <a:ext uri="{FF2B5EF4-FFF2-40B4-BE49-F238E27FC236}">
                    <a16:creationId xmlns:a16="http://schemas.microsoft.com/office/drawing/2014/main" id="{C5DE51E2-D55A-A045-902A-0AB333FFE7D8}"/>
                  </a:ext>
                </a:extLst>
              </p:cNvPr>
              <p:cNvCxnSpPr/>
              <p:nvPr/>
            </p:nvCxnSpPr>
            <p:spPr>
              <a:xfrm flipV="1">
                <a:off x="760625" y="3248793"/>
                <a:ext cx="1439650" cy="23278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0" name="Straight Connector 1089">
                <a:extLst>
                  <a:ext uri="{FF2B5EF4-FFF2-40B4-BE49-F238E27FC236}">
                    <a16:creationId xmlns:a16="http://schemas.microsoft.com/office/drawing/2014/main" id="{3D055A99-5CE0-7F47-8650-A29C46351B5F}"/>
                  </a:ext>
                </a:extLst>
              </p:cNvPr>
              <p:cNvCxnSpPr/>
              <p:nvPr/>
            </p:nvCxnSpPr>
            <p:spPr>
              <a:xfrm flipV="1">
                <a:off x="1098582" y="3248793"/>
                <a:ext cx="1146632" cy="226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1" name="Straight Connector 1090">
                <a:extLst>
                  <a:ext uri="{FF2B5EF4-FFF2-40B4-BE49-F238E27FC236}">
                    <a16:creationId xmlns:a16="http://schemas.microsoft.com/office/drawing/2014/main" id="{A874A480-BA95-EC4B-9AF3-C188C613318E}"/>
                  </a:ext>
                </a:extLst>
              </p:cNvPr>
              <p:cNvCxnSpPr/>
              <p:nvPr/>
            </p:nvCxnSpPr>
            <p:spPr>
              <a:xfrm flipV="1">
                <a:off x="1465090" y="3248793"/>
                <a:ext cx="843135" cy="226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2" name="Group 1091">
              <a:extLst>
                <a:ext uri="{FF2B5EF4-FFF2-40B4-BE49-F238E27FC236}">
                  <a16:creationId xmlns:a16="http://schemas.microsoft.com/office/drawing/2014/main" id="{688F9786-0317-CD4F-BBD8-537073F6D377}"/>
                </a:ext>
              </a:extLst>
            </p:cNvPr>
            <p:cNvGrpSpPr/>
            <p:nvPr/>
          </p:nvGrpSpPr>
          <p:grpSpPr>
            <a:xfrm>
              <a:off x="3101707" y="3208452"/>
              <a:ext cx="1877813" cy="232782"/>
              <a:chOff x="430412" y="3248793"/>
              <a:chExt cx="1877813" cy="232782"/>
            </a:xfrm>
          </p:grpSpPr>
          <p:cxnSp>
            <p:nvCxnSpPr>
              <p:cNvPr id="1093" name="Straight Connector 1092">
                <a:extLst>
                  <a:ext uri="{FF2B5EF4-FFF2-40B4-BE49-F238E27FC236}">
                    <a16:creationId xmlns:a16="http://schemas.microsoft.com/office/drawing/2014/main" id="{BC584115-7C45-8D4D-B45E-2AD3F8E27492}"/>
                  </a:ext>
                </a:extLst>
              </p:cNvPr>
              <p:cNvCxnSpPr/>
              <p:nvPr/>
            </p:nvCxnSpPr>
            <p:spPr>
              <a:xfrm flipV="1">
                <a:off x="430412" y="3248793"/>
                <a:ext cx="1738110" cy="226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4" name="Straight Connector 1093">
                <a:extLst>
                  <a:ext uri="{FF2B5EF4-FFF2-40B4-BE49-F238E27FC236}">
                    <a16:creationId xmlns:a16="http://schemas.microsoft.com/office/drawing/2014/main" id="{64DC0524-6FC9-1043-ADCA-E4319F1AAC75}"/>
                  </a:ext>
                </a:extLst>
              </p:cNvPr>
              <p:cNvCxnSpPr/>
              <p:nvPr/>
            </p:nvCxnSpPr>
            <p:spPr>
              <a:xfrm flipV="1">
                <a:off x="760625" y="3248793"/>
                <a:ext cx="1439650" cy="23278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5" name="Straight Connector 1094">
                <a:extLst>
                  <a:ext uri="{FF2B5EF4-FFF2-40B4-BE49-F238E27FC236}">
                    <a16:creationId xmlns:a16="http://schemas.microsoft.com/office/drawing/2014/main" id="{1381748D-B781-5343-A96D-25F97BAD81F6}"/>
                  </a:ext>
                </a:extLst>
              </p:cNvPr>
              <p:cNvCxnSpPr/>
              <p:nvPr/>
            </p:nvCxnSpPr>
            <p:spPr>
              <a:xfrm flipV="1">
                <a:off x="1098582" y="3248793"/>
                <a:ext cx="1146632" cy="226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6" name="Straight Connector 1095">
                <a:extLst>
                  <a:ext uri="{FF2B5EF4-FFF2-40B4-BE49-F238E27FC236}">
                    <a16:creationId xmlns:a16="http://schemas.microsoft.com/office/drawing/2014/main" id="{53FA8EF5-AC95-D546-91DA-9C34481F6F70}"/>
                  </a:ext>
                </a:extLst>
              </p:cNvPr>
              <p:cNvCxnSpPr/>
              <p:nvPr/>
            </p:nvCxnSpPr>
            <p:spPr>
              <a:xfrm flipV="1">
                <a:off x="1465090" y="3248793"/>
                <a:ext cx="843135" cy="226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7" name="Group 1096">
              <a:extLst>
                <a:ext uri="{FF2B5EF4-FFF2-40B4-BE49-F238E27FC236}">
                  <a16:creationId xmlns:a16="http://schemas.microsoft.com/office/drawing/2014/main" id="{3B14F078-202D-9A49-AD8F-33A4E05A155F}"/>
                </a:ext>
              </a:extLst>
            </p:cNvPr>
            <p:cNvGrpSpPr/>
            <p:nvPr/>
          </p:nvGrpSpPr>
          <p:grpSpPr>
            <a:xfrm>
              <a:off x="4495532" y="3211627"/>
              <a:ext cx="1877813" cy="232782"/>
              <a:chOff x="430412" y="3248793"/>
              <a:chExt cx="1877813" cy="232782"/>
            </a:xfrm>
          </p:grpSpPr>
          <p:cxnSp>
            <p:nvCxnSpPr>
              <p:cNvPr id="1098" name="Straight Connector 1097">
                <a:extLst>
                  <a:ext uri="{FF2B5EF4-FFF2-40B4-BE49-F238E27FC236}">
                    <a16:creationId xmlns:a16="http://schemas.microsoft.com/office/drawing/2014/main" id="{DBA8168B-A82F-3E49-BA3A-5EB26FCD81FF}"/>
                  </a:ext>
                </a:extLst>
              </p:cNvPr>
              <p:cNvCxnSpPr/>
              <p:nvPr/>
            </p:nvCxnSpPr>
            <p:spPr>
              <a:xfrm flipV="1">
                <a:off x="430412" y="3248793"/>
                <a:ext cx="1738110" cy="226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9" name="Straight Connector 1098">
                <a:extLst>
                  <a:ext uri="{FF2B5EF4-FFF2-40B4-BE49-F238E27FC236}">
                    <a16:creationId xmlns:a16="http://schemas.microsoft.com/office/drawing/2014/main" id="{3FAAB0BF-791B-884D-8079-DDCFFF87F3C0}"/>
                  </a:ext>
                </a:extLst>
              </p:cNvPr>
              <p:cNvCxnSpPr/>
              <p:nvPr/>
            </p:nvCxnSpPr>
            <p:spPr>
              <a:xfrm flipV="1">
                <a:off x="760625" y="3248793"/>
                <a:ext cx="1439650" cy="23278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0" name="Straight Connector 1099">
                <a:extLst>
                  <a:ext uri="{FF2B5EF4-FFF2-40B4-BE49-F238E27FC236}">
                    <a16:creationId xmlns:a16="http://schemas.microsoft.com/office/drawing/2014/main" id="{AF753C76-1494-1A4A-920B-B3F363531D8B}"/>
                  </a:ext>
                </a:extLst>
              </p:cNvPr>
              <p:cNvCxnSpPr/>
              <p:nvPr/>
            </p:nvCxnSpPr>
            <p:spPr>
              <a:xfrm flipV="1">
                <a:off x="1098582" y="3248793"/>
                <a:ext cx="1146632" cy="226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1" name="Straight Connector 1100">
                <a:extLst>
                  <a:ext uri="{FF2B5EF4-FFF2-40B4-BE49-F238E27FC236}">
                    <a16:creationId xmlns:a16="http://schemas.microsoft.com/office/drawing/2014/main" id="{D4683DFF-A698-344F-A1BA-D50F109E4E7B}"/>
                  </a:ext>
                </a:extLst>
              </p:cNvPr>
              <p:cNvCxnSpPr/>
              <p:nvPr/>
            </p:nvCxnSpPr>
            <p:spPr>
              <a:xfrm flipV="1">
                <a:off x="1465090" y="3248793"/>
                <a:ext cx="843135" cy="226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2" name="Group 1101">
              <a:extLst>
                <a:ext uri="{FF2B5EF4-FFF2-40B4-BE49-F238E27FC236}">
                  <a16:creationId xmlns:a16="http://schemas.microsoft.com/office/drawing/2014/main" id="{AAAB2B62-EC06-B648-A168-2DF9934D2AAD}"/>
                </a:ext>
              </a:extLst>
            </p:cNvPr>
            <p:cNvGrpSpPr/>
            <p:nvPr/>
          </p:nvGrpSpPr>
          <p:grpSpPr>
            <a:xfrm>
              <a:off x="1612076" y="3208452"/>
              <a:ext cx="1043898" cy="232783"/>
              <a:chOff x="334606" y="3248793"/>
              <a:chExt cx="1043898" cy="232783"/>
            </a:xfrm>
          </p:grpSpPr>
          <p:cxnSp>
            <p:nvCxnSpPr>
              <p:cNvPr id="1103" name="Straight Connector 1102">
                <a:extLst>
                  <a:ext uri="{FF2B5EF4-FFF2-40B4-BE49-F238E27FC236}">
                    <a16:creationId xmlns:a16="http://schemas.microsoft.com/office/drawing/2014/main" id="{BDA0C5C4-CB61-F742-9C55-87F470D957AF}"/>
                  </a:ext>
                </a:extLst>
              </p:cNvPr>
              <p:cNvCxnSpPr/>
              <p:nvPr/>
            </p:nvCxnSpPr>
            <p:spPr>
              <a:xfrm flipV="1">
                <a:off x="334606" y="3248793"/>
                <a:ext cx="623584" cy="23278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4" name="Straight Connector 1103">
                <a:extLst>
                  <a:ext uri="{FF2B5EF4-FFF2-40B4-BE49-F238E27FC236}">
                    <a16:creationId xmlns:a16="http://schemas.microsoft.com/office/drawing/2014/main" id="{00322102-FA77-9047-82EB-1ED7B34593CB}"/>
                  </a:ext>
                </a:extLst>
              </p:cNvPr>
              <p:cNvCxnSpPr/>
              <p:nvPr/>
            </p:nvCxnSpPr>
            <p:spPr>
              <a:xfrm flipV="1">
                <a:off x="684422" y="3248793"/>
                <a:ext cx="304005" cy="226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5" name="Straight Connector 1104">
                <a:extLst>
                  <a:ext uri="{FF2B5EF4-FFF2-40B4-BE49-F238E27FC236}">
                    <a16:creationId xmlns:a16="http://schemas.microsoft.com/office/drawing/2014/main" id="{8EE540A3-C5BF-1F44-9523-31F2A1479D6F}"/>
                  </a:ext>
                </a:extLst>
              </p:cNvPr>
              <p:cNvCxnSpPr/>
              <p:nvPr/>
            </p:nvCxnSpPr>
            <p:spPr>
              <a:xfrm flipH="1" flipV="1">
                <a:off x="1020687" y="3251968"/>
                <a:ext cx="18156" cy="22302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6" name="Straight Connector 1105">
                <a:extLst>
                  <a:ext uri="{FF2B5EF4-FFF2-40B4-BE49-F238E27FC236}">
                    <a16:creationId xmlns:a16="http://schemas.microsoft.com/office/drawing/2014/main" id="{DBDE143A-02F9-7D45-9474-B0CF59B9F127}"/>
                  </a:ext>
                </a:extLst>
              </p:cNvPr>
              <p:cNvCxnSpPr/>
              <p:nvPr/>
            </p:nvCxnSpPr>
            <p:spPr>
              <a:xfrm flipH="1" flipV="1">
                <a:off x="1050169" y="3251968"/>
                <a:ext cx="328335" cy="22960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7" name="Group 1106">
              <a:extLst>
                <a:ext uri="{FF2B5EF4-FFF2-40B4-BE49-F238E27FC236}">
                  <a16:creationId xmlns:a16="http://schemas.microsoft.com/office/drawing/2014/main" id="{3AD085FC-E76E-F74C-8FFA-C373E292FE90}"/>
                </a:ext>
              </a:extLst>
            </p:cNvPr>
            <p:cNvGrpSpPr/>
            <p:nvPr/>
          </p:nvGrpSpPr>
          <p:grpSpPr>
            <a:xfrm>
              <a:off x="3019745" y="3208452"/>
              <a:ext cx="1043898" cy="232783"/>
              <a:chOff x="334606" y="3248793"/>
              <a:chExt cx="1043898" cy="232783"/>
            </a:xfrm>
          </p:grpSpPr>
          <p:cxnSp>
            <p:nvCxnSpPr>
              <p:cNvPr id="1108" name="Straight Connector 1107">
                <a:extLst>
                  <a:ext uri="{FF2B5EF4-FFF2-40B4-BE49-F238E27FC236}">
                    <a16:creationId xmlns:a16="http://schemas.microsoft.com/office/drawing/2014/main" id="{B5EACDDA-3A7E-B546-8656-730C6CA54FC5}"/>
                  </a:ext>
                </a:extLst>
              </p:cNvPr>
              <p:cNvCxnSpPr/>
              <p:nvPr/>
            </p:nvCxnSpPr>
            <p:spPr>
              <a:xfrm flipV="1">
                <a:off x="334606" y="3248793"/>
                <a:ext cx="623584" cy="23278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9" name="Straight Connector 1108">
                <a:extLst>
                  <a:ext uri="{FF2B5EF4-FFF2-40B4-BE49-F238E27FC236}">
                    <a16:creationId xmlns:a16="http://schemas.microsoft.com/office/drawing/2014/main" id="{EF98ECF3-A429-264D-B93F-945ECEF2BBBC}"/>
                  </a:ext>
                </a:extLst>
              </p:cNvPr>
              <p:cNvCxnSpPr/>
              <p:nvPr/>
            </p:nvCxnSpPr>
            <p:spPr>
              <a:xfrm flipV="1">
                <a:off x="684422" y="3248793"/>
                <a:ext cx="304005" cy="226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0" name="Straight Connector 1109">
                <a:extLst>
                  <a:ext uri="{FF2B5EF4-FFF2-40B4-BE49-F238E27FC236}">
                    <a16:creationId xmlns:a16="http://schemas.microsoft.com/office/drawing/2014/main" id="{72DCB234-4313-9E45-B75F-93D2E13BAEAC}"/>
                  </a:ext>
                </a:extLst>
              </p:cNvPr>
              <p:cNvCxnSpPr/>
              <p:nvPr/>
            </p:nvCxnSpPr>
            <p:spPr>
              <a:xfrm flipH="1" flipV="1">
                <a:off x="1020687" y="3251968"/>
                <a:ext cx="18156" cy="22302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1" name="Straight Connector 1110">
                <a:extLst>
                  <a:ext uri="{FF2B5EF4-FFF2-40B4-BE49-F238E27FC236}">
                    <a16:creationId xmlns:a16="http://schemas.microsoft.com/office/drawing/2014/main" id="{6DE705A4-46EE-2C49-A8F0-C1DA7D89678A}"/>
                  </a:ext>
                </a:extLst>
              </p:cNvPr>
              <p:cNvCxnSpPr/>
              <p:nvPr/>
            </p:nvCxnSpPr>
            <p:spPr>
              <a:xfrm flipH="1" flipV="1">
                <a:off x="1050169" y="3251968"/>
                <a:ext cx="328335" cy="22960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2" name="Group 1111">
              <a:extLst>
                <a:ext uri="{FF2B5EF4-FFF2-40B4-BE49-F238E27FC236}">
                  <a16:creationId xmlns:a16="http://schemas.microsoft.com/office/drawing/2014/main" id="{76C756D9-7E0F-C048-8CC1-EB7B6C4B5147}"/>
                </a:ext>
              </a:extLst>
            </p:cNvPr>
            <p:cNvGrpSpPr/>
            <p:nvPr/>
          </p:nvGrpSpPr>
          <p:grpSpPr>
            <a:xfrm>
              <a:off x="4427414" y="3208452"/>
              <a:ext cx="1043898" cy="232783"/>
              <a:chOff x="334606" y="3248793"/>
              <a:chExt cx="1043898" cy="232783"/>
            </a:xfrm>
          </p:grpSpPr>
          <p:cxnSp>
            <p:nvCxnSpPr>
              <p:cNvPr id="1113" name="Straight Connector 1112">
                <a:extLst>
                  <a:ext uri="{FF2B5EF4-FFF2-40B4-BE49-F238E27FC236}">
                    <a16:creationId xmlns:a16="http://schemas.microsoft.com/office/drawing/2014/main" id="{D38DD459-6135-E647-9888-24FCA1617739}"/>
                  </a:ext>
                </a:extLst>
              </p:cNvPr>
              <p:cNvCxnSpPr/>
              <p:nvPr/>
            </p:nvCxnSpPr>
            <p:spPr>
              <a:xfrm flipV="1">
                <a:off x="334606" y="3248793"/>
                <a:ext cx="623584" cy="23278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4" name="Straight Connector 1113">
                <a:extLst>
                  <a:ext uri="{FF2B5EF4-FFF2-40B4-BE49-F238E27FC236}">
                    <a16:creationId xmlns:a16="http://schemas.microsoft.com/office/drawing/2014/main" id="{FA8047E8-871F-1640-A7C8-5F21EDBDC93B}"/>
                  </a:ext>
                </a:extLst>
              </p:cNvPr>
              <p:cNvCxnSpPr/>
              <p:nvPr/>
            </p:nvCxnSpPr>
            <p:spPr>
              <a:xfrm flipV="1">
                <a:off x="684422" y="3248793"/>
                <a:ext cx="304005" cy="226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5" name="Straight Connector 1114">
                <a:extLst>
                  <a:ext uri="{FF2B5EF4-FFF2-40B4-BE49-F238E27FC236}">
                    <a16:creationId xmlns:a16="http://schemas.microsoft.com/office/drawing/2014/main" id="{E5BEA3D9-5FD5-2744-8966-A46D0165DDE8}"/>
                  </a:ext>
                </a:extLst>
              </p:cNvPr>
              <p:cNvCxnSpPr/>
              <p:nvPr/>
            </p:nvCxnSpPr>
            <p:spPr>
              <a:xfrm flipH="1" flipV="1">
                <a:off x="1020687" y="3251968"/>
                <a:ext cx="18156" cy="22302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6" name="Straight Connector 1115">
                <a:extLst>
                  <a:ext uri="{FF2B5EF4-FFF2-40B4-BE49-F238E27FC236}">
                    <a16:creationId xmlns:a16="http://schemas.microsoft.com/office/drawing/2014/main" id="{A5C1C420-DEF4-5549-9612-E5BD5118036F}"/>
                  </a:ext>
                </a:extLst>
              </p:cNvPr>
              <p:cNvCxnSpPr/>
              <p:nvPr/>
            </p:nvCxnSpPr>
            <p:spPr>
              <a:xfrm flipH="1" flipV="1">
                <a:off x="1050169" y="3251968"/>
                <a:ext cx="328335" cy="22960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7" name="Group 1116">
              <a:extLst>
                <a:ext uri="{FF2B5EF4-FFF2-40B4-BE49-F238E27FC236}">
                  <a16:creationId xmlns:a16="http://schemas.microsoft.com/office/drawing/2014/main" id="{D74276F9-F127-8949-8EB9-EEB63A8CC303}"/>
                </a:ext>
              </a:extLst>
            </p:cNvPr>
            <p:cNvGrpSpPr/>
            <p:nvPr/>
          </p:nvGrpSpPr>
          <p:grpSpPr>
            <a:xfrm>
              <a:off x="5835083" y="3208452"/>
              <a:ext cx="1043898" cy="232783"/>
              <a:chOff x="334606" y="3248793"/>
              <a:chExt cx="1043898" cy="232783"/>
            </a:xfrm>
          </p:grpSpPr>
          <p:cxnSp>
            <p:nvCxnSpPr>
              <p:cNvPr id="1118" name="Straight Connector 1117">
                <a:extLst>
                  <a:ext uri="{FF2B5EF4-FFF2-40B4-BE49-F238E27FC236}">
                    <a16:creationId xmlns:a16="http://schemas.microsoft.com/office/drawing/2014/main" id="{DBCE70ED-B5B8-8C4D-8C9B-2904BC36C076}"/>
                  </a:ext>
                </a:extLst>
              </p:cNvPr>
              <p:cNvCxnSpPr/>
              <p:nvPr/>
            </p:nvCxnSpPr>
            <p:spPr>
              <a:xfrm flipV="1">
                <a:off x="334606" y="3248793"/>
                <a:ext cx="623584" cy="23278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9" name="Straight Connector 1118">
                <a:extLst>
                  <a:ext uri="{FF2B5EF4-FFF2-40B4-BE49-F238E27FC236}">
                    <a16:creationId xmlns:a16="http://schemas.microsoft.com/office/drawing/2014/main" id="{1FF8D5D8-2BE6-B542-8677-EDE387E77DAF}"/>
                  </a:ext>
                </a:extLst>
              </p:cNvPr>
              <p:cNvCxnSpPr/>
              <p:nvPr/>
            </p:nvCxnSpPr>
            <p:spPr>
              <a:xfrm flipV="1">
                <a:off x="684422" y="3248793"/>
                <a:ext cx="304005" cy="226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0" name="Straight Connector 1119">
                <a:extLst>
                  <a:ext uri="{FF2B5EF4-FFF2-40B4-BE49-F238E27FC236}">
                    <a16:creationId xmlns:a16="http://schemas.microsoft.com/office/drawing/2014/main" id="{4B2037D0-D88D-0647-8A43-081EB94230D7}"/>
                  </a:ext>
                </a:extLst>
              </p:cNvPr>
              <p:cNvCxnSpPr/>
              <p:nvPr/>
            </p:nvCxnSpPr>
            <p:spPr>
              <a:xfrm flipH="1" flipV="1">
                <a:off x="1020687" y="3251968"/>
                <a:ext cx="18156" cy="22302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1" name="Straight Connector 1120">
                <a:extLst>
                  <a:ext uri="{FF2B5EF4-FFF2-40B4-BE49-F238E27FC236}">
                    <a16:creationId xmlns:a16="http://schemas.microsoft.com/office/drawing/2014/main" id="{6F201ECA-0229-304C-BDF8-DB08DCE0E7A0}"/>
                  </a:ext>
                </a:extLst>
              </p:cNvPr>
              <p:cNvCxnSpPr/>
              <p:nvPr/>
            </p:nvCxnSpPr>
            <p:spPr>
              <a:xfrm flipH="1" flipV="1">
                <a:off x="1050169" y="3251968"/>
                <a:ext cx="328335" cy="22960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2" name="Straight Connector 1121">
              <a:extLst>
                <a:ext uri="{FF2B5EF4-FFF2-40B4-BE49-F238E27FC236}">
                  <a16:creationId xmlns:a16="http://schemas.microsoft.com/office/drawing/2014/main" id="{27CF7771-DFC6-EA45-B4B7-03EBC7E837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38095" y="3208452"/>
              <a:ext cx="3938756" cy="226196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3" name="Straight Connector 1122">
              <a:extLst>
                <a:ext uri="{FF2B5EF4-FFF2-40B4-BE49-F238E27FC236}">
                  <a16:creationId xmlns:a16="http://schemas.microsoft.com/office/drawing/2014/main" id="{8E0EC3C3-180A-E94E-A2B6-1AB4D834E6D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03840" y="3208452"/>
              <a:ext cx="4173610" cy="226196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4" name="Straight Connector 1123">
              <a:extLst>
                <a:ext uri="{FF2B5EF4-FFF2-40B4-BE49-F238E27FC236}">
                  <a16:creationId xmlns:a16="http://schemas.microsoft.com/office/drawing/2014/main" id="{B7ADC323-716A-0D45-BA1C-17D906A567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63497" y="3208452"/>
              <a:ext cx="4839817" cy="235957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5" name="Straight Connector 1124">
              <a:extLst>
                <a:ext uri="{FF2B5EF4-FFF2-40B4-BE49-F238E27FC236}">
                  <a16:creationId xmlns:a16="http://schemas.microsoft.com/office/drawing/2014/main" id="{FAB9E5B0-7046-1743-89B1-DB2F0EF2AD6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36799" y="3211627"/>
              <a:ext cx="4507481" cy="226432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6" name="TextBox 1125">
              <a:extLst>
                <a:ext uri="{FF2B5EF4-FFF2-40B4-BE49-F238E27FC236}">
                  <a16:creationId xmlns:a16="http://schemas.microsoft.com/office/drawing/2014/main" id="{D2AF41A9-B325-C146-BCA2-23CB3453EE7D}"/>
                </a:ext>
              </a:extLst>
            </p:cNvPr>
            <p:cNvSpPr txBox="1"/>
            <p:nvPr/>
          </p:nvSpPr>
          <p:spPr>
            <a:xfrm>
              <a:off x="4400143" y="4218034"/>
              <a:ext cx="243163" cy="226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9</a:t>
              </a:r>
            </a:p>
          </p:txBody>
        </p:sp>
        <p:sp>
          <p:nvSpPr>
            <p:cNvPr id="1127" name="TextBox 1126">
              <a:extLst>
                <a:ext uri="{FF2B5EF4-FFF2-40B4-BE49-F238E27FC236}">
                  <a16:creationId xmlns:a16="http://schemas.microsoft.com/office/drawing/2014/main" id="{8C832824-640F-1043-B9F7-1D4A35FF7E17}"/>
                </a:ext>
              </a:extLst>
            </p:cNvPr>
            <p:cNvSpPr txBox="1"/>
            <p:nvPr/>
          </p:nvSpPr>
          <p:spPr>
            <a:xfrm>
              <a:off x="4715567" y="4218848"/>
              <a:ext cx="312906" cy="226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10</a:t>
              </a:r>
            </a:p>
          </p:txBody>
        </p:sp>
        <p:sp>
          <p:nvSpPr>
            <p:cNvPr id="1128" name="TextBox 1127">
              <a:extLst>
                <a:ext uri="{FF2B5EF4-FFF2-40B4-BE49-F238E27FC236}">
                  <a16:creationId xmlns:a16="http://schemas.microsoft.com/office/drawing/2014/main" id="{D857028C-D83D-0A4E-966E-6C30BA37E354}"/>
                </a:ext>
              </a:extLst>
            </p:cNvPr>
            <p:cNvSpPr txBox="1"/>
            <p:nvPr/>
          </p:nvSpPr>
          <p:spPr>
            <a:xfrm>
              <a:off x="5068973" y="4220999"/>
              <a:ext cx="301660" cy="226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11</a:t>
              </a:r>
            </a:p>
          </p:txBody>
        </p:sp>
        <p:sp>
          <p:nvSpPr>
            <p:cNvPr id="1129" name="TextBox 1128">
              <a:extLst>
                <a:ext uri="{FF2B5EF4-FFF2-40B4-BE49-F238E27FC236}">
                  <a16:creationId xmlns:a16="http://schemas.microsoft.com/office/drawing/2014/main" id="{DFFA4DEE-0889-FE4C-87D8-B81307BE66F2}"/>
                </a:ext>
              </a:extLst>
            </p:cNvPr>
            <p:cNvSpPr txBox="1"/>
            <p:nvPr/>
          </p:nvSpPr>
          <p:spPr>
            <a:xfrm>
              <a:off x="5433769" y="4217456"/>
              <a:ext cx="312906" cy="226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12</a:t>
              </a:r>
            </a:p>
          </p:txBody>
        </p:sp>
        <p:sp>
          <p:nvSpPr>
            <p:cNvPr id="1130" name="TextBox 1129">
              <a:extLst>
                <a:ext uri="{FF2B5EF4-FFF2-40B4-BE49-F238E27FC236}">
                  <a16:creationId xmlns:a16="http://schemas.microsoft.com/office/drawing/2014/main" id="{8BD4198E-AC20-F248-8C7C-298F93154207}"/>
                </a:ext>
              </a:extLst>
            </p:cNvPr>
            <p:cNvSpPr txBox="1"/>
            <p:nvPr/>
          </p:nvSpPr>
          <p:spPr>
            <a:xfrm>
              <a:off x="5792870" y="4213911"/>
              <a:ext cx="301660" cy="226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13</a:t>
              </a:r>
            </a:p>
          </p:txBody>
        </p:sp>
        <p:sp>
          <p:nvSpPr>
            <p:cNvPr id="1131" name="TextBox 1130">
              <a:extLst>
                <a:ext uri="{FF2B5EF4-FFF2-40B4-BE49-F238E27FC236}">
                  <a16:creationId xmlns:a16="http://schemas.microsoft.com/office/drawing/2014/main" id="{562C2E14-D055-D644-8850-3E4417D181EF}"/>
                </a:ext>
              </a:extLst>
            </p:cNvPr>
            <p:cNvSpPr txBox="1"/>
            <p:nvPr/>
          </p:nvSpPr>
          <p:spPr>
            <a:xfrm>
              <a:off x="6151971" y="4216061"/>
              <a:ext cx="312906" cy="226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14</a:t>
              </a:r>
            </a:p>
          </p:txBody>
        </p:sp>
        <p:sp>
          <p:nvSpPr>
            <p:cNvPr id="1132" name="TextBox 1131">
              <a:extLst>
                <a:ext uri="{FF2B5EF4-FFF2-40B4-BE49-F238E27FC236}">
                  <a16:creationId xmlns:a16="http://schemas.microsoft.com/office/drawing/2014/main" id="{15386104-1206-5E44-9A26-6A7C06DD04A6}"/>
                </a:ext>
              </a:extLst>
            </p:cNvPr>
            <p:cNvSpPr txBox="1"/>
            <p:nvPr/>
          </p:nvSpPr>
          <p:spPr>
            <a:xfrm>
              <a:off x="6511072" y="4212518"/>
              <a:ext cx="301660" cy="226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15</a:t>
              </a:r>
            </a:p>
          </p:txBody>
        </p:sp>
        <p:sp>
          <p:nvSpPr>
            <p:cNvPr id="1133" name="TextBox 1132">
              <a:extLst>
                <a:ext uri="{FF2B5EF4-FFF2-40B4-BE49-F238E27FC236}">
                  <a16:creationId xmlns:a16="http://schemas.microsoft.com/office/drawing/2014/main" id="{62103A26-B517-644D-B539-988991BAAD8F}"/>
                </a:ext>
              </a:extLst>
            </p:cNvPr>
            <p:cNvSpPr txBox="1"/>
            <p:nvPr/>
          </p:nvSpPr>
          <p:spPr>
            <a:xfrm>
              <a:off x="6858783" y="4208974"/>
              <a:ext cx="301660" cy="226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16</a:t>
              </a:r>
            </a:p>
          </p:txBody>
        </p:sp>
        <p:sp>
          <p:nvSpPr>
            <p:cNvPr id="1136" name="TextBox 1135">
              <a:extLst>
                <a:ext uri="{FF2B5EF4-FFF2-40B4-BE49-F238E27FC236}">
                  <a16:creationId xmlns:a16="http://schemas.microsoft.com/office/drawing/2014/main" id="{5F4505F7-BBD1-9F43-923F-76ECBECD7B33}"/>
                </a:ext>
              </a:extLst>
            </p:cNvPr>
            <p:cNvSpPr txBox="1"/>
            <p:nvPr/>
          </p:nvSpPr>
          <p:spPr>
            <a:xfrm>
              <a:off x="1517707" y="4498556"/>
              <a:ext cx="5921569" cy="30906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two </a:t>
              </a:r>
              <a:r>
                <a:rPr lang="en-US" sz="2400" dirty="0">
                  <a:solidFill>
                    <a:srgbClr val="C00000"/>
                  </a:solidFill>
                </a:rPr>
                <a:t>disjoint</a:t>
              </a:r>
              <a:r>
                <a:rPr lang="en-US" sz="2400" dirty="0"/>
                <a:t> paths highlighted between racks 1 and 11</a:t>
              </a:r>
            </a:p>
          </p:txBody>
        </p:sp>
        <p:sp>
          <p:nvSpPr>
            <p:cNvPr id="1134" name="Freeform 1133">
              <a:extLst>
                <a:ext uri="{FF2B5EF4-FFF2-40B4-BE49-F238E27FC236}">
                  <a16:creationId xmlns:a16="http://schemas.microsoft.com/office/drawing/2014/main" id="{45A9891D-A557-E54C-91F6-288272F5BD99}"/>
                </a:ext>
              </a:extLst>
            </p:cNvPr>
            <p:cNvSpPr/>
            <p:nvPr/>
          </p:nvSpPr>
          <p:spPr>
            <a:xfrm>
              <a:off x="1624856" y="2465450"/>
              <a:ext cx="3485236" cy="973841"/>
            </a:xfrm>
            <a:custGeom>
              <a:avLst/>
              <a:gdLst>
                <a:gd name="connsiteX0" fmla="*/ 0 w 3519405"/>
                <a:gd name="connsiteY0" fmla="*/ 928282 h 945367"/>
                <a:gd name="connsiteX1" fmla="*/ 615041 w 3519405"/>
                <a:gd name="connsiteY1" fmla="*/ 694788 h 945367"/>
                <a:gd name="connsiteX2" fmla="*/ 575178 w 3519405"/>
                <a:gd name="connsiteY2" fmla="*/ 0 h 945367"/>
                <a:gd name="connsiteX3" fmla="*/ 740328 w 3519405"/>
                <a:gd name="connsiteY3" fmla="*/ 0 h 945367"/>
                <a:gd name="connsiteX4" fmla="*/ 3268833 w 3519405"/>
                <a:gd name="connsiteY4" fmla="*/ 575193 h 945367"/>
                <a:gd name="connsiteX5" fmla="*/ 3502321 w 3519405"/>
                <a:gd name="connsiteY5" fmla="*/ 706178 h 945367"/>
                <a:gd name="connsiteX6" fmla="*/ 3519405 w 3519405"/>
                <a:gd name="connsiteY6" fmla="*/ 945367 h 945367"/>
                <a:gd name="connsiteX0" fmla="*/ 0 w 3519405"/>
                <a:gd name="connsiteY0" fmla="*/ 928282 h 945367"/>
                <a:gd name="connsiteX1" fmla="*/ 580872 w 3519405"/>
                <a:gd name="connsiteY1" fmla="*/ 694788 h 945367"/>
                <a:gd name="connsiteX2" fmla="*/ 575178 w 3519405"/>
                <a:gd name="connsiteY2" fmla="*/ 0 h 945367"/>
                <a:gd name="connsiteX3" fmla="*/ 740328 w 3519405"/>
                <a:gd name="connsiteY3" fmla="*/ 0 h 945367"/>
                <a:gd name="connsiteX4" fmla="*/ 3268833 w 3519405"/>
                <a:gd name="connsiteY4" fmla="*/ 575193 h 945367"/>
                <a:gd name="connsiteX5" fmla="*/ 3502321 w 3519405"/>
                <a:gd name="connsiteY5" fmla="*/ 706178 h 945367"/>
                <a:gd name="connsiteX6" fmla="*/ 3519405 w 3519405"/>
                <a:gd name="connsiteY6" fmla="*/ 945367 h 945367"/>
                <a:gd name="connsiteX0" fmla="*/ 0 w 3519405"/>
                <a:gd name="connsiteY0" fmla="*/ 928282 h 945367"/>
                <a:gd name="connsiteX1" fmla="*/ 580872 w 3519405"/>
                <a:gd name="connsiteY1" fmla="*/ 694788 h 945367"/>
                <a:gd name="connsiteX2" fmla="*/ 575178 w 3519405"/>
                <a:gd name="connsiteY2" fmla="*/ 0 h 945367"/>
                <a:gd name="connsiteX3" fmla="*/ 700464 w 3519405"/>
                <a:gd name="connsiteY3" fmla="*/ 0 h 945367"/>
                <a:gd name="connsiteX4" fmla="*/ 3268833 w 3519405"/>
                <a:gd name="connsiteY4" fmla="*/ 575193 h 945367"/>
                <a:gd name="connsiteX5" fmla="*/ 3502321 w 3519405"/>
                <a:gd name="connsiteY5" fmla="*/ 706178 h 945367"/>
                <a:gd name="connsiteX6" fmla="*/ 3519405 w 3519405"/>
                <a:gd name="connsiteY6" fmla="*/ 945367 h 945367"/>
                <a:gd name="connsiteX0" fmla="*/ 0 w 3519405"/>
                <a:gd name="connsiteY0" fmla="*/ 928282 h 945367"/>
                <a:gd name="connsiteX1" fmla="*/ 580872 w 3519405"/>
                <a:gd name="connsiteY1" fmla="*/ 694788 h 945367"/>
                <a:gd name="connsiteX2" fmla="*/ 575178 w 3519405"/>
                <a:gd name="connsiteY2" fmla="*/ 0 h 945367"/>
                <a:gd name="connsiteX3" fmla="*/ 700464 w 3519405"/>
                <a:gd name="connsiteY3" fmla="*/ 0 h 945367"/>
                <a:gd name="connsiteX4" fmla="*/ 3217580 w 3519405"/>
                <a:gd name="connsiteY4" fmla="*/ 586583 h 945367"/>
                <a:gd name="connsiteX5" fmla="*/ 3502321 w 3519405"/>
                <a:gd name="connsiteY5" fmla="*/ 706178 h 945367"/>
                <a:gd name="connsiteX6" fmla="*/ 3519405 w 3519405"/>
                <a:gd name="connsiteY6" fmla="*/ 945367 h 945367"/>
                <a:gd name="connsiteX0" fmla="*/ 0 w 3519405"/>
                <a:gd name="connsiteY0" fmla="*/ 933977 h 951062"/>
                <a:gd name="connsiteX1" fmla="*/ 580872 w 3519405"/>
                <a:gd name="connsiteY1" fmla="*/ 700483 h 951062"/>
                <a:gd name="connsiteX2" fmla="*/ 575178 w 3519405"/>
                <a:gd name="connsiteY2" fmla="*/ 5695 h 951062"/>
                <a:gd name="connsiteX3" fmla="*/ 654905 w 3519405"/>
                <a:gd name="connsiteY3" fmla="*/ 0 h 951062"/>
                <a:gd name="connsiteX4" fmla="*/ 3217580 w 3519405"/>
                <a:gd name="connsiteY4" fmla="*/ 592278 h 951062"/>
                <a:gd name="connsiteX5" fmla="*/ 3502321 w 3519405"/>
                <a:gd name="connsiteY5" fmla="*/ 711873 h 951062"/>
                <a:gd name="connsiteX6" fmla="*/ 3519405 w 3519405"/>
                <a:gd name="connsiteY6" fmla="*/ 951062 h 951062"/>
                <a:gd name="connsiteX0" fmla="*/ 0 w 3519405"/>
                <a:gd name="connsiteY0" fmla="*/ 928282 h 945367"/>
                <a:gd name="connsiteX1" fmla="*/ 580872 w 3519405"/>
                <a:gd name="connsiteY1" fmla="*/ 694788 h 945367"/>
                <a:gd name="connsiteX2" fmla="*/ 575178 w 3519405"/>
                <a:gd name="connsiteY2" fmla="*/ 0 h 945367"/>
                <a:gd name="connsiteX3" fmla="*/ 592262 w 3519405"/>
                <a:gd name="connsiteY3" fmla="*/ 0 h 945367"/>
                <a:gd name="connsiteX4" fmla="*/ 3217580 w 3519405"/>
                <a:gd name="connsiteY4" fmla="*/ 586583 h 945367"/>
                <a:gd name="connsiteX5" fmla="*/ 3502321 w 3519405"/>
                <a:gd name="connsiteY5" fmla="*/ 706178 h 945367"/>
                <a:gd name="connsiteX6" fmla="*/ 3519405 w 3519405"/>
                <a:gd name="connsiteY6" fmla="*/ 945367 h 945367"/>
                <a:gd name="connsiteX0" fmla="*/ 0 w 3519405"/>
                <a:gd name="connsiteY0" fmla="*/ 933977 h 951062"/>
                <a:gd name="connsiteX1" fmla="*/ 580872 w 3519405"/>
                <a:gd name="connsiteY1" fmla="*/ 700483 h 951062"/>
                <a:gd name="connsiteX2" fmla="*/ 575178 w 3519405"/>
                <a:gd name="connsiteY2" fmla="*/ 5695 h 951062"/>
                <a:gd name="connsiteX3" fmla="*/ 637821 w 3519405"/>
                <a:gd name="connsiteY3" fmla="*/ 0 h 951062"/>
                <a:gd name="connsiteX4" fmla="*/ 3217580 w 3519405"/>
                <a:gd name="connsiteY4" fmla="*/ 592278 h 951062"/>
                <a:gd name="connsiteX5" fmla="*/ 3502321 w 3519405"/>
                <a:gd name="connsiteY5" fmla="*/ 711873 h 951062"/>
                <a:gd name="connsiteX6" fmla="*/ 3519405 w 3519405"/>
                <a:gd name="connsiteY6" fmla="*/ 951062 h 951062"/>
                <a:gd name="connsiteX0" fmla="*/ 0 w 3519405"/>
                <a:gd name="connsiteY0" fmla="*/ 933977 h 951062"/>
                <a:gd name="connsiteX1" fmla="*/ 603651 w 3519405"/>
                <a:gd name="connsiteY1" fmla="*/ 734653 h 951062"/>
                <a:gd name="connsiteX2" fmla="*/ 575178 w 3519405"/>
                <a:gd name="connsiteY2" fmla="*/ 5695 h 951062"/>
                <a:gd name="connsiteX3" fmla="*/ 637821 w 3519405"/>
                <a:gd name="connsiteY3" fmla="*/ 0 h 951062"/>
                <a:gd name="connsiteX4" fmla="*/ 3217580 w 3519405"/>
                <a:gd name="connsiteY4" fmla="*/ 592278 h 951062"/>
                <a:gd name="connsiteX5" fmla="*/ 3502321 w 3519405"/>
                <a:gd name="connsiteY5" fmla="*/ 711873 h 951062"/>
                <a:gd name="connsiteX6" fmla="*/ 3519405 w 3519405"/>
                <a:gd name="connsiteY6" fmla="*/ 951062 h 951062"/>
                <a:gd name="connsiteX0" fmla="*/ 0 w 3485236"/>
                <a:gd name="connsiteY0" fmla="*/ 951062 h 951062"/>
                <a:gd name="connsiteX1" fmla="*/ 569482 w 3485236"/>
                <a:gd name="connsiteY1" fmla="*/ 734653 h 951062"/>
                <a:gd name="connsiteX2" fmla="*/ 541009 w 3485236"/>
                <a:gd name="connsiteY2" fmla="*/ 5695 h 951062"/>
                <a:gd name="connsiteX3" fmla="*/ 603652 w 3485236"/>
                <a:gd name="connsiteY3" fmla="*/ 0 h 951062"/>
                <a:gd name="connsiteX4" fmla="*/ 3183411 w 3485236"/>
                <a:gd name="connsiteY4" fmla="*/ 592278 h 951062"/>
                <a:gd name="connsiteX5" fmla="*/ 3468152 w 3485236"/>
                <a:gd name="connsiteY5" fmla="*/ 711873 h 951062"/>
                <a:gd name="connsiteX6" fmla="*/ 3485236 w 3485236"/>
                <a:gd name="connsiteY6" fmla="*/ 951062 h 951062"/>
                <a:gd name="connsiteX0" fmla="*/ 0 w 3485236"/>
                <a:gd name="connsiteY0" fmla="*/ 945367 h 945367"/>
                <a:gd name="connsiteX1" fmla="*/ 569482 w 3485236"/>
                <a:gd name="connsiteY1" fmla="*/ 728958 h 945367"/>
                <a:gd name="connsiteX2" fmla="*/ 541009 w 3485236"/>
                <a:gd name="connsiteY2" fmla="*/ 0 h 945367"/>
                <a:gd name="connsiteX3" fmla="*/ 3183411 w 3485236"/>
                <a:gd name="connsiteY3" fmla="*/ 586583 h 945367"/>
                <a:gd name="connsiteX4" fmla="*/ 3468152 w 3485236"/>
                <a:gd name="connsiteY4" fmla="*/ 706178 h 945367"/>
                <a:gd name="connsiteX5" fmla="*/ 3485236 w 3485236"/>
                <a:gd name="connsiteY5" fmla="*/ 945367 h 945367"/>
                <a:gd name="connsiteX0" fmla="*/ 0 w 3485236"/>
                <a:gd name="connsiteY0" fmla="*/ 1019401 h 1019401"/>
                <a:gd name="connsiteX1" fmla="*/ 569482 w 3485236"/>
                <a:gd name="connsiteY1" fmla="*/ 802992 h 1019401"/>
                <a:gd name="connsiteX2" fmla="*/ 563788 w 3485236"/>
                <a:gd name="connsiteY2" fmla="*/ 0 h 1019401"/>
                <a:gd name="connsiteX3" fmla="*/ 3183411 w 3485236"/>
                <a:gd name="connsiteY3" fmla="*/ 660617 h 1019401"/>
                <a:gd name="connsiteX4" fmla="*/ 3468152 w 3485236"/>
                <a:gd name="connsiteY4" fmla="*/ 780212 h 1019401"/>
                <a:gd name="connsiteX5" fmla="*/ 3485236 w 3485236"/>
                <a:gd name="connsiteY5" fmla="*/ 1019401 h 1019401"/>
                <a:gd name="connsiteX0" fmla="*/ 0 w 3485236"/>
                <a:gd name="connsiteY0" fmla="*/ 1019401 h 1019401"/>
                <a:gd name="connsiteX1" fmla="*/ 569482 w 3485236"/>
                <a:gd name="connsiteY1" fmla="*/ 802992 h 1019401"/>
                <a:gd name="connsiteX2" fmla="*/ 563788 w 3485236"/>
                <a:gd name="connsiteY2" fmla="*/ 0 h 1019401"/>
                <a:gd name="connsiteX3" fmla="*/ 3211885 w 3485236"/>
                <a:gd name="connsiteY3" fmla="*/ 615057 h 1019401"/>
                <a:gd name="connsiteX4" fmla="*/ 3468152 w 3485236"/>
                <a:gd name="connsiteY4" fmla="*/ 780212 h 1019401"/>
                <a:gd name="connsiteX5" fmla="*/ 3485236 w 3485236"/>
                <a:gd name="connsiteY5" fmla="*/ 1019401 h 1019401"/>
                <a:gd name="connsiteX0" fmla="*/ 0 w 3485236"/>
                <a:gd name="connsiteY0" fmla="*/ 973841 h 973841"/>
                <a:gd name="connsiteX1" fmla="*/ 569482 w 3485236"/>
                <a:gd name="connsiteY1" fmla="*/ 757432 h 973841"/>
                <a:gd name="connsiteX2" fmla="*/ 569483 w 3485236"/>
                <a:gd name="connsiteY2" fmla="*/ 0 h 973841"/>
                <a:gd name="connsiteX3" fmla="*/ 3211885 w 3485236"/>
                <a:gd name="connsiteY3" fmla="*/ 569497 h 973841"/>
                <a:gd name="connsiteX4" fmla="*/ 3468152 w 3485236"/>
                <a:gd name="connsiteY4" fmla="*/ 734652 h 973841"/>
                <a:gd name="connsiteX5" fmla="*/ 3485236 w 3485236"/>
                <a:gd name="connsiteY5" fmla="*/ 973841 h 97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85236" h="973841">
                  <a:moveTo>
                    <a:pt x="0" y="973841"/>
                  </a:moveTo>
                  <a:lnTo>
                    <a:pt x="569482" y="757432"/>
                  </a:lnTo>
                  <a:cubicBezTo>
                    <a:pt x="569482" y="504955"/>
                    <a:pt x="569483" y="252477"/>
                    <a:pt x="569483" y="0"/>
                  </a:cubicBezTo>
                  <a:lnTo>
                    <a:pt x="3211885" y="569497"/>
                  </a:lnTo>
                  <a:lnTo>
                    <a:pt x="3468152" y="734652"/>
                  </a:lnTo>
                  <a:lnTo>
                    <a:pt x="3485236" y="973841"/>
                  </a:lnTo>
                </a:path>
              </a:pathLst>
            </a:custGeom>
            <a:ln w="44450"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5" name="Freeform 1134">
              <a:extLst>
                <a:ext uri="{FF2B5EF4-FFF2-40B4-BE49-F238E27FC236}">
                  <a16:creationId xmlns:a16="http://schemas.microsoft.com/office/drawing/2014/main" id="{50FBB60B-7C4C-8D49-B2DB-B85E835FD61D}"/>
                </a:ext>
              </a:extLst>
            </p:cNvPr>
            <p:cNvSpPr/>
            <p:nvPr/>
          </p:nvSpPr>
          <p:spPr>
            <a:xfrm>
              <a:off x="1715628" y="2483588"/>
              <a:ext cx="4584339" cy="973842"/>
            </a:xfrm>
            <a:custGeom>
              <a:avLst/>
              <a:gdLst>
                <a:gd name="connsiteX0" fmla="*/ 0 w 3519405"/>
                <a:gd name="connsiteY0" fmla="*/ 928282 h 945367"/>
                <a:gd name="connsiteX1" fmla="*/ 615041 w 3519405"/>
                <a:gd name="connsiteY1" fmla="*/ 694788 h 945367"/>
                <a:gd name="connsiteX2" fmla="*/ 575178 w 3519405"/>
                <a:gd name="connsiteY2" fmla="*/ 0 h 945367"/>
                <a:gd name="connsiteX3" fmla="*/ 740328 w 3519405"/>
                <a:gd name="connsiteY3" fmla="*/ 0 h 945367"/>
                <a:gd name="connsiteX4" fmla="*/ 3268833 w 3519405"/>
                <a:gd name="connsiteY4" fmla="*/ 575193 h 945367"/>
                <a:gd name="connsiteX5" fmla="*/ 3502321 w 3519405"/>
                <a:gd name="connsiteY5" fmla="*/ 706178 h 945367"/>
                <a:gd name="connsiteX6" fmla="*/ 3519405 w 3519405"/>
                <a:gd name="connsiteY6" fmla="*/ 945367 h 945367"/>
                <a:gd name="connsiteX0" fmla="*/ 0 w 3519405"/>
                <a:gd name="connsiteY0" fmla="*/ 928282 h 945367"/>
                <a:gd name="connsiteX1" fmla="*/ 580872 w 3519405"/>
                <a:gd name="connsiteY1" fmla="*/ 694788 h 945367"/>
                <a:gd name="connsiteX2" fmla="*/ 575178 w 3519405"/>
                <a:gd name="connsiteY2" fmla="*/ 0 h 945367"/>
                <a:gd name="connsiteX3" fmla="*/ 740328 w 3519405"/>
                <a:gd name="connsiteY3" fmla="*/ 0 h 945367"/>
                <a:gd name="connsiteX4" fmla="*/ 3268833 w 3519405"/>
                <a:gd name="connsiteY4" fmla="*/ 575193 h 945367"/>
                <a:gd name="connsiteX5" fmla="*/ 3502321 w 3519405"/>
                <a:gd name="connsiteY5" fmla="*/ 706178 h 945367"/>
                <a:gd name="connsiteX6" fmla="*/ 3519405 w 3519405"/>
                <a:gd name="connsiteY6" fmla="*/ 945367 h 945367"/>
                <a:gd name="connsiteX0" fmla="*/ 0 w 3519405"/>
                <a:gd name="connsiteY0" fmla="*/ 928282 h 945367"/>
                <a:gd name="connsiteX1" fmla="*/ 580872 w 3519405"/>
                <a:gd name="connsiteY1" fmla="*/ 694788 h 945367"/>
                <a:gd name="connsiteX2" fmla="*/ 575178 w 3519405"/>
                <a:gd name="connsiteY2" fmla="*/ 0 h 945367"/>
                <a:gd name="connsiteX3" fmla="*/ 700464 w 3519405"/>
                <a:gd name="connsiteY3" fmla="*/ 0 h 945367"/>
                <a:gd name="connsiteX4" fmla="*/ 3268833 w 3519405"/>
                <a:gd name="connsiteY4" fmla="*/ 575193 h 945367"/>
                <a:gd name="connsiteX5" fmla="*/ 3502321 w 3519405"/>
                <a:gd name="connsiteY5" fmla="*/ 706178 h 945367"/>
                <a:gd name="connsiteX6" fmla="*/ 3519405 w 3519405"/>
                <a:gd name="connsiteY6" fmla="*/ 945367 h 945367"/>
                <a:gd name="connsiteX0" fmla="*/ 0 w 3519405"/>
                <a:gd name="connsiteY0" fmla="*/ 928282 h 945367"/>
                <a:gd name="connsiteX1" fmla="*/ 580872 w 3519405"/>
                <a:gd name="connsiteY1" fmla="*/ 694788 h 945367"/>
                <a:gd name="connsiteX2" fmla="*/ 575178 w 3519405"/>
                <a:gd name="connsiteY2" fmla="*/ 0 h 945367"/>
                <a:gd name="connsiteX3" fmla="*/ 700464 w 3519405"/>
                <a:gd name="connsiteY3" fmla="*/ 0 h 945367"/>
                <a:gd name="connsiteX4" fmla="*/ 3217580 w 3519405"/>
                <a:gd name="connsiteY4" fmla="*/ 586583 h 945367"/>
                <a:gd name="connsiteX5" fmla="*/ 3502321 w 3519405"/>
                <a:gd name="connsiteY5" fmla="*/ 706178 h 945367"/>
                <a:gd name="connsiteX6" fmla="*/ 3519405 w 3519405"/>
                <a:gd name="connsiteY6" fmla="*/ 945367 h 945367"/>
                <a:gd name="connsiteX0" fmla="*/ 0 w 3519405"/>
                <a:gd name="connsiteY0" fmla="*/ 933977 h 951062"/>
                <a:gd name="connsiteX1" fmla="*/ 580872 w 3519405"/>
                <a:gd name="connsiteY1" fmla="*/ 700483 h 951062"/>
                <a:gd name="connsiteX2" fmla="*/ 575178 w 3519405"/>
                <a:gd name="connsiteY2" fmla="*/ 5695 h 951062"/>
                <a:gd name="connsiteX3" fmla="*/ 654905 w 3519405"/>
                <a:gd name="connsiteY3" fmla="*/ 0 h 951062"/>
                <a:gd name="connsiteX4" fmla="*/ 3217580 w 3519405"/>
                <a:gd name="connsiteY4" fmla="*/ 592278 h 951062"/>
                <a:gd name="connsiteX5" fmla="*/ 3502321 w 3519405"/>
                <a:gd name="connsiteY5" fmla="*/ 711873 h 951062"/>
                <a:gd name="connsiteX6" fmla="*/ 3519405 w 3519405"/>
                <a:gd name="connsiteY6" fmla="*/ 951062 h 951062"/>
                <a:gd name="connsiteX0" fmla="*/ 0 w 3519405"/>
                <a:gd name="connsiteY0" fmla="*/ 928282 h 945367"/>
                <a:gd name="connsiteX1" fmla="*/ 580872 w 3519405"/>
                <a:gd name="connsiteY1" fmla="*/ 694788 h 945367"/>
                <a:gd name="connsiteX2" fmla="*/ 575178 w 3519405"/>
                <a:gd name="connsiteY2" fmla="*/ 0 h 945367"/>
                <a:gd name="connsiteX3" fmla="*/ 592262 w 3519405"/>
                <a:gd name="connsiteY3" fmla="*/ 0 h 945367"/>
                <a:gd name="connsiteX4" fmla="*/ 3217580 w 3519405"/>
                <a:gd name="connsiteY4" fmla="*/ 586583 h 945367"/>
                <a:gd name="connsiteX5" fmla="*/ 3502321 w 3519405"/>
                <a:gd name="connsiteY5" fmla="*/ 706178 h 945367"/>
                <a:gd name="connsiteX6" fmla="*/ 3519405 w 3519405"/>
                <a:gd name="connsiteY6" fmla="*/ 945367 h 945367"/>
                <a:gd name="connsiteX0" fmla="*/ 0 w 3519405"/>
                <a:gd name="connsiteY0" fmla="*/ 933977 h 951062"/>
                <a:gd name="connsiteX1" fmla="*/ 580872 w 3519405"/>
                <a:gd name="connsiteY1" fmla="*/ 700483 h 951062"/>
                <a:gd name="connsiteX2" fmla="*/ 575178 w 3519405"/>
                <a:gd name="connsiteY2" fmla="*/ 5695 h 951062"/>
                <a:gd name="connsiteX3" fmla="*/ 637821 w 3519405"/>
                <a:gd name="connsiteY3" fmla="*/ 0 h 951062"/>
                <a:gd name="connsiteX4" fmla="*/ 3217580 w 3519405"/>
                <a:gd name="connsiteY4" fmla="*/ 592278 h 951062"/>
                <a:gd name="connsiteX5" fmla="*/ 3502321 w 3519405"/>
                <a:gd name="connsiteY5" fmla="*/ 711873 h 951062"/>
                <a:gd name="connsiteX6" fmla="*/ 3519405 w 3519405"/>
                <a:gd name="connsiteY6" fmla="*/ 951062 h 951062"/>
                <a:gd name="connsiteX0" fmla="*/ 0 w 3519405"/>
                <a:gd name="connsiteY0" fmla="*/ 933977 h 951062"/>
                <a:gd name="connsiteX1" fmla="*/ 603651 w 3519405"/>
                <a:gd name="connsiteY1" fmla="*/ 734653 h 951062"/>
                <a:gd name="connsiteX2" fmla="*/ 575178 w 3519405"/>
                <a:gd name="connsiteY2" fmla="*/ 5695 h 951062"/>
                <a:gd name="connsiteX3" fmla="*/ 637821 w 3519405"/>
                <a:gd name="connsiteY3" fmla="*/ 0 h 951062"/>
                <a:gd name="connsiteX4" fmla="*/ 3217580 w 3519405"/>
                <a:gd name="connsiteY4" fmla="*/ 592278 h 951062"/>
                <a:gd name="connsiteX5" fmla="*/ 3502321 w 3519405"/>
                <a:gd name="connsiteY5" fmla="*/ 711873 h 951062"/>
                <a:gd name="connsiteX6" fmla="*/ 3519405 w 3519405"/>
                <a:gd name="connsiteY6" fmla="*/ 951062 h 951062"/>
                <a:gd name="connsiteX0" fmla="*/ 0 w 3485236"/>
                <a:gd name="connsiteY0" fmla="*/ 951062 h 951062"/>
                <a:gd name="connsiteX1" fmla="*/ 569482 w 3485236"/>
                <a:gd name="connsiteY1" fmla="*/ 734653 h 951062"/>
                <a:gd name="connsiteX2" fmla="*/ 541009 w 3485236"/>
                <a:gd name="connsiteY2" fmla="*/ 5695 h 951062"/>
                <a:gd name="connsiteX3" fmla="*/ 603652 w 3485236"/>
                <a:gd name="connsiteY3" fmla="*/ 0 h 951062"/>
                <a:gd name="connsiteX4" fmla="*/ 3183411 w 3485236"/>
                <a:gd name="connsiteY4" fmla="*/ 592278 h 951062"/>
                <a:gd name="connsiteX5" fmla="*/ 3468152 w 3485236"/>
                <a:gd name="connsiteY5" fmla="*/ 711873 h 951062"/>
                <a:gd name="connsiteX6" fmla="*/ 3485236 w 3485236"/>
                <a:gd name="connsiteY6" fmla="*/ 951062 h 951062"/>
                <a:gd name="connsiteX0" fmla="*/ 0 w 3485236"/>
                <a:gd name="connsiteY0" fmla="*/ 945367 h 945367"/>
                <a:gd name="connsiteX1" fmla="*/ 569482 w 3485236"/>
                <a:gd name="connsiteY1" fmla="*/ 728958 h 945367"/>
                <a:gd name="connsiteX2" fmla="*/ 541009 w 3485236"/>
                <a:gd name="connsiteY2" fmla="*/ 0 h 945367"/>
                <a:gd name="connsiteX3" fmla="*/ 3183411 w 3485236"/>
                <a:gd name="connsiteY3" fmla="*/ 586583 h 945367"/>
                <a:gd name="connsiteX4" fmla="*/ 3468152 w 3485236"/>
                <a:gd name="connsiteY4" fmla="*/ 706178 h 945367"/>
                <a:gd name="connsiteX5" fmla="*/ 3485236 w 3485236"/>
                <a:gd name="connsiteY5" fmla="*/ 945367 h 945367"/>
                <a:gd name="connsiteX0" fmla="*/ 0 w 3485236"/>
                <a:gd name="connsiteY0" fmla="*/ 1019401 h 1019401"/>
                <a:gd name="connsiteX1" fmla="*/ 569482 w 3485236"/>
                <a:gd name="connsiteY1" fmla="*/ 802992 h 1019401"/>
                <a:gd name="connsiteX2" fmla="*/ 563788 w 3485236"/>
                <a:gd name="connsiteY2" fmla="*/ 0 h 1019401"/>
                <a:gd name="connsiteX3" fmla="*/ 3183411 w 3485236"/>
                <a:gd name="connsiteY3" fmla="*/ 660617 h 1019401"/>
                <a:gd name="connsiteX4" fmla="*/ 3468152 w 3485236"/>
                <a:gd name="connsiteY4" fmla="*/ 780212 h 1019401"/>
                <a:gd name="connsiteX5" fmla="*/ 3485236 w 3485236"/>
                <a:gd name="connsiteY5" fmla="*/ 1019401 h 1019401"/>
                <a:gd name="connsiteX0" fmla="*/ 0 w 3485236"/>
                <a:gd name="connsiteY0" fmla="*/ 1019401 h 1019401"/>
                <a:gd name="connsiteX1" fmla="*/ 569482 w 3485236"/>
                <a:gd name="connsiteY1" fmla="*/ 802992 h 1019401"/>
                <a:gd name="connsiteX2" fmla="*/ 563788 w 3485236"/>
                <a:gd name="connsiteY2" fmla="*/ 0 h 1019401"/>
                <a:gd name="connsiteX3" fmla="*/ 3211885 w 3485236"/>
                <a:gd name="connsiteY3" fmla="*/ 615057 h 1019401"/>
                <a:gd name="connsiteX4" fmla="*/ 3468152 w 3485236"/>
                <a:gd name="connsiteY4" fmla="*/ 780212 h 1019401"/>
                <a:gd name="connsiteX5" fmla="*/ 3485236 w 3485236"/>
                <a:gd name="connsiteY5" fmla="*/ 1019401 h 1019401"/>
                <a:gd name="connsiteX0" fmla="*/ 0 w 3485236"/>
                <a:gd name="connsiteY0" fmla="*/ 973841 h 973841"/>
                <a:gd name="connsiteX1" fmla="*/ 569482 w 3485236"/>
                <a:gd name="connsiteY1" fmla="*/ 757432 h 973841"/>
                <a:gd name="connsiteX2" fmla="*/ 569483 w 3485236"/>
                <a:gd name="connsiteY2" fmla="*/ 0 h 973841"/>
                <a:gd name="connsiteX3" fmla="*/ 3211885 w 3485236"/>
                <a:gd name="connsiteY3" fmla="*/ 569497 h 973841"/>
                <a:gd name="connsiteX4" fmla="*/ 3468152 w 3485236"/>
                <a:gd name="connsiteY4" fmla="*/ 734652 h 973841"/>
                <a:gd name="connsiteX5" fmla="*/ 3485236 w 3485236"/>
                <a:gd name="connsiteY5" fmla="*/ 973841 h 973841"/>
                <a:gd name="connsiteX0" fmla="*/ 0 w 4789352"/>
                <a:gd name="connsiteY0" fmla="*/ 1082046 h 1082046"/>
                <a:gd name="connsiteX1" fmla="*/ 1873598 w 4789352"/>
                <a:gd name="connsiteY1" fmla="*/ 757432 h 1082046"/>
                <a:gd name="connsiteX2" fmla="*/ 1873599 w 4789352"/>
                <a:gd name="connsiteY2" fmla="*/ 0 h 1082046"/>
                <a:gd name="connsiteX3" fmla="*/ 4516001 w 4789352"/>
                <a:gd name="connsiteY3" fmla="*/ 569497 h 1082046"/>
                <a:gd name="connsiteX4" fmla="*/ 4772268 w 4789352"/>
                <a:gd name="connsiteY4" fmla="*/ 734652 h 1082046"/>
                <a:gd name="connsiteX5" fmla="*/ 4789352 w 4789352"/>
                <a:gd name="connsiteY5" fmla="*/ 973841 h 1082046"/>
                <a:gd name="connsiteX0" fmla="*/ 0 w 4789352"/>
                <a:gd name="connsiteY0" fmla="*/ 973842 h 973842"/>
                <a:gd name="connsiteX1" fmla="*/ 1873598 w 4789352"/>
                <a:gd name="connsiteY1" fmla="*/ 649228 h 973842"/>
                <a:gd name="connsiteX2" fmla="*/ 1884989 w 4789352"/>
                <a:gd name="connsiteY2" fmla="*/ 0 h 973842"/>
                <a:gd name="connsiteX3" fmla="*/ 4516001 w 4789352"/>
                <a:gd name="connsiteY3" fmla="*/ 461293 h 973842"/>
                <a:gd name="connsiteX4" fmla="*/ 4772268 w 4789352"/>
                <a:gd name="connsiteY4" fmla="*/ 626448 h 973842"/>
                <a:gd name="connsiteX5" fmla="*/ 4789352 w 4789352"/>
                <a:gd name="connsiteY5" fmla="*/ 865637 h 973842"/>
                <a:gd name="connsiteX0" fmla="*/ 0 w 4772268"/>
                <a:gd name="connsiteY0" fmla="*/ 973842 h 973842"/>
                <a:gd name="connsiteX1" fmla="*/ 1873598 w 4772268"/>
                <a:gd name="connsiteY1" fmla="*/ 649228 h 973842"/>
                <a:gd name="connsiteX2" fmla="*/ 1884989 w 4772268"/>
                <a:gd name="connsiteY2" fmla="*/ 0 h 973842"/>
                <a:gd name="connsiteX3" fmla="*/ 4516001 w 4772268"/>
                <a:gd name="connsiteY3" fmla="*/ 461293 h 973842"/>
                <a:gd name="connsiteX4" fmla="*/ 4772268 w 4772268"/>
                <a:gd name="connsiteY4" fmla="*/ 626448 h 973842"/>
                <a:gd name="connsiteX5" fmla="*/ 3451066 w 4772268"/>
                <a:gd name="connsiteY5" fmla="*/ 939672 h 973842"/>
                <a:gd name="connsiteX0" fmla="*/ 0 w 4584339"/>
                <a:gd name="connsiteY0" fmla="*/ 973842 h 973842"/>
                <a:gd name="connsiteX1" fmla="*/ 1873598 w 4584339"/>
                <a:gd name="connsiteY1" fmla="*/ 649228 h 973842"/>
                <a:gd name="connsiteX2" fmla="*/ 1884989 w 4584339"/>
                <a:gd name="connsiteY2" fmla="*/ 0 h 973842"/>
                <a:gd name="connsiteX3" fmla="*/ 4516001 w 4584339"/>
                <a:gd name="connsiteY3" fmla="*/ 461293 h 973842"/>
                <a:gd name="connsiteX4" fmla="*/ 4584339 w 4584339"/>
                <a:gd name="connsiteY4" fmla="*/ 728958 h 973842"/>
                <a:gd name="connsiteX5" fmla="*/ 3451066 w 4584339"/>
                <a:gd name="connsiteY5" fmla="*/ 939672 h 973842"/>
                <a:gd name="connsiteX0" fmla="*/ 0 w 4624203"/>
                <a:gd name="connsiteY0" fmla="*/ 973842 h 973842"/>
                <a:gd name="connsiteX1" fmla="*/ 1873598 w 4624203"/>
                <a:gd name="connsiteY1" fmla="*/ 649228 h 973842"/>
                <a:gd name="connsiteX2" fmla="*/ 1884989 w 4624203"/>
                <a:gd name="connsiteY2" fmla="*/ 0 h 973842"/>
                <a:gd name="connsiteX3" fmla="*/ 4624203 w 4624203"/>
                <a:gd name="connsiteY3" fmla="*/ 580887 h 973842"/>
                <a:gd name="connsiteX4" fmla="*/ 4584339 w 4624203"/>
                <a:gd name="connsiteY4" fmla="*/ 728958 h 973842"/>
                <a:gd name="connsiteX5" fmla="*/ 3451066 w 4624203"/>
                <a:gd name="connsiteY5" fmla="*/ 939672 h 973842"/>
                <a:gd name="connsiteX0" fmla="*/ 0 w 4584339"/>
                <a:gd name="connsiteY0" fmla="*/ 973842 h 973842"/>
                <a:gd name="connsiteX1" fmla="*/ 1873598 w 4584339"/>
                <a:gd name="connsiteY1" fmla="*/ 649228 h 973842"/>
                <a:gd name="connsiteX2" fmla="*/ 1884989 w 4584339"/>
                <a:gd name="connsiteY2" fmla="*/ 0 h 973842"/>
                <a:gd name="connsiteX3" fmla="*/ 4572949 w 4584339"/>
                <a:gd name="connsiteY3" fmla="*/ 569497 h 973842"/>
                <a:gd name="connsiteX4" fmla="*/ 4584339 w 4584339"/>
                <a:gd name="connsiteY4" fmla="*/ 728958 h 973842"/>
                <a:gd name="connsiteX5" fmla="*/ 3451066 w 4584339"/>
                <a:gd name="connsiteY5" fmla="*/ 939672 h 973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4339" h="973842">
                  <a:moveTo>
                    <a:pt x="0" y="973842"/>
                  </a:moveTo>
                  <a:lnTo>
                    <a:pt x="1873598" y="649228"/>
                  </a:lnTo>
                  <a:cubicBezTo>
                    <a:pt x="1873598" y="396751"/>
                    <a:pt x="1884989" y="252477"/>
                    <a:pt x="1884989" y="0"/>
                  </a:cubicBezTo>
                  <a:lnTo>
                    <a:pt x="4572949" y="569497"/>
                  </a:lnTo>
                  <a:lnTo>
                    <a:pt x="4584339" y="728958"/>
                  </a:lnTo>
                  <a:lnTo>
                    <a:pt x="3451066" y="939672"/>
                  </a:lnTo>
                </a:path>
              </a:pathLst>
            </a:custGeom>
            <a:ln w="539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2" name="Rectangle 6">
            <a:extLst>
              <a:ext uri="{FF2B5EF4-FFF2-40B4-BE49-F238E27FC236}">
                <a16:creationId xmlns:a16="http://schemas.microsoft.com/office/drawing/2014/main" id="{A2ACF35F-12E6-0249-AE9D-CA2089FDB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691" y="1287837"/>
            <a:ext cx="11256309" cy="179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 eaLnBrk="1" hangingPunct="1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i="0" dirty="0">
                <a:latin typeface="+mn-lt"/>
              </a:rPr>
              <a:t>rich interconnection among switches, racks:</a:t>
            </a:r>
          </a:p>
          <a:p>
            <a:pPr marL="681038" lvl="1" indent="-223838" eaLnBrk="1" hangingPunct="1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i="0" dirty="0">
                <a:latin typeface="+mn-lt"/>
              </a:rPr>
              <a:t>increased throughput between racks (multiple routing paths possible)</a:t>
            </a:r>
          </a:p>
          <a:p>
            <a:pPr marL="681038" lvl="1" indent="-223838" eaLnBrk="1" hangingPunct="1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i="0" dirty="0">
                <a:latin typeface="+mn-lt"/>
              </a:rPr>
              <a:t>increased reliability via redundancy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3200" dirty="0">
              <a:latin typeface="Gill Sans MT" charset="0"/>
            </a:endParaRPr>
          </a:p>
        </p:txBody>
      </p:sp>
      <p:grpSp>
        <p:nvGrpSpPr>
          <p:cNvPr id="1145" name="Group 1144">
            <a:extLst>
              <a:ext uri="{FF2B5EF4-FFF2-40B4-BE49-F238E27FC236}">
                <a16:creationId xmlns:a16="http://schemas.microsoft.com/office/drawing/2014/main" id="{57E8F571-F3FB-C247-B74D-9BEAF145DC4B}"/>
              </a:ext>
            </a:extLst>
          </p:cNvPr>
          <p:cNvGrpSpPr/>
          <p:nvPr/>
        </p:nvGrpSpPr>
        <p:grpSpPr>
          <a:xfrm>
            <a:off x="2334159" y="2821994"/>
            <a:ext cx="610209" cy="346402"/>
            <a:chOff x="3668110" y="2448910"/>
            <a:chExt cx="3794234" cy="2165130"/>
          </a:xfrm>
        </p:grpSpPr>
        <p:sp>
          <p:nvSpPr>
            <p:cNvPr id="1147" name="Rectangle 1146">
              <a:extLst>
                <a:ext uri="{FF2B5EF4-FFF2-40B4-BE49-F238E27FC236}">
                  <a16:creationId xmlns:a16="http://schemas.microsoft.com/office/drawing/2014/main" id="{2DCAB119-FA60-1746-A6A4-B802C843B160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48" name="Freeform 1147">
              <a:extLst>
                <a:ext uri="{FF2B5EF4-FFF2-40B4-BE49-F238E27FC236}">
                  <a16:creationId xmlns:a16="http://schemas.microsoft.com/office/drawing/2014/main" id="{538FA78F-3642-194F-80F9-0A55C4F66CA3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149" name="Group 1148">
              <a:extLst>
                <a:ext uri="{FF2B5EF4-FFF2-40B4-BE49-F238E27FC236}">
                  <a16:creationId xmlns:a16="http://schemas.microsoft.com/office/drawing/2014/main" id="{2DB23CBA-F0AB-2E49-A01E-510852C93BEF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150" name="Freeform 1149">
                <a:extLst>
                  <a:ext uri="{FF2B5EF4-FFF2-40B4-BE49-F238E27FC236}">
                    <a16:creationId xmlns:a16="http://schemas.microsoft.com/office/drawing/2014/main" id="{E19762A3-7FA7-8943-A77A-D3C527BF546F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51" name="Freeform 1150">
                <a:extLst>
                  <a:ext uri="{FF2B5EF4-FFF2-40B4-BE49-F238E27FC236}">
                    <a16:creationId xmlns:a16="http://schemas.microsoft.com/office/drawing/2014/main" id="{3C9AED02-DCE9-7147-B1EA-D6C7616F6AA2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52" name="Freeform 1151">
                <a:extLst>
                  <a:ext uri="{FF2B5EF4-FFF2-40B4-BE49-F238E27FC236}">
                    <a16:creationId xmlns:a16="http://schemas.microsoft.com/office/drawing/2014/main" id="{D9060922-1C4B-AB41-93FB-725FBD1F86EE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53" name="Freeform 1152">
                <a:extLst>
                  <a:ext uri="{FF2B5EF4-FFF2-40B4-BE49-F238E27FC236}">
                    <a16:creationId xmlns:a16="http://schemas.microsoft.com/office/drawing/2014/main" id="{70B56F9A-7427-2949-8145-7CF8063BEB50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54" name="Group 1153">
            <a:extLst>
              <a:ext uri="{FF2B5EF4-FFF2-40B4-BE49-F238E27FC236}">
                <a16:creationId xmlns:a16="http://schemas.microsoft.com/office/drawing/2014/main" id="{A0D6F02E-F3A3-CF46-9C9A-076CC1EF6761}"/>
              </a:ext>
            </a:extLst>
          </p:cNvPr>
          <p:cNvGrpSpPr/>
          <p:nvPr/>
        </p:nvGrpSpPr>
        <p:grpSpPr>
          <a:xfrm>
            <a:off x="4287927" y="2823518"/>
            <a:ext cx="610209" cy="346402"/>
            <a:chOff x="3668110" y="2448910"/>
            <a:chExt cx="3794234" cy="2165130"/>
          </a:xfrm>
        </p:grpSpPr>
        <p:sp>
          <p:nvSpPr>
            <p:cNvPr id="1155" name="Rectangle 1154">
              <a:extLst>
                <a:ext uri="{FF2B5EF4-FFF2-40B4-BE49-F238E27FC236}">
                  <a16:creationId xmlns:a16="http://schemas.microsoft.com/office/drawing/2014/main" id="{4BBBF99B-A42D-FF41-B684-2AB320CF5FF7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56" name="Freeform 1155">
              <a:extLst>
                <a:ext uri="{FF2B5EF4-FFF2-40B4-BE49-F238E27FC236}">
                  <a16:creationId xmlns:a16="http://schemas.microsoft.com/office/drawing/2014/main" id="{EA01E8DF-4BBF-FA41-BC78-18883FA7708B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157" name="Group 1156">
              <a:extLst>
                <a:ext uri="{FF2B5EF4-FFF2-40B4-BE49-F238E27FC236}">
                  <a16:creationId xmlns:a16="http://schemas.microsoft.com/office/drawing/2014/main" id="{D6E0E1AD-7BC3-5F48-932A-541BBF6FEE59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158" name="Freeform 1157">
                <a:extLst>
                  <a:ext uri="{FF2B5EF4-FFF2-40B4-BE49-F238E27FC236}">
                    <a16:creationId xmlns:a16="http://schemas.microsoft.com/office/drawing/2014/main" id="{79B37B7B-64BD-5244-9B93-16A4129C08F4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59" name="Freeform 1158">
                <a:extLst>
                  <a:ext uri="{FF2B5EF4-FFF2-40B4-BE49-F238E27FC236}">
                    <a16:creationId xmlns:a16="http://schemas.microsoft.com/office/drawing/2014/main" id="{94C6A981-AEA5-D947-AF11-0A1A62696F38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60" name="Freeform 1159">
                <a:extLst>
                  <a:ext uri="{FF2B5EF4-FFF2-40B4-BE49-F238E27FC236}">
                    <a16:creationId xmlns:a16="http://schemas.microsoft.com/office/drawing/2014/main" id="{6530F6BF-6E19-CC4D-ABF7-5893BFBBAF0B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61" name="Freeform 1160">
                <a:extLst>
                  <a:ext uri="{FF2B5EF4-FFF2-40B4-BE49-F238E27FC236}">
                    <a16:creationId xmlns:a16="http://schemas.microsoft.com/office/drawing/2014/main" id="{D86BD588-7924-F34D-AD96-DE440F1CB3D2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62" name="Group 1161">
            <a:extLst>
              <a:ext uri="{FF2B5EF4-FFF2-40B4-BE49-F238E27FC236}">
                <a16:creationId xmlns:a16="http://schemas.microsoft.com/office/drawing/2014/main" id="{9C8431BF-F28F-6543-AF5F-74DBBFFBD47F}"/>
              </a:ext>
            </a:extLst>
          </p:cNvPr>
          <p:cNvGrpSpPr/>
          <p:nvPr/>
        </p:nvGrpSpPr>
        <p:grpSpPr>
          <a:xfrm>
            <a:off x="6241695" y="2825042"/>
            <a:ext cx="610209" cy="346402"/>
            <a:chOff x="3668110" y="2448910"/>
            <a:chExt cx="3794234" cy="2165130"/>
          </a:xfrm>
        </p:grpSpPr>
        <p:sp>
          <p:nvSpPr>
            <p:cNvPr id="1163" name="Rectangle 1162">
              <a:extLst>
                <a:ext uri="{FF2B5EF4-FFF2-40B4-BE49-F238E27FC236}">
                  <a16:creationId xmlns:a16="http://schemas.microsoft.com/office/drawing/2014/main" id="{88F67868-CF88-704A-9566-F3D517131813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64" name="Freeform 1163">
              <a:extLst>
                <a:ext uri="{FF2B5EF4-FFF2-40B4-BE49-F238E27FC236}">
                  <a16:creationId xmlns:a16="http://schemas.microsoft.com/office/drawing/2014/main" id="{AC0B2BE9-98B6-1447-B542-430F06859ABE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165" name="Group 1164">
              <a:extLst>
                <a:ext uri="{FF2B5EF4-FFF2-40B4-BE49-F238E27FC236}">
                  <a16:creationId xmlns:a16="http://schemas.microsoft.com/office/drawing/2014/main" id="{0951C3C2-A159-AB41-906A-62BA7B3B6D09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166" name="Freeform 1165">
                <a:extLst>
                  <a:ext uri="{FF2B5EF4-FFF2-40B4-BE49-F238E27FC236}">
                    <a16:creationId xmlns:a16="http://schemas.microsoft.com/office/drawing/2014/main" id="{F8E97B0F-74C8-7F47-91B5-6AC8FC3CC5EE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67" name="Freeform 1166">
                <a:extLst>
                  <a:ext uri="{FF2B5EF4-FFF2-40B4-BE49-F238E27FC236}">
                    <a16:creationId xmlns:a16="http://schemas.microsoft.com/office/drawing/2014/main" id="{C800488B-5F27-0E4D-A1F3-E5BA6B4EABDA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68" name="Freeform 1167">
                <a:extLst>
                  <a:ext uri="{FF2B5EF4-FFF2-40B4-BE49-F238E27FC236}">
                    <a16:creationId xmlns:a16="http://schemas.microsoft.com/office/drawing/2014/main" id="{1138EB5C-B447-B240-8512-9C1CA6D4B716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69" name="Freeform 1168">
                <a:extLst>
                  <a:ext uri="{FF2B5EF4-FFF2-40B4-BE49-F238E27FC236}">
                    <a16:creationId xmlns:a16="http://schemas.microsoft.com/office/drawing/2014/main" id="{068D789C-8A44-2845-B74A-8603923FACBA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70" name="Group 1169">
            <a:extLst>
              <a:ext uri="{FF2B5EF4-FFF2-40B4-BE49-F238E27FC236}">
                <a16:creationId xmlns:a16="http://schemas.microsoft.com/office/drawing/2014/main" id="{D6FF15E2-421D-7F4F-8808-713CF0AA7E84}"/>
              </a:ext>
            </a:extLst>
          </p:cNvPr>
          <p:cNvGrpSpPr/>
          <p:nvPr/>
        </p:nvGrpSpPr>
        <p:grpSpPr>
          <a:xfrm>
            <a:off x="8218323" y="2826566"/>
            <a:ext cx="610209" cy="346402"/>
            <a:chOff x="3668110" y="2448910"/>
            <a:chExt cx="3794234" cy="2165130"/>
          </a:xfrm>
        </p:grpSpPr>
        <p:sp>
          <p:nvSpPr>
            <p:cNvPr id="1171" name="Rectangle 1170">
              <a:extLst>
                <a:ext uri="{FF2B5EF4-FFF2-40B4-BE49-F238E27FC236}">
                  <a16:creationId xmlns:a16="http://schemas.microsoft.com/office/drawing/2014/main" id="{4B94F67F-8491-C44F-BFB0-37D91904FA93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72" name="Freeform 1171">
              <a:extLst>
                <a:ext uri="{FF2B5EF4-FFF2-40B4-BE49-F238E27FC236}">
                  <a16:creationId xmlns:a16="http://schemas.microsoft.com/office/drawing/2014/main" id="{8E0E2C36-2739-1345-A37D-DA7ADBC4AFE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173" name="Group 1172">
              <a:extLst>
                <a:ext uri="{FF2B5EF4-FFF2-40B4-BE49-F238E27FC236}">
                  <a16:creationId xmlns:a16="http://schemas.microsoft.com/office/drawing/2014/main" id="{3F99691F-CF05-A449-B91B-A4261554D205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174" name="Freeform 1173">
                <a:extLst>
                  <a:ext uri="{FF2B5EF4-FFF2-40B4-BE49-F238E27FC236}">
                    <a16:creationId xmlns:a16="http://schemas.microsoft.com/office/drawing/2014/main" id="{DC7B9C86-7ED6-6748-912D-E2D3D7B099A5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75" name="Freeform 1174">
                <a:extLst>
                  <a:ext uri="{FF2B5EF4-FFF2-40B4-BE49-F238E27FC236}">
                    <a16:creationId xmlns:a16="http://schemas.microsoft.com/office/drawing/2014/main" id="{7AA3830C-9DBA-974C-98AB-7326BC690AA1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76" name="Freeform 1175">
                <a:extLst>
                  <a:ext uri="{FF2B5EF4-FFF2-40B4-BE49-F238E27FC236}">
                    <a16:creationId xmlns:a16="http://schemas.microsoft.com/office/drawing/2014/main" id="{369F717E-6821-AA42-8EB6-8C82A4A1161E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77" name="Freeform 1176">
                <a:extLst>
                  <a:ext uri="{FF2B5EF4-FFF2-40B4-BE49-F238E27FC236}">
                    <a16:creationId xmlns:a16="http://schemas.microsoft.com/office/drawing/2014/main" id="{2CEDA57A-48E2-D24D-9BAC-B0AB97BEA4A7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78" name="Group 1177">
            <a:extLst>
              <a:ext uri="{FF2B5EF4-FFF2-40B4-BE49-F238E27FC236}">
                <a16:creationId xmlns:a16="http://schemas.microsoft.com/office/drawing/2014/main" id="{79C7C163-8B71-394F-9EEB-D1F33B457F9E}"/>
              </a:ext>
            </a:extLst>
          </p:cNvPr>
          <p:cNvGrpSpPr/>
          <p:nvPr/>
        </p:nvGrpSpPr>
        <p:grpSpPr>
          <a:xfrm>
            <a:off x="2367687" y="3863340"/>
            <a:ext cx="549249" cy="301752"/>
            <a:chOff x="3668110" y="2448910"/>
            <a:chExt cx="3794234" cy="2165130"/>
          </a:xfrm>
        </p:grpSpPr>
        <p:sp>
          <p:nvSpPr>
            <p:cNvPr id="1179" name="Rectangle 1178">
              <a:extLst>
                <a:ext uri="{FF2B5EF4-FFF2-40B4-BE49-F238E27FC236}">
                  <a16:creationId xmlns:a16="http://schemas.microsoft.com/office/drawing/2014/main" id="{41F67261-DE91-774C-89E5-3318ED3D4DC9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80" name="Freeform 1179">
              <a:extLst>
                <a:ext uri="{FF2B5EF4-FFF2-40B4-BE49-F238E27FC236}">
                  <a16:creationId xmlns:a16="http://schemas.microsoft.com/office/drawing/2014/main" id="{395C2351-B50B-DD47-9593-D0EE4C13E6D9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181" name="Group 1180">
              <a:extLst>
                <a:ext uri="{FF2B5EF4-FFF2-40B4-BE49-F238E27FC236}">
                  <a16:creationId xmlns:a16="http://schemas.microsoft.com/office/drawing/2014/main" id="{B18F0A06-0DCB-A84C-A1A9-FE06F51D91DF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182" name="Freeform 1181">
                <a:extLst>
                  <a:ext uri="{FF2B5EF4-FFF2-40B4-BE49-F238E27FC236}">
                    <a16:creationId xmlns:a16="http://schemas.microsoft.com/office/drawing/2014/main" id="{F22C5F99-30D4-F34F-B61C-E696C1EF384D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83" name="Freeform 1182">
                <a:extLst>
                  <a:ext uri="{FF2B5EF4-FFF2-40B4-BE49-F238E27FC236}">
                    <a16:creationId xmlns:a16="http://schemas.microsoft.com/office/drawing/2014/main" id="{8C6A5148-CB31-0D45-81F9-D71BC18528D3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84" name="Freeform 1183">
                <a:extLst>
                  <a:ext uri="{FF2B5EF4-FFF2-40B4-BE49-F238E27FC236}">
                    <a16:creationId xmlns:a16="http://schemas.microsoft.com/office/drawing/2014/main" id="{CF6213EE-F008-E046-A7CD-07C66E5EF483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85" name="Freeform 1184">
                <a:extLst>
                  <a:ext uri="{FF2B5EF4-FFF2-40B4-BE49-F238E27FC236}">
                    <a16:creationId xmlns:a16="http://schemas.microsoft.com/office/drawing/2014/main" id="{4A21F448-E802-7F4F-81C1-286AFEBCF304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86" name="Group 1185">
            <a:extLst>
              <a:ext uri="{FF2B5EF4-FFF2-40B4-BE49-F238E27FC236}">
                <a16:creationId xmlns:a16="http://schemas.microsoft.com/office/drawing/2014/main" id="{E82BD4AD-4686-5B45-A010-6E3B958FAB6D}"/>
              </a:ext>
            </a:extLst>
          </p:cNvPr>
          <p:cNvGrpSpPr/>
          <p:nvPr/>
        </p:nvGrpSpPr>
        <p:grpSpPr>
          <a:xfrm>
            <a:off x="4316883" y="3875986"/>
            <a:ext cx="549249" cy="301752"/>
            <a:chOff x="3668110" y="2448910"/>
            <a:chExt cx="3794234" cy="2165130"/>
          </a:xfrm>
        </p:grpSpPr>
        <p:sp>
          <p:nvSpPr>
            <p:cNvPr id="1187" name="Rectangle 1186">
              <a:extLst>
                <a:ext uri="{FF2B5EF4-FFF2-40B4-BE49-F238E27FC236}">
                  <a16:creationId xmlns:a16="http://schemas.microsoft.com/office/drawing/2014/main" id="{5902C496-125C-0E4A-BCAC-1A4DBF6D738C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88" name="Freeform 1187">
              <a:extLst>
                <a:ext uri="{FF2B5EF4-FFF2-40B4-BE49-F238E27FC236}">
                  <a16:creationId xmlns:a16="http://schemas.microsoft.com/office/drawing/2014/main" id="{A198D58D-9BE0-0E41-B568-7C587EE9CB88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189" name="Group 1188">
              <a:extLst>
                <a:ext uri="{FF2B5EF4-FFF2-40B4-BE49-F238E27FC236}">
                  <a16:creationId xmlns:a16="http://schemas.microsoft.com/office/drawing/2014/main" id="{D8EF2C5B-422A-0847-A7FE-4D766ECC7E93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190" name="Freeform 1189">
                <a:extLst>
                  <a:ext uri="{FF2B5EF4-FFF2-40B4-BE49-F238E27FC236}">
                    <a16:creationId xmlns:a16="http://schemas.microsoft.com/office/drawing/2014/main" id="{1719649C-4608-6846-A5BE-CDC493555B73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91" name="Freeform 1190">
                <a:extLst>
                  <a:ext uri="{FF2B5EF4-FFF2-40B4-BE49-F238E27FC236}">
                    <a16:creationId xmlns:a16="http://schemas.microsoft.com/office/drawing/2014/main" id="{CA774823-07A3-0B4F-9EF9-2CD6F16836EA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92" name="Freeform 1191">
                <a:extLst>
                  <a:ext uri="{FF2B5EF4-FFF2-40B4-BE49-F238E27FC236}">
                    <a16:creationId xmlns:a16="http://schemas.microsoft.com/office/drawing/2014/main" id="{2493B40E-06D2-AD40-A4FC-5B801FC37772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93" name="Freeform 1192">
                <a:extLst>
                  <a:ext uri="{FF2B5EF4-FFF2-40B4-BE49-F238E27FC236}">
                    <a16:creationId xmlns:a16="http://schemas.microsoft.com/office/drawing/2014/main" id="{314493D3-85DB-C544-AA14-6E20DC8080B5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94" name="Group 1193">
            <a:extLst>
              <a:ext uri="{FF2B5EF4-FFF2-40B4-BE49-F238E27FC236}">
                <a16:creationId xmlns:a16="http://schemas.microsoft.com/office/drawing/2014/main" id="{944C7838-0608-3746-A5DA-776C1E1E9AD4}"/>
              </a:ext>
            </a:extLst>
          </p:cNvPr>
          <p:cNvGrpSpPr/>
          <p:nvPr/>
        </p:nvGrpSpPr>
        <p:grpSpPr>
          <a:xfrm>
            <a:off x="6316371" y="3879488"/>
            <a:ext cx="549249" cy="301752"/>
            <a:chOff x="3668110" y="2448910"/>
            <a:chExt cx="3794234" cy="2165130"/>
          </a:xfrm>
        </p:grpSpPr>
        <p:sp>
          <p:nvSpPr>
            <p:cNvPr id="1195" name="Rectangle 1194">
              <a:extLst>
                <a:ext uri="{FF2B5EF4-FFF2-40B4-BE49-F238E27FC236}">
                  <a16:creationId xmlns:a16="http://schemas.microsoft.com/office/drawing/2014/main" id="{405C1EF3-F5D4-CE47-8CF1-D03C01AF81EE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96" name="Freeform 1195">
              <a:extLst>
                <a:ext uri="{FF2B5EF4-FFF2-40B4-BE49-F238E27FC236}">
                  <a16:creationId xmlns:a16="http://schemas.microsoft.com/office/drawing/2014/main" id="{4040F348-4855-6D40-B4F0-E1617C8FB3AB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197" name="Group 1196">
              <a:extLst>
                <a:ext uri="{FF2B5EF4-FFF2-40B4-BE49-F238E27FC236}">
                  <a16:creationId xmlns:a16="http://schemas.microsoft.com/office/drawing/2014/main" id="{C8AB1633-5392-1F40-A63E-2D6160308323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198" name="Freeform 1197">
                <a:extLst>
                  <a:ext uri="{FF2B5EF4-FFF2-40B4-BE49-F238E27FC236}">
                    <a16:creationId xmlns:a16="http://schemas.microsoft.com/office/drawing/2014/main" id="{6766D20A-4223-9B40-B707-6E0D324FEEAC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99" name="Freeform 1198">
                <a:extLst>
                  <a:ext uri="{FF2B5EF4-FFF2-40B4-BE49-F238E27FC236}">
                    <a16:creationId xmlns:a16="http://schemas.microsoft.com/office/drawing/2014/main" id="{85BB511B-F2A2-774D-AF0D-A4FAA7D93CC6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200" name="Freeform 1199">
                <a:extLst>
                  <a:ext uri="{FF2B5EF4-FFF2-40B4-BE49-F238E27FC236}">
                    <a16:creationId xmlns:a16="http://schemas.microsoft.com/office/drawing/2014/main" id="{9BFB4310-37EE-974E-916D-FBC3B9DF253E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201" name="Freeform 1200">
                <a:extLst>
                  <a:ext uri="{FF2B5EF4-FFF2-40B4-BE49-F238E27FC236}">
                    <a16:creationId xmlns:a16="http://schemas.microsoft.com/office/drawing/2014/main" id="{58E18327-ADE7-6A4B-A62D-F7D2EFA7CAEE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02" name="Group 1201">
            <a:extLst>
              <a:ext uri="{FF2B5EF4-FFF2-40B4-BE49-F238E27FC236}">
                <a16:creationId xmlns:a16="http://schemas.microsoft.com/office/drawing/2014/main" id="{EABC9799-7777-0F4D-AB89-0EC54B5B340D}"/>
              </a:ext>
            </a:extLst>
          </p:cNvPr>
          <p:cNvGrpSpPr/>
          <p:nvPr/>
        </p:nvGrpSpPr>
        <p:grpSpPr>
          <a:xfrm>
            <a:off x="8279283" y="3887562"/>
            <a:ext cx="549249" cy="301752"/>
            <a:chOff x="3668110" y="2448910"/>
            <a:chExt cx="3794234" cy="2165130"/>
          </a:xfrm>
        </p:grpSpPr>
        <p:sp>
          <p:nvSpPr>
            <p:cNvPr id="1203" name="Rectangle 1202">
              <a:extLst>
                <a:ext uri="{FF2B5EF4-FFF2-40B4-BE49-F238E27FC236}">
                  <a16:creationId xmlns:a16="http://schemas.microsoft.com/office/drawing/2014/main" id="{4CC298C8-40FC-5B4C-B959-7EDD5647AF14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04" name="Freeform 1203">
              <a:extLst>
                <a:ext uri="{FF2B5EF4-FFF2-40B4-BE49-F238E27FC236}">
                  <a16:creationId xmlns:a16="http://schemas.microsoft.com/office/drawing/2014/main" id="{90A45ECC-BFD1-6640-9044-DA471DEC0408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205" name="Group 1204">
              <a:extLst>
                <a:ext uri="{FF2B5EF4-FFF2-40B4-BE49-F238E27FC236}">
                  <a16:creationId xmlns:a16="http://schemas.microsoft.com/office/drawing/2014/main" id="{F4DB0322-0DF8-794A-837A-D398C7FB9F59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206" name="Freeform 1205">
                <a:extLst>
                  <a:ext uri="{FF2B5EF4-FFF2-40B4-BE49-F238E27FC236}">
                    <a16:creationId xmlns:a16="http://schemas.microsoft.com/office/drawing/2014/main" id="{AC9CDDCF-B643-B64F-A56C-DCC41CFBB561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207" name="Freeform 1206">
                <a:extLst>
                  <a:ext uri="{FF2B5EF4-FFF2-40B4-BE49-F238E27FC236}">
                    <a16:creationId xmlns:a16="http://schemas.microsoft.com/office/drawing/2014/main" id="{CAE41CF8-7A55-8147-80DD-2D2E3E2C5B85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208" name="Freeform 1207">
                <a:extLst>
                  <a:ext uri="{FF2B5EF4-FFF2-40B4-BE49-F238E27FC236}">
                    <a16:creationId xmlns:a16="http://schemas.microsoft.com/office/drawing/2014/main" id="{DE7730FD-DAFD-1847-B15E-2D1FAFE21830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209" name="Freeform 1208">
                <a:extLst>
                  <a:ext uri="{FF2B5EF4-FFF2-40B4-BE49-F238E27FC236}">
                    <a16:creationId xmlns:a16="http://schemas.microsoft.com/office/drawing/2014/main" id="{B504BF0C-A5A5-E847-A17E-C59CBBC90158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79" name="Group 1278">
            <a:extLst>
              <a:ext uri="{FF2B5EF4-FFF2-40B4-BE49-F238E27FC236}">
                <a16:creationId xmlns:a16="http://schemas.microsoft.com/office/drawing/2014/main" id="{88A96B8D-F74E-5041-85C9-37AFB4C4D01A}"/>
              </a:ext>
            </a:extLst>
          </p:cNvPr>
          <p:cNvGrpSpPr/>
          <p:nvPr/>
        </p:nvGrpSpPr>
        <p:grpSpPr>
          <a:xfrm>
            <a:off x="1695279" y="4542558"/>
            <a:ext cx="389682" cy="227238"/>
            <a:chOff x="3668110" y="2448910"/>
            <a:chExt cx="3794234" cy="2165130"/>
          </a:xfrm>
        </p:grpSpPr>
        <p:sp>
          <p:nvSpPr>
            <p:cNvPr id="1280" name="Rectangle 1279">
              <a:extLst>
                <a:ext uri="{FF2B5EF4-FFF2-40B4-BE49-F238E27FC236}">
                  <a16:creationId xmlns:a16="http://schemas.microsoft.com/office/drawing/2014/main" id="{39BE18F2-D1CD-0846-9DCC-2068A95467F6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81" name="Freeform 1280">
              <a:extLst>
                <a:ext uri="{FF2B5EF4-FFF2-40B4-BE49-F238E27FC236}">
                  <a16:creationId xmlns:a16="http://schemas.microsoft.com/office/drawing/2014/main" id="{6CD66545-560A-3C47-8CA1-9C15A93CB24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282" name="Group 1281">
              <a:extLst>
                <a:ext uri="{FF2B5EF4-FFF2-40B4-BE49-F238E27FC236}">
                  <a16:creationId xmlns:a16="http://schemas.microsoft.com/office/drawing/2014/main" id="{A9D5C1C3-E928-8746-AAB0-857D1B2F1EEF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283" name="Freeform 1282">
                <a:extLst>
                  <a:ext uri="{FF2B5EF4-FFF2-40B4-BE49-F238E27FC236}">
                    <a16:creationId xmlns:a16="http://schemas.microsoft.com/office/drawing/2014/main" id="{24F93911-DA80-9A42-83CC-1E90C6B19B46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284" name="Freeform 1283">
                <a:extLst>
                  <a:ext uri="{FF2B5EF4-FFF2-40B4-BE49-F238E27FC236}">
                    <a16:creationId xmlns:a16="http://schemas.microsoft.com/office/drawing/2014/main" id="{85876457-6FB2-1340-A8D0-B8A79C7E85B1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285" name="Freeform 1284">
                <a:extLst>
                  <a:ext uri="{FF2B5EF4-FFF2-40B4-BE49-F238E27FC236}">
                    <a16:creationId xmlns:a16="http://schemas.microsoft.com/office/drawing/2014/main" id="{5E6D1CAD-2B7B-8B42-844A-C94F4F9FEC3A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286" name="Freeform 1285">
                <a:extLst>
                  <a:ext uri="{FF2B5EF4-FFF2-40B4-BE49-F238E27FC236}">
                    <a16:creationId xmlns:a16="http://schemas.microsoft.com/office/drawing/2014/main" id="{95149FE6-F8D1-3546-932E-EB803B00F4A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95" name="Group 1294">
            <a:extLst>
              <a:ext uri="{FF2B5EF4-FFF2-40B4-BE49-F238E27FC236}">
                <a16:creationId xmlns:a16="http://schemas.microsoft.com/office/drawing/2014/main" id="{CBB1D598-F9DC-E043-B06B-563F394A39D4}"/>
              </a:ext>
            </a:extLst>
          </p:cNvPr>
          <p:cNvGrpSpPr/>
          <p:nvPr/>
        </p:nvGrpSpPr>
        <p:grpSpPr>
          <a:xfrm>
            <a:off x="2185175" y="4543504"/>
            <a:ext cx="389682" cy="227238"/>
            <a:chOff x="3668110" y="2448910"/>
            <a:chExt cx="3794234" cy="2165130"/>
          </a:xfrm>
        </p:grpSpPr>
        <p:sp>
          <p:nvSpPr>
            <p:cNvPr id="1296" name="Rectangle 1295">
              <a:extLst>
                <a:ext uri="{FF2B5EF4-FFF2-40B4-BE49-F238E27FC236}">
                  <a16:creationId xmlns:a16="http://schemas.microsoft.com/office/drawing/2014/main" id="{F25E9249-8BF4-8648-82AC-887180A85F4D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97" name="Freeform 1296">
              <a:extLst>
                <a:ext uri="{FF2B5EF4-FFF2-40B4-BE49-F238E27FC236}">
                  <a16:creationId xmlns:a16="http://schemas.microsoft.com/office/drawing/2014/main" id="{FACDBC68-7254-8C44-AE85-85CDBEC844AD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298" name="Group 1297">
              <a:extLst>
                <a:ext uri="{FF2B5EF4-FFF2-40B4-BE49-F238E27FC236}">
                  <a16:creationId xmlns:a16="http://schemas.microsoft.com/office/drawing/2014/main" id="{4705A7EF-6411-B248-BEA5-E4AC34335559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299" name="Freeform 1298">
                <a:extLst>
                  <a:ext uri="{FF2B5EF4-FFF2-40B4-BE49-F238E27FC236}">
                    <a16:creationId xmlns:a16="http://schemas.microsoft.com/office/drawing/2014/main" id="{F1592333-82D8-5049-8E1E-BC734B2B70FC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00" name="Freeform 1299">
                <a:extLst>
                  <a:ext uri="{FF2B5EF4-FFF2-40B4-BE49-F238E27FC236}">
                    <a16:creationId xmlns:a16="http://schemas.microsoft.com/office/drawing/2014/main" id="{94BB7A75-D5C7-1C4E-86B8-ECB7BF8CEF79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01" name="Freeform 1300">
                <a:extLst>
                  <a:ext uri="{FF2B5EF4-FFF2-40B4-BE49-F238E27FC236}">
                    <a16:creationId xmlns:a16="http://schemas.microsoft.com/office/drawing/2014/main" id="{49B774A9-9C73-EE4D-A10C-07A2EBCA9535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02" name="Freeform 1301">
                <a:extLst>
                  <a:ext uri="{FF2B5EF4-FFF2-40B4-BE49-F238E27FC236}">
                    <a16:creationId xmlns:a16="http://schemas.microsoft.com/office/drawing/2014/main" id="{6B60B359-7CA8-6744-8E96-076C29684A98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03" name="Group 1302">
            <a:extLst>
              <a:ext uri="{FF2B5EF4-FFF2-40B4-BE49-F238E27FC236}">
                <a16:creationId xmlns:a16="http://schemas.microsoft.com/office/drawing/2014/main" id="{212A0DF9-2896-F247-9AB5-848B5513EB86}"/>
              </a:ext>
            </a:extLst>
          </p:cNvPr>
          <p:cNvGrpSpPr/>
          <p:nvPr/>
        </p:nvGrpSpPr>
        <p:grpSpPr>
          <a:xfrm>
            <a:off x="2678246" y="4544450"/>
            <a:ext cx="389682" cy="227238"/>
            <a:chOff x="3668110" y="2448910"/>
            <a:chExt cx="3794234" cy="2165130"/>
          </a:xfrm>
        </p:grpSpPr>
        <p:sp>
          <p:nvSpPr>
            <p:cNvPr id="1304" name="Rectangle 1303">
              <a:extLst>
                <a:ext uri="{FF2B5EF4-FFF2-40B4-BE49-F238E27FC236}">
                  <a16:creationId xmlns:a16="http://schemas.microsoft.com/office/drawing/2014/main" id="{4E13E036-0769-C44E-BDA6-FAF5E0F7DD4C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05" name="Freeform 1304">
              <a:extLst>
                <a:ext uri="{FF2B5EF4-FFF2-40B4-BE49-F238E27FC236}">
                  <a16:creationId xmlns:a16="http://schemas.microsoft.com/office/drawing/2014/main" id="{844B6DD6-62B6-C94C-9BFF-E83D93B29A4E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306" name="Group 1305">
              <a:extLst>
                <a:ext uri="{FF2B5EF4-FFF2-40B4-BE49-F238E27FC236}">
                  <a16:creationId xmlns:a16="http://schemas.microsoft.com/office/drawing/2014/main" id="{CF4C7F82-2F08-374E-9B2A-F363D1CB4233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07" name="Freeform 1306">
                <a:extLst>
                  <a:ext uri="{FF2B5EF4-FFF2-40B4-BE49-F238E27FC236}">
                    <a16:creationId xmlns:a16="http://schemas.microsoft.com/office/drawing/2014/main" id="{67F9CD3E-899B-7A47-9A38-A911F2E384EC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08" name="Freeform 1307">
                <a:extLst>
                  <a:ext uri="{FF2B5EF4-FFF2-40B4-BE49-F238E27FC236}">
                    <a16:creationId xmlns:a16="http://schemas.microsoft.com/office/drawing/2014/main" id="{A747311A-A153-564E-A97C-AF1179B73686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09" name="Freeform 1308">
                <a:extLst>
                  <a:ext uri="{FF2B5EF4-FFF2-40B4-BE49-F238E27FC236}">
                    <a16:creationId xmlns:a16="http://schemas.microsoft.com/office/drawing/2014/main" id="{1B590F9E-4358-1E47-B9E4-0112065D911B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10" name="Freeform 1309">
                <a:extLst>
                  <a:ext uri="{FF2B5EF4-FFF2-40B4-BE49-F238E27FC236}">
                    <a16:creationId xmlns:a16="http://schemas.microsoft.com/office/drawing/2014/main" id="{1192FDAE-1AE8-6F45-8FBA-C4B9C4EB11C9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11" name="Group 1310">
            <a:extLst>
              <a:ext uri="{FF2B5EF4-FFF2-40B4-BE49-F238E27FC236}">
                <a16:creationId xmlns:a16="http://schemas.microsoft.com/office/drawing/2014/main" id="{CC3B9D25-F1ED-7748-8B42-7E7127FD1385}"/>
              </a:ext>
            </a:extLst>
          </p:cNvPr>
          <p:cNvGrpSpPr/>
          <p:nvPr/>
        </p:nvGrpSpPr>
        <p:grpSpPr>
          <a:xfrm>
            <a:off x="3171317" y="4545396"/>
            <a:ext cx="389682" cy="227238"/>
            <a:chOff x="3668110" y="2448910"/>
            <a:chExt cx="3794234" cy="2165130"/>
          </a:xfrm>
        </p:grpSpPr>
        <p:sp>
          <p:nvSpPr>
            <p:cNvPr id="1312" name="Rectangle 1311">
              <a:extLst>
                <a:ext uri="{FF2B5EF4-FFF2-40B4-BE49-F238E27FC236}">
                  <a16:creationId xmlns:a16="http://schemas.microsoft.com/office/drawing/2014/main" id="{DD072969-B0E1-FF46-830A-B45CF0C06C6C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13" name="Freeform 1312">
              <a:extLst>
                <a:ext uri="{FF2B5EF4-FFF2-40B4-BE49-F238E27FC236}">
                  <a16:creationId xmlns:a16="http://schemas.microsoft.com/office/drawing/2014/main" id="{08331DF4-1CD3-BA40-A793-CB8B222135A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314" name="Group 1313">
              <a:extLst>
                <a:ext uri="{FF2B5EF4-FFF2-40B4-BE49-F238E27FC236}">
                  <a16:creationId xmlns:a16="http://schemas.microsoft.com/office/drawing/2014/main" id="{D2E7F2B4-1F24-3747-A8FD-5F8C304415C4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15" name="Freeform 1314">
                <a:extLst>
                  <a:ext uri="{FF2B5EF4-FFF2-40B4-BE49-F238E27FC236}">
                    <a16:creationId xmlns:a16="http://schemas.microsoft.com/office/drawing/2014/main" id="{5A68A862-EC0F-6142-9C36-4BB74A512D7A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16" name="Freeform 1315">
                <a:extLst>
                  <a:ext uri="{FF2B5EF4-FFF2-40B4-BE49-F238E27FC236}">
                    <a16:creationId xmlns:a16="http://schemas.microsoft.com/office/drawing/2014/main" id="{0DDF5A71-290D-9A47-AA31-3EDE7BE35512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17" name="Freeform 1316">
                <a:extLst>
                  <a:ext uri="{FF2B5EF4-FFF2-40B4-BE49-F238E27FC236}">
                    <a16:creationId xmlns:a16="http://schemas.microsoft.com/office/drawing/2014/main" id="{57DB9FA9-5C09-6542-99C0-4D34C1966AF4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18" name="Freeform 1317">
                <a:extLst>
                  <a:ext uri="{FF2B5EF4-FFF2-40B4-BE49-F238E27FC236}">
                    <a16:creationId xmlns:a16="http://schemas.microsoft.com/office/drawing/2014/main" id="{45603FF7-AAB8-264C-9FD4-87A9543AF83F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19" name="Group 1318">
            <a:extLst>
              <a:ext uri="{FF2B5EF4-FFF2-40B4-BE49-F238E27FC236}">
                <a16:creationId xmlns:a16="http://schemas.microsoft.com/office/drawing/2014/main" id="{4E1B6BE6-9F24-B24D-B2FE-F8D26AC7B5CB}"/>
              </a:ext>
            </a:extLst>
          </p:cNvPr>
          <p:cNvGrpSpPr/>
          <p:nvPr/>
        </p:nvGrpSpPr>
        <p:grpSpPr>
          <a:xfrm>
            <a:off x="3664388" y="4546342"/>
            <a:ext cx="389682" cy="227238"/>
            <a:chOff x="3668110" y="2448910"/>
            <a:chExt cx="3794234" cy="2165130"/>
          </a:xfrm>
        </p:grpSpPr>
        <p:sp>
          <p:nvSpPr>
            <p:cNvPr id="1320" name="Rectangle 1319">
              <a:extLst>
                <a:ext uri="{FF2B5EF4-FFF2-40B4-BE49-F238E27FC236}">
                  <a16:creationId xmlns:a16="http://schemas.microsoft.com/office/drawing/2014/main" id="{DAB3CF92-576E-1141-B7E4-7B1239A24D56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21" name="Freeform 1320">
              <a:extLst>
                <a:ext uri="{FF2B5EF4-FFF2-40B4-BE49-F238E27FC236}">
                  <a16:creationId xmlns:a16="http://schemas.microsoft.com/office/drawing/2014/main" id="{95D437B4-E126-8440-AEF8-7572B3D6ACC1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322" name="Group 1321">
              <a:extLst>
                <a:ext uri="{FF2B5EF4-FFF2-40B4-BE49-F238E27FC236}">
                  <a16:creationId xmlns:a16="http://schemas.microsoft.com/office/drawing/2014/main" id="{29DBC300-693E-8A4A-A454-91F6EF4506BF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23" name="Freeform 1322">
                <a:extLst>
                  <a:ext uri="{FF2B5EF4-FFF2-40B4-BE49-F238E27FC236}">
                    <a16:creationId xmlns:a16="http://schemas.microsoft.com/office/drawing/2014/main" id="{986AD231-14DF-D24C-B68F-48EA77EE6E25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24" name="Freeform 1323">
                <a:extLst>
                  <a:ext uri="{FF2B5EF4-FFF2-40B4-BE49-F238E27FC236}">
                    <a16:creationId xmlns:a16="http://schemas.microsoft.com/office/drawing/2014/main" id="{70BA74F8-2656-1247-B8AB-B5EACA2E6F52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25" name="Freeform 1324">
                <a:extLst>
                  <a:ext uri="{FF2B5EF4-FFF2-40B4-BE49-F238E27FC236}">
                    <a16:creationId xmlns:a16="http://schemas.microsoft.com/office/drawing/2014/main" id="{0832B934-B781-F940-85AC-E31651EA7B85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26" name="Freeform 1325">
                <a:extLst>
                  <a:ext uri="{FF2B5EF4-FFF2-40B4-BE49-F238E27FC236}">
                    <a16:creationId xmlns:a16="http://schemas.microsoft.com/office/drawing/2014/main" id="{13FE509E-7620-8D48-8773-E020AB71BC2B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27" name="Group 1326">
            <a:extLst>
              <a:ext uri="{FF2B5EF4-FFF2-40B4-BE49-F238E27FC236}">
                <a16:creationId xmlns:a16="http://schemas.microsoft.com/office/drawing/2014/main" id="{483E120D-74EF-9848-8B66-DE0434B4C756}"/>
              </a:ext>
            </a:extLst>
          </p:cNvPr>
          <p:cNvGrpSpPr/>
          <p:nvPr/>
        </p:nvGrpSpPr>
        <p:grpSpPr>
          <a:xfrm>
            <a:off x="4157459" y="4547288"/>
            <a:ext cx="389682" cy="227238"/>
            <a:chOff x="3668110" y="2448910"/>
            <a:chExt cx="3794234" cy="2165130"/>
          </a:xfrm>
        </p:grpSpPr>
        <p:sp>
          <p:nvSpPr>
            <p:cNvPr id="1328" name="Rectangle 1327">
              <a:extLst>
                <a:ext uri="{FF2B5EF4-FFF2-40B4-BE49-F238E27FC236}">
                  <a16:creationId xmlns:a16="http://schemas.microsoft.com/office/drawing/2014/main" id="{CCC93099-A37F-4A4E-8E96-4E2F33EC8BEE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29" name="Freeform 1328">
              <a:extLst>
                <a:ext uri="{FF2B5EF4-FFF2-40B4-BE49-F238E27FC236}">
                  <a16:creationId xmlns:a16="http://schemas.microsoft.com/office/drawing/2014/main" id="{6FF8BA81-2CA5-2046-B34C-CCBBF5E08675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330" name="Group 1329">
              <a:extLst>
                <a:ext uri="{FF2B5EF4-FFF2-40B4-BE49-F238E27FC236}">
                  <a16:creationId xmlns:a16="http://schemas.microsoft.com/office/drawing/2014/main" id="{650BC237-7E89-1448-8631-68224892C9FE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31" name="Freeform 1330">
                <a:extLst>
                  <a:ext uri="{FF2B5EF4-FFF2-40B4-BE49-F238E27FC236}">
                    <a16:creationId xmlns:a16="http://schemas.microsoft.com/office/drawing/2014/main" id="{D7EC4561-E196-A44A-B2C2-E72B7955AF08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32" name="Freeform 1331">
                <a:extLst>
                  <a:ext uri="{FF2B5EF4-FFF2-40B4-BE49-F238E27FC236}">
                    <a16:creationId xmlns:a16="http://schemas.microsoft.com/office/drawing/2014/main" id="{48B63389-6EBC-A040-B588-A3C3C0986348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33" name="Freeform 1332">
                <a:extLst>
                  <a:ext uri="{FF2B5EF4-FFF2-40B4-BE49-F238E27FC236}">
                    <a16:creationId xmlns:a16="http://schemas.microsoft.com/office/drawing/2014/main" id="{701CC764-120B-1449-B550-335DC38FFE25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34" name="Freeform 1333">
                <a:extLst>
                  <a:ext uri="{FF2B5EF4-FFF2-40B4-BE49-F238E27FC236}">
                    <a16:creationId xmlns:a16="http://schemas.microsoft.com/office/drawing/2014/main" id="{0AB82212-AFFF-5349-8D00-C5F9EB6D7484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35" name="Group 1334">
            <a:extLst>
              <a:ext uri="{FF2B5EF4-FFF2-40B4-BE49-F238E27FC236}">
                <a16:creationId xmlns:a16="http://schemas.microsoft.com/office/drawing/2014/main" id="{470A79F7-2E6C-2842-9B25-AC6AD7C37003}"/>
              </a:ext>
            </a:extLst>
          </p:cNvPr>
          <p:cNvGrpSpPr/>
          <p:nvPr/>
        </p:nvGrpSpPr>
        <p:grpSpPr>
          <a:xfrm>
            <a:off x="4650530" y="4548234"/>
            <a:ext cx="389682" cy="227238"/>
            <a:chOff x="3668110" y="2448910"/>
            <a:chExt cx="3794234" cy="2165130"/>
          </a:xfrm>
        </p:grpSpPr>
        <p:sp>
          <p:nvSpPr>
            <p:cNvPr id="1336" name="Rectangle 1335">
              <a:extLst>
                <a:ext uri="{FF2B5EF4-FFF2-40B4-BE49-F238E27FC236}">
                  <a16:creationId xmlns:a16="http://schemas.microsoft.com/office/drawing/2014/main" id="{F3A7AFB3-5D86-1E46-913D-68B19D11E9EB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37" name="Freeform 1336">
              <a:extLst>
                <a:ext uri="{FF2B5EF4-FFF2-40B4-BE49-F238E27FC236}">
                  <a16:creationId xmlns:a16="http://schemas.microsoft.com/office/drawing/2014/main" id="{A2266527-A800-7148-BB67-75804C72D4C6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338" name="Group 1337">
              <a:extLst>
                <a:ext uri="{FF2B5EF4-FFF2-40B4-BE49-F238E27FC236}">
                  <a16:creationId xmlns:a16="http://schemas.microsoft.com/office/drawing/2014/main" id="{13E04B06-B520-E243-A4AC-EEFC12CCAF01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39" name="Freeform 1338">
                <a:extLst>
                  <a:ext uri="{FF2B5EF4-FFF2-40B4-BE49-F238E27FC236}">
                    <a16:creationId xmlns:a16="http://schemas.microsoft.com/office/drawing/2014/main" id="{E27F5F29-45A2-8E45-B24C-F9BEF9E8DE4C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40" name="Freeform 1339">
                <a:extLst>
                  <a:ext uri="{FF2B5EF4-FFF2-40B4-BE49-F238E27FC236}">
                    <a16:creationId xmlns:a16="http://schemas.microsoft.com/office/drawing/2014/main" id="{64B1FB4B-78C1-6349-99B1-18E7F2F4A912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41" name="Freeform 1340">
                <a:extLst>
                  <a:ext uri="{FF2B5EF4-FFF2-40B4-BE49-F238E27FC236}">
                    <a16:creationId xmlns:a16="http://schemas.microsoft.com/office/drawing/2014/main" id="{87CA0979-5D30-0B46-9E54-19017A91242A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42" name="Freeform 1341">
                <a:extLst>
                  <a:ext uri="{FF2B5EF4-FFF2-40B4-BE49-F238E27FC236}">
                    <a16:creationId xmlns:a16="http://schemas.microsoft.com/office/drawing/2014/main" id="{D266567F-57A8-F348-92AC-D2D97E70330E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43" name="Group 1342">
            <a:extLst>
              <a:ext uri="{FF2B5EF4-FFF2-40B4-BE49-F238E27FC236}">
                <a16:creationId xmlns:a16="http://schemas.microsoft.com/office/drawing/2014/main" id="{1D271EC3-4335-5248-BA43-CAD4D9E861DF}"/>
              </a:ext>
            </a:extLst>
          </p:cNvPr>
          <p:cNvGrpSpPr/>
          <p:nvPr/>
        </p:nvGrpSpPr>
        <p:grpSpPr>
          <a:xfrm>
            <a:off x="5143601" y="4549180"/>
            <a:ext cx="389682" cy="227238"/>
            <a:chOff x="3668110" y="2448910"/>
            <a:chExt cx="3794234" cy="2165130"/>
          </a:xfrm>
        </p:grpSpPr>
        <p:sp>
          <p:nvSpPr>
            <p:cNvPr id="1344" name="Rectangle 1343">
              <a:extLst>
                <a:ext uri="{FF2B5EF4-FFF2-40B4-BE49-F238E27FC236}">
                  <a16:creationId xmlns:a16="http://schemas.microsoft.com/office/drawing/2014/main" id="{C8D65056-0800-9A49-A951-F1B6EE06EAEF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45" name="Freeform 1344">
              <a:extLst>
                <a:ext uri="{FF2B5EF4-FFF2-40B4-BE49-F238E27FC236}">
                  <a16:creationId xmlns:a16="http://schemas.microsoft.com/office/drawing/2014/main" id="{66E45BE5-675D-A149-BFC2-D8DAD91AD56F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346" name="Group 1345">
              <a:extLst>
                <a:ext uri="{FF2B5EF4-FFF2-40B4-BE49-F238E27FC236}">
                  <a16:creationId xmlns:a16="http://schemas.microsoft.com/office/drawing/2014/main" id="{4A5C464C-2C5C-A644-B0E2-E80E90AED881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47" name="Freeform 1346">
                <a:extLst>
                  <a:ext uri="{FF2B5EF4-FFF2-40B4-BE49-F238E27FC236}">
                    <a16:creationId xmlns:a16="http://schemas.microsoft.com/office/drawing/2014/main" id="{95203354-1A60-8547-B0EC-670693A4FC03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48" name="Freeform 1347">
                <a:extLst>
                  <a:ext uri="{FF2B5EF4-FFF2-40B4-BE49-F238E27FC236}">
                    <a16:creationId xmlns:a16="http://schemas.microsoft.com/office/drawing/2014/main" id="{A0DF1E4D-5DB7-9E41-88DB-EB64C1973D2D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49" name="Freeform 1348">
                <a:extLst>
                  <a:ext uri="{FF2B5EF4-FFF2-40B4-BE49-F238E27FC236}">
                    <a16:creationId xmlns:a16="http://schemas.microsoft.com/office/drawing/2014/main" id="{388673F4-4F18-8849-BACE-00BB4E9391DC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50" name="Freeform 1349">
                <a:extLst>
                  <a:ext uri="{FF2B5EF4-FFF2-40B4-BE49-F238E27FC236}">
                    <a16:creationId xmlns:a16="http://schemas.microsoft.com/office/drawing/2014/main" id="{D17B9320-3B78-C346-87AB-E3D3253BF00B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51" name="Group 1350">
            <a:extLst>
              <a:ext uri="{FF2B5EF4-FFF2-40B4-BE49-F238E27FC236}">
                <a16:creationId xmlns:a16="http://schemas.microsoft.com/office/drawing/2014/main" id="{579FA61D-6C54-7743-AC35-D4D62E55A867}"/>
              </a:ext>
            </a:extLst>
          </p:cNvPr>
          <p:cNvGrpSpPr/>
          <p:nvPr/>
        </p:nvGrpSpPr>
        <p:grpSpPr>
          <a:xfrm>
            <a:off x="5636672" y="4550126"/>
            <a:ext cx="389682" cy="227238"/>
            <a:chOff x="3668110" y="2448910"/>
            <a:chExt cx="3794234" cy="2165130"/>
          </a:xfrm>
        </p:grpSpPr>
        <p:sp>
          <p:nvSpPr>
            <p:cNvPr id="1352" name="Rectangle 1351">
              <a:extLst>
                <a:ext uri="{FF2B5EF4-FFF2-40B4-BE49-F238E27FC236}">
                  <a16:creationId xmlns:a16="http://schemas.microsoft.com/office/drawing/2014/main" id="{4B1339F6-B9A2-A649-AC97-961174E357D4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53" name="Freeform 1352">
              <a:extLst>
                <a:ext uri="{FF2B5EF4-FFF2-40B4-BE49-F238E27FC236}">
                  <a16:creationId xmlns:a16="http://schemas.microsoft.com/office/drawing/2014/main" id="{423B6DB8-DB5B-9C46-89A2-26729D492D2C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354" name="Group 1353">
              <a:extLst>
                <a:ext uri="{FF2B5EF4-FFF2-40B4-BE49-F238E27FC236}">
                  <a16:creationId xmlns:a16="http://schemas.microsoft.com/office/drawing/2014/main" id="{3F4B9004-F079-A148-9E0C-4BCB03361E5A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55" name="Freeform 1354">
                <a:extLst>
                  <a:ext uri="{FF2B5EF4-FFF2-40B4-BE49-F238E27FC236}">
                    <a16:creationId xmlns:a16="http://schemas.microsoft.com/office/drawing/2014/main" id="{7C4552AA-5C8A-AD46-9CB5-A3CD88FC9DC0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56" name="Freeform 1355">
                <a:extLst>
                  <a:ext uri="{FF2B5EF4-FFF2-40B4-BE49-F238E27FC236}">
                    <a16:creationId xmlns:a16="http://schemas.microsoft.com/office/drawing/2014/main" id="{94ED7556-FEA1-F44D-BAFE-F453A017F0C3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57" name="Freeform 1356">
                <a:extLst>
                  <a:ext uri="{FF2B5EF4-FFF2-40B4-BE49-F238E27FC236}">
                    <a16:creationId xmlns:a16="http://schemas.microsoft.com/office/drawing/2014/main" id="{A0C929B3-AC0F-2746-93C4-F82A35D1BE34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58" name="Freeform 1357">
                <a:extLst>
                  <a:ext uri="{FF2B5EF4-FFF2-40B4-BE49-F238E27FC236}">
                    <a16:creationId xmlns:a16="http://schemas.microsoft.com/office/drawing/2014/main" id="{8FE86EDE-0E3E-1E4A-8367-21090D5EE116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59" name="Group 1358">
            <a:extLst>
              <a:ext uri="{FF2B5EF4-FFF2-40B4-BE49-F238E27FC236}">
                <a16:creationId xmlns:a16="http://schemas.microsoft.com/office/drawing/2014/main" id="{3017DBC1-7FE1-EC46-84A4-01265CBCFB20}"/>
              </a:ext>
            </a:extLst>
          </p:cNvPr>
          <p:cNvGrpSpPr/>
          <p:nvPr/>
        </p:nvGrpSpPr>
        <p:grpSpPr>
          <a:xfrm>
            <a:off x="6129743" y="4547897"/>
            <a:ext cx="389682" cy="227238"/>
            <a:chOff x="3668110" y="2448910"/>
            <a:chExt cx="3794234" cy="2165130"/>
          </a:xfrm>
        </p:grpSpPr>
        <p:sp>
          <p:nvSpPr>
            <p:cNvPr id="1360" name="Rectangle 1359">
              <a:extLst>
                <a:ext uri="{FF2B5EF4-FFF2-40B4-BE49-F238E27FC236}">
                  <a16:creationId xmlns:a16="http://schemas.microsoft.com/office/drawing/2014/main" id="{0854903D-87D2-2A49-883A-9F4CEFCFB309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61" name="Freeform 1360">
              <a:extLst>
                <a:ext uri="{FF2B5EF4-FFF2-40B4-BE49-F238E27FC236}">
                  <a16:creationId xmlns:a16="http://schemas.microsoft.com/office/drawing/2014/main" id="{3EEB9173-F7EA-E545-90C7-1244807B6901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362" name="Group 1361">
              <a:extLst>
                <a:ext uri="{FF2B5EF4-FFF2-40B4-BE49-F238E27FC236}">
                  <a16:creationId xmlns:a16="http://schemas.microsoft.com/office/drawing/2014/main" id="{99F218CE-DA72-194A-BAFD-0D7E6A8660C7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63" name="Freeform 1362">
                <a:extLst>
                  <a:ext uri="{FF2B5EF4-FFF2-40B4-BE49-F238E27FC236}">
                    <a16:creationId xmlns:a16="http://schemas.microsoft.com/office/drawing/2014/main" id="{256875AB-CE62-0842-B6DD-4ECC8E8A7819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64" name="Freeform 1363">
                <a:extLst>
                  <a:ext uri="{FF2B5EF4-FFF2-40B4-BE49-F238E27FC236}">
                    <a16:creationId xmlns:a16="http://schemas.microsoft.com/office/drawing/2014/main" id="{7D794F8E-9795-D34C-8635-3C67947EB436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65" name="Freeform 1364">
                <a:extLst>
                  <a:ext uri="{FF2B5EF4-FFF2-40B4-BE49-F238E27FC236}">
                    <a16:creationId xmlns:a16="http://schemas.microsoft.com/office/drawing/2014/main" id="{9AD4DE72-9B5D-D948-A958-7546EC16F7A9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66" name="Freeform 1365">
                <a:extLst>
                  <a:ext uri="{FF2B5EF4-FFF2-40B4-BE49-F238E27FC236}">
                    <a16:creationId xmlns:a16="http://schemas.microsoft.com/office/drawing/2014/main" id="{C97F7EC2-F672-334C-BAAC-C3B5E9C69A94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67" name="Group 1366">
            <a:extLst>
              <a:ext uri="{FF2B5EF4-FFF2-40B4-BE49-F238E27FC236}">
                <a16:creationId xmlns:a16="http://schemas.microsoft.com/office/drawing/2014/main" id="{96FEF58B-5103-B948-BCEA-82BEB68EFDAA}"/>
              </a:ext>
            </a:extLst>
          </p:cNvPr>
          <p:cNvGrpSpPr/>
          <p:nvPr/>
        </p:nvGrpSpPr>
        <p:grpSpPr>
          <a:xfrm>
            <a:off x="6622814" y="4545668"/>
            <a:ext cx="389682" cy="227238"/>
            <a:chOff x="3668110" y="2448910"/>
            <a:chExt cx="3794234" cy="2165130"/>
          </a:xfrm>
        </p:grpSpPr>
        <p:sp>
          <p:nvSpPr>
            <p:cNvPr id="1368" name="Rectangle 1367">
              <a:extLst>
                <a:ext uri="{FF2B5EF4-FFF2-40B4-BE49-F238E27FC236}">
                  <a16:creationId xmlns:a16="http://schemas.microsoft.com/office/drawing/2014/main" id="{1F88A624-300F-C149-9760-C4A71B7077B5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69" name="Freeform 1368">
              <a:extLst>
                <a:ext uri="{FF2B5EF4-FFF2-40B4-BE49-F238E27FC236}">
                  <a16:creationId xmlns:a16="http://schemas.microsoft.com/office/drawing/2014/main" id="{66C51798-3EA9-1F41-84A3-646E6EDFFC31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370" name="Group 1369">
              <a:extLst>
                <a:ext uri="{FF2B5EF4-FFF2-40B4-BE49-F238E27FC236}">
                  <a16:creationId xmlns:a16="http://schemas.microsoft.com/office/drawing/2014/main" id="{EFE64235-05E2-BF40-9024-CA91029D1205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71" name="Freeform 1370">
                <a:extLst>
                  <a:ext uri="{FF2B5EF4-FFF2-40B4-BE49-F238E27FC236}">
                    <a16:creationId xmlns:a16="http://schemas.microsoft.com/office/drawing/2014/main" id="{8A3BC528-3017-0D49-824D-19A6470D0237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72" name="Freeform 1371">
                <a:extLst>
                  <a:ext uri="{FF2B5EF4-FFF2-40B4-BE49-F238E27FC236}">
                    <a16:creationId xmlns:a16="http://schemas.microsoft.com/office/drawing/2014/main" id="{B11BD5BD-5F31-0241-B76A-A947A36E5B9A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73" name="Freeform 1372">
                <a:extLst>
                  <a:ext uri="{FF2B5EF4-FFF2-40B4-BE49-F238E27FC236}">
                    <a16:creationId xmlns:a16="http://schemas.microsoft.com/office/drawing/2014/main" id="{8CFF9356-CED5-CE49-AE50-1BF3FB7D8BBA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74" name="Freeform 1373">
                <a:extLst>
                  <a:ext uri="{FF2B5EF4-FFF2-40B4-BE49-F238E27FC236}">
                    <a16:creationId xmlns:a16="http://schemas.microsoft.com/office/drawing/2014/main" id="{2AD232E2-8FB1-8149-8DF2-FD647237AC44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75" name="Group 1374">
            <a:extLst>
              <a:ext uri="{FF2B5EF4-FFF2-40B4-BE49-F238E27FC236}">
                <a16:creationId xmlns:a16="http://schemas.microsoft.com/office/drawing/2014/main" id="{5B5F4F1F-F759-CC46-B300-DCC8AB631B07}"/>
              </a:ext>
            </a:extLst>
          </p:cNvPr>
          <p:cNvGrpSpPr/>
          <p:nvPr/>
        </p:nvGrpSpPr>
        <p:grpSpPr>
          <a:xfrm>
            <a:off x="7115885" y="4543439"/>
            <a:ext cx="389682" cy="227238"/>
            <a:chOff x="3668110" y="2448910"/>
            <a:chExt cx="3794234" cy="2165130"/>
          </a:xfrm>
        </p:grpSpPr>
        <p:sp>
          <p:nvSpPr>
            <p:cNvPr id="1376" name="Rectangle 1375">
              <a:extLst>
                <a:ext uri="{FF2B5EF4-FFF2-40B4-BE49-F238E27FC236}">
                  <a16:creationId xmlns:a16="http://schemas.microsoft.com/office/drawing/2014/main" id="{06DEC2BD-25BE-7445-8EFA-98F3EFAE7B7A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77" name="Freeform 1376">
              <a:extLst>
                <a:ext uri="{FF2B5EF4-FFF2-40B4-BE49-F238E27FC236}">
                  <a16:creationId xmlns:a16="http://schemas.microsoft.com/office/drawing/2014/main" id="{DF7A96BA-F2D8-0F49-B931-A6386EAD7C1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378" name="Group 1377">
              <a:extLst>
                <a:ext uri="{FF2B5EF4-FFF2-40B4-BE49-F238E27FC236}">
                  <a16:creationId xmlns:a16="http://schemas.microsoft.com/office/drawing/2014/main" id="{965E3DED-F461-B148-BF49-3FBA3C128C61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79" name="Freeform 1378">
                <a:extLst>
                  <a:ext uri="{FF2B5EF4-FFF2-40B4-BE49-F238E27FC236}">
                    <a16:creationId xmlns:a16="http://schemas.microsoft.com/office/drawing/2014/main" id="{62363CEE-D581-AD49-907C-6ACE39307701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80" name="Freeform 1379">
                <a:extLst>
                  <a:ext uri="{FF2B5EF4-FFF2-40B4-BE49-F238E27FC236}">
                    <a16:creationId xmlns:a16="http://schemas.microsoft.com/office/drawing/2014/main" id="{FC8F126C-4B77-1045-BDF3-4A02B2DE156F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81" name="Freeform 1380">
                <a:extLst>
                  <a:ext uri="{FF2B5EF4-FFF2-40B4-BE49-F238E27FC236}">
                    <a16:creationId xmlns:a16="http://schemas.microsoft.com/office/drawing/2014/main" id="{9D290296-6650-D149-942C-E6EFC27ECD28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82" name="Freeform 1381">
                <a:extLst>
                  <a:ext uri="{FF2B5EF4-FFF2-40B4-BE49-F238E27FC236}">
                    <a16:creationId xmlns:a16="http://schemas.microsoft.com/office/drawing/2014/main" id="{65CF7E1C-88E4-8246-A07D-F119C4862A26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83" name="Group 1382">
            <a:extLst>
              <a:ext uri="{FF2B5EF4-FFF2-40B4-BE49-F238E27FC236}">
                <a16:creationId xmlns:a16="http://schemas.microsoft.com/office/drawing/2014/main" id="{592DF049-1425-0F4E-AD60-2F3563FBA5A5}"/>
              </a:ext>
            </a:extLst>
          </p:cNvPr>
          <p:cNvGrpSpPr/>
          <p:nvPr/>
        </p:nvGrpSpPr>
        <p:grpSpPr>
          <a:xfrm>
            <a:off x="7608956" y="4541210"/>
            <a:ext cx="389682" cy="227238"/>
            <a:chOff x="3668110" y="2448910"/>
            <a:chExt cx="3794234" cy="2165130"/>
          </a:xfrm>
        </p:grpSpPr>
        <p:sp>
          <p:nvSpPr>
            <p:cNvPr id="1384" name="Rectangle 1383">
              <a:extLst>
                <a:ext uri="{FF2B5EF4-FFF2-40B4-BE49-F238E27FC236}">
                  <a16:creationId xmlns:a16="http://schemas.microsoft.com/office/drawing/2014/main" id="{D183EFD1-8F0B-044E-9E9B-2FCF166D1C5B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85" name="Freeform 1384">
              <a:extLst>
                <a:ext uri="{FF2B5EF4-FFF2-40B4-BE49-F238E27FC236}">
                  <a16:creationId xmlns:a16="http://schemas.microsoft.com/office/drawing/2014/main" id="{C21FDC5B-E759-8D46-AB9F-3CD55FF0BDEF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386" name="Group 1385">
              <a:extLst>
                <a:ext uri="{FF2B5EF4-FFF2-40B4-BE49-F238E27FC236}">
                  <a16:creationId xmlns:a16="http://schemas.microsoft.com/office/drawing/2014/main" id="{F6021F4B-8760-E241-A663-658CE19D41DE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87" name="Freeform 1386">
                <a:extLst>
                  <a:ext uri="{FF2B5EF4-FFF2-40B4-BE49-F238E27FC236}">
                    <a16:creationId xmlns:a16="http://schemas.microsoft.com/office/drawing/2014/main" id="{AF4C2AAC-38C2-4B48-8034-A0509241AE73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88" name="Freeform 1387">
                <a:extLst>
                  <a:ext uri="{FF2B5EF4-FFF2-40B4-BE49-F238E27FC236}">
                    <a16:creationId xmlns:a16="http://schemas.microsoft.com/office/drawing/2014/main" id="{BA3C5FF4-519A-CD45-AABA-AF8E08BECD38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89" name="Freeform 1388">
                <a:extLst>
                  <a:ext uri="{FF2B5EF4-FFF2-40B4-BE49-F238E27FC236}">
                    <a16:creationId xmlns:a16="http://schemas.microsoft.com/office/drawing/2014/main" id="{AFA5F5F7-4ED3-7845-9695-EB24C9054EDF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90" name="Freeform 1389">
                <a:extLst>
                  <a:ext uri="{FF2B5EF4-FFF2-40B4-BE49-F238E27FC236}">
                    <a16:creationId xmlns:a16="http://schemas.microsoft.com/office/drawing/2014/main" id="{C59B1E6C-92D1-8E44-9102-62E364FA51A4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91" name="Group 1390">
            <a:extLst>
              <a:ext uri="{FF2B5EF4-FFF2-40B4-BE49-F238E27FC236}">
                <a16:creationId xmlns:a16="http://schemas.microsoft.com/office/drawing/2014/main" id="{BCD53E54-16F5-B24A-97EA-07BD844C6BFD}"/>
              </a:ext>
            </a:extLst>
          </p:cNvPr>
          <p:cNvGrpSpPr/>
          <p:nvPr/>
        </p:nvGrpSpPr>
        <p:grpSpPr>
          <a:xfrm>
            <a:off x="8102027" y="4538981"/>
            <a:ext cx="389682" cy="227238"/>
            <a:chOff x="3668110" y="2448910"/>
            <a:chExt cx="3794234" cy="2165130"/>
          </a:xfrm>
        </p:grpSpPr>
        <p:sp>
          <p:nvSpPr>
            <p:cNvPr id="1392" name="Rectangle 1391">
              <a:extLst>
                <a:ext uri="{FF2B5EF4-FFF2-40B4-BE49-F238E27FC236}">
                  <a16:creationId xmlns:a16="http://schemas.microsoft.com/office/drawing/2014/main" id="{F9C1D97F-679E-814F-8227-F6F9EC4A1FB9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93" name="Freeform 1392">
              <a:extLst>
                <a:ext uri="{FF2B5EF4-FFF2-40B4-BE49-F238E27FC236}">
                  <a16:creationId xmlns:a16="http://schemas.microsoft.com/office/drawing/2014/main" id="{C91F7105-99A9-434E-B28A-DC4BB830CA32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394" name="Group 1393">
              <a:extLst>
                <a:ext uri="{FF2B5EF4-FFF2-40B4-BE49-F238E27FC236}">
                  <a16:creationId xmlns:a16="http://schemas.microsoft.com/office/drawing/2014/main" id="{0BC4AF3C-D807-3941-B0E8-6E0FE1E6BE82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95" name="Freeform 1394">
                <a:extLst>
                  <a:ext uri="{FF2B5EF4-FFF2-40B4-BE49-F238E27FC236}">
                    <a16:creationId xmlns:a16="http://schemas.microsoft.com/office/drawing/2014/main" id="{560734E2-6062-BF4A-A611-0D7D02B5F662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96" name="Freeform 1395">
                <a:extLst>
                  <a:ext uri="{FF2B5EF4-FFF2-40B4-BE49-F238E27FC236}">
                    <a16:creationId xmlns:a16="http://schemas.microsoft.com/office/drawing/2014/main" id="{D12A6352-6C0D-C648-9C1C-B7D96ADFE365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97" name="Freeform 1396">
                <a:extLst>
                  <a:ext uri="{FF2B5EF4-FFF2-40B4-BE49-F238E27FC236}">
                    <a16:creationId xmlns:a16="http://schemas.microsoft.com/office/drawing/2014/main" id="{92903C62-C0AF-8B46-8FF9-59C822CDD580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98" name="Freeform 1397">
                <a:extLst>
                  <a:ext uri="{FF2B5EF4-FFF2-40B4-BE49-F238E27FC236}">
                    <a16:creationId xmlns:a16="http://schemas.microsoft.com/office/drawing/2014/main" id="{FA32FDE8-20F9-264E-A059-29EA1292F46C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99" name="Group 1398">
            <a:extLst>
              <a:ext uri="{FF2B5EF4-FFF2-40B4-BE49-F238E27FC236}">
                <a16:creationId xmlns:a16="http://schemas.microsoft.com/office/drawing/2014/main" id="{A5DCEFA2-6E2B-7C4E-9443-095A3E3E5C33}"/>
              </a:ext>
            </a:extLst>
          </p:cNvPr>
          <p:cNvGrpSpPr/>
          <p:nvPr/>
        </p:nvGrpSpPr>
        <p:grpSpPr>
          <a:xfrm>
            <a:off x="8595098" y="4536752"/>
            <a:ext cx="389682" cy="227238"/>
            <a:chOff x="3668110" y="2448910"/>
            <a:chExt cx="3794234" cy="2165130"/>
          </a:xfrm>
        </p:grpSpPr>
        <p:sp>
          <p:nvSpPr>
            <p:cNvPr id="1400" name="Rectangle 1399">
              <a:extLst>
                <a:ext uri="{FF2B5EF4-FFF2-40B4-BE49-F238E27FC236}">
                  <a16:creationId xmlns:a16="http://schemas.microsoft.com/office/drawing/2014/main" id="{16B09AF1-EFA7-A84B-8E2D-3F592782F862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01" name="Freeform 1400">
              <a:extLst>
                <a:ext uri="{FF2B5EF4-FFF2-40B4-BE49-F238E27FC236}">
                  <a16:creationId xmlns:a16="http://schemas.microsoft.com/office/drawing/2014/main" id="{511EBD38-A87F-2845-B6DE-76D867A79F37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402" name="Group 1401">
              <a:extLst>
                <a:ext uri="{FF2B5EF4-FFF2-40B4-BE49-F238E27FC236}">
                  <a16:creationId xmlns:a16="http://schemas.microsoft.com/office/drawing/2014/main" id="{D8639899-48B6-094D-91EF-A85BAF504181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403" name="Freeform 1402">
                <a:extLst>
                  <a:ext uri="{FF2B5EF4-FFF2-40B4-BE49-F238E27FC236}">
                    <a16:creationId xmlns:a16="http://schemas.microsoft.com/office/drawing/2014/main" id="{9F08CACA-6F8B-E74B-8781-48AFBFC3854D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404" name="Freeform 1403">
                <a:extLst>
                  <a:ext uri="{FF2B5EF4-FFF2-40B4-BE49-F238E27FC236}">
                    <a16:creationId xmlns:a16="http://schemas.microsoft.com/office/drawing/2014/main" id="{D1CE35C9-6DFB-BB47-BC93-EA40F28BDF44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405" name="Freeform 1404">
                <a:extLst>
                  <a:ext uri="{FF2B5EF4-FFF2-40B4-BE49-F238E27FC236}">
                    <a16:creationId xmlns:a16="http://schemas.microsoft.com/office/drawing/2014/main" id="{92D96FFF-19F6-0D4B-895C-12C58E45C864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406" name="Freeform 1405">
                <a:extLst>
                  <a:ext uri="{FF2B5EF4-FFF2-40B4-BE49-F238E27FC236}">
                    <a16:creationId xmlns:a16="http://schemas.microsoft.com/office/drawing/2014/main" id="{BCF51568-DC09-C34F-A35A-AF840C0FC767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07" name="Group 1406">
            <a:extLst>
              <a:ext uri="{FF2B5EF4-FFF2-40B4-BE49-F238E27FC236}">
                <a16:creationId xmlns:a16="http://schemas.microsoft.com/office/drawing/2014/main" id="{4AECDB80-ED47-354F-AB84-AB459FE58079}"/>
              </a:ext>
            </a:extLst>
          </p:cNvPr>
          <p:cNvGrpSpPr/>
          <p:nvPr/>
        </p:nvGrpSpPr>
        <p:grpSpPr>
          <a:xfrm>
            <a:off x="9088169" y="4537698"/>
            <a:ext cx="389682" cy="227238"/>
            <a:chOff x="3668110" y="2448910"/>
            <a:chExt cx="3794234" cy="2165130"/>
          </a:xfrm>
        </p:grpSpPr>
        <p:sp>
          <p:nvSpPr>
            <p:cNvPr id="1408" name="Rectangle 1407">
              <a:extLst>
                <a:ext uri="{FF2B5EF4-FFF2-40B4-BE49-F238E27FC236}">
                  <a16:creationId xmlns:a16="http://schemas.microsoft.com/office/drawing/2014/main" id="{10E1AA26-67D7-D748-8432-F974AFBB4301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09" name="Freeform 1408">
              <a:extLst>
                <a:ext uri="{FF2B5EF4-FFF2-40B4-BE49-F238E27FC236}">
                  <a16:creationId xmlns:a16="http://schemas.microsoft.com/office/drawing/2014/main" id="{D0A6D199-E6DF-6F41-B45B-942B989DEFB5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410" name="Group 1409">
              <a:extLst>
                <a:ext uri="{FF2B5EF4-FFF2-40B4-BE49-F238E27FC236}">
                  <a16:creationId xmlns:a16="http://schemas.microsoft.com/office/drawing/2014/main" id="{9E5D3278-EE05-0749-8C13-4C3CF1916E5F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411" name="Freeform 1410">
                <a:extLst>
                  <a:ext uri="{FF2B5EF4-FFF2-40B4-BE49-F238E27FC236}">
                    <a16:creationId xmlns:a16="http://schemas.microsoft.com/office/drawing/2014/main" id="{F7897E86-D337-0446-B58A-692C55D10EF0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412" name="Freeform 1411">
                <a:extLst>
                  <a:ext uri="{FF2B5EF4-FFF2-40B4-BE49-F238E27FC236}">
                    <a16:creationId xmlns:a16="http://schemas.microsoft.com/office/drawing/2014/main" id="{B2026375-978F-9343-9CC8-EEFD6B194F60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413" name="Freeform 1412">
                <a:extLst>
                  <a:ext uri="{FF2B5EF4-FFF2-40B4-BE49-F238E27FC236}">
                    <a16:creationId xmlns:a16="http://schemas.microsoft.com/office/drawing/2014/main" id="{5FF6320B-DC79-F44E-97F5-FC19A091CA32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414" name="Freeform 1413">
                <a:extLst>
                  <a:ext uri="{FF2B5EF4-FFF2-40B4-BE49-F238E27FC236}">
                    <a16:creationId xmlns:a16="http://schemas.microsoft.com/office/drawing/2014/main" id="{0CAABFA6-5119-B24F-BA42-EED588BA2858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6717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3" name="Group 1192">
            <a:extLst>
              <a:ext uri="{FF2B5EF4-FFF2-40B4-BE49-F238E27FC236}">
                <a16:creationId xmlns:a16="http://schemas.microsoft.com/office/drawing/2014/main" id="{D94E4856-7895-0349-8C30-C53F261AF9FF}"/>
              </a:ext>
            </a:extLst>
          </p:cNvPr>
          <p:cNvGrpSpPr/>
          <p:nvPr/>
        </p:nvGrpSpPr>
        <p:grpSpPr>
          <a:xfrm>
            <a:off x="506506" y="2185776"/>
            <a:ext cx="7221062" cy="3872709"/>
            <a:chOff x="628478" y="1621000"/>
            <a:chExt cx="7221062" cy="3872709"/>
          </a:xfrm>
        </p:grpSpPr>
        <p:grpSp>
          <p:nvGrpSpPr>
            <p:cNvPr id="1194" name="Group 1193">
              <a:extLst>
                <a:ext uri="{FF2B5EF4-FFF2-40B4-BE49-F238E27FC236}">
                  <a16:creationId xmlns:a16="http://schemas.microsoft.com/office/drawing/2014/main" id="{AED04167-B564-CE4B-B54E-C1D9CA502626}"/>
                </a:ext>
              </a:extLst>
            </p:cNvPr>
            <p:cNvGrpSpPr/>
            <p:nvPr/>
          </p:nvGrpSpPr>
          <p:grpSpPr>
            <a:xfrm>
              <a:off x="1479177" y="1790700"/>
              <a:ext cx="5700821" cy="1085176"/>
              <a:chOff x="1411941" y="1759372"/>
              <a:chExt cx="5700821" cy="1085176"/>
            </a:xfrm>
          </p:grpSpPr>
          <p:cxnSp>
            <p:nvCxnSpPr>
              <p:cNvPr id="3380" name="Straight Connector 3379">
                <a:extLst>
                  <a:ext uri="{FF2B5EF4-FFF2-40B4-BE49-F238E27FC236}">
                    <a16:creationId xmlns:a16="http://schemas.microsoft.com/office/drawing/2014/main" id="{8986C5AA-A19F-6F44-862D-57A733ED7D1E}"/>
                  </a:ext>
                </a:extLst>
              </p:cNvPr>
              <p:cNvCxnSpPr>
                <a:endCxn id="3307" idx="9"/>
              </p:cNvCxnSpPr>
              <p:nvPr/>
            </p:nvCxnSpPr>
            <p:spPr>
              <a:xfrm flipV="1">
                <a:off x="1411941" y="1792398"/>
                <a:ext cx="2243429" cy="92390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1" name="Straight Connector 3380">
                <a:extLst>
                  <a:ext uri="{FF2B5EF4-FFF2-40B4-BE49-F238E27FC236}">
                    <a16:creationId xmlns:a16="http://schemas.microsoft.com/office/drawing/2014/main" id="{81EC57DD-054D-A84F-B403-5ADE0F3378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25388" y="1790700"/>
                <a:ext cx="4493570" cy="93905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2" name="Straight Connector 3381">
                <a:extLst>
                  <a:ext uri="{FF2B5EF4-FFF2-40B4-BE49-F238E27FC236}">
                    <a16:creationId xmlns:a16="http://schemas.microsoft.com/office/drawing/2014/main" id="{7B77A85E-2B2D-8C46-AB89-4D2EDA0E4E6E}"/>
                  </a:ext>
                </a:extLst>
              </p:cNvPr>
              <p:cNvCxnSpPr>
                <a:cxnSpLocks/>
                <a:endCxn id="3307" idx="9"/>
              </p:cNvCxnSpPr>
              <p:nvPr/>
            </p:nvCxnSpPr>
            <p:spPr>
              <a:xfrm flipV="1">
                <a:off x="3016624" y="1792398"/>
                <a:ext cx="638746" cy="10225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3" name="Straight Connector 3382">
                <a:extLst>
                  <a:ext uri="{FF2B5EF4-FFF2-40B4-BE49-F238E27FC236}">
                    <a16:creationId xmlns:a16="http://schemas.microsoft.com/office/drawing/2014/main" id="{06632479-55F2-3040-9C7F-E7A768D987CA}"/>
                  </a:ext>
                </a:extLst>
              </p:cNvPr>
              <p:cNvCxnSpPr>
                <a:cxnSpLocks/>
                <a:endCxn id="3307" idx="13"/>
              </p:cNvCxnSpPr>
              <p:nvPr/>
            </p:nvCxnSpPr>
            <p:spPr>
              <a:xfrm flipH="1" flipV="1">
                <a:off x="3558254" y="1759372"/>
                <a:ext cx="1022712" cy="105384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4" name="Straight Connector 3383">
                <a:extLst>
                  <a:ext uri="{FF2B5EF4-FFF2-40B4-BE49-F238E27FC236}">
                    <a16:creationId xmlns:a16="http://schemas.microsoft.com/office/drawing/2014/main" id="{9BF04023-FD21-E64A-A82E-79506E51B818}"/>
                  </a:ext>
                </a:extLst>
              </p:cNvPr>
              <p:cNvCxnSpPr>
                <a:cxnSpLocks/>
                <a:endCxn id="3307" idx="9"/>
              </p:cNvCxnSpPr>
              <p:nvPr/>
            </p:nvCxnSpPr>
            <p:spPr>
              <a:xfrm flipH="1" flipV="1">
                <a:off x="3655370" y="1792398"/>
                <a:ext cx="3457392" cy="10521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5" name="Straight Connector 3384">
                <a:extLst>
                  <a:ext uri="{FF2B5EF4-FFF2-40B4-BE49-F238E27FC236}">
                    <a16:creationId xmlns:a16="http://schemas.microsoft.com/office/drawing/2014/main" id="{77A5F4CC-3E81-594B-AEEE-02D7BD8C95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85160" y="1759372"/>
                <a:ext cx="2906904" cy="100257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6" name="Straight Connector 3385">
                <a:extLst>
                  <a:ext uri="{FF2B5EF4-FFF2-40B4-BE49-F238E27FC236}">
                    <a16:creationId xmlns:a16="http://schemas.microsoft.com/office/drawing/2014/main" id="{B351CB6B-318D-3542-9103-D3C0EA589FCD}"/>
                  </a:ext>
                </a:extLst>
              </p:cNvPr>
              <p:cNvCxnSpPr>
                <a:cxnSpLocks/>
                <a:endCxn id="3300" idx="6"/>
              </p:cNvCxnSpPr>
              <p:nvPr/>
            </p:nvCxnSpPr>
            <p:spPr>
              <a:xfrm flipH="1" flipV="1">
                <a:off x="6032171" y="1818912"/>
                <a:ext cx="1009432" cy="9743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7" name="Straight Connector 3386">
                <a:extLst>
                  <a:ext uri="{FF2B5EF4-FFF2-40B4-BE49-F238E27FC236}">
                    <a16:creationId xmlns:a16="http://schemas.microsoft.com/office/drawing/2014/main" id="{7A25443F-F3AE-1740-B524-D9459BCC8CF8}"/>
                  </a:ext>
                </a:extLst>
              </p:cNvPr>
              <p:cNvCxnSpPr>
                <a:cxnSpLocks/>
                <a:endCxn id="3300" idx="12"/>
              </p:cNvCxnSpPr>
              <p:nvPr/>
            </p:nvCxnSpPr>
            <p:spPr>
              <a:xfrm flipV="1">
                <a:off x="4549326" y="1819056"/>
                <a:ext cx="1290280" cy="9742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5" name="Group 1194">
              <a:extLst>
                <a:ext uri="{FF2B5EF4-FFF2-40B4-BE49-F238E27FC236}">
                  <a16:creationId xmlns:a16="http://schemas.microsoft.com/office/drawing/2014/main" id="{52D5FF87-0ACA-DD4C-9B9E-8F14F7C61CF6}"/>
                </a:ext>
              </a:extLst>
            </p:cNvPr>
            <p:cNvGrpSpPr/>
            <p:nvPr/>
          </p:nvGrpSpPr>
          <p:grpSpPr>
            <a:xfrm>
              <a:off x="7582180" y="4489205"/>
              <a:ext cx="267360" cy="997195"/>
              <a:chOff x="6424161" y="4488570"/>
              <a:chExt cx="267360" cy="997195"/>
            </a:xfrm>
          </p:grpSpPr>
          <p:grpSp>
            <p:nvGrpSpPr>
              <p:cNvPr id="3321" name="Group 506">
                <a:extLst>
                  <a:ext uri="{FF2B5EF4-FFF2-40B4-BE49-F238E27FC236}">
                    <a16:creationId xmlns:a16="http://schemas.microsoft.com/office/drawing/2014/main" id="{4E13A3D8-F328-F542-8861-81FF004727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24161" y="4637077"/>
                <a:ext cx="235570" cy="848688"/>
                <a:chOff x="6395998" y="3062424"/>
                <a:chExt cx="564403" cy="837478"/>
              </a:xfrm>
            </p:grpSpPr>
            <p:sp>
              <p:nvSpPr>
                <p:cNvPr id="3343" name="Rectangle 3342">
                  <a:extLst>
                    <a:ext uri="{FF2B5EF4-FFF2-40B4-BE49-F238E27FC236}">
                      <a16:creationId xmlns:a16="http://schemas.microsoft.com/office/drawing/2014/main" id="{C7CDA573-241A-C947-A550-AB3852034F8E}"/>
                    </a:ext>
                  </a:extLst>
                </p:cNvPr>
                <p:cNvSpPr/>
                <p:nvPr/>
              </p:nvSpPr>
              <p:spPr>
                <a:xfrm>
                  <a:off x="6509786" y="3061857"/>
                  <a:ext cx="447707" cy="7425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cxnSp>
              <p:nvCxnSpPr>
                <p:cNvPr id="3344" name="Straight Connector 3343">
                  <a:extLst>
                    <a:ext uri="{FF2B5EF4-FFF2-40B4-BE49-F238E27FC236}">
                      <a16:creationId xmlns:a16="http://schemas.microsoft.com/office/drawing/2014/main" id="{EF9AD707-B1D2-CD4C-A6DD-8E7F7931D67E}"/>
                    </a:ext>
                  </a:extLst>
                </p:cNvPr>
                <p:cNvCxnSpPr/>
                <p:nvPr/>
              </p:nvCxnSpPr>
              <p:spPr>
                <a:xfrm flipV="1">
                  <a:off x="6847057" y="3061857"/>
                  <a:ext cx="113419" cy="9242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45" name="Rectangle 3344">
                  <a:extLst>
                    <a:ext uri="{FF2B5EF4-FFF2-40B4-BE49-F238E27FC236}">
                      <a16:creationId xmlns:a16="http://schemas.microsoft.com/office/drawing/2014/main" id="{A25EC517-1E1A-1444-8F54-D39845D7E01F}"/>
                    </a:ext>
                  </a:extLst>
                </p:cNvPr>
                <p:cNvSpPr/>
                <p:nvPr/>
              </p:nvSpPr>
              <p:spPr>
                <a:xfrm>
                  <a:off x="6476953" y="3071256"/>
                  <a:ext cx="131327" cy="115923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cxnSp>
              <p:nvCxnSpPr>
                <p:cNvPr id="3346" name="Straight Connector 3345">
                  <a:extLst>
                    <a:ext uri="{FF2B5EF4-FFF2-40B4-BE49-F238E27FC236}">
                      <a16:creationId xmlns:a16="http://schemas.microsoft.com/office/drawing/2014/main" id="{848CE4C8-D5DD-A843-AFFA-DE123691DA98}"/>
                    </a:ext>
                  </a:extLst>
                </p:cNvPr>
                <p:cNvCxnSpPr/>
                <p:nvPr/>
              </p:nvCxnSpPr>
              <p:spPr>
                <a:xfrm flipV="1">
                  <a:off x="6396367" y="3061857"/>
                  <a:ext cx="113419" cy="9242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47" name="Rectangle 3346">
                  <a:extLst>
                    <a:ext uri="{FF2B5EF4-FFF2-40B4-BE49-F238E27FC236}">
                      <a16:creationId xmlns:a16="http://schemas.microsoft.com/office/drawing/2014/main" id="{1485DF8F-BF07-B440-BC45-5A2A2BDC9DD9}"/>
                    </a:ext>
                  </a:extLst>
                </p:cNvPr>
                <p:cNvSpPr/>
                <p:nvPr/>
              </p:nvSpPr>
              <p:spPr>
                <a:xfrm>
                  <a:off x="6817210" y="3702567"/>
                  <a:ext cx="131327" cy="115923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348" name="Rectangle 3347">
                  <a:extLst>
                    <a:ext uri="{FF2B5EF4-FFF2-40B4-BE49-F238E27FC236}">
                      <a16:creationId xmlns:a16="http://schemas.microsoft.com/office/drawing/2014/main" id="{E4564FAC-9E3A-8149-96E2-CA72D7D75419}"/>
                    </a:ext>
                  </a:extLst>
                </p:cNvPr>
                <p:cNvSpPr/>
                <p:nvPr/>
              </p:nvSpPr>
              <p:spPr>
                <a:xfrm>
                  <a:off x="6405320" y="3157415"/>
                  <a:ext cx="444723" cy="7425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cxnSp>
              <p:nvCxnSpPr>
                <p:cNvPr id="3349" name="Straight Connector 3348">
                  <a:extLst>
                    <a:ext uri="{FF2B5EF4-FFF2-40B4-BE49-F238E27FC236}">
                      <a16:creationId xmlns:a16="http://schemas.microsoft.com/office/drawing/2014/main" id="{8A4CCD0D-56B1-504D-BACF-64103045584D}"/>
                    </a:ext>
                  </a:extLst>
                </p:cNvPr>
                <p:cNvCxnSpPr/>
                <p:nvPr/>
              </p:nvCxnSpPr>
              <p:spPr>
                <a:xfrm flipV="1">
                  <a:off x="6847057" y="3804392"/>
                  <a:ext cx="113419" cy="9242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350" name="Group 544">
                  <a:extLst>
                    <a:ext uri="{FF2B5EF4-FFF2-40B4-BE49-F238E27FC236}">
                      <a16:creationId xmlns:a16="http://schemas.microsoft.com/office/drawing/2014/main" id="{92CFFD5D-AEED-B749-A1AC-AF12DF40A8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400318" y="3137421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3378" name="Straight Connector 3377">
                    <a:extLst>
                      <a:ext uri="{FF2B5EF4-FFF2-40B4-BE49-F238E27FC236}">
                        <a16:creationId xmlns:a16="http://schemas.microsoft.com/office/drawing/2014/main" id="{36E2F3F0-BA93-7847-8ADD-6E7E5047E0BE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028782" y="284571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79" name="Straight Connector 3378">
                    <a:extLst>
                      <a:ext uri="{FF2B5EF4-FFF2-40B4-BE49-F238E27FC236}">
                        <a16:creationId xmlns:a16="http://schemas.microsoft.com/office/drawing/2014/main" id="{9FD7B847-37BA-E14D-A436-BC9B39225339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581076" y="2938136"/>
                    <a:ext cx="45367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51" name="Group 547">
                  <a:extLst>
                    <a:ext uri="{FF2B5EF4-FFF2-40B4-BE49-F238E27FC236}">
                      <a16:creationId xmlns:a16="http://schemas.microsoft.com/office/drawing/2014/main" id="{8F6D9B0A-2F96-D944-90C9-ED0F947C4E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399838" y="3203285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3376" name="Straight Connector 3375">
                    <a:extLst>
                      <a:ext uri="{FF2B5EF4-FFF2-40B4-BE49-F238E27FC236}">
                        <a16:creationId xmlns:a16="http://schemas.microsoft.com/office/drawing/2014/main" id="{492633AC-8D2B-EB4C-B5B9-EC4F02EC92D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029263" y="2845642"/>
                    <a:ext cx="119388" cy="8929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77" name="Straight Connector 3376">
                    <a:extLst>
                      <a:ext uri="{FF2B5EF4-FFF2-40B4-BE49-F238E27FC236}">
                        <a16:creationId xmlns:a16="http://schemas.microsoft.com/office/drawing/2014/main" id="{AAEBAAA5-DEEE-1E47-8F55-9897F80095C1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581557" y="2934934"/>
                    <a:ext cx="45367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52" name="Group 549">
                  <a:extLst>
                    <a:ext uri="{FF2B5EF4-FFF2-40B4-BE49-F238E27FC236}">
                      <a16:creationId xmlns:a16="http://schemas.microsoft.com/office/drawing/2014/main" id="{45402FC6-E73A-0E4C-8FCC-5069D69A99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399358" y="3269149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3374" name="Straight Connector 3373">
                    <a:extLst>
                      <a:ext uri="{FF2B5EF4-FFF2-40B4-BE49-F238E27FC236}">
                        <a16:creationId xmlns:a16="http://schemas.microsoft.com/office/drawing/2014/main" id="{2E0ADAC1-0068-6E47-AA87-E2A483B2C64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026759" y="2845572"/>
                    <a:ext cx="113419" cy="8929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75" name="Straight Connector 3374">
                    <a:extLst>
                      <a:ext uri="{FF2B5EF4-FFF2-40B4-BE49-F238E27FC236}">
                        <a16:creationId xmlns:a16="http://schemas.microsoft.com/office/drawing/2014/main" id="{BE18C917-EA3D-D448-A607-30FF8B13594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582036" y="2934864"/>
                    <a:ext cx="45069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53" name="Group 550">
                  <a:extLst>
                    <a:ext uri="{FF2B5EF4-FFF2-40B4-BE49-F238E27FC236}">
                      <a16:creationId xmlns:a16="http://schemas.microsoft.com/office/drawing/2014/main" id="{D1280162-F437-CF40-9A5F-156F78B9BF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398878" y="3335013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3372" name="Straight Connector 3371">
                    <a:extLst>
                      <a:ext uri="{FF2B5EF4-FFF2-40B4-BE49-F238E27FC236}">
                        <a16:creationId xmlns:a16="http://schemas.microsoft.com/office/drawing/2014/main" id="{D6005E01-F6DF-914A-8B2D-ADE6D280719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027238" y="2845502"/>
                    <a:ext cx="113419" cy="8929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73" name="Straight Connector 3372">
                    <a:extLst>
                      <a:ext uri="{FF2B5EF4-FFF2-40B4-BE49-F238E27FC236}">
                        <a16:creationId xmlns:a16="http://schemas.microsoft.com/office/drawing/2014/main" id="{31EAB65A-2F7F-0248-B1F4-FF8DB1CD01E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582516" y="2934794"/>
                    <a:ext cx="45069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54" name="Group 551">
                  <a:extLst>
                    <a:ext uri="{FF2B5EF4-FFF2-40B4-BE49-F238E27FC236}">
                      <a16:creationId xmlns:a16="http://schemas.microsoft.com/office/drawing/2014/main" id="{FCAA898C-F85B-0240-938C-1293717CAA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398398" y="3400877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3370" name="Straight Connector 3369">
                    <a:extLst>
                      <a:ext uri="{FF2B5EF4-FFF2-40B4-BE49-F238E27FC236}">
                        <a16:creationId xmlns:a16="http://schemas.microsoft.com/office/drawing/2014/main" id="{BB77411F-1DCD-EE45-B257-13E882616D91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027718" y="2845433"/>
                    <a:ext cx="113419" cy="8929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71" name="Straight Connector 3370">
                    <a:extLst>
                      <a:ext uri="{FF2B5EF4-FFF2-40B4-BE49-F238E27FC236}">
                        <a16:creationId xmlns:a16="http://schemas.microsoft.com/office/drawing/2014/main" id="{09CD520E-544B-E045-9059-4B248CDB001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582995" y="2934724"/>
                    <a:ext cx="45069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55" name="Group 552">
                  <a:extLst>
                    <a:ext uri="{FF2B5EF4-FFF2-40B4-BE49-F238E27FC236}">
                      <a16:creationId xmlns:a16="http://schemas.microsoft.com/office/drawing/2014/main" id="{C7F1A1E4-AA78-9B4F-9DC2-04584995C0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397918" y="3466741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3368" name="Straight Connector 3367">
                    <a:extLst>
                      <a:ext uri="{FF2B5EF4-FFF2-40B4-BE49-F238E27FC236}">
                        <a16:creationId xmlns:a16="http://schemas.microsoft.com/office/drawing/2014/main" id="{6F1AEF17-AAA9-AF48-9D1D-DF46434875E8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028199" y="2845363"/>
                    <a:ext cx="113419" cy="9399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69" name="Straight Connector 3368">
                    <a:extLst>
                      <a:ext uri="{FF2B5EF4-FFF2-40B4-BE49-F238E27FC236}">
                        <a16:creationId xmlns:a16="http://schemas.microsoft.com/office/drawing/2014/main" id="{B3EDB850-E3AF-0147-A6F7-DB2A64C8ADC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583477" y="2939355"/>
                    <a:ext cx="45069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56" name="Group 555">
                  <a:extLst>
                    <a:ext uri="{FF2B5EF4-FFF2-40B4-BE49-F238E27FC236}">
                      <a16:creationId xmlns:a16="http://schemas.microsoft.com/office/drawing/2014/main" id="{3059A14A-02E8-C745-A50A-52912F6941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397438" y="3532605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3366" name="Straight Connector 3365">
                    <a:extLst>
                      <a:ext uri="{FF2B5EF4-FFF2-40B4-BE49-F238E27FC236}">
                        <a16:creationId xmlns:a16="http://schemas.microsoft.com/office/drawing/2014/main" id="{2154125E-E29A-4043-A1C5-078E2315858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028679" y="2842160"/>
                    <a:ext cx="113419" cy="971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67" name="Straight Connector 3366">
                    <a:extLst>
                      <a:ext uri="{FF2B5EF4-FFF2-40B4-BE49-F238E27FC236}">
                        <a16:creationId xmlns:a16="http://schemas.microsoft.com/office/drawing/2014/main" id="{748D7666-50DB-7F4A-91C5-780D605F477B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580972" y="2939284"/>
                    <a:ext cx="45367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57" name="Group 556">
                  <a:extLst>
                    <a:ext uri="{FF2B5EF4-FFF2-40B4-BE49-F238E27FC236}">
                      <a16:creationId xmlns:a16="http://schemas.microsoft.com/office/drawing/2014/main" id="{07DFFB1F-1985-E740-BDB9-7A6BCA5905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396958" y="3598469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3364" name="Straight Connector 3363">
                    <a:extLst>
                      <a:ext uri="{FF2B5EF4-FFF2-40B4-BE49-F238E27FC236}">
                        <a16:creationId xmlns:a16="http://schemas.microsoft.com/office/drawing/2014/main" id="{D4BA752D-BF68-1845-897D-9F1A43BAFCA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029158" y="2842090"/>
                    <a:ext cx="113419" cy="971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65" name="Straight Connector 3364">
                    <a:extLst>
                      <a:ext uri="{FF2B5EF4-FFF2-40B4-BE49-F238E27FC236}">
                        <a16:creationId xmlns:a16="http://schemas.microsoft.com/office/drawing/2014/main" id="{EF430B12-D7C2-694D-9D42-05C1105234E7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581452" y="2939215"/>
                    <a:ext cx="45367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58" name="Group 557">
                  <a:extLst>
                    <a:ext uri="{FF2B5EF4-FFF2-40B4-BE49-F238E27FC236}">
                      <a16:creationId xmlns:a16="http://schemas.microsoft.com/office/drawing/2014/main" id="{89F51795-1B9C-5A40-9E45-995F237B9F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396478" y="3664333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3362" name="Straight Connector 3361">
                    <a:extLst>
                      <a:ext uri="{FF2B5EF4-FFF2-40B4-BE49-F238E27FC236}">
                        <a16:creationId xmlns:a16="http://schemas.microsoft.com/office/drawing/2014/main" id="{1D2B34F2-2725-4446-A75F-0225F34CE88C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026654" y="2846719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63" name="Straight Connector 3362">
                    <a:extLst>
                      <a:ext uri="{FF2B5EF4-FFF2-40B4-BE49-F238E27FC236}">
                        <a16:creationId xmlns:a16="http://schemas.microsoft.com/office/drawing/2014/main" id="{91FF7A86-67CC-2048-947C-48ACE92AD9E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581933" y="2939145"/>
                    <a:ext cx="4506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59" name="Group 558">
                  <a:extLst>
                    <a:ext uri="{FF2B5EF4-FFF2-40B4-BE49-F238E27FC236}">
                      <a16:creationId xmlns:a16="http://schemas.microsoft.com/office/drawing/2014/main" id="{87AB73FD-F657-3F40-8275-CDF4946BA0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395998" y="3730197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3360" name="Straight Connector 3359">
                    <a:extLst>
                      <a:ext uri="{FF2B5EF4-FFF2-40B4-BE49-F238E27FC236}">
                        <a16:creationId xmlns:a16="http://schemas.microsoft.com/office/drawing/2014/main" id="{A2B60D24-F077-B548-9994-F9606867AEF7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027133" y="2846650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61" name="Straight Connector 3360">
                    <a:extLst>
                      <a:ext uri="{FF2B5EF4-FFF2-40B4-BE49-F238E27FC236}">
                        <a16:creationId xmlns:a16="http://schemas.microsoft.com/office/drawing/2014/main" id="{62F48030-F277-BF48-8EE1-9DF70BA0FC81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582413" y="2939076"/>
                    <a:ext cx="4506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3322" name="Straight Connector 3321">
                <a:extLst>
                  <a:ext uri="{FF2B5EF4-FFF2-40B4-BE49-F238E27FC236}">
                    <a16:creationId xmlns:a16="http://schemas.microsoft.com/office/drawing/2014/main" id="{91980D11-F5DB-3345-A6AC-7943905ED40C}"/>
                  </a:ext>
                </a:extLst>
              </p:cNvPr>
              <p:cNvCxnSpPr/>
              <p:nvPr/>
            </p:nvCxnSpPr>
            <p:spPr bwMode="auto">
              <a:xfrm flipH="1">
                <a:off x="6685171" y="4525377"/>
                <a:ext cx="4763" cy="85566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3" name="Straight Connector 3322">
                <a:extLst>
                  <a:ext uri="{FF2B5EF4-FFF2-40B4-BE49-F238E27FC236}">
                    <a16:creationId xmlns:a16="http://schemas.microsoft.com/office/drawing/2014/main" id="{5B675147-5B92-4C47-8CE6-450937F4F09F}"/>
                  </a:ext>
                </a:extLst>
              </p:cNvPr>
              <p:cNvCxnSpPr/>
              <p:nvPr/>
            </p:nvCxnSpPr>
            <p:spPr bwMode="auto">
              <a:xfrm>
                <a:off x="6632784" y="4706352"/>
                <a:ext cx="587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4" name="Straight Connector 3323">
                <a:extLst>
                  <a:ext uri="{FF2B5EF4-FFF2-40B4-BE49-F238E27FC236}">
                    <a16:creationId xmlns:a16="http://schemas.microsoft.com/office/drawing/2014/main" id="{04474421-1DFB-EF4D-90B7-E63B1F5DFB3A}"/>
                  </a:ext>
                </a:extLst>
              </p:cNvPr>
              <p:cNvCxnSpPr/>
              <p:nvPr/>
            </p:nvCxnSpPr>
            <p:spPr bwMode="auto">
              <a:xfrm>
                <a:off x="6631196" y="4771439"/>
                <a:ext cx="587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5" name="Straight Connector 3324">
                <a:extLst>
                  <a:ext uri="{FF2B5EF4-FFF2-40B4-BE49-F238E27FC236}">
                    <a16:creationId xmlns:a16="http://schemas.microsoft.com/office/drawing/2014/main" id="{04A14D8C-6922-A349-B252-B22AEDEA68B1}"/>
                  </a:ext>
                </a:extLst>
              </p:cNvPr>
              <p:cNvCxnSpPr/>
              <p:nvPr/>
            </p:nvCxnSpPr>
            <p:spPr bwMode="auto">
              <a:xfrm>
                <a:off x="6631196" y="4849227"/>
                <a:ext cx="587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6" name="Straight Connector 3325">
                <a:extLst>
                  <a:ext uri="{FF2B5EF4-FFF2-40B4-BE49-F238E27FC236}">
                    <a16:creationId xmlns:a16="http://schemas.microsoft.com/office/drawing/2014/main" id="{36AD0614-F895-E04B-9D07-6E4EBAE3950D}"/>
                  </a:ext>
                </a:extLst>
              </p:cNvPr>
              <p:cNvCxnSpPr/>
              <p:nvPr/>
            </p:nvCxnSpPr>
            <p:spPr bwMode="auto">
              <a:xfrm>
                <a:off x="6629609" y="4914314"/>
                <a:ext cx="587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7" name="Straight Connector 3326">
                <a:extLst>
                  <a:ext uri="{FF2B5EF4-FFF2-40B4-BE49-F238E27FC236}">
                    <a16:creationId xmlns:a16="http://schemas.microsoft.com/office/drawing/2014/main" id="{480607E6-85E6-E047-9001-3F00815FA2D5}"/>
                  </a:ext>
                </a:extLst>
              </p:cNvPr>
              <p:cNvCxnSpPr/>
              <p:nvPr/>
            </p:nvCxnSpPr>
            <p:spPr bwMode="auto">
              <a:xfrm>
                <a:off x="6628021" y="4976227"/>
                <a:ext cx="6032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8" name="Straight Connector 3327">
                <a:extLst>
                  <a:ext uri="{FF2B5EF4-FFF2-40B4-BE49-F238E27FC236}">
                    <a16:creationId xmlns:a16="http://schemas.microsoft.com/office/drawing/2014/main" id="{591C25B2-A87A-3B49-BEEF-634E7014A128}"/>
                  </a:ext>
                </a:extLst>
              </p:cNvPr>
              <p:cNvCxnSpPr/>
              <p:nvPr/>
            </p:nvCxnSpPr>
            <p:spPr bwMode="auto">
              <a:xfrm>
                <a:off x="6628021" y="5044489"/>
                <a:ext cx="587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9" name="Straight Connector 3328">
                <a:extLst>
                  <a:ext uri="{FF2B5EF4-FFF2-40B4-BE49-F238E27FC236}">
                    <a16:creationId xmlns:a16="http://schemas.microsoft.com/office/drawing/2014/main" id="{418547B1-BA2D-9146-9453-210AC0C3C8E7}"/>
                  </a:ext>
                </a:extLst>
              </p:cNvPr>
              <p:cNvCxnSpPr/>
              <p:nvPr/>
            </p:nvCxnSpPr>
            <p:spPr bwMode="auto">
              <a:xfrm>
                <a:off x="6626434" y="5114339"/>
                <a:ext cx="587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0" name="Straight Connector 3329">
                <a:extLst>
                  <a:ext uri="{FF2B5EF4-FFF2-40B4-BE49-F238E27FC236}">
                    <a16:creationId xmlns:a16="http://schemas.microsoft.com/office/drawing/2014/main" id="{05C18505-FA34-2B49-887B-F2B871C713AC}"/>
                  </a:ext>
                </a:extLst>
              </p:cNvPr>
              <p:cNvCxnSpPr/>
              <p:nvPr/>
            </p:nvCxnSpPr>
            <p:spPr bwMode="auto">
              <a:xfrm>
                <a:off x="6629609" y="5184189"/>
                <a:ext cx="587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1" name="Straight Connector 3330">
                <a:extLst>
                  <a:ext uri="{FF2B5EF4-FFF2-40B4-BE49-F238E27FC236}">
                    <a16:creationId xmlns:a16="http://schemas.microsoft.com/office/drawing/2014/main" id="{9010E436-002C-5F48-88F8-3EABE84D0421}"/>
                  </a:ext>
                </a:extLst>
              </p:cNvPr>
              <p:cNvCxnSpPr/>
              <p:nvPr/>
            </p:nvCxnSpPr>
            <p:spPr bwMode="auto">
              <a:xfrm>
                <a:off x="6631196" y="5252452"/>
                <a:ext cx="587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2" name="Straight Connector 3331">
                <a:extLst>
                  <a:ext uri="{FF2B5EF4-FFF2-40B4-BE49-F238E27FC236}">
                    <a16:creationId xmlns:a16="http://schemas.microsoft.com/office/drawing/2014/main" id="{791DA658-7E5E-0F41-8144-281221A3F232}"/>
                  </a:ext>
                </a:extLst>
              </p:cNvPr>
              <p:cNvCxnSpPr/>
              <p:nvPr/>
            </p:nvCxnSpPr>
            <p:spPr bwMode="auto">
              <a:xfrm>
                <a:off x="6631196" y="5322302"/>
                <a:ext cx="587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3" name="Straight Connector 3332">
                <a:extLst>
                  <a:ext uri="{FF2B5EF4-FFF2-40B4-BE49-F238E27FC236}">
                    <a16:creationId xmlns:a16="http://schemas.microsoft.com/office/drawing/2014/main" id="{9B2C8F86-C786-E347-BBD8-C149B322BAD5}"/>
                  </a:ext>
                </a:extLst>
              </p:cNvPr>
              <p:cNvCxnSpPr/>
              <p:nvPr/>
            </p:nvCxnSpPr>
            <p:spPr bwMode="auto">
              <a:xfrm>
                <a:off x="6632784" y="5387389"/>
                <a:ext cx="587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4" name="Straight Connector 3333">
                <a:extLst>
                  <a:ext uri="{FF2B5EF4-FFF2-40B4-BE49-F238E27FC236}">
                    <a16:creationId xmlns:a16="http://schemas.microsoft.com/office/drawing/2014/main" id="{D0BF02A9-3F53-8147-B9DE-16D6F7F2F588}"/>
                  </a:ext>
                </a:extLst>
              </p:cNvPr>
              <p:cNvCxnSpPr/>
              <p:nvPr/>
            </p:nvCxnSpPr>
            <p:spPr bwMode="auto">
              <a:xfrm flipH="1">
                <a:off x="6632784" y="4531727"/>
                <a:ext cx="58737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35" name="Group 3334">
                <a:extLst>
                  <a:ext uri="{FF2B5EF4-FFF2-40B4-BE49-F238E27FC236}">
                    <a16:creationId xmlns:a16="http://schemas.microsoft.com/office/drawing/2014/main" id="{45DFEF37-F897-3243-90F9-F083D136B176}"/>
                  </a:ext>
                </a:extLst>
              </p:cNvPr>
              <p:cNvGrpSpPr/>
              <p:nvPr/>
            </p:nvGrpSpPr>
            <p:grpSpPr>
              <a:xfrm>
                <a:off x="6434171" y="4488570"/>
                <a:ext cx="224203" cy="179034"/>
                <a:chOff x="3668110" y="2448910"/>
                <a:chExt cx="3794234" cy="2165130"/>
              </a:xfrm>
            </p:grpSpPr>
            <p:sp>
              <p:nvSpPr>
                <p:cNvPr id="3336" name="Rectangle 3335">
                  <a:extLst>
                    <a:ext uri="{FF2B5EF4-FFF2-40B4-BE49-F238E27FC236}">
                      <a16:creationId xmlns:a16="http://schemas.microsoft.com/office/drawing/2014/main" id="{FF5E7FE8-4640-174F-80C2-834E3F5BDCEE}"/>
                    </a:ext>
                  </a:extLst>
                </p:cNvPr>
                <p:cNvSpPr/>
                <p:nvPr/>
              </p:nvSpPr>
              <p:spPr>
                <a:xfrm>
                  <a:off x="3668110" y="3741409"/>
                  <a:ext cx="3780587" cy="872631"/>
                </a:xfrm>
                <a:prstGeom prst="rect">
                  <a:avLst/>
                </a:pr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337" name="Freeform 3336">
                  <a:extLst>
                    <a:ext uri="{FF2B5EF4-FFF2-40B4-BE49-F238E27FC236}">
                      <a16:creationId xmlns:a16="http://schemas.microsoft.com/office/drawing/2014/main" id="{6A90EEE5-D4EA-F847-8276-246CCF7EE547}"/>
                    </a:ext>
                  </a:extLst>
                </p:cNvPr>
                <p:cNvSpPr/>
                <p:nvPr/>
              </p:nvSpPr>
              <p:spPr>
                <a:xfrm>
                  <a:off x="3678620" y="2448910"/>
                  <a:ext cx="3783724" cy="1324303"/>
                </a:xfrm>
                <a:custGeom>
                  <a:avLst/>
                  <a:gdLst>
                    <a:gd name="connsiteX0" fmla="*/ 0 w 3783724"/>
                    <a:gd name="connsiteY0" fmla="*/ 1313793 h 1324303"/>
                    <a:gd name="connsiteX1" fmla="*/ 0 w 3783724"/>
                    <a:gd name="connsiteY1" fmla="*/ 1313793 h 1324303"/>
                    <a:gd name="connsiteX2" fmla="*/ 252248 w 3783724"/>
                    <a:gd name="connsiteY2" fmla="*/ 0 h 1324303"/>
                    <a:gd name="connsiteX3" fmla="*/ 3415862 w 3783724"/>
                    <a:gd name="connsiteY3" fmla="*/ 21020 h 1324303"/>
                    <a:gd name="connsiteX4" fmla="*/ 3783724 w 3783724"/>
                    <a:gd name="connsiteY4" fmla="*/ 1324303 h 1324303"/>
                    <a:gd name="connsiteX5" fmla="*/ 0 w 3783724"/>
                    <a:gd name="connsiteY5" fmla="*/ 1313793 h 1324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83724" h="1324303">
                      <a:moveTo>
                        <a:pt x="0" y="1313793"/>
                      </a:moveTo>
                      <a:lnTo>
                        <a:pt x="0" y="1313793"/>
                      </a:lnTo>
                      <a:lnTo>
                        <a:pt x="252248" y="0"/>
                      </a:lnTo>
                      <a:lnTo>
                        <a:pt x="3415862" y="21020"/>
                      </a:lnTo>
                      <a:lnTo>
                        <a:pt x="3783724" y="1324303"/>
                      </a:lnTo>
                      <a:lnTo>
                        <a:pt x="0" y="1313793"/>
                      </a:lnTo>
                      <a:close/>
                    </a:path>
                  </a:pathLst>
                </a:cu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3338" name="Group 3337">
                  <a:extLst>
                    <a:ext uri="{FF2B5EF4-FFF2-40B4-BE49-F238E27FC236}">
                      <a16:creationId xmlns:a16="http://schemas.microsoft.com/office/drawing/2014/main" id="{F5AB0A7C-1873-E24C-BA6E-451D75077E65}"/>
                    </a:ext>
                  </a:extLst>
                </p:cNvPr>
                <p:cNvGrpSpPr/>
                <p:nvPr/>
              </p:nvGrpSpPr>
              <p:grpSpPr>
                <a:xfrm>
                  <a:off x="3941378" y="2603243"/>
                  <a:ext cx="3202061" cy="1066110"/>
                  <a:chOff x="7939341" y="3037317"/>
                  <a:chExt cx="897649" cy="353919"/>
                </a:xfrm>
              </p:grpSpPr>
              <p:sp>
                <p:nvSpPr>
                  <p:cNvPr id="3339" name="Freeform 3338">
                    <a:extLst>
                      <a:ext uri="{FF2B5EF4-FFF2-40B4-BE49-F238E27FC236}">
                        <a16:creationId xmlns:a16="http://schemas.microsoft.com/office/drawing/2014/main" id="{5E29EBEC-2186-A143-A612-FE945FD47470}"/>
                      </a:ext>
                    </a:extLst>
                  </p:cNvPr>
                  <p:cNvSpPr/>
                  <p:nvPr/>
                </p:nvSpPr>
                <p:spPr>
                  <a:xfrm>
                    <a:off x="7964170" y="30373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40" name="Freeform 3339">
                    <a:extLst>
                      <a:ext uri="{FF2B5EF4-FFF2-40B4-BE49-F238E27FC236}">
                        <a16:creationId xmlns:a16="http://schemas.microsoft.com/office/drawing/2014/main" id="{86A254E9-62EE-B34D-A468-4FB723C3DC74}"/>
                      </a:ext>
                    </a:extLst>
                  </p:cNvPr>
                  <p:cNvSpPr/>
                  <p:nvPr/>
                </p:nvSpPr>
                <p:spPr>
                  <a:xfrm>
                    <a:off x="8519948" y="32067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41" name="Freeform 3340">
                    <a:extLst>
                      <a:ext uri="{FF2B5EF4-FFF2-40B4-BE49-F238E27FC236}">
                        <a16:creationId xmlns:a16="http://schemas.microsoft.com/office/drawing/2014/main" id="{5CA4D86B-71BE-884E-98A0-2C705A383C27}"/>
                      </a:ext>
                    </a:extLst>
                  </p:cNvPr>
                  <p:cNvSpPr/>
                  <p:nvPr/>
                </p:nvSpPr>
                <p:spPr>
                  <a:xfrm>
                    <a:off x="7939341" y="32067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42" name="Freeform 3341">
                    <a:extLst>
                      <a:ext uri="{FF2B5EF4-FFF2-40B4-BE49-F238E27FC236}">
                        <a16:creationId xmlns:a16="http://schemas.microsoft.com/office/drawing/2014/main" id="{0BFD3365-03DD-164B-85F7-1DF6342C1A38}"/>
                      </a:ext>
                    </a:extLst>
                  </p:cNvPr>
                  <p:cNvSpPr/>
                  <p:nvPr/>
                </p:nvSpPr>
                <p:spPr>
                  <a:xfrm>
                    <a:off x="8047413" y="31234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196" name="Group 1195">
              <a:extLst>
                <a:ext uri="{FF2B5EF4-FFF2-40B4-BE49-F238E27FC236}">
                  <a16:creationId xmlns:a16="http://schemas.microsoft.com/office/drawing/2014/main" id="{A7355139-8F31-BE41-93F5-98E648A9D62E}"/>
                </a:ext>
              </a:extLst>
            </p:cNvPr>
            <p:cNvGrpSpPr/>
            <p:nvPr/>
          </p:nvGrpSpPr>
          <p:grpSpPr>
            <a:xfrm>
              <a:off x="5974431" y="3377682"/>
              <a:ext cx="1055390" cy="275739"/>
              <a:chOff x="5974431" y="3377682"/>
              <a:chExt cx="1055390" cy="275739"/>
            </a:xfrm>
          </p:grpSpPr>
          <p:cxnSp>
            <p:nvCxnSpPr>
              <p:cNvPr id="3318" name="Straight Connector 3317">
                <a:extLst>
                  <a:ext uri="{FF2B5EF4-FFF2-40B4-BE49-F238E27FC236}">
                    <a16:creationId xmlns:a16="http://schemas.microsoft.com/office/drawing/2014/main" id="{83508E59-54AF-8745-88FD-D33603A253D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5974431" y="3483429"/>
                <a:ext cx="1055390" cy="169992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9" name="Straight Connector 3318">
                <a:extLst>
                  <a:ext uri="{FF2B5EF4-FFF2-40B4-BE49-F238E27FC236}">
                    <a16:creationId xmlns:a16="http://schemas.microsoft.com/office/drawing/2014/main" id="{0E87C89A-266E-C244-9EF6-4252CBBD2CC1}"/>
                  </a:ext>
                </a:extLst>
              </p:cNvPr>
              <p:cNvCxnSpPr>
                <a:cxnSpLocks/>
                <a:stCxn id="3231" idx="8"/>
              </p:cNvCxnSpPr>
              <p:nvPr/>
            </p:nvCxnSpPr>
            <p:spPr bwMode="auto">
              <a:xfrm flipH="1" flipV="1">
                <a:off x="6223247" y="3427445"/>
                <a:ext cx="671696" cy="17383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0" name="Straight Connector 3319">
                <a:extLst>
                  <a:ext uri="{FF2B5EF4-FFF2-40B4-BE49-F238E27FC236}">
                    <a16:creationId xmlns:a16="http://schemas.microsoft.com/office/drawing/2014/main" id="{017148AB-5919-6748-84C6-FDFAAEF439F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6465843" y="3377682"/>
                <a:ext cx="562839" cy="201824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7" name="Group 1196">
              <a:extLst>
                <a:ext uri="{FF2B5EF4-FFF2-40B4-BE49-F238E27FC236}">
                  <a16:creationId xmlns:a16="http://schemas.microsoft.com/office/drawing/2014/main" id="{A1002AAA-01D7-854C-BA6D-6686D7D8A3B0}"/>
                </a:ext>
              </a:extLst>
            </p:cNvPr>
            <p:cNvGrpSpPr/>
            <p:nvPr/>
          </p:nvGrpSpPr>
          <p:grpSpPr>
            <a:xfrm flipV="1">
              <a:off x="5989981" y="3036336"/>
              <a:ext cx="1055390" cy="275739"/>
              <a:chOff x="6920204" y="3530082"/>
              <a:chExt cx="1055390" cy="275739"/>
            </a:xfrm>
          </p:grpSpPr>
          <p:cxnSp>
            <p:nvCxnSpPr>
              <p:cNvPr id="3315" name="Straight Connector 3314">
                <a:extLst>
                  <a:ext uri="{FF2B5EF4-FFF2-40B4-BE49-F238E27FC236}">
                    <a16:creationId xmlns:a16="http://schemas.microsoft.com/office/drawing/2014/main" id="{57B81437-D923-804A-BF99-D846AE4AD75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6920204" y="3635829"/>
                <a:ext cx="1055390" cy="169992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6" name="Straight Connector 3315">
                <a:extLst>
                  <a:ext uri="{FF2B5EF4-FFF2-40B4-BE49-F238E27FC236}">
                    <a16:creationId xmlns:a16="http://schemas.microsoft.com/office/drawing/2014/main" id="{75E71E8F-C3E9-9647-BF27-A8C1CEC6358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7169020" y="3579845"/>
                <a:ext cx="671696" cy="17383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7" name="Straight Connector 3316">
                <a:extLst>
                  <a:ext uri="{FF2B5EF4-FFF2-40B4-BE49-F238E27FC236}">
                    <a16:creationId xmlns:a16="http://schemas.microsoft.com/office/drawing/2014/main" id="{462544C4-0726-A349-86F1-6EEBA8E648E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7411616" y="3530082"/>
                <a:ext cx="562839" cy="201824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98" name="Straight Connector 1197">
              <a:extLst>
                <a:ext uri="{FF2B5EF4-FFF2-40B4-BE49-F238E27FC236}">
                  <a16:creationId xmlns:a16="http://schemas.microsoft.com/office/drawing/2014/main" id="{58271B78-C1AC-394E-AEBA-0809B05E180F}"/>
                </a:ext>
              </a:extLst>
            </p:cNvPr>
            <p:cNvCxnSpPr/>
            <p:nvPr/>
          </p:nvCxnSpPr>
          <p:spPr bwMode="auto">
            <a:xfrm flipH="1">
              <a:off x="7111851" y="3098053"/>
              <a:ext cx="1587" cy="5143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9" name="Group 1198">
              <a:extLst>
                <a:ext uri="{FF2B5EF4-FFF2-40B4-BE49-F238E27FC236}">
                  <a16:creationId xmlns:a16="http://schemas.microsoft.com/office/drawing/2014/main" id="{76DC27C8-AF68-4B43-8EDF-5F3D8C3A17F8}"/>
                </a:ext>
              </a:extLst>
            </p:cNvPr>
            <p:cNvGrpSpPr/>
            <p:nvPr/>
          </p:nvGrpSpPr>
          <p:grpSpPr>
            <a:xfrm>
              <a:off x="6657747" y="2637514"/>
              <a:ext cx="914400" cy="479686"/>
              <a:chOff x="3668110" y="2448910"/>
              <a:chExt cx="3794234" cy="2165130"/>
            </a:xfrm>
          </p:grpSpPr>
          <p:sp>
            <p:nvSpPr>
              <p:cNvPr id="3308" name="Rectangle 3307">
                <a:extLst>
                  <a:ext uri="{FF2B5EF4-FFF2-40B4-BE49-F238E27FC236}">
                    <a16:creationId xmlns:a16="http://schemas.microsoft.com/office/drawing/2014/main" id="{5FDB5E37-77C3-9B48-A0B4-DD4E9869BC5F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309" name="Freeform 3308">
                <a:extLst>
                  <a:ext uri="{FF2B5EF4-FFF2-40B4-BE49-F238E27FC236}">
                    <a16:creationId xmlns:a16="http://schemas.microsoft.com/office/drawing/2014/main" id="{D19836E1-6343-A24F-ABD3-0F9E8693317B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3310" name="Group 3309">
                <a:extLst>
                  <a:ext uri="{FF2B5EF4-FFF2-40B4-BE49-F238E27FC236}">
                    <a16:creationId xmlns:a16="http://schemas.microsoft.com/office/drawing/2014/main" id="{EA390C77-0983-594B-8E97-4502268E7F37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3311" name="Freeform 3310">
                  <a:extLst>
                    <a:ext uri="{FF2B5EF4-FFF2-40B4-BE49-F238E27FC236}">
                      <a16:creationId xmlns:a16="http://schemas.microsoft.com/office/drawing/2014/main" id="{61471CFC-BD31-2B4B-92D5-E915DA7B13D2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312" name="Freeform 3311">
                  <a:extLst>
                    <a:ext uri="{FF2B5EF4-FFF2-40B4-BE49-F238E27FC236}">
                      <a16:creationId xmlns:a16="http://schemas.microsoft.com/office/drawing/2014/main" id="{4599F54D-786D-4A41-B0EE-3235D5555606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313" name="Freeform 3312">
                  <a:extLst>
                    <a:ext uri="{FF2B5EF4-FFF2-40B4-BE49-F238E27FC236}">
                      <a16:creationId xmlns:a16="http://schemas.microsoft.com/office/drawing/2014/main" id="{22A648E7-9F42-EB42-97CA-4EDF7FDDB3A9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314" name="Freeform 3313">
                  <a:extLst>
                    <a:ext uri="{FF2B5EF4-FFF2-40B4-BE49-F238E27FC236}">
                      <a16:creationId xmlns:a16="http://schemas.microsoft.com/office/drawing/2014/main" id="{842D3447-9757-F64C-A903-5A9D345F4378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200" name="Group 1199">
              <a:extLst>
                <a:ext uri="{FF2B5EF4-FFF2-40B4-BE49-F238E27FC236}">
                  <a16:creationId xmlns:a16="http://schemas.microsoft.com/office/drawing/2014/main" id="{9AF3B9CA-1F8E-1F46-A287-7D7D801F272A}"/>
                </a:ext>
              </a:extLst>
            </p:cNvPr>
            <p:cNvGrpSpPr/>
            <p:nvPr/>
          </p:nvGrpSpPr>
          <p:grpSpPr>
            <a:xfrm>
              <a:off x="3209365" y="1621000"/>
              <a:ext cx="894855" cy="442494"/>
              <a:chOff x="7493876" y="2774731"/>
              <a:chExt cx="1481958" cy="894622"/>
            </a:xfrm>
          </p:grpSpPr>
          <p:sp>
            <p:nvSpPr>
              <p:cNvPr id="3301" name="Freeform 3300">
                <a:extLst>
                  <a:ext uri="{FF2B5EF4-FFF2-40B4-BE49-F238E27FC236}">
                    <a16:creationId xmlns:a16="http://schemas.microsoft.com/office/drawing/2014/main" id="{20E73E2A-6CBA-8E4A-93C6-3345DEBB6AAF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3302" name="Oval 3301">
                <a:extLst>
                  <a:ext uri="{FF2B5EF4-FFF2-40B4-BE49-F238E27FC236}">
                    <a16:creationId xmlns:a16="http://schemas.microsoft.com/office/drawing/2014/main" id="{5A424C7A-62FB-7E4B-8470-0B77A3F0C0BA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3303" name="Group 3302">
                <a:extLst>
                  <a:ext uri="{FF2B5EF4-FFF2-40B4-BE49-F238E27FC236}">
                    <a16:creationId xmlns:a16="http://schemas.microsoft.com/office/drawing/2014/main" id="{4771FCF0-B66A-CD47-BF1A-9F71F05DEA31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3304" name="Freeform 3303">
                  <a:extLst>
                    <a:ext uri="{FF2B5EF4-FFF2-40B4-BE49-F238E27FC236}">
                      <a16:creationId xmlns:a16="http://schemas.microsoft.com/office/drawing/2014/main" id="{CEBFFCBE-1DEB-A74E-84A7-65841736009E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305" name="Freeform 3304">
                  <a:extLst>
                    <a:ext uri="{FF2B5EF4-FFF2-40B4-BE49-F238E27FC236}">
                      <a16:creationId xmlns:a16="http://schemas.microsoft.com/office/drawing/2014/main" id="{FB1C71F6-64CA-C443-9563-3C8800C0E034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306" name="Freeform 3305">
                  <a:extLst>
                    <a:ext uri="{FF2B5EF4-FFF2-40B4-BE49-F238E27FC236}">
                      <a16:creationId xmlns:a16="http://schemas.microsoft.com/office/drawing/2014/main" id="{4B5AC456-D840-EC4A-806B-D299D93409B4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307" name="Freeform 3306">
                  <a:extLst>
                    <a:ext uri="{FF2B5EF4-FFF2-40B4-BE49-F238E27FC236}">
                      <a16:creationId xmlns:a16="http://schemas.microsoft.com/office/drawing/2014/main" id="{DE9AD6E1-380E-8944-B829-6DAEAF59F853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201" name="Group 1200">
              <a:extLst>
                <a:ext uri="{FF2B5EF4-FFF2-40B4-BE49-F238E27FC236}">
                  <a16:creationId xmlns:a16="http://schemas.microsoft.com/office/drawing/2014/main" id="{E29091B4-8E18-1549-9954-DFB326070429}"/>
                </a:ext>
              </a:extLst>
            </p:cNvPr>
            <p:cNvGrpSpPr/>
            <p:nvPr/>
          </p:nvGrpSpPr>
          <p:grpSpPr>
            <a:xfrm>
              <a:off x="5489296" y="1629965"/>
              <a:ext cx="894855" cy="442494"/>
              <a:chOff x="7493876" y="2774731"/>
              <a:chExt cx="1481958" cy="894622"/>
            </a:xfrm>
          </p:grpSpPr>
          <p:sp>
            <p:nvSpPr>
              <p:cNvPr id="3294" name="Freeform 3293">
                <a:extLst>
                  <a:ext uri="{FF2B5EF4-FFF2-40B4-BE49-F238E27FC236}">
                    <a16:creationId xmlns:a16="http://schemas.microsoft.com/office/drawing/2014/main" id="{4AEC3360-CDEF-DF44-AE82-3348C3CBEFAE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3295" name="Oval 3294">
                <a:extLst>
                  <a:ext uri="{FF2B5EF4-FFF2-40B4-BE49-F238E27FC236}">
                    <a16:creationId xmlns:a16="http://schemas.microsoft.com/office/drawing/2014/main" id="{0B0D1BE4-02EC-6348-98C1-76ABB1EA04DD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3296" name="Group 3295">
                <a:extLst>
                  <a:ext uri="{FF2B5EF4-FFF2-40B4-BE49-F238E27FC236}">
                    <a16:creationId xmlns:a16="http://schemas.microsoft.com/office/drawing/2014/main" id="{5F20A9E4-B7EB-1E45-9C40-A3E6A336C599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3297" name="Freeform 3296">
                  <a:extLst>
                    <a:ext uri="{FF2B5EF4-FFF2-40B4-BE49-F238E27FC236}">
                      <a16:creationId xmlns:a16="http://schemas.microsoft.com/office/drawing/2014/main" id="{6430A621-60D6-6346-8C58-5A316C2717FF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298" name="Freeform 3297">
                  <a:extLst>
                    <a:ext uri="{FF2B5EF4-FFF2-40B4-BE49-F238E27FC236}">
                      <a16:creationId xmlns:a16="http://schemas.microsoft.com/office/drawing/2014/main" id="{8021A1C3-49A0-0042-BB4B-B3A6AED9C9AA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299" name="Freeform 3298">
                  <a:extLst>
                    <a:ext uri="{FF2B5EF4-FFF2-40B4-BE49-F238E27FC236}">
                      <a16:creationId xmlns:a16="http://schemas.microsoft.com/office/drawing/2014/main" id="{87F4A84F-7DD6-B14E-A93C-481D802ED182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300" name="Freeform 3299">
                  <a:extLst>
                    <a:ext uri="{FF2B5EF4-FFF2-40B4-BE49-F238E27FC236}">
                      <a16:creationId xmlns:a16="http://schemas.microsoft.com/office/drawing/2014/main" id="{1B273B81-0F56-194D-81C0-757A9404D26A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202" name="Group 1201">
              <a:extLst>
                <a:ext uri="{FF2B5EF4-FFF2-40B4-BE49-F238E27FC236}">
                  <a16:creationId xmlns:a16="http://schemas.microsoft.com/office/drawing/2014/main" id="{3E719BE6-AC18-7848-87DF-D68E493F6CF5}"/>
                </a:ext>
              </a:extLst>
            </p:cNvPr>
            <p:cNvGrpSpPr/>
            <p:nvPr/>
          </p:nvGrpSpPr>
          <p:grpSpPr>
            <a:xfrm>
              <a:off x="6424161" y="3564953"/>
              <a:ext cx="1277531" cy="1928756"/>
              <a:chOff x="6424161" y="3564953"/>
              <a:chExt cx="1277531" cy="1928756"/>
            </a:xfrm>
          </p:grpSpPr>
          <p:cxnSp>
            <p:nvCxnSpPr>
              <p:cNvPr id="3098" name="Straight Connector 3097">
                <a:extLst>
                  <a:ext uri="{FF2B5EF4-FFF2-40B4-BE49-F238E27FC236}">
                    <a16:creationId xmlns:a16="http://schemas.microsoft.com/office/drawing/2014/main" id="{1BF17A45-7824-4244-A389-1E96B891ED7B}"/>
                  </a:ext>
                </a:extLst>
              </p:cNvPr>
              <p:cNvCxnSpPr>
                <a:cxnSpLocks/>
                <a:endCxn id="3339" idx="4"/>
              </p:cNvCxnSpPr>
              <p:nvPr/>
            </p:nvCxnSpPr>
            <p:spPr bwMode="auto">
              <a:xfrm>
                <a:off x="7386846" y="3996739"/>
                <a:ext cx="314846" cy="5545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99" name="Group 3098">
                <a:extLst>
                  <a:ext uri="{FF2B5EF4-FFF2-40B4-BE49-F238E27FC236}">
                    <a16:creationId xmlns:a16="http://schemas.microsoft.com/office/drawing/2014/main" id="{7E0D1B7D-AC13-AB42-B74A-5DA5CA98E379}"/>
                  </a:ext>
                </a:extLst>
              </p:cNvPr>
              <p:cNvGrpSpPr/>
              <p:nvPr/>
            </p:nvGrpSpPr>
            <p:grpSpPr>
              <a:xfrm>
                <a:off x="6424161" y="3564953"/>
                <a:ext cx="1189906" cy="1928756"/>
                <a:chOff x="6424161" y="3564953"/>
                <a:chExt cx="1189906" cy="1928756"/>
              </a:xfrm>
            </p:grpSpPr>
            <p:cxnSp>
              <p:nvCxnSpPr>
                <p:cNvPr id="3100" name="Straight Connector 3099">
                  <a:extLst>
                    <a:ext uri="{FF2B5EF4-FFF2-40B4-BE49-F238E27FC236}">
                      <a16:creationId xmlns:a16="http://schemas.microsoft.com/office/drawing/2014/main" id="{50BFABCF-2BC4-6541-9A14-E38BD8B28B43}"/>
                    </a:ext>
                  </a:extLst>
                </p:cNvPr>
                <p:cNvCxnSpPr>
                  <a:cxnSpLocks/>
                  <a:endCxn id="3253" idx="4"/>
                </p:cNvCxnSpPr>
                <p:nvPr/>
              </p:nvCxnSpPr>
              <p:spPr bwMode="auto">
                <a:xfrm flipH="1">
                  <a:off x="6543673" y="3958639"/>
                  <a:ext cx="436774" cy="59204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1" name="Straight Connector 3100">
                  <a:extLst>
                    <a:ext uri="{FF2B5EF4-FFF2-40B4-BE49-F238E27FC236}">
                      <a16:creationId xmlns:a16="http://schemas.microsoft.com/office/drawing/2014/main" id="{338A2DE5-0DB8-2149-96D1-768F0A73E0A0}"/>
                    </a:ext>
                  </a:extLst>
                </p:cNvPr>
                <p:cNvCxnSpPr>
                  <a:cxnSpLocks/>
                  <a:endCxn id="3128" idx="9"/>
                </p:cNvCxnSpPr>
                <p:nvPr/>
              </p:nvCxnSpPr>
              <p:spPr bwMode="auto">
                <a:xfrm>
                  <a:off x="7130402" y="3966699"/>
                  <a:ext cx="32665" cy="57153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102" name="Group 3101">
                  <a:extLst>
                    <a:ext uri="{FF2B5EF4-FFF2-40B4-BE49-F238E27FC236}">
                      <a16:creationId xmlns:a16="http://schemas.microsoft.com/office/drawing/2014/main" id="{B5AA2FFD-4D0C-1C45-B4BB-65B5B713C365}"/>
                    </a:ext>
                  </a:extLst>
                </p:cNvPr>
                <p:cNvGrpSpPr/>
                <p:nvPr/>
              </p:nvGrpSpPr>
              <p:grpSpPr>
                <a:xfrm>
                  <a:off x="6424161" y="3564953"/>
                  <a:ext cx="1155501" cy="1928756"/>
                  <a:chOff x="6424161" y="3564953"/>
                  <a:chExt cx="1155501" cy="1928756"/>
                </a:xfrm>
              </p:grpSpPr>
              <p:cxnSp>
                <p:nvCxnSpPr>
                  <p:cNvPr id="3104" name="Straight Connector 3103">
                    <a:extLst>
                      <a:ext uri="{FF2B5EF4-FFF2-40B4-BE49-F238E27FC236}">
                        <a16:creationId xmlns:a16="http://schemas.microsoft.com/office/drawing/2014/main" id="{E39646C4-F974-9040-BA46-0AA6561DA625}"/>
                      </a:ext>
                    </a:extLst>
                  </p:cNvPr>
                  <p:cNvCxnSpPr>
                    <a:cxnSpLocks/>
                    <a:endCxn id="3190" idx="2"/>
                  </p:cNvCxnSpPr>
                  <p:nvPr/>
                </p:nvCxnSpPr>
                <p:spPr bwMode="auto">
                  <a:xfrm flipH="1">
                    <a:off x="6853320" y="3968164"/>
                    <a:ext cx="264752" cy="58641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105" name="Group 3104">
                    <a:extLst>
                      <a:ext uri="{FF2B5EF4-FFF2-40B4-BE49-F238E27FC236}">
                        <a16:creationId xmlns:a16="http://schemas.microsoft.com/office/drawing/2014/main" id="{FE3D406B-626B-284F-8331-30F7F15C689A}"/>
                      </a:ext>
                    </a:extLst>
                  </p:cNvPr>
                  <p:cNvGrpSpPr/>
                  <p:nvPr/>
                </p:nvGrpSpPr>
                <p:grpSpPr>
                  <a:xfrm>
                    <a:off x="6424161" y="4488570"/>
                    <a:ext cx="267360" cy="997195"/>
                    <a:chOff x="6424161" y="4488570"/>
                    <a:chExt cx="267360" cy="997195"/>
                  </a:xfrm>
                </p:grpSpPr>
                <p:grpSp>
                  <p:nvGrpSpPr>
                    <p:cNvPr id="3235" name="Group 506">
                      <a:extLst>
                        <a:ext uri="{FF2B5EF4-FFF2-40B4-BE49-F238E27FC236}">
                          <a16:creationId xmlns:a16="http://schemas.microsoft.com/office/drawing/2014/main" id="{588E5E9C-3651-BD4B-B0E5-BB9533A5BDF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424161" y="4637077"/>
                      <a:ext cx="235570" cy="848688"/>
                      <a:chOff x="6395998" y="3062424"/>
                      <a:chExt cx="564403" cy="837478"/>
                    </a:xfrm>
                  </p:grpSpPr>
                  <p:sp>
                    <p:nvSpPr>
                      <p:cNvPr id="3257" name="Rectangle 3256">
                        <a:extLst>
                          <a:ext uri="{FF2B5EF4-FFF2-40B4-BE49-F238E27FC236}">
                            <a16:creationId xmlns:a16="http://schemas.microsoft.com/office/drawing/2014/main" id="{F4B46785-798F-F343-8EEC-41EDF11B72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09786" y="3061857"/>
                        <a:ext cx="447707" cy="742536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i="0" dirty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cxnSp>
                    <p:nvCxnSpPr>
                      <p:cNvPr id="3258" name="Straight Connector 3257">
                        <a:extLst>
                          <a:ext uri="{FF2B5EF4-FFF2-40B4-BE49-F238E27FC236}">
                            <a16:creationId xmlns:a16="http://schemas.microsoft.com/office/drawing/2014/main" id="{306FC0A9-C4D8-7E40-84B0-0F259D3B190A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847057" y="3061857"/>
                        <a:ext cx="113419" cy="924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259" name="Rectangle 3258">
                        <a:extLst>
                          <a:ext uri="{FF2B5EF4-FFF2-40B4-BE49-F238E27FC236}">
                            <a16:creationId xmlns:a16="http://schemas.microsoft.com/office/drawing/2014/main" id="{A127400A-E051-0B4E-8CC6-491973ACD6A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76953" y="3071256"/>
                        <a:ext cx="131327" cy="11592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i="0" dirty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cxnSp>
                    <p:nvCxnSpPr>
                      <p:cNvPr id="3260" name="Straight Connector 3259">
                        <a:extLst>
                          <a:ext uri="{FF2B5EF4-FFF2-40B4-BE49-F238E27FC236}">
                            <a16:creationId xmlns:a16="http://schemas.microsoft.com/office/drawing/2014/main" id="{56834E32-F541-0B4F-ACF3-68F7B2B33A0A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396367" y="3061857"/>
                        <a:ext cx="113419" cy="924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261" name="Rectangle 3260">
                        <a:extLst>
                          <a:ext uri="{FF2B5EF4-FFF2-40B4-BE49-F238E27FC236}">
                            <a16:creationId xmlns:a16="http://schemas.microsoft.com/office/drawing/2014/main" id="{3A47930F-E9EB-7A48-8118-153E40D662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17210" y="3702567"/>
                        <a:ext cx="131327" cy="11592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i="0" dirty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262" name="Rectangle 3261">
                        <a:extLst>
                          <a:ext uri="{FF2B5EF4-FFF2-40B4-BE49-F238E27FC236}">
                            <a16:creationId xmlns:a16="http://schemas.microsoft.com/office/drawing/2014/main" id="{F02768C6-C046-5E44-9785-9AFA250AB86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05320" y="3157415"/>
                        <a:ext cx="444723" cy="7425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i="0" dirty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cxnSp>
                    <p:nvCxnSpPr>
                      <p:cNvPr id="3263" name="Straight Connector 3262">
                        <a:extLst>
                          <a:ext uri="{FF2B5EF4-FFF2-40B4-BE49-F238E27FC236}">
                            <a16:creationId xmlns:a16="http://schemas.microsoft.com/office/drawing/2014/main" id="{7A777DBC-A17A-CC48-B2A9-4C9684139FE5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847057" y="3804392"/>
                        <a:ext cx="113419" cy="924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3264" name="Group 544">
                        <a:extLst>
                          <a:ext uri="{FF2B5EF4-FFF2-40B4-BE49-F238E27FC236}">
                            <a16:creationId xmlns:a16="http://schemas.microsoft.com/office/drawing/2014/main" id="{D28DEB64-7AF6-2D4A-9F8C-673AA1D07F8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400318" y="3137421"/>
                        <a:ext cx="559121" cy="92788"/>
                        <a:chOff x="6582044" y="2846082"/>
                        <a:chExt cx="559121" cy="92788"/>
                      </a:xfrm>
                    </p:grpSpPr>
                    <p:cxnSp>
                      <p:nvCxnSpPr>
                        <p:cNvPr id="3292" name="Straight Connector 3291">
                          <a:extLst>
                            <a:ext uri="{FF2B5EF4-FFF2-40B4-BE49-F238E27FC236}">
                              <a16:creationId xmlns:a16="http://schemas.microsoft.com/office/drawing/2014/main" id="{D6815D2E-5B19-4348-B501-7B8166F77DD1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028782" y="2845711"/>
                          <a:ext cx="113419" cy="92425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93" name="Straight Connector 3292">
                          <a:extLst>
                            <a:ext uri="{FF2B5EF4-FFF2-40B4-BE49-F238E27FC236}">
                              <a16:creationId xmlns:a16="http://schemas.microsoft.com/office/drawing/2014/main" id="{07B41E65-9B12-064F-AF5E-E6749A3E64C6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581076" y="2938136"/>
                          <a:ext cx="453676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265" name="Group 547">
                        <a:extLst>
                          <a:ext uri="{FF2B5EF4-FFF2-40B4-BE49-F238E27FC236}">
                            <a16:creationId xmlns:a16="http://schemas.microsoft.com/office/drawing/2014/main" id="{A92ECF82-0922-804C-B495-16D044A25E4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99838" y="3203285"/>
                        <a:ext cx="559121" cy="92788"/>
                        <a:chOff x="6582044" y="2846082"/>
                        <a:chExt cx="559121" cy="92788"/>
                      </a:xfrm>
                    </p:grpSpPr>
                    <p:cxnSp>
                      <p:nvCxnSpPr>
                        <p:cNvPr id="3290" name="Straight Connector 3289">
                          <a:extLst>
                            <a:ext uri="{FF2B5EF4-FFF2-40B4-BE49-F238E27FC236}">
                              <a16:creationId xmlns:a16="http://schemas.microsoft.com/office/drawing/2014/main" id="{15B69940-F97E-994A-8147-B0019AB286C0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029263" y="2845642"/>
                          <a:ext cx="119388" cy="89292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91" name="Straight Connector 3290">
                          <a:extLst>
                            <a:ext uri="{FF2B5EF4-FFF2-40B4-BE49-F238E27FC236}">
                              <a16:creationId xmlns:a16="http://schemas.microsoft.com/office/drawing/2014/main" id="{976C1DD8-4C87-594F-A38A-C893189CF8B5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581557" y="2934934"/>
                          <a:ext cx="453676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266" name="Group 549">
                        <a:extLst>
                          <a:ext uri="{FF2B5EF4-FFF2-40B4-BE49-F238E27FC236}">
                            <a16:creationId xmlns:a16="http://schemas.microsoft.com/office/drawing/2014/main" id="{A0F2E01A-944C-8F44-A276-464AE31BC0D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99358" y="3269149"/>
                        <a:ext cx="559121" cy="92788"/>
                        <a:chOff x="6582044" y="2846082"/>
                        <a:chExt cx="559121" cy="92788"/>
                      </a:xfrm>
                    </p:grpSpPr>
                    <p:cxnSp>
                      <p:nvCxnSpPr>
                        <p:cNvPr id="3288" name="Straight Connector 3287">
                          <a:extLst>
                            <a:ext uri="{FF2B5EF4-FFF2-40B4-BE49-F238E27FC236}">
                              <a16:creationId xmlns:a16="http://schemas.microsoft.com/office/drawing/2014/main" id="{8296BF98-46DD-3F4E-9EA9-66249CF8FEB7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026759" y="2845572"/>
                          <a:ext cx="113419" cy="89292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89" name="Straight Connector 3288">
                          <a:extLst>
                            <a:ext uri="{FF2B5EF4-FFF2-40B4-BE49-F238E27FC236}">
                              <a16:creationId xmlns:a16="http://schemas.microsoft.com/office/drawing/2014/main" id="{14FA86FD-C868-F74D-9166-A6FA8204D09D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582036" y="2934864"/>
                          <a:ext cx="450692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267" name="Group 550">
                        <a:extLst>
                          <a:ext uri="{FF2B5EF4-FFF2-40B4-BE49-F238E27FC236}">
                            <a16:creationId xmlns:a16="http://schemas.microsoft.com/office/drawing/2014/main" id="{47988197-2481-114F-98E1-F35E9F59C15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98878" y="3335013"/>
                        <a:ext cx="559121" cy="92788"/>
                        <a:chOff x="6582044" y="2846082"/>
                        <a:chExt cx="559121" cy="92788"/>
                      </a:xfrm>
                    </p:grpSpPr>
                    <p:cxnSp>
                      <p:nvCxnSpPr>
                        <p:cNvPr id="3286" name="Straight Connector 3285">
                          <a:extLst>
                            <a:ext uri="{FF2B5EF4-FFF2-40B4-BE49-F238E27FC236}">
                              <a16:creationId xmlns:a16="http://schemas.microsoft.com/office/drawing/2014/main" id="{1DB244B7-9A56-2F47-95AE-C0426FC1179D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027238" y="2845502"/>
                          <a:ext cx="113419" cy="89292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87" name="Straight Connector 3286">
                          <a:extLst>
                            <a:ext uri="{FF2B5EF4-FFF2-40B4-BE49-F238E27FC236}">
                              <a16:creationId xmlns:a16="http://schemas.microsoft.com/office/drawing/2014/main" id="{BA825E01-4314-954D-BAF9-7760AECC345A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582516" y="2934794"/>
                          <a:ext cx="450692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268" name="Group 551">
                        <a:extLst>
                          <a:ext uri="{FF2B5EF4-FFF2-40B4-BE49-F238E27FC236}">
                            <a16:creationId xmlns:a16="http://schemas.microsoft.com/office/drawing/2014/main" id="{6201DD03-4E8C-0142-900A-A6F4B876415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98398" y="3400877"/>
                        <a:ext cx="559121" cy="92788"/>
                        <a:chOff x="6582044" y="2846082"/>
                        <a:chExt cx="559121" cy="92788"/>
                      </a:xfrm>
                    </p:grpSpPr>
                    <p:cxnSp>
                      <p:nvCxnSpPr>
                        <p:cNvPr id="3284" name="Straight Connector 3283">
                          <a:extLst>
                            <a:ext uri="{FF2B5EF4-FFF2-40B4-BE49-F238E27FC236}">
                              <a16:creationId xmlns:a16="http://schemas.microsoft.com/office/drawing/2014/main" id="{41E2E08A-48F8-9148-9ADD-00B870935230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027718" y="2845433"/>
                          <a:ext cx="113419" cy="89292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85" name="Straight Connector 3284">
                          <a:extLst>
                            <a:ext uri="{FF2B5EF4-FFF2-40B4-BE49-F238E27FC236}">
                              <a16:creationId xmlns:a16="http://schemas.microsoft.com/office/drawing/2014/main" id="{A7D3C65A-B7AB-D94B-8D7C-741273FD6544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582995" y="2934724"/>
                          <a:ext cx="450692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269" name="Group 552">
                        <a:extLst>
                          <a:ext uri="{FF2B5EF4-FFF2-40B4-BE49-F238E27FC236}">
                            <a16:creationId xmlns:a16="http://schemas.microsoft.com/office/drawing/2014/main" id="{7B629AF8-F307-B944-B120-9B932C5EF4D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97918" y="3466741"/>
                        <a:ext cx="559121" cy="92788"/>
                        <a:chOff x="6582044" y="2846082"/>
                        <a:chExt cx="559121" cy="92788"/>
                      </a:xfrm>
                    </p:grpSpPr>
                    <p:cxnSp>
                      <p:nvCxnSpPr>
                        <p:cNvPr id="3282" name="Straight Connector 3281">
                          <a:extLst>
                            <a:ext uri="{FF2B5EF4-FFF2-40B4-BE49-F238E27FC236}">
                              <a16:creationId xmlns:a16="http://schemas.microsoft.com/office/drawing/2014/main" id="{438E9284-560E-F945-8B27-1644C4BFA704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028199" y="2845363"/>
                          <a:ext cx="113419" cy="93992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83" name="Straight Connector 3282">
                          <a:extLst>
                            <a:ext uri="{FF2B5EF4-FFF2-40B4-BE49-F238E27FC236}">
                              <a16:creationId xmlns:a16="http://schemas.microsoft.com/office/drawing/2014/main" id="{DAABFB3E-79E3-F342-8BB2-275890520D41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583477" y="2939355"/>
                          <a:ext cx="450692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270" name="Group 555">
                        <a:extLst>
                          <a:ext uri="{FF2B5EF4-FFF2-40B4-BE49-F238E27FC236}">
                            <a16:creationId xmlns:a16="http://schemas.microsoft.com/office/drawing/2014/main" id="{00EFECA2-3D98-1246-8BDA-B23ECA93E68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97438" y="3532605"/>
                        <a:ext cx="559121" cy="92788"/>
                        <a:chOff x="6582044" y="2846082"/>
                        <a:chExt cx="559121" cy="92788"/>
                      </a:xfrm>
                    </p:grpSpPr>
                    <p:cxnSp>
                      <p:nvCxnSpPr>
                        <p:cNvPr id="3280" name="Straight Connector 3279">
                          <a:extLst>
                            <a:ext uri="{FF2B5EF4-FFF2-40B4-BE49-F238E27FC236}">
                              <a16:creationId xmlns:a16="http://schemas.microsoft.com/office/drawing/2014/main" id="{BC4697B0-FB5C-E443-941F-2ACF69ECB931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028679" y="2842160"/>
                          <a:ext cx="113419" cy="97125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81" name="Straight Connector 3280">
                          <a:extLst>
                            <a:ext uri="{FF2B5EF4-FFF2-40B4-BE49-F238E27FC236}">
                              <a16:creationId xmlns:a16="http://schemas.microsoft.com/office/drawing/2014/main" id="{5F204D20-EF5A-CA4A-88DB-346F3A5AEAFB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580972" y="2939284"/>
                          <a:ext cx="453676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271" name="Group 556">
                        <a:extLst>
                          <a:ext uri="{FF2B5EF4-FFF2-40B4-BE49-F238E27FC236}">
                            <a16:creationId xmlns:a16="http://schemas.microsoft.com/office/drawing/2014/main" id="{45A61ACF-C0D8-424F-97D1-9CE6AE1547A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96958" y="3598469"/>
                        <a:ext cx="559121" cy="92788"/>
                        <a:chOff x="6582044" y="2846082"/>
                        <a:chExt cx="559121" cy="92788"/>
                      </a:xfrm>
                    </p:grpSpPr>
                    <p:cxnSp>
                      <p:nvCxnSpPr>
                        <p:cNvPr id="3278" name="Straight Connector 3277">
                          <a:extLst>
                            <a:ext uri="{FF2B5EF4-FFF2-40B4-BE49-F238E27FC236}">
                              <a16:creationId xmlns:a16="http://schemas.microsoft.com/office/drawing/2014/main" id="{7BA3E799-8553-F741-AF84-6F5B62949CF0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029158" y="2842090"/>
                          <a:ext cx="113419" cy="97125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79" name="Straight Connector 3278">
                          <a:extLst>
                            <a:ext uri="{FF2B5EF4-FFF2-40B4-BE49-F238E27FC236}">
                              <a16:creationId xmlns:a16="http://schemas.microsoft.com/office/drawing/2014/main" id="{22C89E70-FA3D-3747-A73F-17ED7C22DF10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581452" y="2939215"/>
                          <a:ext cx="453676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272" name="Group 557">
                        <a:extLst>
                          <a:ext uri="{FF2B5EF4-FFF2-40B4-BE49-F238E27FC236}">
                            <a16:creationId xmlns:a16="http://schemas.microsoft.com/office/drawing/2014/main" id="{601EB121-8320-DC44-A30D-FF9C57A88DD9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96478" y="3664333"/>
                        <a:ext cx="559121" cy="92788"/>
                        <a:chOff x="6582044" y="2846082"/>
                        <a:chExt cx="559121" cy="92788"/>
                      </a:xfrm>
                    </p:grpSpPr>
                    <p:cxnSp>
                      <p:nvCxnSpPr>
                        <p:cNvPr id="3276" name="Straight Connector 3275">
                          <a:extLst>
                            <a:ext uri="{FF2B5EF4-FFF2-40B4-BE49-F238E27FC236}">
                              <a16:creationId xmlns:a16="http://schemas.microsoft.com/office/drawing/2014/main" id="{FBB4AA14-2A8A-9D40-B8CE-67849078541E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026654" y="2846719"/>
                          <a:ext cx="113419" cy="92426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77" name="Straight Connector 3276">
                          <a:extLst>
                            <a:ext uri="{FF2B5EF4-FFF2-40B4-BE49-F238E27FC236}">
                              <a16:creationId xmlns:a16="http://schemas.microsoft.com/office/drawing/2014/main" id="{2B9A03B5-6AC5-674D-974A-1C5E8682630A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581933" y="2939145"/>
                          <a:ext cx="450690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273" name="Group 558">
                        <a:extLst>
                          <a:ext uri="{FF2B5EF4-FFF2-40B4-BE49-F238E27FC236}">
                            <a16:creationId xmlns:a16="http://schemas.microsoft.com/office/drawing/2014/main" id="{CBB238E4-C653-C649-AE70-01DCD47CF83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95998" y="3730197"/>
                        <a:ext cx="559121" cy="92788"/>
                        <a:chOff x="6582044" y="2846082"/>
                        <a:chExt cx="559121" cy="92788"/>
                      </a:xfrm>
                    </p:grpSpPr>
                    <p:cxnSp>
                      <p:nvCxnSpPr>
                        <p:cNvPr id="3274" name="Straight Connector 3273">
                          <a:extLst>
                            <a:ext uri="{FF2B5EF4-FFF2-40B4-BE49-F238E27FC236}">
                              <a16:creationId xmlns:a16="http://schemas.microsoft.com/office/drawing/2014/main" id="{20412929-688F-AA4D-A9BB-510C221C5E1A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027133" y="2846650"/>
                          <a:ext cx="113419" cy="92426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75" name="Straight Connector 3274">
                          <a:extLst>
                            <a:ext uri="{FF2B5EF4-FFF2-40B4-BE49-F238E27FC236}">
                              <a16:creationId xmlns:a16="http://schemas.microsoft.com/office/drawing/2014/main" id="{F4BB6B32-8C54-9E4B-BA22-7B2AF963FB42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582413" y="2939076"/>
                          <a:ext cx="450690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3236" name="Straight Connector 3235">
                      <a:extLst>
                        <a:ext uri="{FF2B5EF4-FFF2-40B4-BE49-F238E27FC236}">
                          <a16:creationId xmlns:a16="http://schemas.microsoft.com/office/drawing/2014/main" id="{2BF6E869-3A83-0743-B15C-DA6352975125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>
                      <a:off x="6685171" y="4525377"/>
                      <a:ext cx="4763" cy="855662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37" name="Straight Connector 3236">
                      <a:extLst>
                        <a:ext uri="{FF2B5EF4-FFF2-40B4-BE49-F238E27FC236}">
                          <a16:creationId xmlns:a16="http://schemas.microsoft.com/office/drawing/2014/main" id="{4BC2FA4D-63C4-9E40-B9AF-6BF1595AD88E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32784" y="4706352"/>
                      <a:ext cx="58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38" name="Straight Connector 3237">
                      <a:extLst>
                        <a:ext uri="{FF2B5EF4-FFF2-40B4-BE49-F238E27FC236}">
                          <a16:creationId xmlns:a16="http://schemas.microsoft.com/office/drawing/2014/main" id="{A05A0A50-50D2-D940-8FDB-2196342CBAEF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31196" y="4771439"/>
                      <a:ext cx="5873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39" name="Straight Connector 3238">
                      <a:extLst>
                        <a:ext uri="{FF2B5EF4-FFF2-40B4-BE49-F238E27FC236}">
                          <a16:creationId xmlns:a16="http://schemas.microsoft.com/office/drawing/2014/main" id="{6D03C299-AD56-B642-B563-51AA6C8301B0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31196" y="4849227"/>
                      <a:ext cx="5873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40" name="Straight Connector 3239">
                      <a:extLst>
                        <a:ext uri="{FF2B5EF4-FFF2-40B4-BE49-F238E27FC236}">
                          <a16:creationId xmlns:a16="http://schemas.microsoft.com/office/drawing/2014/main" id="{82463610-6B51-3D4F-9625-3F7C3EF191F0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29609" y="4914314"/>
                      <a:ext cx="58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41" name="Straight Connector 3240">
                      <a:extLst>
                        <a:ext uri="{FF2B5EF4-FFF2-40B4-BE49-F238E27FC236}">
                          <a16:creationId xmlns:a16="http://schemas.microsoft.com/office/drawing/2014/main" id="{D10BC900-11CB-CF43-88EB-B071CFF18C60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28021" y="4976227"/>
                      <a:ext cx="6032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42" name="Straight Connector 3241">
                      <a:extLst>
                        <a:ext uri="{FF2B5EF4-FFF2-40B4-BE49-F238E27FC236}">
                          <a16:creationId xmlns:a16="http://schemas.microsoft.com/office/drawing/2014/main" id="{8D9BD8EA-3484-2748-BE16-9BDEBDD8C2C1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28021" y="5044489"/>
                      <a:ext cx="5873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43" name="Straight Connector 3242">
                      <a:extLst>
                        <a:ext uri="{FF2B5EF4-FFF2-40B4-BE49-F238E27FC236}">
                          <a16:creationId xmlns:a16="http://schemas.microsoft.com/office/drawing/2014/main" id="{42A3B93A-CB25-2C4E-94AE-B61BD33B4933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26434" y="5114339"/>
                      <a:ext cx="58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44" name="Straight Connector 3243">
                      <a:extLst>
                        <a:ext uri="{FF2B5EF4-FFF2-40B4-BE49-F238E27FC236}">
                          <a16:creationId xmlns:a16="http://schemas.microsoft.com/office/drawing/2014/main" id="{8A1A1701-7D06-5B4E-BC28-992D9AA8AC24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29609" y="5184189"/>
                      <a:ext cx="58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45" name="Straight Connector 3244">
                      <a:extLst>
                        <a:ext uri="{FF2B5EF4-FFF2-40B4-BE49-F238E27FC236}">
                          <a16:creationId xmlns:a16="http://schemas.microsoft.com/office/drawing/2014/main" id="{F9AC46DC-04CB-6843-B950-3B8E8887C929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31196" y="5252452"/>
                      <a:ext cx="5873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46" name="Straight Connector 3245">
                      <a:extLst>
                        <a:ext uri="{FF2B5EF4-FFF2-40B4-BE49-F238E27FC236}">
                          <a16:creationId xmlns:a16="http://schemas.microsoft.com/office/drawing/2014/main" id="{85D0BBE2-50F2-234D-80EA-530FA435BDA3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31196" y="5322302"/>
                      <a:ext cx="5873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47" name="Straight Connector 3246">
                      <a:extLst>
                        <a:ext uri="{FF2B5EF4-FFF2-40B4-BE49-F238E27FC236}">
                          <a16:creationId xmlns:a16="http://schemas.microsoft.com/office/drawing/2014/main" id="{2F937CC4-B570-9A4C-9A13-53039B13A39C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32784" y="5387389"/>
                      <a:ext cx="58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48" name="Straight Connector 3247">
                      <a:extLst>
                        <a:ext uri="{FF2B5EF4-FFF2-40B4-BE49-F238E27FC236}">
                          <a16:creationId xmlns:a16="http://schemas.microsoft.com/office/drawing/2014/main" id="{852BB894-6161-EF4C-8D45-3E26D86B9B3A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>
                      <a:off x="6632784" y="4531727"/>
                      <a:ext cx="58737" cy="0"/>
                    </a:xfrm>
                    <a:prstGeom prst="line">
                      <a:avLst/>
                    </a:prstGeom>
                    <a:ln w="222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249" name="Group 3248">
                      <a:extLst>
                        <a:ext uri="{FF2B5EF4-FFF2-40B4-BE49-F238E27FC236}">
                          <a16:creationId xmlns:a16="http://schemas.microsoft.com/office/drawing/2014/main" id="{6DF7E96B-D18C-AE43-B7AB-AEC0DF092E7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434171" y="4488570"/>
                      <a:ext cx="224203" cy="179034"/>
                      <a:chOff x="3668110" y="2448910"/>
                      <a:chExt cx="3794234" cy="2165130"/>
                    </a:xfrm>
                  </p:grpSpPr>
                  <p:sp>
                    <p:nvSpPr>
                      <p:cNvPr id="3250" name="Rectangle 3249">
                        <a:extLst>
                          <a:ext uri="{FF2B5EF4-FFF2-40B4-BE49-F238E27FC236}">
                            <a16:creationId xmlns:a16="http://schemas.microsoft.com/office/drawing/2014/main" id="{62454A9E-C265-C748-9EBF-6B0456B5D8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68110" y="3741409"/>
                        <a:ext cx="3780587" cy="872631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rgbClr val="B8C2C9"/>
                          </a:gs>
                          <a:gs pos="21000">
                            <a:schemeClr val="bg1"/>
                          </a:gs>
                          <a:gs pos="60000">
                            <a:srgbClr val="D6DCE0"/>
                          </a:gs>
                          <a:gs pos="100000">
                            <a:srgbClr val="B8C2C9"/>
                          </a:gs>
                        </a:gsLst>
                        <a:lin ang="0" scaled="0"/>
                      </a:gradFill>
                      <a:ln w="635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251" name="Freeform 3250">
                        <a:extLst>
                          <a:ext uri="{FF2B5EF4-FFF2-40B4-BE49-F238E27FC236}">
                            <a16:creationId xmlns:a16="http://schemas.microsoft.com/office/drawing/2014/main" id="{D2DA9485-4502-F249-B876-C7650F2398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78620" y="2448910"/>
                        <a:ext cx="3783724" cy="1324303"/>
                      </a:xfrm>
                      <a:custGeom>
                        <a:avLst/>
                        <a:gdLst>
                          <a:gd name="connsiteX0" fmla="*/ 0 w 3783724"/>
                          <a:gd name="connsiteY0" fmla="*/ 1313793 h 1324303"/>
                          <a:gd name="connsiteX1" fmla="*/ 0 w 3783724"/>
                          <a:gd name="connsiteY1" fmla="*/ 1313793 h 1324303"/>
                          <a:gd name="connsiteX2" fmla="*/ 252248 w 3783724"/>
                          <a:gd name="connsiteY2" fmla="*/ 0 h 1324303"/>
                          <a:gd name="connsiteX3" fmla="*/ 3415862 w 3783724"/>
                          <a:gd name="connsiteY3" fmla="*/ 21020 h 1324303"/>
                          <a:gd name="connsiteX4" fmla="*/ 3783724 w 3783724"/>
                          <a:gd name="connsiteY4" fmla="*/ 1324303 h 1324303"/>
                          <a:gd name="connsiteX5" fmla="*/ 0 w 3783724"/>
                          <a:gd name="connsiteY5" fmla="*/ 1313793 h 13243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783724" h="1324303">
                            <a:moveTo>
                              <a:pt x="0" y="1313793"/>
                            </a:moveTo>
                            <a:lnTo>
                              <a:pt x="0" y="1313793"/>
                            </a:lnTo>
                            <a:lnTo>
                              <a:pt x="252248" y="0"/>
                            </a:lnTo>
                            <a:lnTo>
                              <a:pt x="3415862" y="21020"/>
                            </a:lnTo>
                            <a:lnTo>
                              <a:pt x="3783724" y="1324303"/>
                            </a:lnTo>
                            <a:lnTo>
                              <a:pt x="0" y="1313793"/>
                            </a:lnTo>
                            <a:close/>
                          </a:path>
                        </a:pathLst>
                      </a:custGeom>
                      <a:solidFill>
                        <a:srgbClr val="B8C2C9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3252" name="Group 3251">
                        <a:extLst>
                          <a:ext uri="{FF2B5EF4-FFF2-40B4-BE49-F238E27FC236}">
                            <a16:creationId xmlns:a16="http://schemas.microsoft.com/office/drawing/2014/main" id="{90263BC8-11CA-1A4D-AC21-4B2D29E8C3A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941378" y="2603243"/>
                        <a:ext cx="3202061" cy="1066110"/>
                        <a:chOff x="7939341" y="3037317"/>
                        <a:chExt cx="897649" cy="353919"/>
                      </a:xfrm>
                    </p:grpSpPr>
                    <p:sp>
                      <p:nvSpPr>
                        <p:cNvPr id="3253" name="Freeform 3252">
                          <a:extLst>
                            <a:ext uri="{FF2B5EF4-FFF2-40B4-BE49-F238E27FC236}">
                              <a16:creationId xmlns:a16="http://schemas.microsoft.com/office/drawing/2014/main" id="{3CBEA5A5-7564-8C41-A71E-338A81C613F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964170" y="3037317"/>
                          <a:ext cx="849158" cy="198115"/>
                        </a:xfrm>
                        <a:custGeom>
                          <a:avLst/>
                          <a:gdLst>
                            <a:gd name="connsiteX0" fmla="*/ 3725333 w 4588933"/>
                            <a:gd name="connsiteY0" fmla="*/ 0 h 1049866"/>
                            <a:gd name="connsiteX1" fmla="*/ 4588933 w 4588933"/>
                            <a:gd name="connsiteY1" fmla="*/ 270933 h 1049866"/>
                            <a:gd name="connsiteX2" fmla="*/ 3962400 w 4588933"/>
                            <a:gd name="connsiteY2" fmla="*/ 541866 h 1049866"/>
                            <a:gd name="connsiteX3" fmla="*/ 3742267 w 4588933"/>
                            <a:gd name="connsiteY3" fmla="*/ 457200 h 1049866"/>
                            <a:gd name="connsiteX4" fmla="*/ 2269067 w 4588933"/>
                            <a:gd name="connsiteY4" fmla="*/ 1049866 h 1049866"/>
                            <a:gd name="connsiteX5" fmla="*/ 880533 w 4588933"/>
                            <a:gd name="connsiteY5" fmla="*/ 457200 h 1049866"/>
                            <a:gd name="connsiteX6" fmla="*/ 592667 w 4588933"/>
                            <a:gd name="connsiteY6" fmla="*/ 541866 h 1049866"/>
                            <a:gd name="connsiteX7" fmla="*/ 0 w 4588933"/>
                            <a:gd name="connsiteY7" fmla="*/ 254000 h 1049866"/>
                            <a:gd name="connsiteX8" fmla="*/ 880533 w 4588933"/>
                            <a:gd name="connsiteY8" fmla="*/ 16933 h 1049866"/>
                            <a:gd name="connsiteX9" fmla="*/ 2302933 w 4588933"/>
                            <a:gd name="connsiteY9" fmla="*/ 626533 h 1049866"/>
                            <a:gd name="connsiteX10" fmla="*/ 3725333 w 4588933"/>
                            <a:gd name="connsiteY10" fmla="*/ 0 h 1049866"/>
                            <a:gd name="connsiteX0" fmla="*/ 3725333 w 4641485"/>
                            <a:gd name="connsiteY0" fmla="*/ 0 h 1049866"/>
                            <a:gd name="connsiteX1" fmla="*/ 4641485 w 4641485"/>
                            <a:gd name="connsiteY1" fmla="*/ 239402 h 1049866"/>
                            <a:gd name="connsiteX2" fmla="*/ 3962400 w 4641485"/>
                            <a:gd name="connsiteY2" fmla="*/ 541866 h 1049866"/>
                            <a:gd name="connsiteX3" fmla="*/ 3742267 w 4641485"/>
                            <a:gd name="connsiteY3" fmla="*/ 457200 h 1049866"/>
                            <a:gd name="connsiteX4" fmla="*/ 2269067 w 4641485"/>
                            <a:gd name="connsiteY4" fmla="*/ 1049866 h 1049866"/>
                            <a:gd name="connsiteX5" fmla="*/ 880533 w 4641485"/>
                            <a:gd name="connsiteY5" fmla="*/ 457200 h 1049866"/>
                            <a:gd name="connsiteX6" fmla="*/ 592667 w 4641485"/>
                            <a:gd name="connsiteY6" fmla="*/ 541866 h 1049866"/>
                            <a:gd name="connsiteX7" fmla="*/ 0 w 4641485"/>
                            <a:gd name="connsiteY7" fmla="*/ 254000 h 1049866"/>
                            <a:gd name="connsiteX8" fmla="*/ 880533 w 4641485"/>
                            <a:gd name="connsiteY8" fmla="*/ 16933 h 1049866"/>
                            <a:gd name="connsiteX9" fmla="*/ 2302933 w 4641485"/>
                            <a:gd name="connsiteY9" fmla="*/ 626533 h 1049866"/>
                            <a:gd name="connsiteX10" fmla="*/ 3725333 w 4641485"/>
                            <a:gd name="connsiteY10" fmla="*/ 0 h 1049866"/>
                            <a:gd name="connsiteX0" fmla="*/ 3756864 w 4673016"/>
                            <a:gd name="connsiteY0" fmla="*/ 0 h 1049866"/>
                            <a:gd name="connsiteX1" fmla="*/ 4673016 w 4673016"/>
                            <a:gd name="connsiteY1" fmla="*/ 239402 h 1049866"/>
                            <a:gd name="connsiteX2" fmla="*/ 3993931 w 4673016"/>
                            <a:gd name="connsiteY2" fmla="*/ 541866 h 1049866"/>
                            <a:gd name="connsiteX3" fmla="*/ 3773798 w 4673016"/>
                            <a:gd name="connsiteY3" fmla="*/ 457200 h 1049866"/>
                            <a:gd name="connsiteX4" fmla="*/ 2300598 w 4673016"/>
                            <a:gd name="connsiteY4" fmla="*/ 1049866 h 1049866"/>
                            <a:gd name="connsiteX5" fmla="*/ 912064 w 4673016"/>
                            <a:gd name="connsiteY5" fmla="*/ 457200 h 1049866"/>
                            <a:gd name="connsiteX6" fmla="*/ 624198 w 4673016"/>
                            <a:gd name="connsiteY6" fmla="*/ 541866 h 1049866"/>
                            <a:gd name="connsiteX7" fmla="*/ 0 w 4673016"/>
                            <a:gd name="connsiteY7" fmla="*/ 232979 h 1049866"/>
                            <a:gd name="connsiteX8" fmla="*/ 912064 w 4673016"/>
                            <a:gd name="connsiteY8" fmla="*/ 16933 h 1049866"/>
                            <a:gd name="connsiteX9" fmla="*/ 2334464 w 4673016"/>
                            <a:gd name="connsiteY9" fmla="*/ 626533 h 1049866"/>
                            <a:gd name="connsiteX10" fmla="*/ 3756864 w 4673016"/>
                            <a:gd name="connsiteY10" fmla="*/ 0 h 1049866"/>
                            <a:gd name="connsiteX0" fmla="*/ 3756864 w 4673016"/>
                            <a:gd name="connsiteY0" fmla="*/ 0 h 1049866"/>
                            <a:gd name="connsiteX1" fmla="*/ 4673016 w 4673016"/>
                            <a:gd name="connsiteY1" fmla="*/ 239402 h 1049866"/>
                            <a:gd name="connsiteX2" fmla="*/ 3993931 w 4673016"/>
                            <a:gd name="connsiteY2" fmla="*/ 541866 h 1049866"/>
                            <a:gd name="connsiteX3" fmla="*/ 3784308 w 4673016"/>
                            <a:gd name="connsiteY3" fmla="*/ 404648 h 1049866"/>
                            <a:gd name="connsiteX4" fmla="*/ 2300598 w 4673016"/>
                            <a:gd name="connsiteY4" fmla="*/ 1049866 h 1049866"/>
                            <a:gd name="connsiteX5" fmla="*/ 912064 w 4673016"/>
                            <a:gd name="connsiteY5" fmla="*/ 457200 h 1049866"/>
                            <a:gd name="connsiteX6" fmla="*/ 624198 w 4673016"/>
                            <a:gd name="connsiteY6" fmla="*/ 541866 h 1049866"/>
                            <a:gd name="connsiteX7" fmla="*/ 0 w 4673016"/>
                            <a:gd name="connsiteY7" fmla="*/ 232979 h 1049866"/>
                            <a:gd name="connsiteX8" fmla="*/ 912064 w 4673016"/>
                            <a:gd name="connsiteY8" fmla="*/ 16933 h 1049866"/>
                            <a:gd name="connsiteX9" fmla="*/ 2334464 w 4673016"/>
                            <a:gd name="connsiteY9" fmla="*/ 626533 h 1049866"/>
                            <a:gd name="connsiteX10" fmla="*/ 3756864 w 4673016"/>
                            <a:gd name="connsiteY10" fmla="*/ 0 h 1049866"/>
                            <a:gd name="connsiteX0" fmla="*/ 3756864 w 4673016"/>
                            <a:gd name="connsiteY0" fmla="*/ 0 h 1049866"/>
                            <a:gd name="connsiteX1" fmla="*/ 4673016 w 4673016"/>
                            <a:gd name="connsiteY1" fmla="*/ 239402 h 1049866"/>
                            <a:gd name="connsiteX2" fmla="*/ 3993931 w 4673016"/>
                            <a:gd name="connsiteY2" fmla="*/ 541866 h 1049866"/>
                            <a:gd name="connsiteX3" fmla="*/ 3794818 w 4673016"/>
                            <a:gd name="connsiteY3" fmla="*/ 436179 h 1049866"/>
                            <a:gd name="connsiteX4" fmla="*/ 2300598 w 4673016"/>
                            <a:gd name="connsiteY4" fmla="*/ 1049866 h 1049866"/>
                            <a:gd name="connsiteX5" fmla="*/ 912064 w 4673016"/>
                            <a:gd name="connsiteY5" fmla="*/ 457200 h 1049866"/>
                            <a:gd name="connsiteX6" fmla="*/ 624198 w 4673016"/>
                            <a:gd name="connsiteY6" fmla="*/ 541866 h 1049866"/>
                            <a:gd name="connsiteX7" fmla="*/ 0 w 4673016"/>
                            <a:gd name="connsiteY7" fmla="*/ 232979 h 1049866"/>
                            <a:gd name="connsiteX8" fmla="*/ 912064 w 4673016"/>
                            <a:gd name="connsiteY8" fmla="*/ 16933 h 1049866"/>
                            <a:gd name="connsiteX9" fmla="*/ 2334464 w 4673016"/>
                            <a:gd name="connsiteY9" fmla="*/ 626533 h 1049866"/>
                            <a:gd name="connsiteX10" fmla="*/ 3756864 w 4673016"/>
                            <a:gd name="connsiteY10" fmla="*/ 0 h 1049866"/>
                            <a:gd name="connsiteX0" fmla="*/ 3756864 w 4673016"/>
                            <a:gd name="connsiteY0" fmla="*/ 0 h 1049866"/>
                            <a:gd name="connsiteX1" fmla="*/ 4673016 w 4673016"/>
                            <a:gd name="connsiteY1" fmla="*/ 239402 h 1049866"/>
                            <a:gd name="connsiteX2" fmla="*/ 3993931 w 4673016"/>
                            <a:gd name="connsiteY2" fmla="*/ 541866 h 1049866"/>
                            <a:gd name="connsiteX3" fmla="*/ 3794818 w 4673016"/>
                            <a:gd name="connsiteY3" fmla="*/ 436179 h 1049866"/>
                            <a:gd name="connsiteX4" fmla="*/ 2300598 w 4673016"/>
                            <a:gd name="connsiteY4" fmla="*/ 1049866 h 1049866"/>
                            <a:gd name="connsiteX5" fmla="*/ 912064 w 4673016"/>
                            <a:gd name="connsiteY5" fmla="*/ 457200 h 1049866"/>
                            <a:gd name="connsiteX6" fmla="*/ 624198 w 4673016"/>
                            <a:gd name="connsiteY6" fmla="*/ 541866 h 1049866"/>
                            <a:gd name="connsiteX7" fmla="*/ 0 w 4673016"/>
                            <a:gd name="connsiteY7" fmla="*/ 232979 h 1049866"/>
                            <a:gd name="connsiteX8" fmla="*/ 912064 w 4673016"/>
                            <a:gd name="connsiteY8" fmla="*/ 16933 h 1049866"/>
                            <a:gd name="connsiteX9" fmla="*/ 2323954 w 4673016"/>
                            <a:gd name="connsiteY9" fmla="*/ 616023 h 1049866"/>
                            <a:gd name="connsiteX10" fmla="*/ 3756864 w 4673016"/>
                            <a:gd name="connsiteY10" fmla="*/ 0 h 1049866"/>
                            <a:gd name="connsiteX0" fmla="*/ 3756864 w 4673016"/>
                            <a:gd name="connsiteY0" fmla="*/ 0 h 1049866"/>
                            <a:gd name="connsiteX1" fmla="*/ 4673016 w 4673016"/>
                            <a:gd name="connsiteY1" fmla="*/ 239402 h 1049866"/>
                            <a:gd name="connsiteX2" fmla="*/ 3993931 w 4673016"/>
                            <a:gd name="connsiteY2" fmla="*/ 541866 h 1049866"/>
                            <a:gd name="connsiteX3" fmla="*/ 3794818 w 4673016"/>
                            <a:gd name="connsiteY3" fmla="*/ 436179 h 1049866"/>
                            <a:gd name="connsiteX4" fmla="*/ 2300598 w 4673016"/>
                            <a:gd name="connsiteY4" fmla="*/ 1049866 h 1049866"/>
                            <a:gd name="connsiteX5" fmla="*/ 912064 w 4673016"/>
                            <a:gd name="connsiteY5" fmla="*/ 457200 h 1049866"/>
                            <a:gd name="connsiteX6" fmla="*/ 624198 w 4673016"/>
                            <a:gd name="connsiteY6" fmla="*/ 541866 h 1049866"/>
                            <a:gd name="connsiteX7" fmla="*/ 0 w 4673016"/>
                            <a:gd name="connsiteY7" fmla="*/ 275021 h 1049866"/>
                            <a:gd name="connsiteX8" fmla="*/ 912064 w 4673016"/>
                            <a:gd name="connsiteY8" fmla="*/ 16933 h 1049866"/>
                            <a:gd name="connsiteX9" fmla="*/ 2323954 w 4673016"/>
                            <a:gd name="connsiteY9" fmla="*/ 616023 h 1049866"/>
                            <a:gd name="connsiteX10" fmla="*/ 3756864 w 4673016"/>
                            <a:gd name="connsiteY10" fmla="*/ 0 h 1049866"/>
                            <a:gd name="connsiteX0" fmla="*/ 3756864 w 4673016"/>
                            <a:gd name="connsiteY0" fmla="*/ 0 h 1049866"/>
                            <a:gd name="connsiteX1" fmla="*/ 4673016 w 4673016"/>
                            <a:gd name="connsiteY1" fmla="*/ 239402 h 1049866"/>
                            <a:gd name="connsiteX2" fmla="*/ 3993931 w 4673016"/>
                            <a:gd name="connsiteY2" fmla="*/ 541866 h 1049866"/>
                            <a:gd name="connsiteX3" fmla="*/ 3815839 w 4673016"/>
                            <a:gd name="connsiteY3" fmla="*/ 467710 h 1049866"/>
                            <a:gd name="connsiteX4" fmla="*/ 2300598 w 4673016"/>
                            <a:gd name="connsiteY4" fmla="*/ 1049866 h 1049866"/>
                            <a:gd name="connsiteX5" fmla="*/ 912064 w 4673016"/>
                            <a:gd name="connsiteY5" fmla="*/ 457200 h 1049866"/>
                            <a:gd name="connsiteX6" fmla="*/ 624198 w 4673016"/>
                            <a:gd name="connsiteY6" fmla="*/ 541866 h 1049866"/>
                            <a:gd name="connsiteX7" fmla="*/ 0 w 4673016"/>
                            <a:gd name="connsiteY7" fmla="*/ 275021 h 1049866"/>
                            <a:gd name="connsiteX8" fmla="*/ 912064 w 4673016"/>
                            <a:gd name="connsiteY8" fmla="*/ 16933 h 1049866"/>
                            <a:gd name="connsiteX9" fmla="*/ 2323954 w 4673016"/>
                            <a:gd name="connsiteY9" fmla="*/ 616023 h 1049866"/>
                            <a:gd name="connsiteX10" fmla="*/ 3756864 w 4673016"/>
                            <a:gd name="connsiteY10" fmla="*/ 0 h 104986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4673016" h="1049866">
                              <a:moveTo>
                                <a:pt x="3756864" y="0"/>
                              </a:moveTo>
                              <a:lnTo>
                                <a:pt x="4673016" y="239402"/>
                              </a:lnTo>
                              <a:lnTo>
                                <a:pt x="3993931" y="541866"/>
                              </a:lnTo>
                              <a:lnTo>
                                <a:pt x="3815839" y="467710"/>
                              </a:lnTo>
                              <a:lnTo>
                                <a:pt x="2300598" y="1049866"/>
                              </a:lnTo>
                              <a:lnTo>
                                <a:pt x="912064" y="457200"/>
                              </a:lnTo>
                              <a:lnTo>
                                <a:pt x="624198" y="541866"/>
                              </a:lnTo>
                              <a:lnTo>
                                <a:pt x="0" y="275021"/>
                              </a:lnTo>
                              <a:lnTo>
                                <a:pt x="912064" y="16933"/>
                              </a:lnTo>
                              <a:lnTo>
                                <a:pt x="2323954" y="616023"/>
                              </a:lnTo>
                              <a:lnTo>
                                <a:pt x="375686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A3"/>
                        </a:solidFill>
                        <a:ln w="1270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254" name="Freeform 3253">
                          <a:extLst>
                            <a:ext uri="{FF2B5EF4-FFF2-40B4-BE49-F238E27FC236}">
                              <a16:creationId xmlns:a16="http://schemas.microsoft.com/office/drawing/2014/main" id="{C9B4ECAF-323C-9749-B6A7-F243945423E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519948" y="3206783"/>
                          <a:ext cx="317042" cy="170569"/>
                        </a:xfrm>
                        <a:custGeom>
                          <a:avLst/>
                          <a:gdLst>
                            <a:gd name="connsiteX0" fmla="*/ 21021 w 1744718"/>
                            <a:gd name="connsiteY0" fmla="*/ 0 h 903890"/>
                            <a:gd name="connsiteX1" fmla="*/ 1744718 w 1744718"/>
                            <a:gd name="connsiteY1" fmla="*/ 693683 h 903890"/>
                            <a:gd name="connsiteX2" fmla="*/ 1145628 w 1744718"/>
                            <a:gd name="connsiteY2" fmla="*/ 903890 h 903890"/>
                            <a:gd name="connsiteX3" fmla="*/ 0 w 1744718"/>
                            <a:gd name="connsiteY3" fmla="*/ 451945 h 903890"/>
                            <a:gd name="connsiteX4" fmla="*/ 21021 w 1744718"/>
                            <a:gd name="connsiteY4" fmla="*/ 0 h 90389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744718" h="903890">
                              <a:moveTo>
                                <a:pt x="21021" y="0"/>
                              </a:moveTo>
                              <a:lnTo>
                                <a:pt x="1744718" y="693683"/>
                              </a:lnTo>
                              <a:lnTo>
                                <a:pt x="1145628" y="903890"/>
                              </a:lnTo>
                              <a:lnTo>
                                <a:pt x="0" y="451945"/>
                              </a:lnTo>
                              <a:lnTo>
                                <a:pt x="2102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A3"/>
                        </a:solidFill>
                        <a:ln w="1270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255" name="Freeform 3254">
                          <a:extLst>
                            <a:ext uri="{FF2B5EF4-FFF2-40B4-BE49-F238E27FC236}">
                              <a16:creationId xmlns:a16="http://schemas.microsoft.com/office/drawing/2014/main" id="{8EC061FE-DC0F-E747-98CB-5CDC3C1C35F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939341" y="3206783"/>
                          <a:ext cx="311312" cy="168585"/>
                        </a:xfrm>
                        <a:custGeom>
                          <a:avLst/>
                          <a:gdLst>
                            <a:gd name="connsiteX0" fmla="*/ 1702676 w 1713187"/>
                            <a:gd name="connsiteY0" fmla="*/ 0 h 893380"/>
                            <a:gd name="connsiteX1" fmla="*/ 1713187 w 1713187"/>
                            <a:gd name="connsiteY1" fmla="*/ 472966 h 893380"/>
                            <a:gd name="connsiteX2" fmla="*/ 578069 w 1713187"/>
                            <a:gd name="connsiteY2" fmla="*/ 893380 h 893380"/>
                            <a:gd name="connsiteX3" fmla="*/ 0 w 1713187"/>
                            <a:gd name="connsiteY3" fmla="*/ 693683 h 893380"/>
                            <a:gd name="connsiteX4" fmla="*/ 1702676 w 1713187"/>
                            <a:gd name="connsiteY4" fmla="*/ 0 h 89338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713187" h="893380">
                              <a:moveTo>
                                <a:pt x="1702676" y="0"/>
                              </a:moveTo>
                              <a:lnTo>
                                <a:pt x="1713187" y="472966"/>
                              </a:lnTo>
                              <a:lnTo>
                                <a:pt x="578069" y="893380"/>
                              </a:lnTo>
                              <a:lnTo>
                                <a:pt x="0" y="693683"/>
                              </a:lnTo>
                              <a:lnTo>
                                <a:pt x="170267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A8"/>
                        </a:solidFill>
                        <a:ln w="1270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256" name="Freeform 3255">
                          <a:extLst>
                            <a:ext uri="{FF2B5EF4-FFF2-40B4-BE49-F238E27FC236}">
                              <a16:creationId xmlns:a16="http://schemas.microsoft.com/office/drawing/2014/main" id="{F6375A38-9E32-924B-B159-40FE98C1CA7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047413" y="3123483"/>
                          <a:ext cx="676892" cy="267753"/>
                        </a:xfrm>
                        <a:custGeom>
                          <a:avLst/>
                          <a:gdLst>
                            <a:gd name="connsiteX0" fmla="*/ 599089 w 4162096"/>
                            <a:gd name="connsiteY0" fmla="*/ 273269 h 1618593"/>
                            <a:gd name="connsiteX1" fmla="*/ 882869 w 4162096"/>
                            <a:gd name="connsiteY1" fmla="*/ 199697 h 1618593"/>
                            <a:gd name="connsiteX2" fmla="*/ 2312276 w 4162096"/>
                            <a:gd name="connsiteY2" fmla="*/ 798786 h 1618593"/>
                            <a:gd name="connsiteX3" fmla="*/ 3794234 w 4162096"/>
                            <a:gd name="connsiteY3" fmla="*/ 199697 h 1618593"/>
                            <a:gd name="connsiteX4" fmla="*/ 4014951 w 4162096"/>
                            <a:gd name="connsiteY4" fmla="*/ 273269 h 1618593"/>
                            <a:gd name="connsiteX5" fmla="*/ 3058510 w 4162096"/>
                            <a:gd name="connsiteY5" fmla="*/ 641131 h 1618593"/>
                            <a:gd name="connsiteX6" fmla="*/ 3026979 w 4162096"/>
                            <a:gd name="connsiteY6" fmla="*/ 1114097 h 1618593"/>
                            <a:gd name="connsiteX7" fmla="*/ 4162096 w 4162096"/>
                            <a:gd name="connsiteY7" fmla="*/ 1545021 h 1618593"/>
                            <a:gd name="connsiteX8" fmla="*/ 3878317 w 4162096"/>
                            <a:gd name="connsiteY8" fmla="*/ 1608083 h 1618593"/>
                            <a:gd name="connsiteX9" fmla="*/ 2301765 w 4162096"/>
                            <a:gd name="connsiteY9" fmla="*/ 945931 h 1618593"/>
                            <a:gd name="connsiteX10" fmla="*/ 693682 w 4162096"/>
                            <a:gd name="connsiteY10" fmla="*/ 1618593 h 1618593"/>
                            <a:gd name="connsiteX11" fmla="*/ 430924 w 4162096"/>
                            <a:gd name="connsiteY11" fmla="*/ 1524000 h 1618593"/>
                            <a:gd name="connsiteX12" fmla="*/ 1576551 w 4162096"/>
                            <a:gd name="connsiteY12" fmla="*/ 1082566 h 1618593"/>
                            <a:gd name="connsiteX13" fmla="*/ 1545020 w 4162096"/>
                            <a:gd name="connsiteY13" fmla="*/ 609600 h 1618593"/>
                            <a:gd name="connsiteX14" fmla="*/ 0 w 4162096"/>
                            <a:gd name="connsiteY14" fmla="*/ 0 h 1618593"/>
                            <a:gd name="connsiteX15" fmla="*/ 872358 w 4162096"/>
                            <a:gd name="connsiteY15" fmla="*/ 210207 h 1618593"/>
                            <a:gd name="connsiteX16" fmla="*/ 872358 w 4162096"/>
                            <a:gd name="connsiteY16" fmla="*/ 210207 h 1618593"/>
                            <a:gd name="connsiteX0" fmla="*/ 168165 w 3731172"/>
                            <a:gd name="connsiteY0" fmla="*/ 73572 h 1418896"/>
                            <a:gd name="connsiteX1" fmla="*/ 451945 w 3731172"/>
                            <a:gd name="connsiteY1" fmla="*/ 0 h 1418896"/>
                            <a:gd name="connsiteX2" fmla="*/ 1881352 w 3731172"/>
                            <a:gd name="connsiteY2" fmla="*/ 599089 h 1418896"/>
                            <a:gd name="connsiteX3" fmla="*/ 3363310 w 3731172"/>
                            <a:gd name="connsiteY3" fmla="*/ 0 h 1418896"/>
                            <a:gd name="connsiteX4" fmla="*/ 3584027 w 3731172"/>
                            <a:gd name="connsiteY4" fmla="*/ 73572 h 1418896"/>
                            <a:gd name="connsiteX5" fmla="*/ 2627586 w 3731172"/>
                            <a:gd name="connsiteY5" fmla="*/ 441434 h 1418896"/>
                            <a:gd name="connsiteX6" fmla="*/ 2596055 w 3731172"/>
                            <a:gd name="connsiteY6" fmla="*/ 914400 h 1418896"/>
                            <a:gd name="connsiteX7" fmla="*/ 3731172 w 3731172"/>
                            <a:gd name="connsiteY7" fmla="*/ 1345324 h 1418896"/>
                            <a:gd name="connsiteX8" fmla="*/ 3447393 w 3731172"/>
                            <a:gd name="connsiteY8" fmla="*/ 1408386 h 1418896"/>
                            <a:gd name="connsiteX9" fmla="*/ 1870841 w 3731172"/>
                            <a:gd name="connsiteY9" fmla="*/ 746234 h 1418896"/>
                            <a:gd name="connsiteX10" fmla="*/ 262758 w 3731172"/>
                            <a:gd name="connsiteY10" fmla="*/ 1418896 h 1418896"/>
                            <a:gd name="connsiteX11" fmla="*/ 0 w 3731172"/>
                            <a:gd name="connsiteY11" fmla="*/ 1324303 h 1418896"/>
                            <a:gd name="connsiteX12" fmla="*/ 1145627 w 3731172"/>
                            <a:gd name="connsiteY12" fmla="*/ 882869 h 1418896"/>
                            <a:gd name="connsiteX13" fmla="*/ 1114096 w 3731172"/>
                            <a:gd name="connsiteY13" fmla="*/ 409903 h 1418896"/>
                            <a:gd name="connsiteX14" fmla="*/ 441434 w 3731172"/>
                            <a:gd name="connsiteY14" fmla="*/ 10510 h 1418896"/>
                            <a:gd name="connsiteX15" fmla="*/ 441434 w 3731172"/>
                            <a:gd name="connsiteY15" fmla="*/ 10510 h 1418896"/>
                            <a:gd name="connsiteX0" fmla="*/ 168165 w 3731172"/>
                            <a:gd name="connsiteY0" fmla="*/ 73572 h 1418896"/>
                            <a:gd name="connsiteX1" fmla="*/ 451945 w 3731172"/>
                            <a:gd name="connsiteY1" fmla="*/ 0 h 1418896"/>
                            <a:gd name="connsiteX2" fmla="*/ 1881352 w 3731172"/>
                            <a:gd name="connsiteY2" fmla="*/ 599089 h 1418896"/>
                            <a:gd name="connsiteX3" fmla="*/ 3363310 w 3731172"/>
                            <a:gd name="connsiteY3" fmla="*/ 0 h 1418896"/>
                            <a:gd name="connsiteX4" fmla="*/ 3584027 w 3731172"/>
                            <a:gd name="connsiteY4" fmla="*/ 73572 h 1418896"/>
                            <a:gd name="connsiteX5" fmla="*/ 2627586 w 3731172"/>
                            <a:gd name="connsiteY5" fmla="*/ 441434 h 1418896"/>
                            <a:gd name="connsiteX6" fmla="*/ 2596055 w 3731172"/>
                            <a:gd name="connsiteY6" fmla="*/ 914400 h 1418896"/>
                            <a:gd name="connsiteX7" fmla="*/ 3731172 w 3731172"/>
                            <a:gd name="connsiteY7" fmla="*/ 1345324 h 1418896"/>
                            <a:gd name="connsiteX8" fmla="*/ 3447393 w 3731172"/>
                            <a:gd name="connsiteY8" fmla="*/ 1408386 h 1418896"/>
                            <a:gd name="connsiteX9" fmla="*/ 1870841 w 3731172"/>
                            <a:gd name="connsiteY9" fmla="*/ 746234 h 1418896"/>
                            <a:gd name="connsiteX10" fmla="*/ 262758 w 3731172"/>
                            <a:gd name="connsiteY10" fmla="*/ 1418896 h 1418896"/>
                            <a:gd name="connsiteX11" fmla="*/ 0 w 3731172"/>
                            <a:gd name="connsiteY11" fmla="*/ 1324303 h 1418896"/>
                            <a:gd name="connsiteX12" fmla="*/ 1145627 w 3731172"/>
                            <a:gd name="connsiteY12" fmla="*/ 882869 h 1418896"/>
                            <a:gd name="connsiteX13" fmla="*/ 1114096 w 3731172"/>
                            <a:gd name="connsiteY13" fmla="*/ 409903 h 1418896"/>
                            <a:gd name="connsiteX14" fmla="*/ 441434 w 3731172"/>
                            <a:gd name="connsiteY14" fmla="*/ 10510 h 1418896"/>
                            <a:gd name="connsiteX0" fmla="*/ 168165 w 3731172"/>
                            <a:gd name="connsiteY0" fmla="*/ 73572 h 1418896"/>
                            <a:gd name="connsiteX1" fmla="*/ 451945 w 3731172"/>
                            <a:gd name="connsiteY1" fmla="*/ 0 h 1418896"/>
                            <a:gd name="connsiteX2" fmla="*/ 1881352 w 3731172"/>
                            <a:gd name="connsiteY2" fmla="*/ 599089 h 1418896"/>
                            <a:gd name="connsiteX3" fmla="*/ 3363310 w 3731172"/>
                            <a:gd name="connsiteY3" fmla="*/ 0 h 1418896"/>
                            <a:gd name="connsiteX4" fmla="*/ 3584027 w 3731172"/>
                            <a:gd name="connsiteY4" fmla="*/ 73572 h 1418896"/>
                            <a:gd name="connsiteX5" fmla="*/ 2627586 w 3731172"/>
                            <a:gd name="connsiteY5" fmla="*/ 441434 h 1418896"/>
                            <a:gd name="connsiteX6" fmla="*/ 2596055 w 3731172"/>
                            <a:gd name="connsiteY6" fmla="*/ 914400 h 1418896"/>
                            <a:gd name="connsiteX7" fmla="*/ 3731172 w 3731172"/>
                            <a:gd name="connsiteY7" fmla="*/ 1345324 h 1418896"/>
                            <a:gd name="connsiteX8" fmla="*/ 3447393 w 3731172"/>
                            <a:gd name="connsiteY8" fmla="*/ 1408386 h 1418896"/>
                            <a:gd name="connsiteX9" fmla="*/ 1870841 w 3731172"/>
                            <a:gd name="connsiteY9" fmla="*/ 746234 h 1418896"/>
                            <a:gd name="connsiteX10" fmla="*/ 262758 w 3731172"/>
                            <a:gd name="connsiteY10" fmla="*/ 1418896 h 1418896"/>
                            <a:gd name="connsiteX11" fmla="*/ 0 w 3731172"/>
                            <a:gd name="connsiteY11" fmla="*/ 1324303 h 1418896"/>
                            <a:gd name="connsiteX12" fmla="*/ 1145627 w 3731172"/>
                            <a:gd name="connsiteY12" fmla="*/ 882869 h 1418896"/>
                            <a:gd name="connsiteX13" fmla="*/ 1114096 w 3731172"/>
                            <a:gd name="connsiteY13" fmla="*/ 409903 h 1418896"/>
                            <a:gd name="connsiteX14" fmla="*/ 357351 w 3731172"/>
                            <a:gd name="connsiteY14" fmla="*/ 115613 h 1418896"/>
                            <a:gd name="connsiteX0" fmla="*/ 168165 w 3731172"/>
                            <a:gd name="connsiteY0" fmla="*/ 73572 h 1418896"/>
                            <a:gd name="connsiteX1" fmla="*/ 451945 w 3731172"/>
                            <a:gd name="connsiteY1" fmla="*/ 0 h 1418896"/>
                            <a:gd name="connsiteX2" fmla="*/ 1881352 w 3731172"/>
                            <a:gd name="connsiteY2" fmla="*/ 599089 h 1418896"/>
                            <a:gd name="connsiteX3" fmla="*/ 3363310 w 3731172"/>
                            <a:gd name="connsiteY3" fmla="*/ 0 h 1418896"/>
                            <a:gd name="connsiteX4" fmla="*/ 3584027 w 3731172"/>
                            <a:gd name="connsiteY4" fmla="*/ 73572 h 1418896"/>
                            <a:gd name="connsiteX5" fmla="*/ 2627586 w 3731172"/>
                            <a:gd name="connsiteY5" fmla="*/ 441434 h 1418896"/>
                            <a:gd name="connsiteX6" fmla="*/ 2596055 w 3731172"/>
                            <a:gd name="connsiteY6" fmla="*/ 914400 h 1418896"/>
                            <a:gd name="connsiteX7" fmla="*/ 3731172 w 3731172"/>
                            <a:gd name="connsiteY7" fmla="*/ 1345324 h 1418896"/>
                            <a:gd name="connsiteX8" fmla="*/ 3447393 w 3731172"/>
                            <a:gd name="connsiteY8" fmla="*/ 1408386 h 1418896"/>
                            <a:gd name="connsiteX9" fmla="*/ 1870841 w 3731172"/>
                            <a:gd name="connsiteY9" fmla="*/ 746234 h 1418896"/>
                            <a:gd name="connsiteX10" fmla="*/ 262758 w 3731172"/>
                            <a:gd name="connsiteY10" fmla="*/ 1418896 h 1418896"/>
                            <a:gd name="connsiteX11" fmla="*/ 0 w 3731172"/>
                            <a:gd name="connsiteY11" fmla="*/ 1324303 h 1418896"/>
                            <a:gd name="connsiteX12" fmla="*/ 1145627 w 3731172"/>
                            <a:gd name="connsiteY12" fmla="*/ 882869 h 1418896"/>
                            <a:gd name="connsiteX13" fmla="*/ 1114096 w 3731172"/>
                            <a:gd name="connsiteY13" fmla="*/ 409903 h 1418896"/>
                            <a:gd name="connsiteX14" fmla="*/ 147144 w 3731172"/>
                            <a:gd name="connsiteY14" fmla="*/ 63061 h 1418896"/>
                            <a:gd name="connsiteX0" fmla="*/ 168165 w 3731172"/>
                            <a:gd name="connsiteY0" fmla="*/ 73572 h 1418896"/>
                            <a:gd name="connsiteX1" fmla="*/ 451945 w 3731172"/>
                            <a:gd name="connsiteY1" fmla="*/ 0 h 1418896"/>
                            <a:gd name="connsiteX2" fmla="*/ 1881352 w 3731172"/>
                            <a:gd name="connsiteY2" fmla="*/ 599089 h 1418896"/>
                            <a:gd name="connsiteX3" fmla="*/ 3363310 w 3731172"/>
                            <a:gd name="connsiteY3" fmla="*/ 0 h 1418896"/>
                            <a:gd name="connsiteX4" fmla="*/ 3584027 w 3731172"/>
                            <a:gd name="connsiteY4" fmla="*/ 73572 h 1418896"/>
                            <a:gd name="connsiteX5" fmla="*/ 2627586 w 3731172"/>
                            <a:gd name="connsiteY5" fmla="*/ 441434 h 1418896"/>
                            <a:gd name="connsiteX6" fmla="*/ 2596055 w 3731172"/>
                            <a:gd name="connsiteY6" fmla="*/ 914400 h 1418896"/>
                            <a:gd name="connsiteX7" fmla="*/ 3731172 w 3731172"/>
                            <a:gd name="connsiteY7" fmla="*/ 1345324 h 1418896"/>
                            <a:gd name="connsiteX8" fmla="*/ 3447393 w 3731172"/>
                            <a:gd name="connsiteY8" fmla="*/ 1408386 h 1418896"/>
                            <a:gd name="connsiteX9" fmla="*/ 1870841 w 3731172"/>
                            <a:gd name="connsiteY9" fmla="*/ 746234 h 1418896"/>
                            <a:gd name="connsiteX10" fmla="*/ 262758 w 3731172"/>
                            <a:gd name="connsiteY10" fmla="*/ 1418896 h 1418896"/>
                            <a:gd name="connsiteX11" fmla="*/ 0 w 3731172"/>
                            <a:gd name="connsiteY11" fmla="*/ 1324303 h 1418896"/>
                            <a:gd name="connsiteX12" fmla="*/ 1145627 w 3731172"/>
                            <a:gd name="connsiteY12" fmla="*/ 882869 h 1418896"/>
                            <a:gd name="connsiteX13" fmla="*/ 1114096 w 3731172"/>
                            <a:gd name="connsiteY13" fmla="*/ 420413 h 1418896"/>
                            <a:gd name="connsiteX14" fmla="*/ 147144 w 3731172"/>
                            <a:gd name="connsiteY14" fmla="*/ 63061 h 1418896"/>
                            <a:gd name="connsiteX0" fmla="*/ 168165 w 3731172"/>
                            <a:gd name="connsiteY0" fmla="*/ 73572 h 1418896"/>
                            <a:gd name="connsiteX1" fmla="*/ 451945 w 3731172"/>
                            <a:gd name="connsiteY1" fmla="*/ 0 h 1418896"/>
                            <a:gd name="connsiteX2" fmla="*/ 1881352 w 3731172"/>
                            <a:gd name="connsiteY2" fmla="*/ 599089 h 1418896"/>
                            <a:gd name="connsiteX3" fmla="*/ 3363310 w 3731172"/>
                            <a:gd name="connsiteY3" fmla="*/ 0 h 1418896"/>
                            <a:gd name="connsiteX4" fmla="*/ 3584027 w 3731172"/>
                            <a:gd name="connsiteY4" fmla="*/ 73572 h 1418896"/>
                            <a:gd name="connsiteX5" fmla="*/ 2627586 w 3731172"/>
                            <a:gd name="connsiteY5" fmla="*/ 441434 h 1418896"/>
                            <a:gd name="connsiteX6" fmla="*/ 2596055 w 3731172"/>
                            <a:gd name="connsiteY6" fmla="*/ 914400 h 1418896"/>
                            <a:gd name="connsiteX7" fmla="*/ 3731172 w 3731172"/>
                            <a:gd name="connsiteY7" fmla="*/ 1345324 h 1418896"/>
                            <a:gd name="connsiteX8" fmla="*/ 3447393 w 3731172"/>
                            <a:gd name="connsiteY8" fmla="*/ 1408386 h 1418896"/>
                            <a:gd name="connsiteX9" fmla="*/ 1870841 w 3731172"/>
                            <a:gd name="connsiteY9" fmla="*/ 746234 h 1418896"/>
                            <a:gd name="connsiteX10" fmla="*/ 262758 w 3731172"/>
                            <a:gd name="connsiteY10" fmla="*/ 1418896 h 1418896"/>
                            <a:gd name="connsiteX11" fmla="*/ 0 w 3731172"/>
                            <a:gd name="connsiteY11" fmla="*/ 1324303 h 1418896"/>
                            <a:gd name="connsiteX12" fmla="*/ 1145627 w 3731172"/>
                            <a:gd name="connsiteY12" fmla="*/ 882869 h 1418896"/>
                            <a:gd name="connsiteX13" fmla="*/ 1114096 w 3731172"/>
                            <a:gd name="connsiteY13" fmla="*/ 420413 h 1418896"/>
                            <a:gd name="connsiteX14" fmla="*/ 189185 w 3731172"/>
                            <a:gd name="connsiteY14" fmla="*/ 84081 h 1418896"/>
                            <a:gd name="connsiteX0" fmla="*/ 168165 w 3731172"/>
                            <a:gd name="connsiteY0" fmla="*/ 73572 h 1418896"/>
                            <a:gd name="connsiteX1" fmla="*/ 451945 w 3731172"/>
                            <a:gd name="connsiteY1" fmla="*/ 0 h 1418896"/>
                            <a:gd name="connsiteX2" fmla="*/ 1881352 w 3731172"/>
                            <a:gd name="connsiteY2" fmla="*/ 599089 h 1418896"/>
                            <a:gd name="connsiteX3" fmla="*/ 3363310 w 3731172"/>
                            <a:gd name="connsiteY3" fmla="*/ 0 h 1418896"/>
                            <a:gd name="connsiteX4" fmla="*/ 3584027 w 3731172"/>
                            <a:gd name="connsiteY4" fmla="*/ 73572 h 1418896"/>
                            <a:gd name="connsiteX5" fmla="*/ 2627586 w 3731172"/>
                            <a:gd name="connsiteY5" fmla="*/ 441434 h 1418896"/>
                            <a:gd name="connsiteX6" fmla="*/ 2596055 w 3731172"/>
                            <a:gd name="connsiteY6" fmla="*/ 914400 h 1418896"/>
                            <a:gd name="connsiteX7" fmla="*/ 3731172 w 3731172"/>
                            <a:gd name="connsiteY7" fmla="*/ 1345324 h 1418896"/>
                            <a:gd name="connsiteX8" fmla="*/ 3447393 w 3731172"/>
                            <a:gd name="connsiteY8" fmla="*/ 1408386 h 1418896"/>
                            <a:gd name="connsiteX9" fmla="*/ 1870841 w 3731172"/>
                            <a:gd name="connsiteY9" fmla="*/ 746234 h 1418896"/>
                            <a:gd name="connsiteX10" fmla="*/ 262758 w 3731172"/>
                            <a:gd name="connsiteY10" fmla="*/ 1418896 h 1418896"/>
                            <a:gd name="connsiteX11" fmla="*/ 0 w 3731172"/>
                            <a:gd name="connsiteY11" fmla="*/ 1324303 h 1418896"/>
                            <a:gd name="connsiteX12" fmla="*/ 1145627 w 3731172"/>
                            <a:gd name="connsiteY12" fmla="*/ 882869 h 1418896"/>
                            <a:gd name="connsiteX13" fmla="*/ 1114096 w 3731172"/>
                            <a:gd name="connsiteY13" fmla="*/ 420413 h 1418896"/>
                            <a:gd name="connsiteX14" fmla="*/ 189185 w 3731172"/>
                            <a:gd name="connsiteY14" fmla="*/ 84081 h 1418896"/>
                            <a:gd name="connsiteX15" fmla="*/ 168165 w 3731172"/>
                            <a:gd name="connsiteY15" fmla="*/ 73572 h 1418896"/>
                            <a:gd name="connsiteX0" fmla="*/ 168165 w 3731172"/>
                            <a:gd name="connsiteY0" fmla="*/ 73572 h 1418896"/>
                            <a:gd name="connsiteX1" fmla="*/ 451945 w 3731172"/>
                            <a:gd name="connsiteY1" fmla="*/ 0 h 1418896"/>
                            <a:gd name="connsiteX2" fmla="*/ 1881352 w 3731172"/>
                            <a:gd name="connsiteY2" fmla="*/ 599089 h 1418896"/>
                            <a:gd name="connsiteX3" fmla="*/ 3363310 w 3731172"/>
                            <a:gd name="connsiteY3" fmla="*/ 0 h 1418896"/>
                            <a:gd name="connsiteX4" fmla="*/ 3584027 w 3731172"/>
                            <a:gd name="connsiteY4" fmla="*/ 73572 h 1418896"/>
                            <a:gd name="connsiteX5" fmla="*/ 2627586 w 3731172"/>
                            <a:gd name="connsiteY5" fmla="*/ 441434 h 1418896"/>
                            <a:gd name="connsiteX6" fmla="*/ 2596055 w 3731172"/>
                            <a:gd name="connsiteY6" fmla="*/ 914400 h 1418896"/>
                            <a:gd name="connsiteX7" fmla="*/ 3731172 w 3731172"/>
                            <a:gd name="connsiteY7" fmla="*/ 1345324 h 1418896"/>
                            <a:gd name="connsiteX8" fmla="*/ 3447393 w 3731172"/>
                            <a:gd name="connsiteY8" fmla="*/ 1408386 h 1418896"/>
                            <a:gd name="connsiteX9" fmla="*/ 1870841 w 3731172"/>
                            <a:gd name="connsiteY9" fmla="*/ 746234 h 1418896"/>
                            <a:gd name="connsiteX10" fmla="*/ 262758 w 3731172"/>
                            <a:gd name="connsiteY10" fmla="*/ 1418896 h 1418896"/>
                            <a:gd name="connsiteX11" fmla="*/ 0 w 3731172"/>
                            <a:gd name="connsiteY11" fmla="*/ 1324303 h 1418896"/>
                            <a:gd name="connsiteX12" fmla="*/ 1145627 w 3731172"/>
                            <a:gd name="connsiteY12" fmla="*/ 882869 h 1418896"/>
                            <a:gd name="connsiteX13" fmla="*/ 1156137 w 3731172"/>
                            <a:gd name="connsiteY13" fmla="*/ 441434 h 1418896"/>
                            <a:gd name="connsiteX14" fmla="*/ 189185 w 3731172"/>
                            <a:gd name="connsiteY14" fmla="*/ 84081 h 1418896"/>
                            <a:gd name="connsiteX15" fmla="*/ 168165 w 3731172"/>
                            <a:gd name="connsiteY15" fmla="*/ 73572 h 1418896"/>
                            <a:gd name="connsiteX0" fmla="*/ 168165 w 3731172"/>
                            <a:gd name="connsiteY0" fmla="*/ 73572 h 1418896"/>
                            <a:gd name="connsiteX1" fmla="*/ 451945 w 3731172"/>
                            <a:gd name="connsiteY1" fmla="*/ 0 h 1418896"/>
                            <a:gd name="connsiteX2" fmla="*/ 1881352 w 3731172"/>
                            <a:gd name="connsiteY2" fmla="*/ 599089 h 1418896"/>
                            <a:gd name="connsiteX3" fmla="*/ 3363310 w 3731172"/>
                            <a:gd name="connsiteY3" fmla="*/ 0 h 1418896"/>
                            <a:gd name="connsiteX4" fmla="*/ 3584027 w 3731172"/>
                            <a:gd name="connsiteY4" fmla="*/ 73572 h 1418896"/>
                            <a:gd name="connsiteX5" fmla="*/ 2627586 w 3731172"/>
                            <a:gd name="connsiteY5" fmla="*/ 441434 h 1418896"/>
                            <a:gd name="connsiteX6" fmla="*/ 2596055 w 3731172"/>
                            <a:gd name="connsiteY6" fmla="*/ 914400 h 1418896"/>
                            <a:gd name="connsiteX7" fmla="*/ 3731172 w 3731172"/>
                            <a:gd name="connsiteY7" fmla="*/ 1345324 h 1418896"/>
                            <a:gd name="connsiteX8" fmla="*/ 3447393 w 3731172"/>
                            <a:gd name="connsiteY8" fmla="*/ 1408386 h 1418896"/>
                            <a:gd name="connsiteX9" fmla="*/ 1870841 w 3731172"/>
                            <a:gd name="connsiteY9" fmla="*/ 746234 h 1418896"/>
                            <a:gd name="connsiteX10" fmla="*/ 262758 w 3731172"/>
                            <a:gd name="connsiteY10" fmla="*/ 1418896 h 1418896"/>
                            <a:gd name="connsiteX11" fmla="*/ 0 w 3731172"/>
                            <a:gd name="connsiteY11" fmla="*/ 1324303 h 1418896"/>
                            <a:gd name="connsiteX12" fmla="*/ 1145627 w 3731172"/>
                            <a:gd name="connsiteY12" fmla="*/ 882869 h 1418896"/>
                            <a:gd name="connsiteX13" fmla="*/ 1145626 w 3731172"/>
                            <a:gd name="connsiteY13" fmla="*/ 451945 h 1418896"/>
                            <a:gd name="connsiteX14" fmla="*/ 189185 w 3731172"/>
                            <a:gd name="connsiteY14" fmla="*/ 84081 h 1418896"/>
                            <a:gd name="connsiteX15" fmla="*/ 168165 w 3731172"/>
                            <a:gd name="connsiteY15" fmla="*/ 73572 h 1418896"/>
                            <a:gd name="connsiteX0" fmla="*/ 168165 w 3731172"/>
                            <a:gd name="connsiteY0" fmla="*/ 73572 h 1418896"/>
                            <a:gd name="connsiteX1" fmla="*/ 451945 w 3731172"/>
                            <a:gd name="connsiteY1" fmla="*/ 0 h 1418896"/>
                            <a:gd name="connsiteX2" fmla="*/ 1881352 w 3731172"/>
                            <a:gd name="connsiteY2" fmla="*/ 599089 h 1418896"/>
                            <a:gd name="connsiteX3" fmla="*/ 3363310 w 3731172"/>
                            <a:gd name="connsiteY3" fmla="*/ 0 h 1418896"/>
                            <a:gd name="connsiteX4" fmla="*/ 3584027 w 3731172"/>
                            <a:gd name="connsiteY4" fmla="*/ 73572 h 1418896"/>
                            <a:gd name="connsiteX5" fmla="*/ 2627586 w 3731172"/>
                            <a:gd name="connsiteY5" fmla="*/ 441434 h 1418896"/>
                            <a:gd name="connsiteX6" fmla="*/ 2596055 w 3731172"/>
                            <a:gd name="connsiteY6" fmla="*/ 914400 h 1418896"/>
                            <a:gd name="connsiteX7" fmla="*/ 3731172 w 3731172"/>
                            <a:gd name="connsiteY7" fmla="*/ 1345324 h 1418896"/>
                            <a:gd name="connsiteX8" fmla="*/ 3447393 w 3731172"/>
                            <a:gd name="connsiteY8" fmla="*/ 1408386 h 1418896"/>
                            <a:gd name="connsiteX9" fmla="*/ 1870841 w 3731172"/>
                            <a:gd name="connsiteY9" fmla="*/ 746234 h 1418896"/>
                            <a:gd name="connsiteX10" fmla="*/ 262758 w 3731172"/>
                            <a:gd name="connsiteY10" fmla="*/ 1418896 h 1418896"/>
                            <a:gd name="connsiteX11" fmla="*/ 0 w 3731172"/>
                            <a:gd name="connsiteY11" fmla="*/ 1324303 h 1418896"/>
                            <a:gd name="connsiteX12" fmla="*/ 1145627 w 3731172"/>
                            <a:gd name="connsiteY12" fmla="*/ 903890 h 1418896"/>
                            <a:gd name="connsiteX13" fmla="*/ 1145626 w 3731172"/>
                            <a:gd name="connsiteY13" fmla="*/ 451945 h 1418896"/>
                            <a:gd name="connsiteX14" fmla="*/ 189185 w 3731172"/>
                            <a:gd name="connsiteY14" fmla="*/ 84081 h 1418896"/>
                            <a:gd name="connsiteX15" fmla="*/ 168165 w 3731172"/>
                            <a:gd name="connsiteY15" fmla="*/ 73572 h 1418896"/>
                            <a:gd name="connsiteX0" fmla="*/ 147144 w 3710151"/>
                            <a:gd name="connsiteY0" fmla="*/ 73572 h 1418896"/>
                            <a:gd name="connsiteX1" fmla="*/ 430924 w 3710151"/>
                            <a:gd name="connsiteY1" fmla="*/ 0 h 1418896"/>
                            <a:gd name="connsiteX2" fmla="*/ 1860331 w 3710151"/>
                            <a:gd name="connsiteY2" fmla="*/ 599089 h 1418896"/>
                            <a:gd name="connsiteX3" fmla="*/ 3342289 w 3710151"/>
                            <a:gd name="connsiteY3" fmla="*/ 0 h 1418896"/>
                            <a:gd name="connsiteX4" fmla="*/ 3563006 w 3710151"/>
                            <a:gd name="connsiteY4" fmla="*/ 73572 h 1418896"/>
                            <a:gd name="connsiteX5" fmla="*/ 2606565 w 3710151"/>
                            <a:gd name="connsiteY5" fmla="*/ 441434 h 1418896"/>
                            <a:gd name="connsiteX6" fmla="*/ 2575034 w 3710151"/>
                            <a:gd name="connsiteY6" fmla="*/ 914400 h 1418896"/>
                            <a:gd name="connsiteX7" fmla="*/ 3710151 w 3710151"/>
                            <a:gd name="connsiteY7" fmla="*/ 1345324 h 1418896"/>
                            <a:gd name="connsiteX8" fmla="*/ 3426372 w 3710151"/>
                            <a:gd name="connsiteY8" fmla="*/ 1408386 h 1418896"/>
                            <a:gd name="connsiteX9" fmla="*/ 1849820 w 3710151"/>
                            <a:gd name="connsiteY9" fmla="*/ 746234 h 1418896"/>
                            <a:gd name="connsiteX10" fmla="*/ 241737 w 3710151"/>
                            <a:gd name="connsiteY10" fmla="*/ 1418896 h 1418896"/>
                            <a:gd name="connsiteX11" fmla="*/ 0 w 3710151"/>
                            <a:gd name="connsiteY11" fmla="*/ 1334814 h 1418896"/>
                            <a:gd name="connsiteX12" fmla="*/ 1124606 w 3710151"/>
                            <a:gd name="connsiteY12" fmla="*/ 903890 h 1418896"/>
                            <a:gd name="connsiteX13" fmla="*/ 1124605 w 3710151"/>
                            <a:gd name="connsiteY13" fmla="*/ 451945 h 1418896"/>
                            <a:gd name="connsiteX14" fmla="*/ 168164 w 3710151"/>
                            <a:gd name="connsiteY14" fmla="*/ 84081 h 1418896"/>
                            <a:gd name="connsiteX15" fmla="*/ 147144 w 3710151"/>
                            <a:gd name="connsiteY15" fmla="*/ 73572 h 1418896"/>
                            <a:gd name="connsiteX0" fmla="*/ 147144 w 3710151"/>
                            <a:gd name="connsiteY0" fmla="*/ 73572 h 1418896"/>
                            <a:gd name="connsiteX1" fmla="*/ 430924 w 3710151"/>
                            <a:gd name="connsiteY1" fmla="*/ 0 h 1418896"/>
                            <a:gd name="connsiteX2" fmla="*/ 1860331 w 3710151"/>
                            <a:gd name="connsiteY2" fmla="*/ 599089 h 1418896"/>
                            <a:gd name="connsiteX3" fmla="*/ 3342289 w 3710151"/>
                            <a:gd name="connsiteY3" fmla="*/ 0 h 1418896"/>
                            <a:gd name="connsiteX4" fmla="*/ 3563006 w 3710151"/>
                            <a:gd name="connsiteY4" fmla="*/ 73572 h 1418896"/>
                            <a:gd name="connsiteX5" fmla="*/ 2606565 w 3710151"/>
                            <a:gd name="connsiteY5" fmla="*/ 441434 h 1418896"/>
                            <a:gd name="connsiteX6" fmla="*/ 2606565 w 3710151"/>
                            <a:gd name="connsiteY6" fmla="*/ 924910 h 1418896"/>
                            <a:gd name="connsiteX7" fmla="*/ 3710151 w 3710151"/>
                            <a:gd name="connsiteY7" fmla="*/ 1345324 h 1418896"/>
                            <a:gd name="connsiteX8" fmla="*/ 3426372 w 3710151"/>
                            <a:gd name="connsiteY8" fmla="*/ 1408386 h 1418896"/>
                            <a:gd name="connsiteX9" fmla="*/ 1849820 w 3710151"/>
                            <a:gd name="connsiteY9" fmla="*/ 746234 h 1418896"/>
                            <a:gd name="connsiteX10" fmla="*/ 241737 w 3710151"/>
                            <a:gd name="connsiteY10" fmla="*/ 1418896 h 1418896"/>
                            <a:gd name="connsiteX11" fmla="*/ 0 w 3710151"/>
                            <a:gd name="connsiteY11" fmla="*/ 1334814 h 1418896"/>
                            <a:gd name="connsiteX12" fmla="*/ 1124606 w 3710151"/>
                            <a:gd name="connsiteY12" fmla="*/ 903890 h 1418896"/>
                            <a:gd name="connsiteX13" fmla="*/ 1124605 w 3710151"/>
                            <a:gd name="connsiteY13" fmla="*/ 451945 h 1418896"/>
                            <a:gd name="connsiteX14" fmla="*/ 168164 w 3710151"/>
                            <a:gd name="connsiteY14" fmla="*/ 84081 h 1418896"/>
                            <a:gd name="connsiteX15" fmla="*/ 147144 w 3710151"/>
                            <a:gd name="connsiteY15" fmla="*/ 73572 h 1418896"/>
                            <a:gd name="connsiteX0" fmla="*/ 147144 w 3710151"/>
                            <a:gd name="connsiteY0" fmla="*/ 73572 h 1418896"/>
                            <a:gd name="connsiteX1" fmla="*/ 430924 w 3710151"/>
                            <a:gd name="connsiteY1" fmla="*/ 0 h 1418896"/>
                            <a:gd name="connsiteX2" fmla="*/ 1860331 w 3710151"/>
                            <a:gd name="connsiteY2" fmla="*/ 599089 h 1418896"/>
                            <a:gd name="connsiteX3" fmla="*/ 3342289 w 3710151"/>
                            <a:gd name="connsiteY3" fmla="*/ 0 h 1418896"/>
                            <a:gd name="connsiteX4" fmla="*/ 3563006 w 3710151"/>
                            <a:gd name="connsiteY4" fmla="*/ 73572 h 1418896"/>
                            <a:gd name="connsiteX5" fmla="*/ 2606565 w 3710151"/>
                            <a:gd name="connsiteY5" fmla="*/ 441434 h 1418896"/>
                            <a:gd name="connsiteX6" fmla="*/ 2610282 w 3710151"/>
                            <a:gd name="connsiteY6" fmla="*/ 902607 h 1418896"/>
                            <a:gd name="connsiteX7" fmla="*/ 3710151 w 3710151"/>
                            <a:gd name="connsiteY7" fmla="*/ 1345324 h 1418896"/>
                            <a:gd name="connsiteX8" fmla="*/ 3426372 w 3710151"/>
                            <a:gd name="connsiteY8" fmla="*/ 1408386 h 1418896"/>
                            <a:gd name="connsiteX9" fmla="*/ 1849820 w 3710151"/>
                            <a:gd name="connsiteY9" fmla="*/ 746234 h 1418896"/>
                            <a:gd name="connsiteX10" fmla="*/ 241737 w 3710151"/>
                            <a:gd name="connsiteY10" fmla="*/ 1418896 h 1418896"/>
                            <a:gd name="connsiteX11" fmla="*/ 0 w 3710151"/>
                            <a:gd name="connsiteY11" fmla="*/ 1334814 h 1418896"/>
                            <a:gd name="connsiteX12" fmla="*/ 1124606 w 3710151"/>
                            <a:gd name="connsiteY12" fmla="*/ 903890 h 1418896"/>
                            <a:gd name="connsiteX13" fmla="*/ 1124605 w 3710151"/>
                            <a:gd name="connsiteY13" fmla="*/ 451945 h 1418896"/>
                            <a:gd name="connsiteX14" fmla="*/ 168164 w 3710151"/>
                            <a:gd name="connsiteY14" fmla="*/ 84081 h 1418896"/>
                            <a:gd name="connsiteX15" fmla="*/ 147144 w 3710151"/>
                            <a:gd name="connsiteY15" fmla="*/ 73572 h 1418896"/>
                            <a:gd name="connsiteX0" fmla="*/ 147144 w 3710151"/>
                            <a:gd name="connsiteY0" fmla="*/ 73572 h 1418896"/>
                            <a:gd name="connsiteX1" fmla="*/ 430924 w 3710151"/>
                            <a:gd name="connsiteY1" fmla="*/ 0 h 1418896"/>
                            <a:gd name="connsiteX2" fmla="*/ 1860331 w 3710151"/>
                            <a:gd name="connsiteY2" fmla="*/ 599089 h 1418896"/>
                            <a:gd name="connsiteX3" fmla="*/ 3342289 w 3710151"/>
                            <a:gd name="connsiteY3" fmla="*/ 0 h 1418896"/>
                            <a:gd name="connsiteX4" fmla="*/ 3563006 w 3710151"/>
                            <a:gd name="connsiteY4" fmla="*/ 73572 h 1418896"/>
                            <a:gd name="connsiteX5" fmla="*/ 2617717 w 3710151"/>
                            <a:gd name="connsiteY5" fmla="*/ 445151 h 1418896"/>
                            <a:gd name="connsiteX6" fmla="*/ 2610282 w 3710151"/>
                            <a:gd name="connsiteY6" fmla="*/ 902607 h 1418896"/>
                            <a:gd name="connsiteX7" fmla="*/ 3710151 w 3710151"/>
                            <a:gd name="connsiteY7" fmla="*/ 1345324 h 1418896"/>
                            <a:gd name="connsiteX8" fmla="*/ 3426372 w 3710151"/>
                            <a:gd name="connsiteY8" fmla="*/ 1408386 h 1418896"/>
                            <a:gd name="connsiteX9" fmla="*/ 1849820 w 3710151"/>
                            <a:gd name="connsiteY9" fmla="*/ 746234 h 1418896"/>
                            <a:gd name="connsiteX10" fmla="*/ 241737 w 3710151"/>
                            <a:gd name="connsiteY10" fmla="*/ 1418896 h 1418896"/>
                            <a:gd name="connsiteX11" fmla="*/ 0 w 3710151"/>
                            <a:gd name="connsiteY11" fmla="*/ 1334814 h 1418896"/>
                            <a:gd name="connsiteX12" fmla="*/ 1124606 w 3710151"/>
                            <a:gd name="connsiteY12" fmla="*/ 903890 h 1418896"/>
                            <a:gd name="connsiteX13" fmla="*/ 1124605 w 3710151"/>
                            <a:gd name="connsiteY13" fmla="*/ 451945 h 1418896"/>
                            <a:gd name="connsiteX14" fmla="*/ 168164 w 3710151"/>
                            <a:gd name="connsiteY14" fmla="*/ 84081 h 1418896"/>
                            <a:gd name="connsiteX15" fmla="*/ 147144 w 3710151"/>
                            <a:gd name="connsiteY15" fmla="*/ 73572 h 1418896"/>
                            <a:gd name="connsiteX0" fmla="*/ 147144 w 3710151"/>
                            <a:gd name="connsiteY0" fmla="*/ 73572 h 1418896"/>
                            <a:gd name="connsiteX1" fmla="*/ 430924 w 3710151"/>
                            <a:gd name="connsiteY1" fmla="*/ 0 h 1418896"/>
                            <a:gd name="connsiteX2" fmla="*/ 1860331 w 3710151"/>
                            <a:gd name="connsiteY2" fmla="*/ 599089 h 1418896"/>
                            <a:gd name="connsiteX3" fmla="*/ 3342289 w 3710151"/>
                            <a:gd name="connsiteY3" fmla="*/ 0 h 1418896"/>
                            <a:gd name="connsiteX4" fmla="*/ 3563006 w 3710151"/>
                            <a:gd name="connsiteY4" fmla="*/ 73572 h 1418896"/>
                            <a:gd name="connsiteX5" fmla="*/ 2617717 w 3710151"/>
                            <a:gd name="connsiteY5" fmla="*/ 448868 h 1418896"/>
                            <a:gd name="connsiteX6" fmla="*/ 2610282 w 3710151"/>
                            <a:gd name="connsiteY6" fmla="*/ 902607 h 1418896"/>
                            <a:gd name="connsiteX7" fmla="*/ 3710151 w 3710151"/>
                            <a:gd name="connsiteY7" fmla="*/ 1345324 h 1418896"/>
                            <a:gd name="connsiteX8" fmla="*/ 3426372 w 3710151"/>
                            <a:gd name="connsiteY8" fmla="*/ 1408386 h 1418896"/>
                            <a:gd name="connsiteX9" fmla="*/ 1849820 w 3710151"/>
                            <a:gd name="connsiteY9" fmla="*/ 746234 h 1418896"/>
                            <a:gd name="connsiteX10" fmla="*/ 241737 w 3710151"/>
                            <a:gd name="connsiteY10" fmla="*/ 1418896 h 1418896"/>
                            <a:gd name="connsiteX11" fmla="*/ 0 w 3710151"/>
                            <a:gd name="connsiteY11" fmla="*/ 1334814 h 1418896"/>
                            <a:gd name="connsiteX12" fmla="*/ 1124606 w 3710151"/>
                            <a:gd name="connsiteY12" fmla="*/ 903890 h 1418896"/>
                            <a:gd name="connsiteX13" fmla="*/ 1124605 w 3710151"/>
                            <a:gd name="connsiteY13" fmla="*/ 451945 h 1418896"/>
                            <a:gd name="connsiteX14" fmla="*/ 168164 w 3710151"/>
                            <a:gd name="connsiteY14" fmla="*/ 84081 h 1418896"/>
                            <a:gd name="connsiteX15" fmla="*/ 147144 w 3710151"/>
                            <a:gd name="connsiteY15" fmla="*/ 73572 h 1418896"/>
                            <a:gd name="connsiteX0" fmla="*/ 147144 w 3710151"/>
                            <a:gd name="connsiteY0" fmla="*/ 73572 h 1418896"/>
                            <a:gd name="connsiteX1" fmla="*/ 430924 w 3710151"/>
                            <a:gd name="connsiteY1" fmla="*/ 0 h 1418896"/>
                            <a:gd name="connsiteX2" fmla="*/ 1838028 w 3710151"/>
                            <a:gd name="connsiteY2" fmla="*/ 591655 h 1418896"/>
                            <a:gd name="connsiteX3" fmla="*/ 3342289 w 3710151"/>
                            <a:gd name="connsiteY3" fmla="*/ 0 h 1418896"/>
                            <a:gd name="connsiteX4" fmla="*/ 3563006 w 3710151"/>
                            <a:gd name="connsiteY4" fmla="*/ 73572 h 1418896"/>
                            <a:gd name="connsiteX5" fmla="*/ 2617717 w 3710151"/>
                            <a:gd name="connsiteY5" fmla="*/ 448868 h 1418896"/>
                            <a:gd name="connsiteX6" fmla="*/ 2610282 w 3710151"/>
                            <a:gd name="connsiteY6" fmla="*/ 902607 h 1418896"/>
                            <a:gd name="connsiteX7" fmla="*/ 3710151 w 3710151"/>
                            <a:gd name="connsiteY7" fmla="*/ 1345324 h 1418896"/>
                            <a:gd name="connsiteX8" fmla="*/ 3426372 w 3710151"/>
                            <a:gd name="connsiteY8" fmla="*/ 1408386 h 1418896"/>
                            <a:gd name="connsiteX9" fmla="*/ 1849820 w 3710151"/>
                            <a:gd name="connsiteY9" fmla="*/ 746234 h 1418896"/>
                            <a:gd name="connsiteX10" fmla="*/ 241737 w 3710151"/>
                            <a:gd name="connsiteY10" fmla="*/ 1418896 h 1418896"/>
                            <a:gd name="connsiteX11" fmla="*/ 0 w 3710151"/>
                            <a:gd name="connsiteY11" fmla="*/ 1334814 h 1418896"/>
                            <a:gd name="connsiteX12" fmla="*/ 1124606 w 3710151"/>
                            <a:gd name="connsiteY12" fmla="*/ 903890 h 1418896"/>
                            <a:gd name="connsiteX13" fmla="*/ 1124605 w 3710151"/>
                            <a:gd name="connsiteY13" fmla="*/ 451945 h 1418896"/>
                            <a:gd name="connsiteX14" fmla="*/ 168164 w 3710151"/>
                            <a:gd name="connsiteY14" fmla="*/ 84081 h 1418896"/>
                            <a:gd name="connsiteX15" fmla="*/ 147144 w 3710151"/>
                            <a:gd name="connsiteY15" fmla="*/ 73572 h 1418896"/>
                            <a:gd name="connsiteX0" fmla="*/ 147144 w 3710151"/>
                            <a:gd name="connsiteY0" fmla="*/ 73572 h 1418896"/>
                            <a:gd name="connsiteX1" fmla="*/ 430924 w 3710151"/>
                            <a:gd name="connsiteY1" fmla="*/ 0 h 1418896"/>
                            <a:gd name="connsiteX2" fmla="*/ 1838028 w 3710151"/>
                            <a:gd name="connsiteY2" fmla="*/ 591655 h 1418896"/>
                            <a:gd name="connsiteX3" fmla="*/ 3342289 w 3710151"/>
                            <a:gd name="connsiteY3" fmla="*/ 0 h 1418896"/>
                            <a:gd name="connsiteX4" fmla="*/ 3563006 w 3710151"/>
                            <a:gd name="connsiteY4" fmla="*/ 73572 h 1418896"/>
                            <a:gd name="connsiteX5" fmla="*/ 2617717 w 3710151"/>
                            <a:gd name="connsiteY5" fmla="*/ 448868 h 1418896"/>
                            <a:gd name="connsiteX6" fmla="*/ 2610282 w 3710151"/>
                            <a:gd name="connsiteY6" fmla="*/ 902607 h 1418896"/>
                            <a:gd name="connsiteX7" fmla="*/ 3710151 w 3710151"/>
                            <a:gd name="connsiteY7" fmla="*/ 1345324 h 1418896"/>
                            <a:gd name="connsiteX8" fmla="*/ 3426372 w 3710151"/>
                            <a:gd name="connsiteY8" fmla="*/ 1408386 h 1418896"/>
                            <a:gd name="connsiteX9" fmla="*/ 1849820 w 3710151"/>
                            <a:gd name="connsiteY9" fmla="*/ 746234 h 1418896"/>
                            <a:gd name="connsiteX10" fmla="*/ 241737 w 3710151"/>
                            <a:gd name="connsiteY10" fmla="*/ 1418896 h 1418896"/>
                            <a:gd name="connsiteX11" fmla="*/ 0 w 3710151"/>
                            <a:gd name="connsiteY11" fmla="*/ 1334814 h 1418896"/>
                            <a:gd name="connsiteX12" fmla="*/ 1124606 w 3710151"/>
                            <a:gd name="connsiteY12" fmla="*/ 903890 h 1418896"/>
                            <a:gd name="connsiteX13" fmla="*/ 1087434 w 3710151"/>
                            <a:gd name="connsiteY13" fmla="*/ 451945 h 1418896"/>
                            <a:gd name="connsiteX14" fmla="*/ 168164 w 3710151"/>
                            <a:gd name="connsiteY14" fmla="*/ 84081 h 1418896"/>
                            <a:gd name="connsiteX15" fmla="*/ 147144 w 3710151"/>
                            <a:gd name="connsiteY15" fmla="*/ 73572 h 1418896"/>
                            <a:gd name="connsiteX0" fmla="*/ 147144 w 3710151"/>
                            <a:gd name="connsiteY0" fmla="*/ 73572 h 1418896"/>
                            <a:gd name="connsiteX1" fmla="*/ 430924 w 3710151"/>
                            <a:gd name="connsiteY1" fmla="*/ 0 h 1418896"/>
                            <a:gd name="connsiteX2" fmla="*/ 1838028 w 3710151"/>
                            <a:gd name="connsiteY2" fmla="*/ 591655 h 1418896"/>
                            <a:gd name="connsiteX3" fmla="*/ 3342289 w 3710151"/>
                            <a:gd name="connsiteY3" fmla="*/ 0 h 1418896"/>
                            <a:gd name="connsiteX4" fmla="*/ 3563006 w 3710151"/>
                            <a:gd name="connsiteY4" fmla="*/ 73572 h 1418896"/>
                            <a:gd name="connsiteX5" fmla="*/ 2617717 w 3710151"/>
                            <a:gd name="connsiteY5" fmla="*/ 448868 h 1418896"/>
                            <a:gd name="connsiteX6" fmla="*/ 2610282 w 3710151"/>
                            <a:gd name="connsiteY6" fmla="*/ 902607 h 1418896"/>
                            <a:gd name="connsiteX7" fmla="*/ 3710151 w 3710151"/>
                            <a:gd name="connsiteY7" fmla="*/ 1345324 h 1418896"/>
                            <a:gd name="connsiteX8" fmla="*/ 3426372 w 3710151"/>
                            <a:gd name="connsiteY8" fmla="*/ 1408386 h 1418896"/>
                            <a:gd name="connsiteX9" fmla="*/ 1849820 w 3710151"/>
                            <a:gd name="connsiteY9" fmla="*/ 746234 h 1418896"/>
                            <a:gd name="connsiteX10" fmla="*/ 241737 w 3710151"/>
                            <a:gd name="connsiteY10" fmla="*/ 1418896 h 1418896"/>
                            <a:gd name="connsiteX11" fmla="*/ 0 w 3710151"/>
                            <a:gd name="connsiteY11" fmla="*/ 1334814 h 1418896"/>
                            <a:gd name="connsiteX12" fmla="*/ 1098586 w 3710151"/>
                            <a:gd name="connsiteY12" fmla="*/ 903890 h 1418896"/>
                            <a:gd name="connsiteX13" fmla="*/ 1087434 w 3710151"/>
                            <a:gd name="connsiteY13" fmla="*/ 451945 h 1418896"/>
                            <a:gd name="connsiteX14" fmla="*/ 168164 w 3710151"/>
                            <a:gd name="connsiteY14" fmla="*/ 84081 h 1418896"/>
                            <a:gd name="connsiteX15" fmla="*/ 147144 w 3710151"/>
                            <a:gd name="connsiteY15" fmla="*/ 73572 h 1418896"/>
                            <a:gd name="connsiteX0" fmla="*/ 162012 w 3725019"/>
                            <a:gd name="connsiteY0" fmla="*/ 73572 h 1418896"/>
                            <a:gd name="connsiteX1" fmla="*/ 445792 w 3725019"/>
                            <a:gd name="connsiteY1" fmla="*/ 0 h 1418896"/>
                            <a:gd name="connsiteX2" fmla="*/ 1852896 w 3725019"/>
                            <a:gd name="connsiteY2" fmla="*/ 591655 h 1418896"/>
                            <a:gd name="connsiteX3" fmla="*/ 3357157 w 3725019"/>
                            <a:gd name="connsiteY3" fmla="*/ 0 h 1418896"/>
                            <a:gd name="connsiteX4" fmla="*/ 3577874 w 3725019"/>
                            <a:gd name="connsiteY4" fmla="*/ 73572 h 1418896"/>
                            <a:gd name="connsiteX5" fmla="*/ 2632585 w 3725019"/>
                            <a:gd name="connsiteY5" fmla="*/ 448868 h 1418896"/>
                            <a:gd name="connsiteX6" fmla="*/ 2625150 w 3725019"/>
                            <a:gd name="connsiteY6" fmla="*/ 902607 h 1418896"/>
                            <a:gd name="connsiteX7" fmla="*/ 3725019 w 3725019"/>
                            <a:gd name="connsiteY7" fmla="*/ 1345324 h 1418896"/>
                            <a:gd name="connsiteX8" fmla="*/ 3441240 w 3725019"/>
                            <a:gd name="connsiteY8" fmla="*/ 1408386 h 1418896"/>
                            <a:gd name="connsiteX9" fmla="*/ 1864688 w 3725019"/>
                            <a:gd name="connsiteY9" fmla="*/ 746234 h 1418896"/>
                            <a:gd name="connsiteX10" fmla="*/ 256605 w 3725019"/>
                            <a:gd name="connsiteY10" fmla="*/ 1418896 h 1418896"/>
                            <a:gd name="connsiteX11" fmla="*/ 0 w 3725019"/>
                            <a:gd name="connsiteY11" fmla="*/ 1331097 h 1418896"/>
                            <a:gd name="connsiteX12" fmla="*/ 1113454 w 3725019"/>
                            <a:gd name="connsiteY12" fmla="*/ 903890 h 1418896"/>
                            <a:gd name="connsiteX13" fmla="*/ 1102302 w 3725019"/>
                            <a:gd name="connsiteY13" fmla="*/ 451945 h 1418896"/>
                            <a:gd name="connsiteX14" fmla="*/ 183032 w 3725019"/>
                            <a:gd name="connsiteY14" fmla="*/ 84081 h 1418896"/>
                            <a:gd name="connsiteX15" fmla="*/ 162012 w 3725019"/>
                            <a:gd name="connsiteY15" fmla="*/ 73572 h 141889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</a:cxnLst>
                          <a:rect l="l" t="t" r="r" b="b"/>
                          <a:pathLst>
                            <a:path w="3725019" h="1418896">
                              <a:moveTo>
                                <a:pt x="162012" y="73572"/>
                              </a:moveTo>
                              <a:lnTo>
                                <a:pt x="445792" y="0"/>
                              </a:lnTo>
                              <a:lnTo>
                                <a:pt x="1852896" y="591655"/>
                              </a:lnTo>
                              <a:lnTo>
                                <a:pt x="3357157" y="0"/>
                              </a:lnTo>
                              <a:lnTo>
                                <a:pt x="3577874" y="73572"/>
                              </a:lnTo>
                              <a:lnTo>
                                <a:pt x="2632585" y="448868"/>
                              </a:lnTo>
                              <a:lnTo>
                                <a:pt x="2625150" y="902607"/>
                              </a:lnTo>
                              <a:lnTo>
                                <a:pt x="3725019" y="1345324"/>
                              </a:lnTo>
                              <a:lnTo>
                                <a:pt x="3441240" y="1408386"/>
                              </a:lnTo>
                              <a:lnTo>
                                <a:pt x="1864688" y="746234"/>
                              </a:lnTo>
                              <a:lnTo>
                                <a:pt x="256605" y="1418896"/>
                              </a:lnTo>
                              <a:lnTo>
                                <a:pt x="0" y="1331097"/>
                              </a:lnTo>
                              <a:lnTo>
                                <a:pt x="1113454" y="903890"/>
                              </a:lnTo>
                              <a:cubicBezTo>
                                <a:pt x="1113454" y="760249"/>
                                <a:pt x="1102302" y="595586"/>
                                <a:pt x="1102302" y="451945"/>
                              </a:cubicBezTo>
                              <a:lnTo>
                                <a:pt x="183032" y="84081"/>
                              </a:lnTo>
                              <a:cubicBezTo>
                                <a:pt x="26317" y="21019"/>
                                <a:pt x="169019" y="77075"/>
                                <a:pt x="162012" y="73572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n w="1270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3106" name="Group 3105">
                    <a:extLst>
                      <a:ext uri="{FF2B5EF4-FFF2-40B4-BE49-F238E27FC236}">
                        <a16:creationId xmlns:a16="http://schemas.microsoft.com/office/drawing/2014/main" id="{AAFE09B7-597F-AA44-8572-7C6839219A78}"/>
                      </a:ext>
                    </a:extLst>
                  </p:cNvPr>
                  <p:cNvGrpSpPr/>
                  <p:nvPr/>
                </p:nvGrpSpPr>
                <p:grpSpPr>
                  <a:xfrm>
                    <a:off x="6665262" y="3564953"/>
                    <a:ext cx="914400" cy="479686"/>
                    <a:chOff x="3668110" y="2448910"/>
                    <a:chExt cx="3794234" cy="2165130"/>
                  </a:xfrm>
                </p:grpSpPr>
                <p:sp>
                  <p:nvSpPr>
                    <p:cNvPr id="3228" name="Rectangle 3227">
                      <a:extLst>
                        <a:ext uri="{FF2B5EF4-FFF2-40B4-BE49-F238E27FC236}">
                          <a16:creationId xmlns:a16="http://schemas.microsoft.com/office/drawing/2014/main" id="{4185E0D0-6FA2-F34C-B044-2C04E8A0AA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68110" y="3741409"/>
                      <a:ext cx="3780587" cy="872631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rgbClr val="B8C2C9"/>
                        </a:gs>
                        <a:gs pos="21000">
                          <a:schemeClr val="bg1"/>
                        </a:gs>
                        <a:gs pos="60000">
                          <a:srgbClr val="D6DCE0"/>
                        </a:gs>
                        <a:gs pos="100000">
                          <a:srgbClr val="B8C2C9"/>
                        </a:gs>
                      </a:gsLst>
                      <a:lin ang="0" scaled="0"/>
                    </a:gradFill>
                    <a:ln w="635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229" name="Freeform 3228">
                      <a:extLst>
                        <a:ext uri="{FF2B5EF4-FFF2-40B4-BE49-F238E27FC236}">
                          <a16:creationId xmlns:a16="http://schemas.microsoft.com/office/drawing/2014/main" id="{185BAB32-0E72-F74F-8C62-912F3CFD0B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8620" y="2448910"/>
                      <a:ext cx="3783724" cy="1324303"/>
                    </a:xfrm>
                    <a:custGeom>
                      <a:avLst/>
                      <a:gdLst>
                        <a:gd name="connsiteX0" fmla="*/ 0 w 3783724"/>
                        <a:gd name="connsiteY0" fmla="*/ 1313793 h 1324303"/>
                        <a:gd name="connsiteX1" fmla="*/ 0 w 3783724"/>
                        <a:gd name="connsiteY1" fmla="*/ 1313793 h 1324303"/>
                        <a:gd name="connsiteX2" fmla="*/ 252248 w 3783724"/>
                        <a:gd name="connsiteY2" fmla="*/ 0 h 1324303"/>
                        <a:gd name="connsiteX3" fmla="*/ 3415862 w 3783724"/>
                        <a:gd name="connsiteY3" fmla="*/ 21020 h 1324303"/>
                        <a:gd name="connsiteX4" fmla="*/ 3783724 w 3783724"/>
                        <a:gd name="connsiteY4" fmla="*/ 1324303 h 1324303"/>
                        <a:gd name="connsiteX5" fmla="*/ 0 w 3783724"/>
                        <a:gd name="connsiteY5" fmla="*/ 1313793 h 13243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783724" h="1324303">
                          <a:moveTo>
                            <a:pt x="0" y="1313793"/>
                          </a:moveTo>
                          <a:lnTo>
                            <a:pt x="0" y="1313793"/>
                          </a:lnTo>
                          <a:lnTo>
                            <a:pt x="252248" y="0"/>
                          </a:lnTo>
                          <a:lnTo>
                            <a:pt x="3415862" y="21020"/>
                          </a:lnTo>
                          <a:lnTo>
                            <a:pt x="3783724" y="1324303"/>
                          </a:lnTo>
                          <a:lnTo>
                            <a:pt x="0" y="1313793"/>
                          </a:lnTo>
                          <a:close/>
                        </a:path>
                      </a:pathLst>
                    </a:custGeom>
                    <a:solidFill>
                      <a:srgbClr val="B8C2C9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3230" name="Group 3229">
                      <a:extLst>
                        <a:ext uri="{FF2B5EF4-FFF2-40B4-BE49-F238E27FC236}">
                          <a16:creationId xmlns:a16="http://schemas.microsoft.com/office/drawing/2014/main" id="{AA2AFF72-4C06-AA48-AD80-36E5C8FE228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41378" y="2603243"/>
                      <a:ext cx="3202061" cy="1066110"/>
                      <a:chOff x="7939341" y="3037317"/>
                      <a:chExt cx="897649" cy="353919"/>
                    </a:xfrm>
                  </p:grpSpPr>
                  <p:sp>
                    <p:nvSpPr>
                      <p:cNvPr id="3231" name="Freeform 3230">
                        <a:extLst>
                          <a:ext uri="{FF2B5EF4-FFF2-40B4-BE49-F238E27FC236}">
                            <a16:creationId xmlns:a16="http://schemas.microsoft.com/office/drawing/2014/main" id="{A6D92FE2-D6D1-A643-8E89-866CEEC050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64170" y="3037317"/>
                        <a:ext cx="849158" cy="198115"/>
                      </a:xfrm>
                      <a:custGeom>
                        <a:avLst/>
                        <a:gdLst>
                          <a:gd name="connsiteX0" fmla="*/ 3725333 w 4588933"/>
                          <a:gd name="connsiteY0" fmla="*/ 0 h 1049866"/>
                          <a:gd name="connsiteX1" fmla="*/ 4588933 w 4588933"/>
                          <a:gd name="connsiteY1" fmla="*/ 270933 h 1049866"/>
                          <a:gd name="connsiteX2" fmla="*/ 3962400 w 4588933"/>
                          <a:gd name="connsiteY2" fmla="*/ 541866 h 1049866"/>
                          <a:gd name="connsiteX3" fmla="*/ 3742267 w 4588933"/>
                          <a:gd name="connsiteY3" fmla="*/ 457200 h 1049866"/>
                          <a:gd name="connsiteX4" fmla="*/ 2269067 w 4588933"/>
                          <a:gd name="connsiteY4" fmla="*/ 1049866 h 1049866"/>
                          <a:gd name="connsiteX5" fmla="*/ 880533 w 4588933"/>
                          <a:gd name="connsiteY5" fmla="*/ 457200 h 1049866"/>
                          <a:gd name="connsiteX6" fmla="*/ 592667 w 4588933"/>
                          <a:gd name="connsiteY6" fmla="*/ 541866 h 1049866"/>
                          <a:gd name="connsiteX7" fmla="*/ 0 w 4588933"/>
                          <a:gd name="connsiteY7" fmla="*/ 254000 h 1049866"/>
                          <a:gd name="connsiteX8" fmla="*/ 880533 w 4588933"/>
                          <a:gd name="connsiteY8" fmla="*/ 16933 h 1049866"/>
                          <a:gd name="connsiteX9" fmla="*/ 2302933 w 4588933"/>
                          <a:gd name="connsiteY9" fmla="*/ 626533 h 1049866"/>
                          <a:gd name="connsiteX10" fmla="*/ 3725333 w 4588933"/>
                          <a:gd name="connsiteY10" fmla="*/ 0 h 1049866"/>
                          <a:gd name="connsiteX0" fmla="*/ 3725333 w 4641485"/>
                          <a:gd name="connsiteY0" fmla="*/ 0 h 1049866"/>
                          <a:gd name="connsiteX1" fmla="*/ 4641485 w 4641485"/>
                          <a:gd name="connsiteY1" fmla="*/ 239402 h 1049866"/>
                          <a:gd name="connsiteX2" fmla="*/ 3962400 w 4641485"/>
                          <a:gd name="connsiteY2" fmla="*/ 541866 h 1049866"/>
                          <a:gd name="connsiteX3" fmla="*/ 3742267 w 4641485"/>
                          <a:gd name="connsiteY3" fmla="*/ 457200 h 1049866"/>
                          <a:gd name="connsiteX4" fmla="*/ 2269067 w 4641485"/>
                          <a:gd name="connsiteY4" fmla="*/ 1049866 h 1049866"/>
                          <a:gd name="connsiteX5" fmla="*/ 880533 w 4641485"/>
                          <a:gd name="connsiteY5" fmla="*/ 457200 h 1049866"/>
                          <a:gd name="connsiteX6" fmla="*/ 592667 w 4641485"/>
                          <a:gd name="connsiteY6" fmla="*/ 541866 h 1049866"/>
                          <a:gd name="connsiteX7" fmla="*/ 0 w 4641485"/>
                          <a:gd name="connsiteY7" fmla="*/ 254000 h 1049866"/>
                          <a:gd name="connsiteX8" fmla="*/ 880533 w 4641485"/>
                          <a:gd name="connsiteY8" fmla="*/ 16933 h 1049866"/>
                          <a:gd name="connsiteX9" fmla="*/ 2302933 w 4641485"/>
                          <a:gd name="connsiteY9" fmla="*/ 626533 h 1049866"/>
                          <a:gd name="connsiteX10" fmla="*/ 3725333 w 4641485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73798 w 4673016"/>
                          <a:gd name="connsiteY3" fmla="*/ 45720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84308 w 4673016"/>
                          <a:gd name="connsiteY3" fmla="*/ 404648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815839 w 4673016"/>
                          <a:gd name="connsiteY3" fmla="*/ 46771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673016" h="1049866">
                            <a:moveTo>
                              <a:pt x="3756864" y="0"/>
                            </a:moveTo>
                            <a:lnTo>
                              <a:pt x="4673016" y="239402"/>
                            </a:lnTo>
                            <a:lnTo>
                              <a:pt x="3993931" y="541866"/>
                            </a:lnTo>
                            <a:lnTo>
                              <a:pt x="3815839" y="467710"/>
                            </a:lnTo>
                            <a:lnTo>
                              <a:pt x="2300598" y="1049866"/>
                            </a:lnTo>
                            <a:lnTo>
                              <a:pt x="912064" y="457200"/>
                            </a:lnTo>
                            <a:lnTo>
                              <a:pt x="624198" y="541866"/>
                            </a:lnTo>
                            <a:lnTo>
                              <a:pt x="0" y="275021"/>
                            </a:lnTo>
                            <a:lnTo>
                              <a:pt x="912064" y="16933"/>
                            </a:lnTo>
                            <a:lnTo>
                              <a:pt x="2323954" y="616023"/>
                            </a:lnTo>
                            <a:lnTo>
                              <a:pt x="3756864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232" name="Freeform 3231">
                        <a:extLst>
                          <a:ext uri="{FF2B5EF4-FFF2-40B4-BE49-F238E27FC236}">
                            <a16:creationId xmlns:a16="http://schemas.microsoft.com/office/drawing/2014/main" id="{313BF4AE-DBFB-EC43-9CE7-0520BE8D32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19948" y="3206783"/>
                        <a:ext cx="317042" cy="170569"/>
                      </a:xfrm>
                      <a:custGeom>
                        <a:avLst/>
                        <a:gdLst>
                          <a:gd name="connsiteX0" fmla="*/ 21021 w 1744718"/>
                          <a:gd name="connsiteY0" fmla="*/ 0 h 903890"/>
                          <a:gd name="connsiteX1" fmla="*/ 1744718 w 1744718"/>
                          <a:gd name="connsiteY1" fmla="*/ 693683 h 903890"/>
                          <a:gd name="connsiteX2" fmla="*/ 1145628 w 1744718"/>
                          <a:gd name="connsiteY2" fmla="*/ 903890 h 903890"/>
                          <a:gd name="connsiteX3" fmla="*/ 0 w 1744718"/>
                          <a:gd name="connsiteY3" fmla="*/ 451945 h 903890"/>
                          <a:gd name="connsiteX4" fmla="*/ 21021 w 1744718"/>
                          <a:gd name="connsiteY4" fmla="*/ 0 h 9038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44718" h="903890">
                            <a:moveTo>
                              <a:pt x="21021" y="0"/>
                            </a:moveTo>
                            <a:lnTo>
                              <a:pt x="1744718" y="693683"/>
                            </a:lnTo>
                            <a:lnTo>
                              <a:pt x="1145628" y="903890"/>
                            </a:lnTo>
                            <a:lnTo>
                              <a:pt x="0" y="451945"/>
                            </a:lnTo>
                            <a:lnTo>
                              <a:pt x="21021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233" name="Freeform 3232">
                        <a:extLst>
                          <a:ext uri="{FF2B5EF4-FFF2-40B4-BE49-F238E27FC236}">
                            <a16:creationId xmlns:a16="http://schemas.microsoft.com/office/drawing/2014/main" id="{03D2401A-647B-A640-9DC3-5B8DCBE615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9341" y="3206783"/>
                        <a:ext cx="311312" cy="168585"/>
                      </a:xfrm>
                      <a:custGeom>
                        <a:avLst/>
                        <a:gdLst>
                          <a:gd name="connsiteX0" fmla="*/ 1702676 w 1713187"/>
                          <a:gd name="connsiteY0" fmla="*/ 0 h 893380"/>
                          <a:gd name="connsiteX1" fmla="*/ 1713187 w 1713187"/>
                          <a:gd name="connsiteY1" fmla="*/ 472966 h 893380"/>
                          <a:gd name="connsiteX2" fmla="*/ 578069 w 1713187"/>
                          <a:gd name="connsiteY2" fmla="*/ 893380 h 893380"/>
                          <a:gd name="connsiteX3" fmla="*/ 0 w 1713187"/>
                          <a:gd name="connsiteY3" fmla="*/ 693683 h 893380"/>
                          <a:gd name="connsiteX4" fmla="*/ 1702676 w 1713187"/>
                          <a:gd name="connsiteY4" fmla="*/ 0 h 893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13187" h="893380">
                            <a:moveTo>
                              <a:pt x="1702676" y="0"/>
                            </a:moveTo>
                            <a:lnTo>
                              <a:pt x="1713187" y="472966"/>
                            </a:lnTo>
                            <a:lnTo>
                              <a:pt x="578069" y="893380"/>
                            </a:lnTo>
                            <a:lnTo>
                              <a:pt x="0" y="693683"/>
                            </a:lnTo>
                            <a:lnTo>
                              <a:pt x="1702676" y="0"/>
                            </a:lnTo>
                            <a:close/>
                          </a:path>
                        </a:pathLst>
                      </a:custGeom>
                      <a:solidFill>
                        <a:srgbClr val="0000A8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234" name="Freeform 3233">
                        <a:extLst>
                          <a:ext uri="{FF2B5EF4-FFF2-40B4-BE49-F238E27FC236}">
                            <a16:creationId xmlns:a16="http://schemas.microsoft.com/office/drawing/2014/main" id="{634908F1-9807-0745-9854-13A14F63241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47413" y="3123483"/>
                        <a:ext cx="676892" cy="267753"/>
                      </a:xfrm>
                      <a:custGeom>
                        <a:avLst/>
                        <a:gdLst>
                          <a:gd name="connsiteX0" fmla="*/ 599089 w 4162096"/>
                          <a:gd name="connsiteY0" fmla="*/ 273269 h 1618593"/>
                          <a:gd name="connsiteX1" fmla="*/ 882869 w 4162096"/>
                          <a:gd name="connsiteY1" fmla="*/ 199697 h 1618593"/>
                          <a:gd name="connsiteX2" fmla="*/ 2312276 w 4162096"/>
                          <a:gd name="connsiteY2" fmla="*/ 798786 h 1618593"/>
                          <a:gd name="connsiteX3" fmla="*/ 3794234 w 4162096"/>
                          <a:gd name="connsiteY3" fmla="*/ 199697 h 1618593"/>
                          <a:gd name="connsiteX4" fmla="*/ 4014951 w 4162096"/>
                          <a:gd name="connsiteY4" fmla="*/ 273269 h 1618593"/>
                          <a:gd name="connsiteX5" fmla="*/ 3058510 w 4162096"/>
                          <a:gd name="connsiteY5" fmla="*/ 641131 h 1618593"/>
                          <a:gd name="connsiteX6" fmla="*/ 3026979 w 4162096"/>
                          <a:gd name="connsiteY6" fmla="*/ 1114097 h 1618593"/>
                          <a:gd name="connsiteX7" fmla="*/ 4162096 w 4162096"/>
                          <a:gd name="connsiteY7" fmla="*/ 1545021 h 1618593"/>
                          <a:gd name="connsiteX8" fmla="*/ 3878317 w 4162096"/>
                          <a:gd name="connsiteY8" fmla="*/ 1608083 h 1618593"/>
                          <a:gd name="connsiteX9" fmla="*/ 2301765 w 4162096"/>
                          <a:gd name="connsiteY9" fmla="*/ 945931 h 1618593"/>
                          <a:gd name="connsiteX10" fmla="*/ 693682 w 4162096"/>
                          <a:gd name="connsiteY10" fmla="*/ 1618593 h 1618593"/>
                          <a:gd name="connsiteX11" fmla="*/ 430924 w 4162096"/>
                          <a:gd name="connsiteY11" fmla="*/ 1524000 h 1618593"/>
                          <a:gd name="connsiteX12" fmla="*/ 1576551 w 4162096"/>
                          <a:gd name="connsiteY12" fmla="*/ 1082566 h 1618593"/>
                          <a:gd name="connsiteX13" fmla="*/ 1545020 w 4162096"/>
                          <a:gd name="connsiteY13" fmla="*/ 609600 h 1618593"/>
                          <a:gd name="connsiteX14" fmla="*/ 0 w 4162096"/>
                          <a:gd name="connsiteY14" fmla="*/ 0 h 1618593"/>
                          <a:gd name="connsiteX15" fmla="*/ 872358 w 4162096"/>
                          <a:gd name="connsiteY15" fmla="*/ 210207 h 1618593"/>
                          <a:gd name="connsiteX16" fmla="*/ 872358 w 4162096"/>
                          <a:gd name="connsiteY16" fmla="*/ 210207 h 1618593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15" fmla="*/ 441434 w 3731172"/>
                          <a:gd name="connsiteY15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357351 w 3731172"/>
                          <a:gd name="connsiteY14" fmla="*/ 115613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56137 w 3731172"/>
                          <a:gd name="connsiteY13" fmla="*/ 441434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903890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575034 w 3710151"/>
                          <a:gd name="connsiteY6" fmla="*/ 91440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06565 w 3710151"/>
                          <a:gd name="connsiteY6" fmla="*/ 92491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5151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09858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62012 w 3725019"/>
                          <a:gd name="connsiteY0" fmla="*/ 73572 h 1418896"/>
                          <a:gd name="connsiteX1" fmla="*/ 445792 w 3725019"/>
                          <a:gd name="connsiteY1" fmla="*/ 0 h 1418896"/>
                          <a:gd name="connsiteX2" fmla="*/ 1852896 w 3725019"/>
                          <a:gd name="connsiteY2" fmla="*/ 591655 h 1418896"/>
                          <a:gd name="connsiteX3" fmla="*/ 3357157 w 3725019"/>
                          <a:gd name="connsiteY3" fmla="*/ 0 h 1418896"/>
                          <a:gd name="connsiteX4" fmla="*/ 3577874 w 3725019"/>
                          <a:gd name="connsiteY4" fmla="*/ 73572 h 1418896"/>
                          <a:gd name="connsiteX5" fmla="*/ 2632585 w 3725019"/>
                          <a:gd name="connsiteY5" fmla="*/ 448868 h 1418896"/>
                          <a:gd name="connsiteX6" fmla="*/ 2625150 w 3725019"/>
                          <a:gd name="connsiteY6" fmla="*/ 902607 h 1418896"/>
                          <a:gd name="connsiteX7" fmla="*/ 3725019 w 3725019"/>
                          <a:gd name="connsiteY7" fmla="*/ 1345324 h 1418896"/>
                          <a:gd name="connsiteX8" fmla="*/ 3441240 w 3725019"/>
                          <a:gd name="connsiteY8" fmla="*/ 1408386 h 1418896"/>
                          <a:gd name="connsiteX9" fmla="*/ 1864688 w 3725019"/>
                          <a:gd name="connsiteY9" fmla="*/ 746234 h 1418896"/>
                          <a:gd name="connsiteX10" fmla="*/ 256605 w 3725019"/>
                          <a:gd name="connsiteY10" fmla="*/ 1418896 h 1418896"/>
                          <a:gd name="connsiteX11" fmla="*/ 0 w 3725019"/>
                          <a:gd name="connsiteY11" fmla="*/ 1331097 h 1418896"/>
                          <a:gd name="connsiteX12" fmla="*/ 1113454 w 3725019"/>
                          <a:gd name="connsiteY12" fmla="*/ 903890 h 1418896"/>
                          <a:gd name="connsiteX13" fmla="*/ 1102302 w 3725019"/>
                          <a:gd name="connsiteY13" fmla="*/ 451945 h 1418896"/>
                          <a:gd name="connsiteX14" fmla="*/ 183032 w 3725019"/>
                          <a:gd name="connsiteY14" fmla="*/ 84081 h 1418896"/>
                          <a:gd name="connsiteX15" fmla="*/ 162012 w 3725019"/>
                          <a:gd name="connsiteY15" fmla="*/ 73572 h 14188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3725019" h="1418896">
                            <a:moveTo>
                              <a:pt x="162012" y="73572"/>
                            </a:moveTo>
                            <a:lnTo>
                              <a:pt x="445792" y="0"/>
                            </a:lnTo>
                            <a:lnTo>
                              <a:pt x="1852896" y="591655"/>
                            </a:lnTo>
                            <a:lnTo>
                              <a:pt x="3357157" y="0"/>
                            </a:lnTo>
                            <a:lnTo>
                              <a:pt x="3577874" y="73572"/>
                            </a:lnTo>
                            <a:lnTo>
                              <a:pt x="2632585" y="448868"/>
                            </a:lnTo>
                            <a:lnTo>
                              <a:pt x="2625150" y="902607"/>
                            </a:lnTo>
                            <a:lnTo>
                              <a:pt x="3725019" y="1345324"/>
                            </a:lnTo>
                            <a:lnTo>
                              <a:pt x="3441240" y="1408386"/>
                            </a:lnTo>
                            <a:lnTo>
                              <a:pt x="1864688" y="746234"/>
                            </a:lnTo>
                            <a:lnTo>
                              <a:pt x="256605" y="1418896"/>
                            </a:lnTo>
                            <a:lnTo>
                              <a:pt x="0" y="1331097"/>
                            </a:lnTo>
                            <a:lnTo>
                              <a:pt x="1113454" y="903890"/>
                            </a:lnTo>
                            <a:cubicBezTo>
                              <a:pt x="1113454" y="760249"/>
                              <a:pt x="1102302" y="595586"/>
                              <a:pt x="1102302" y="451945"/>
                            </a:cubicBezTo>
                            <a:lnTo>
                              <a:pt x="183032" y="84081"/>
                            </a:lnTo>
                            <a:cubicBezTo>
                              <a:pt x="26317" y="21019"/>
                              <a:pt x="169019" y="77075"/>
                              <a:pt x="162012" y="73572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3107" name="Group 3106">
                    <a:extLst>
                      <a:ext uri="{FF2B5EF4-FFF2-40B4-BE49-F238E27FC236}">
                        <a16:creationId xmlns:a16="http://schemas.microsoft.com/office/drawing/2014/main" id="{1CC55465-8599-3245-A5DF-761B19429495}"/>
                      </a:ext>
                    </a:extLst>
                  </p:cNvPr>
                  <p:cNvGrpSpPr/>
                  <p:nvPr/>
                </p:nvGrpSpPr>
                <p:grpSpPr>
                  <a:xfrm>
                    <a:off x="6733411" y="4492542"/>
                    <a:ext cx="267360" cy="997195"/>
                    <a:chOff x="6424161" y="4488570"/>
                    <a:chExt cx="267360" cy="997195"/>
                  </a:xfrm>
                </p:grpSpPr>
                <p:grpSp>
                  <p:nvGrpSpPr>
                    <p:cNvPr id="3169" name="Group 506">
                      <a:extLst>
                        <a:ext uri="{FF2B5EF4-FFF2-40B4-BE49-F238E27FC236}">
                          <a16:creationId xmlns:a16="http://schemas.microsoft.com/office/drawing/2014/main" id="{1AE3166E-5F62-E04E-B9E8-F0716BA8FDB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424161" y="4637077"/>
                      <a:ext cx="235570" cy="848688"/>
                      <a:chOff x="6395998" y="3062424"/>
                      <a:chExt cx="564403" cy="837478"/>
                    </a:xfrm>
                  </p:grpSpPr>
                  <p:sp>
                    <p:nvSpPr>
                      <p:cNvPr id="3191" name="Rectangle 3190">
                        <a:extLst>
                          <a:ext uri="{FF2B5EF4-FFF2-40B4-BE49-F238E27FC236}">
                            <a16:creationId xmlns:a16="http://schemas.microsoft.com/office/drawing/2014/main" id="{FAA6C6A3-11BB-9E4B-A5C8-B96BF914CFE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09786" y="3061857"/>
                        <a:ext cx="447707" cy="742536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i="0" dirty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cxnSp>
                    <p:nvCxnSpPr>
                      <p:cNvPr id="3192" name="Straight Connector 3191">
                        <a:extLst>
                          <a:ext uri="{FF2B5EF4-FFF2-40B4-BE49-F238E27FC236}">
                            <a16:creationId xmlns:a16="http://schemas.microsoft.com/office/drawing/2014/main" id="{F50C0604-8639-3446-9C5D-369FF1A8D622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847057" y="3061857"/>
                        <a:ext cx="113419" cy="924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193" name="Rectangle 3192">
                        <a:extLst>
                          <a:ext uri="{FF2B5EF4-FFF2-40B4-BE49-F238E27FC236}">
                            <a16:creationId xmlns:a16="http://schemas.microsoft.com/office/drawing/2014/main" id="{F29224DB-0F3C-D747-97C1-68FC6B1117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76953" y="3071256"/>
                        <a:ext cx="131327" cy="11592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i="0" dirty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cxnSp>
                    <p:nvCxnSpPr>
                      <p:cNvPr id="3194" name="Straight Connector 3193">
                        <a:extLst>
                          <a:ext uri="{FF2B5EF4-FFF2-40B4-BE49-F238E27FC236}">
                            <a16:creationId xmlns:a16="http://schemas.microsoft.com/office/drawing/2014/main" id="{DCEF95AF-7C9C-334F-B708-490940939AA5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396367" y="3061857"/>
                        <a:ext cx="113419" cy="924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195" name="Rectangle 3194">
                        <a:extLst>
                          <a:ext uri="{FF2B5EF4-FFF2-40B4-BE49-F238E27FC236}">
                            <a16:creationId xmlns:a16="http://schemas.microsoft.com/office/drawing/2014/main" id="{487FF91E-9C03-104D-9C27-7BE7569B5D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17210" y="3702567"/>
                        <a:ext cx="131327" cy="11592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i="0" dirty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196" name="Rectangle 3195">
                        <a:extLst>
                          <a:ext uri="{FF2B5EF4-FFF2-40B4-BE49-F238E27FC236}">
                            <a16:creationId xmlns:a16="http://schemas.microsoft.com/office/drawing/2014/main" id="{56FEA108-F1DE-AD4B-B238-EB754589BC5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05320" y="3157415"/>
                        <a:ext cx="444723" cy="7425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i="0" dirty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cxnSp>
                    <p:nvCxnSpPr>
                      <p:cNvPr id="3197" name="Straight Connector 3196">
                        <a:extLst>
                          <a:ext uri="{FF2B5EF4-FFF2-40B4-BE49-F238E27FC236}">
                            <a16:creationId xmlns:a16="http://schemas.microsoft.com/office/drawing/2014/main" id="{8826F1CD-17C0-BA4B-9A56-30A2754BE86A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847057" y="3804392"/>
                        <a:ext cx="113419" cy="924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3198" name="Group 544">
                        <a:extLst>
                          <a:ext uri="{FF2B5EF4-FFF2-40B4-BE49-F238E27FC236}">
                            <a16:creationId xmlns:a16="http://schemas.microsoft.com/office/drawing/2014/main" id="{80605BC1-7D27-434D-A423-B565CEADABAA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400318" y="3137421"/>
                        <a:ext cx="559121" cy="92788"/>
                        <a:chOff x="6582044" y="2846082"/>
                        <a:chExt cx="559121" cy="92788"/>
                      </a:xfrm>
                    </p:grpSpPr>
                    <p:cxnSp>
                      <p:nvCxnSpPr>
                        <p:cNvPr id="3226" name="Straight Connector 3225">
                          <a:extLst>
                            <a:ext uri="{FF2B5EF4-FFF2-40B4-BE49-F238E27FC236}">
                              <a16:creationId xmlns:a16="http://schemas.microsoft.com/office/drawing/2014/main" id="{B8012656-8F5B-E741-B7DB-B6563A853491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028782" y="2845711"/>
                          <a:ext cx="113419" cy="92425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27" name="Straight Connector 3226">
                          <a:extLst>
                            <a:ext uri="{FF2B5EF4-FFF2-40B4-BE49-F238E27FC236}">
                              <a16:creationId xmlns:a16="http://schemas.microsoft.com/office/drawing/2014/main" id="{D82194BA-86F7-4845-AF59-3A0F8185FBC5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581076" y="2938136"/>
                          <a:ext cx="453676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199" name="Group 547">
                        <a:extLst>
                          <a:ext uri="{FF2B5EF4-FFF2-40B4-BE49-F238E27FC236}">
                            <a16:creationId xmlns:a16="http://schemas.microsoft.com/office/drawing/2014/main" id="{382D84BA-D0D0-2041-B2EB-537A0054F1D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99838" y="3203285"/>
                        <a:ext cx="559121" cy="92788"/>
                        <a:chOff x="6582044" y="2846082"/>
                        <a:chExt cx="559121" cy="92788"/>
                      </a:xfrm>
                    </p:grpSpPr>
                    <p:cxnSp>
                      <p:nvCxnSpPr>
                        <p:cNvPr id="3224" name="Straight Connector 3223">
                          <a:extLst>
                            <a:ext uri="{FF2B5EF4-FFF2-40B4-BE49-F238E27FC236}">
                              <a16:creationId xmlns:a16="http://schemas.microsoft.com/office/drawing/2014/main" id="{BF87E193-9C8D-544F-AE72-A4F960D2F7CD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029263" y="2845642"/>
                          <a:ext cx="119388" cy="89292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25" name="Straight Connector 3224">
                          <a:extLst>
                            <a:ext uri="{FF2B5EF4-FFF2-40B4-BE49-F238E27FC236}">
                              <a16:creationId xmlns:a16="http://schemas.microsoft.com/office/drawing/2014/main" id="{2179400C-5468-3A45-9599-3AC5F8713C95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581557" y="2934934"/>
                          <a:ext cx="453676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200" name="Group 549">
                        <a:extLst>
                          <a:ext uri="{FF2B5EF4-FFF2-40B4-BE49-F238E27FC236}">
                            <a16:creationId xmlns:a16="http://schemas.microsoft.com/office/drawing/2014/main" id="{DC2EC486-BC98-A743-A0B0-E5CC0510F1A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99358" y="3269149"/>
                        <a:ext cx="559121" cy="92788"/>
                        <a:chOff x="6582044" y="2846082"/>
                        <a:chExt cx="559121" cy="92788"/>
                      </a:xfrm>
                    </p:grpSpPr>
                    <p:cxnSp>
                      <p:nvCxnSpPr>
                        <p:cNvPr id="3222" name="Straight Connector 3221">
                          <a:extLst>
                            <a:ext uri="{FF2B5EF4-FFF2-40B4-BE49-F238E27FC236}">
                              <a16:creationId xmlns:a16="http://schemas.microsoft.com/office/drawing/2014/main" id="{C6D5C375-47FE-104B-ADE3-96C60258871C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026759" y="2845572"/>
                          <a:ext cx="113419" cy="89292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23" name="Straight Connector 3222">
                          <a:extLst>
                            <a:ext uri="{FF2B5EF4-FFF2-40B4-BE49-F238E27FC236}">
                              <a16:creationId xmlns:a16="http://schemas.microsoft.com/office/drawing/2014/main" id="{71423714-91DF-AA45-A545-EEDCA279B8FE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582036" y="2934864"/>
                          <a:ext cx="450692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201" name="Group 550">
                        <a:extLst>
                          <a:ext uri="{FF2B5EF4-FFF2-40B4-BE49-F238E27FC236}">
                            <a16:creationId xmlns:a16="http://schemas.microsoft.com/office/drawing/2014/main" id="{14A65A86-FE59-FD47-AB45-913BD436DE82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98878" y="3335013"/>
                        <a:ext cx="559121" cy="92788"/>
                        <a:chOff x="6582044" y="2846082"/>
                        <a:chExt cx="559121" cy="92788"/>
                      </a:xfrm>
                    </p:grpSpPr>
                    <p:cxnSp>
                      <p:nvCxnSpPr>
                        <p:cNvPr id="3220" name="Straight Connector 3219">
                          <a:extLst>
                            <a:ext uri="{FF2B5EF4-FFF2-40B4-BE49-F238E27FC236}">
                              <a16:creationId xmlns:a16="http://schemas.microsoft.com/office/drawing/2014/main" id="{64A1B634-AE99-D143-8DB5-F4239FA6C49A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027238" y="2845502"/>
                          <a:ext cx="113419" cy="89292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21" name="Straight Connector 3220">
                          <a:extLst>
                            <a:ext uri="{FF2B5EF4-FFF2-40B4-BE49-F238E27FC236}">
                              <a16:creationId xmlns:a16="http://schemas.microsoft.com/office/drawing/2014/main" id="{EFF6990D-C48E-4F44-9C1D-037CF78935EB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582516" y="2934794"/>
                          <a:ext cx="450692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202" name="Group 551">
                        <a:extLst>
                          <a:ext uri="{FF2B5EF4-FFF2-40B4-BE49-F238E27FC236}">
                            <a16:creationId xmlns:a16="http://schemas.microsoft.com/office/drawing/2014/main" id="{9403E12E-C6DF-204D-A7A3-2475164EDA1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98398" y="3400877"/>
                        <a:ext cx="559121" cy="92788"/>
                        <a:chOff x="6582044" y="2846082"/>
                        <a:chExt cx="559121" cy="92788"/>
                      </a:xfrm>
                    </p:grpSpPr>
                    <p:cxnSp>
                      <p:nvCxnSpPr>
                        <p:cNvPr id="3218" name="Straight Connector 3217">
                          <a:extLst>
                            <a:ext uri="{FF2B5EF4-FFF2-40B4-BE49-F238E27FC236}">
                              <a16:creationId xmlns:a16="http://schemas.microsoft.com/office/drawing/2014/main" id="{3472CC4B-D784-564B-8DEF-ABF0C0C7B99F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027718" y="2845433"/>
                          <a:ext cx="113419" cy="89292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19" name="Straight Connector 3218">
                          <a:extLst>
                            <a:ext uri="{FF2B5EF4-FFF2-40B4-BE49-F238E27FC236}">
                              <a16:creationId xmlns:a16="http://schemas.microsoft.com/office/drawing/2014/main" id="{F231B059-7263-4F46-9664-5C1EB88E03FF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582995" y="2934724"/>
                          <a:ext cx="450692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203" name="Group 552">
                        <a:extLst>
                          <a:ext uri="{FF2B5EF4-FFF2-40B4-BE49-F238E27FC236}">
                            <a16:creationId xmlns:a16="http://schemas.microsoft.com/office/drawing/2014/main" id="{2C746390-A023-EF47-851B-C870CBE46528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97918" y="3466741"/>
                        <a:ext cx="559121" cy="92788"/>
                        <a:chOff x="6582044" y="2846082"/>
                        <a:chExt cx="559121" cy="92788"/>
                      </a:xfrm>
                    </p:grpSpPr>
                    <p:cxnSp>
                      <p:nvCxnSpPr>
                        <p:cNvPr id="3216" name="Straight Connector 3215">
                          <a:extLst>
                            <a:ext uri="{FF2B5EF4-FFF2-40B4-BE49-F238E27FC236}">
                              <a16:creationId xmlns:a16="http://schemas.microsoft.com/office/drawing/2014/main" id="{9A15837C-1D86-8945-9C08-3D47177D9312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028199" y="2845363"/>
                          <a:ext cx="113419" cy="93992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17" name="Straight Connector 3216">
                          <a:extLst>
                            <a:ext uri="{FF2B5EF4-FFF2-40B4-BE49-F238E27FC236}">
                              <a16:creationId xmlns:a16="http://schemas.microsoft.com/office/drawing/2014/main" id="{879B598D-61D7-AB41-9CAD-90C540C3F6E5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583477" y="2939355"/>
                          <a:ext cx="450692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204" name="Group 555">
                        <a:extLst>
                          <a:ext uri="{FF2B5EF4-FFF2-40B4-BE49-F238E27FC236}">
                            <a16:creationId xmlns:a16="http://schemas.microsoft.com/office/drawing/2014/main" id="{715D6BD5-AEE9-0847-86E3-A78CF053F2D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97438" y="3532605"/>
                        <a:ext cx="559121" cy="92788"/>
                        <a:chOff x="6582044" y="2846082"/>
                        <a:chExt cx="559121" cy="92788"/>
                      </a:xfrm>
                    </p:grpSpPr>
                    <p:cxnSp>
                      <p:nvCxnSpPr>
                        <p:cNvPr id="3214" name="Straight Connector 3213">
                          <a:extLst>
                            <a:ext uri="{FF2B5EF4-FFF2-40B4-BE49-F238E27FC236}">
                              <a16:creationId xmlns:a16="http://schemas.microsoft.com/office/drawing/2014/main" id="{B48F961D-6057-0F4F-A610-6F28A9F3786D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028679" y="2842160"/>
                          <a:ext cx="113419" cy="97125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15" name="Straight Connector 3214">
                          <a:extLst>
                            <a:ext uri="{FF2B5EF4-FFF2-40B4-BE49-F238E27FC236}">
                              <a16:creationId xmlns:a16="http://schemas.microsoft.com/office/drawing/2014/main" id="{F8BDA51B-E477-2D42-B481-6092843A92AB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580972" y="2939284"/>
                          <a:ext cx="453676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205" name="Group 556">
                        <a:extLst>
                          <a:ext uri="{FF2B5EF4-FFF2-40B4-BE49-F238E27FC236}">
                            <a16:creationId xmlns:a16="http://schemas.microsoft.com/office/drawing/2014/main" id="{ABACD622-1B05-834A-A56D-D852705A8DA8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96958" y="3598469"/>
                        <a:ext cx="559121" cy="92788"/>
                        <a:chOff x="6582044" y="2846082"/>
                        <a:chExt cx="559121" cy="92788"/>
                      </a:xfrm>
                    </p:grpSpPr>
                    <p:cxnSp>
                      <p:nvCxnSpPr>
                        <p:cNvPr id="3212" name="Straight Connector 3211">
                          <a:extLst>
                            <a:ext uri="{FF2B5EF4-FFF2-40B4-BE49-F238E27FC236}">
                              <a16:creationId xmlns:a16="http://schemas.microsoft.com/office/drawing/2014/main" id="{55E27EB3-BDCA-B742-92D4-676ECC9AA0D8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029158" y="2842090"/>
                          <a:ext cx="113419" cy="97125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13" name="Straight Connector 3212">
                          <a:extLst>
                            <a:ext uri="{FF2B5EF4-FFF2-40B4-BE49-F238E27FC236}">
                              <a16:creationId xmlns:a16="http://schemas.microsoft.com/office/drawing/2014/main" id="{C1061B75-D98E-2745-BBF8-EE45EDBBAB7F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581452" y="2939215"/>
                          <a:ext cx="453676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206" name="Group 557">
                        <a:extLst>
                          <a:ext uri="{FF2B5EF4-FFF2-40B4-BE49-F238E27FC236}">
                            <a16:creationId xmlns:a16="http://schemas.microsoft.com/office/drawing/2014/main" id="{78C5A73F-5063-2845-BB8D-5140F155007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96478" y="3664333"/>
                        <a:ext cx="559121" cy="92788"/>
                        <a:chOff x="6582044" y="2846082"/>
                        <a:chExt cx="559121" cy="92788"/>
                      </a:xfrm>
                    </p:grpSpPr>
                    <p:cxnSp>
                      <p:nvCxnSpPr>
                        <p:cNvPr id="3210" name="Straight Connector 3209">
                          <a:extLst>
                            <a:ext uri="{FF2B5EF4-FFF2-40B4-BE49-F238E27FC236}">
                              <a16:creationId xmlns:a16="http://schemas.microsoft.com/office/drawing/2014/main" id="{588E6691-8F13-D94A-AD47-8052E933DA15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026654" y="2846719"/>
                          <a:ext cx="113419" cy="92426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11" name="Straight Connector 3210">
                          <a:extLst>
                            <a:ext uri="{FF2B5EF4-FFF2-40B4-BE49-F238E27FC236}">
                              <a16:creationId xmlns:a16="http://schemas.microsoft.com/office/drawing/2014/main" id="{C3A83EDE-CFDF-7D49-9115-EB7ABECB0C82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581933" y="2939145"/>
                          <a:ext cx="450690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207" name="Group 558">
                        <a:extLst>
                          <a:ext uri="{FF2B5EF4-FFF2-40B4-BE49-F238E27FC236}">
                            <a16:creationId xmlns:a16="http://schemas.microsoft.com/office/drawing/2014/main" id="{FE52A891-7992-EB47-AF6D-ACC0D080D4E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95998" y="3730197"/>
                        <a:ext cx="559121" cy="92788"/>
                        <a:chOff x="6582044" y="2846082"/>
                        <a:chExt cx="559121" cy="92788"/>
                      </a:xfrm>
                    </p:grpSpPr>
                    <p:cxnSp>
                      <p:nvCxnSpPr>
                        <p:cNvPr id="3208" name="Straight Connector 3207">
                          <a:extLst>
                            <a:ext uri="{FF2B5EF4-FFF2-40B4-BE49-F238E27FC236}">
                              <a16:creationId xmlns:a16="http://schemas.microsoft.com/office/drawing/2014/main" id="{8FB8B29C-5C93-3F49-BA20-6D3BF0678958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027133" y="2846650"/>
                          <a:ext cx="113419" cy="92426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09" name="Straight Connector 3208">
                          <a:extLst>
                            <a:ext uri="{FF2B5EF4-FFF2-40B4-BE49-F238E27FC236}">
                              <a16:creationId xmlns:a16="http://schemas.microsoft.com/office/drawing/2014/main" id="{27B3EB98-9555-644B-AA2B-9932C29F2566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582413" y="2939076"/>
                          <a:ext cx="450690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3170" name="Straight Connector 3169">
                      <a:extLst>
                        <a:ext uri="{FF2B5EF4-FFF2-40B4-BE49-F238E27FC236}">
                          <a16:creationId xmlns:a16="http://schemas.microsoft.com/office/drawing/2014/main" id="{C6A449D5-99C3-7043-A4F8-7E8D99665B7E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>
                      <a:off x="6685171" y="4525377"/>
                      <a:ext cx="4763" cy="855662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71" name="Straight Connector 3170">
                      <a:extLst>
                        <a:ext uri="{FF2B5EF4-FFF2-40B4-BE49-F238E27FC236}">
                          <a16:creationId xmlns:a16="http://schemas.microsoft.com/office/drawing/2014/main" id="{87398305-0606-644C-AED7-B6BFB7357C2C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32784" y="4706352"/>
                      <a:ext cx="58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72" name="Straight Connector 3171">
                      <a:extLst>
                        <a:ext uri="{FF2B5EF4-FFF2-40B4-BE49-F238E27FC236}">
                          <a16:creationId xmlns:a16="http://schemas.microsoft.com/office/drawing/2014/main" id="{B2271259-219D-E14D-A6A5-2C92181D4571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31196" y="4771439"/>
                      <a:ext cx="5873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73" name="Straight Connector 3172">
                      <a:extLst>
                        <a:ext uri="{FF2B5EF4-FFF2-40B4-BE49-F238E27FC236}">
                          <a16:creationId xmlns:a16="http://schemas.microsoft.com/office/drawing/2014/main" id="{BC5D3B15-A7EA-3648-B05D-FA0DD91764FE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31196" y="4849227"/>
                      <a:ext cx="5873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74" name="Straight Connector 3173">
                      <a:extLst>
                        <a:ext uri="{FF2B5EF4-FFF2-40B4-BE49-F238E27FC236}">
                          <a16:creationId xmlns:a16="http://schemas.microsoft.com/office/drawing/2014/main" id="{CCC208D8-98F7-504F-A485-F09EA842C306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29609" y="4914314"/>
                      <a:ext cx="58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75" name="Straight Connector 3174">
                      <a:extLst>
                        <a:ext uri="{FF2B5EF4-FFF2-40B4-BE49-F238E27FC236}">
                          <a16:creationId xmlns:a16="http://schemas.microsoft.com/office/drawing/2014/main" id="{4A938572-1EA6-674A-918D-A77DB50C13F0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28021" y="4976227"/>
                      <a:ext cx="6032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76" name="Straight Connector 3175">
                      <a:extLst>
                        <a:ext uri="{FF2B5EF4-FFF2-40B4-BE49-F238E27FC236}">
                          <a16:creationId xmlns:a16="http://schemas.microsoft.com/office/drawing/2014/main" id="{C7820144-3B00-614A-BB53-028F08EFE78E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28021" y="5044489"/>
                      <a:ext cx="5873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77" name="Straight Connector 3176">
                      <a:extLst>
                        <a:ext uri="{FF2B5EF4-FFF2-40B4-BE49-F238E27FC236}">
                          <a16:creationId xmlns:a16="http://schemas.microsoft.com/office/drawing/2014/main" id="{A43BDE80-E26C-FA49-A090-535177722000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26434" y="5114339"/>
                      <a:ext cx="58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78" name="Straight Connector 3177">
                      <a:extLst>
                        <a:ext uri="{FF2B5EF4-FFF2-40B4-BE49-F238E27FC236}">
                          <a16:creationId xmlns:a16="http://schemas.microsoft.com/office/drawing/2014/main" id="{BFF22FBD-162C-3E42-9DAB-30917563C311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29609" y="5184189"/>
                      <a:ext cx="58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79" name="Straight Connector 3178">
                      <a:extLst>
                        <a:ext uri="{FF2B5EF4-FFF2-40B4-BE49-F238E27FC236}">
                          <a16:creationId xmlns:a16="http://schemas.microsoft.com/office/drawing/2014/main" id="{5A8F71D6-86E4-6844-9E2C-58C600340419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31196" y="5252452"/>
                      <a:ext cx="5873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80" name="Straight Connector 3179">
                      <a:extLst>
                        <a:ext uri="{FF2B5EF4-FFF2-40B4-BE49-F238E27FC236}">
                          <a16:creationId xmlns:a16="http://schemas.microsoft.com/office/drawing/2014/main" id="{76B88A27-6431-3C47-AC60-A7FDC77002CC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31196" y="5322302"/>
                      <a:ext cx="5873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81" name="Straight Connector 3180">
                      <a:extLst>
                        <a:ext uri="{FF2B5EF4-FFF2-40B4-BE49-F238E27FC236}">
                          <a16:creationId xmlns:a16="http://schemas.microsoft.com/office/drawing/2014/main" id="{FB649DFB-2AD0-FE42-BF68-6266BF1288E0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32784" y="5387389"/>
                      <a:ext cx="58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82" name="Straight Connector 3181">
                      <a:extLst>
                        <a:ext uri="{FF2B5EF4-FFF2-40B4-BE49-F238E27FC236}">
                          <a16:creationId xmlns:a16="http://schemas.microsoft.com/office/drawing/2014/main" id="{1806BB2A-2345-5449-99DE-8694516B40E7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>
                      <a:off x="6632784" y="4531727"/>
                      <a:ext cx="58737" cy="0"/>
                    </a:xfrm>
                    <a:prstGeom prst="line">
                      <a:avLst/>
                    </a:prstGeom>
                    <a:ln w="222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183" name="Group 3182">
                      <a:extLst>
                        <a:ext uri="{FF2B5EF4-FFF2-40B4-BE49-F238E27FC236}">
                          <a16:creationId xmlns:a16="http://schemas.microsoft.com/office/drawing/2014/main" id="{E19ED41B-D864-944A-8F4B-E77124A2E82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434171" y="4488570"/>
                      <a:ext cx="224203" cy="179034"/>
                      <a:chOff x="3668110" y="2448910"/>
                      <a:chExt cx="3794234" cy="2165130"/>
                    </a:xfrm>
                  </p:grpSpPr>
                  <p:sp>
                    <p:nvSpPr>
                      <p:cNvPr id="3184" name="Rectangle 3183">
                        <a:extLst>
                          <a:ext uri="{FF2B5EF4-FFF2-40B4-BE49-F238E27FC236}">
                            <a16:creationId xmlns:a16="http://schemas.microsoft.com/office/drawing/2014/main" id="{636C6D3C-DECC-6E49-9F2A-48163DCD81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68110" y="3741409"/>
                        <a:ext cx="3780587" cy="872631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rgbClr val="B8C2C9"/>
                          </a:gs>
                          <a:gs pos="21000">
                            <a:schemeClr val="bg1"/>
                          </a:gs>
                          <a:gs pos="60000">
                            <a:srgbClr val="D6DCE0"/>
                          </a:gs>
                          <a:gs pos="100000">
                            <a:srgbClr val="B8C2C9"/>
                          </a:gs>
                        </a:gsLst>
                        <a:lin ang="0" scaled="0"/>
                      </a:gradFill>
                      <a:ln w="635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185" name="Freeform 3184">
                        <a:extLst>
                          <a:ext uri="{FF2B5EF4-FFF2-40B4-BE49-F238E27FC236}">
                            <a16:creationId xmlns:a16="http://schemas.microsoft.com/office/drawing/2014/main" id="{32CAE1C1-A730-274E-A267-812AE56C455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78620" y="2448910"/>
                        <a:ext cx="3783724" cy="1324303"/>
                      </a:xfrm>
                      <a:custGeom>
                        <a:avLst/>
                        <a:gdLst>
                          <a:gd name="connsiteX0" fmla="*/ 0 w 3783724"/>
                          <a:gd name="connsiteY0" fmla="*/ 1313793 h 1324303"/>
                          <a:gd name="connsiteX1" fmla="*/ 0 w 3783724"/>
                          <a:gd name="connsiteY1" fmla="*/ 1313793 h 1324303"/>
                          <a:gd name="connsiteX2" fmla="*/ 252248 w 3783724"/>
                          <a:gd name="connsiteY2" fmla="*/ 0 h 1324303"/>
                          <a:gd name="connsiteX3" fmla="*/ 3415862 w 3783724"/>
                          <a:gd name="connsiteY3" fmla="*/ 21020 h 1324303"/>
                          <a:gd name="connsiteX4" fmla="*/ 3783724 w 3783724"/>
                          <a:gd name="connsiteY4" fmla="*/ 1324303 h 1324303"/>
                          <a:gd name="connsiteX5" fmla="*/ 0 w 3783724"/>
                          <a:gd name="connsiteY5" fmla="*/ 1313793 h 13243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783724" h="1324303">
                            <a:moveTo>
                              <a:pt x="0" y="1313793"/>
                            </a:moveTo>
                            <a:lnTo>
                              <a:pt x="0" y="1313793"/>
                            </a:lnTo>
                            <a:lnTo>
                              <a:pt x="252248" y="0"/>
                            </a:lnTo>
                            <a:lnTo>
                              <a:pt x="3415862" y="21020"/>
                            </a:lnTo>
                            <a:lnTo>
                              <a:pt x="3783724" y="1324303"/>
                            </a:lnTo>
                            <a:lnTo>
                              <a:pt x="0" y="1313793"/>
                            </a:lnTo>
                            <a:close/>
                          </a:path>
                        </a:pathLst>
                      </a:custGeom>
                      <a:solidFill>
                        <a:srgbClr val="B8C2C9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3186" name="Group 3185">
                        <a:extLst>
                          <a:ext uri="{FF2B5EF4-FFF2-40B4-BE49-F238E27FC236}">
                            <a16:creationId xmlns:a16="http://schemas.microsoft.com/office/drawing/2014/main" id="{48365091-0260-EF40-806A-5E306D8DE4D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941378" y="2603243"/>
                        <a:ext cx="3202061" cy="1066110"/>
                        <a:chOff x="7939341" y="3037317"/>
                        <a:chExt cx="897649" cy="353919"/>
                      </a:xfrm>
                    </p:grpSpPr>
                    <p:sp>
                      <p:nvSpPr>
                        <p:cNvPr id="3187" name="Freeform 3186">
                          <a:extLst>
                            <a:ext uri="{FF2B5EF4-FFF2-40B4-BE49-F238E27FC236}">
                              <a16:creationId xmlns:a16="http://schemas.microsoft.com/office/drawing/2014/main" id="{E20D843B-CEEF-A845-B2BF-E14AA3BC3A1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964170" y="3037317"/>
                          <a:ext cx="849158" cy="198115"/>
                        </a:xfrm>
                        <a:custGeom>
                          <a:avLst/>
                          <a:gdLst>
                            <a:gd name="connsiteX0" fmla="*/ 3725333 w 4588933"/>
                            <a:gd name="connsiteY0" fmla="*/ 0 h 1049866"/>
                            <a:gd name="connsiteX1" fmla="*/ 4588933 w 4588933"/>
                            <a:gd name="connsiteY1" fmla="*/ 270933 h 1049866"/>
                            <a:gd name="connsiteX2" fmla="*/ 3962400 w 4588933"/>
                            <a:gd name="connsiteY2" fmla="*/ 541866 h 1049866"/>
                            <a:gd name="connsiteX3" fmla="*/ 3742267 w 4588933"/>
                            <a:gd name="connsiteY3" fmla="*/ 457200 h 1049866"/>
                            <a:gd name="connsiteX4" fmla="*/ 2269067 w 4588933"/>
                            <a:gd name="connsiteY4" fmla="*/ 1049866 h 1049866"/>
                            <a:gd name="connsiteX5" fmla="*/ 880533 w 4588933"/>
                            <a:gd name="connsiteY5" fmla="*/ 457200 h 1049866"/>
                            <a:gd name="connsiteX6" fmla="*/ 592667 w 4588933"/>
                            <a:gd name="connsiteY6" fmla="*/ 541866 h 1049866"/>
                            <a:gd name="connsiteX7" fmla="*/ 0 w 4588933"/>
                            <a:gd name="connsiteY7" fmla="*/ 254000 h 1049866"/>
                            <a:gd name="connsiteX8" fmla="*/ 880533 w 4588933"/>
                            <a:gd name="connsiteY8" fmla="*/ 16933 h 1049866"/>
                            <a:gd name="connsiteX9" fmla="*/ 2302933 w 4588933"/>
                            <a:gd name="connsiteY9" fmla="*/ 626533 h 1049866"/>
                            <a:gd name="connsiteX10" fmla="*/ 3725333 w 4588933"/>
                            <a:gd name="connsiteY10" fmla="*/ 0 h 1049866"/>
                            <a:gd name="connsiteX0" fmla="*/ 3725333 w 4641485"/>
                            <a:gd name="connsiteY0" fmla="*/ 0 h 1049866"/>
                            <a:gd name="connsiteX1" fmla="*/ 4641485 w 4641485"/>
                            <a:gd name="connsiteY1" fmla="*/ 239402 h 1049866"/>
                            <a:gd name="connsiteX2" fmla="*/ 3962400 w 4641485"/>
                            <a:gd name="connsiteY2" fmla="*/ 541866 h 1049866"/>
                            <a:gd name="connsiteX3" fmla="*/ 3742267 w 4641485"/>
                            <a:gd name="connsiteY3" fmla="*/ 457200 h 1049866"/>
                            <a:gd name="connsiteX4" fmla="*/ 2269067 w 4641485"/>
                            <a:gd name="connsiteY4" fmla="*/ 1049866 h 1049866"/>
                            <a:gd name="connsiteX5" fmla="*/ 880533 w 4641485"/>
                            <a:gd name="connsiteY5" fmla="*/ 457200 h 1049866"/>
                            <a:gd name="connsiteX6" fmla="*/ 592667 w 4641485"/>
                            <a:gd name="connsiteY6" fmla="*/ 541866 h 1049866"/>
                            <a:gd name="connsiteX7" fmla="*/ 0 w 4641485"/>
                            <a:gd name="connsiteY7" fmla="*/ 254000 h 1049866"/>
                            <a:gd name="connsiteX8" fmla="*/ 880533 w 4641485"/>
                            <a:gd name="connsiteY8" fmla="*/ 16933 h 1049866"/>
                            <a:gd name="connsiteX9" fmla="*/ 2302933 w 4641485"/>
                            <a:gd name="connsiteY9" fmla="*/ 626533 h 1049866"/>
                            <a:gd name="connsiteX10" fmla="*/ 3725333 w 4641485"/>
                            <a:gd name="connsiteY10" fmla="*/ 0 h 1049866"/>
                            <a:gd name="connsiteX0" fmla="*/ 3756864 w 4673016"/>
                            <a:gd name="connsiteY0" fmla="*/ 0 h 1049866"/>
                            <a:gd name="connsiteX1" fmla="*/ 4673016 w 4673016"/>
                            <a:gd name="connsiteY1" fmla="*/ 239402 h 1049866"/>
                            <a:gd name="connsiteX2" fmla="*/ 3993931 w 4673016"/>
                            <a:gd name="connsiteY2" fmla="*/ 541866 h 1049866"/>
                            <a:gd name="connsiteX3" fmla="*/ 3773798 w 4673016"/>
                            <a:gd name="connsiteY3" fmla="*/ 457200 h 1049866"/>
                            <a:gd name="connsiteX4" fmla="*/ 2300598 w 4673016"/>
                            <a:gd name="connsiteY4" fmla="*/ 1049866 h 1049866"/>
                            <a:gd name="connsiteX5" fmla="*/ 912064 w 4673016"/>
                            <a:gd name="connsiteY5" fmla="*/ 457200 h 1049866"/>
                            <a:gd name="connsiteX6" fmla="*/ 624198 w 4673016"/>
                            <a:gd name="connsiteY6" fmla="*/ 541866 h 1049866"/>
                            <a:gd name="connsiteX7" fmla="*/ 0 w 4673016"/>
                            <a:gd name="connsiteY7" fmla="*/ 232979 h 1049866"/>
                            <a:gd name="connsiteX8" fmla="*/ 912064 w 4673016"/>
                            <a:gd name="connsiteY8" fmla="*/ 16933 h 1049866"/>
                            <a:gd name="connsiteX9" fmla="*/ 2334464 w 4673016"/>
                            <a:gd name="connsiteY9" fmla="*/ 626533 h 1049866"/>
                            <a:gd name="connsiteX10" fmla="*/ 3756864 w 4673016"/>
                            <a:gd name="connsiteY10" fmla="*/ 0 h 1049866"/>
                            <a:gd name="connsiteX0" fmla="*/ 3756864 w 4673016"/>
                            <a:gd name="connsiteY0" fmla="*/ 0 h 1049866"/>
                            <a:gd name="connsiteX1" fmla="*/ 4673016 w 4673016"/>
                            <a:gd name="connsiteY1" fmla="*/ 239402 h 1049866"/>
                            <a:gd name="connsiteX2" fmla="*/ 3993931 w 4673016"/>
                            <a:gd name="connsiteY2" fmla="*/ 541866 h 1049866"/>
                            <a:gd name="connsiteX3" fmla="*/ 3784308 w 4673016"/>
                            <a:gd name="connsiteY3" fmla="*/ 404648 h 1049866"/>
                            <a:gd name="connsiteX4" fmla="*/ 2300598 w 4673016"/>
                            <a:gd name="connsiteY4" fmla="*/ 1049866 h 1049866"/>
                            <a:gd name="connsiteX5" fmla="*/ 912064 w 4673016"/>
                            <a:gd name="connsiteY5" fmla="*/ 457200 h 1049866"/>
                            <a:gd name="connsiteX6" fmla="*/ 624198 w 4673016"/>
                            <a:gd name="connsiteY6" fmla="*/ 541866 h 1049866"/>
                            <a:gd name="connsiteX7" fmla="*/ 0 w 4673016"/>
                            <a:gd name="connsiteY7" fmla="*/ 232979 h 1049866"/>
                            <a:gd name="connsiteX8" fmla="*/ 912064 w 4673016"/>
                            <a:gd name="connsiteY8" fmla="*/ 16933 h 1049866"/>
                            <a:gd name="connsiteX9" fmla="*/ 2334464 w 4673016"/>
                            <a:gd name="connsiteY9" fmla="*/ 626533 h 1049866"/>
                            <a:gd name="connsiteX10" fmla="*/ 3756864 w 4673016"/>
                            <a:gd name="connsiteY10" fmla="*/ 0 h 1049866"/>
                            <a:gd name="connsiteX0" fmla="*/ 3756864 w 4673016"/>
                            <a:gd name="connsiteY0" fmla="*/ 0 h 1049866"/>
                            <a:gd name="connsiteX1" fmla="*/ 4673016 w 4673016"/>
                            <a:gd name="connsiteY1" fmla="*/ 239402 h 1049866"/>
                            <a:gd name="connsiteX2" fmla="*/ 3993931 w 4673016"/>
                            <a:gd name="connsiteY2" fmla="*/ 541866 h 1049866"/>
                            <a:gd name="connsiteX3" fmla="*/ 3794818 w 4673016"/>
                            <a:gd name="connsiteY3" fmla="*/ 436179 h 1049866"/>
                            <a:gd name="connsiteX4" fmla="*/ 2300598 w 4673016"/>
                            <a:gd name="connsiteY4" fmla="*/ 1049866 h 1049866"/>
                            <a:gd name="connsiteX5" fmla="*/ 912064 w 4673016"/>
                            <a:gd name="connsiteY5" fmla="*/ 457200 h 1049866"/>
                            <a:gd name="connsiteX6" fmla="*/ 624198 w 4673016"/>
                            <a:gd name="connsiteY6" fmla="*/ 541866 h 1049866"/>
                            <a:gd name="connsiteX7" fmla="*/ 0 w 4673016"/>
                            <a:gd name="connsiteY7" fmla="*/ 232979 h 1049866"/>
                            <a:gd name="connsiteX8" fmla="*/ 912064 w 4673016"/>
                            <a:gd name="connsiteY8" fmla="*/ 16933 h 1049866"/>
                            <a:gd name="connsiteX9" fmla="*/ 2334464 w 4673016"/>
                            <a:gd name="connsiteY9" fmla="*/ 626533 h 1049866"/>
                            <a:gd name="connsiteX10" fmla="*/ 3756864 w 4673016"/>
                            <a:gd name="connsiteY10" fmla="*/ 0 h 1049866"/>
                            <a:gd name="connsiteX0" fmla="*/ 3756864 w 4673016"/>
                            <a:gd name="connsiteY0" fmla="*/ 0 h 1049866"/>
                            <a:gd name="connsiteX1" fmla="*/ 4673016 w 4673016"/>
                            <a:gd name="connsiteY1" fmla="*/ 239402 h 1049866"/>
                            <a:gd name="connsiteX2" fmla="*/ 3993931 w 4673016"/>
                            <a:gd name="connsiteY2" fmla="*/ 541866 h 1049866"/>
                            <a:gd name="connsiteX3" fmla="*/ 3794818 w 4673016"/>
                            <a:gd name="connsiteY3" fmla="*/ 436179 h 1049866"/>
                            <a:gd name="connsiteX4" fmla="*/ 2300598 w 4673016"/>
                            <a:gd name="connsiteY4" fmla="*/ 1049866 h 1049866"/>
                            <a:gd name="connsiteX5" fmla="*/ 912064 w 4673016"/>
                            <a:gd name="connsiteY5" fmla="*/ 457200 h 1049866"/>
                            <a:gd name="connsiteX6" fmla="*/ 624198 w 4673016"/>
                            <a:gd name="connsiteY6" fmla="*/ 541866 h 1049866"/>
                            <a:gd name="connsiteX7" fmla="*/ 0 w 4673016"/>
                            <a:gd name="connsiteY7" fmla="*/ 232979 h 1049866"/>
                            <a:gd name="connsiteX8" fmla="*/ 912064 w 4673016"/>
                            <a:gd name="connsiteY8" fmla="*/ 16933 h 1049866"/>
                            <a:gd name="connsiteX9" fmla="*/ 2323954 w 4673016"/>
                            <a:gd name="connsiteY9" fmla="*/ 616023 h 1049866"/>
                            <a:gd name="connsiteX10" fmla="*/ 3756864 w 4673016"/>
                            <a:gd name="connsiteY10" fmla="*/ 0 h 1049866"/>
                            <a:gd name="connsiteX0" fmla="*/ 3756864 w 4673016"/>
                            <a:gd name="connsiteY0" fmla="*/ 0 h 1049866"/>
                            <a:gd name="connsiteX1" fmla="*/ 4673016 w 4673016"/>
                            <a:gd name="connsiteY1" fmla="*/ 239402 h 1049866"/>
                            <a:gd name="connsiteX2" fmla="*/ 3993931 w 4673016"/>
                            <a:gd name="connsiteY2" fmla="*/ 541866 h 1049866"/>
                            <a:gd name="connsiteX3" fmla="*/ 3794818 w 4673016"/>
                            <a:gd name="connsiteY3" fmla="*/ 436179 h 1049866"/>
                            <a:gd name="connsiteX4" fmla="*/ 2300598 w 4673016"/>
                            <a:gd name="connsiteY4" fmla="*/ 1049866 h 1049866"/>
                            <a:gd name="connsiteX5" fmla="*/ 912064 w 4673016"/>
                            <a:gd name="connsiteY5" fmla="*/ 457200 h 1049866"/>
                            <a:gd name="connsiteX6" fmla="*/ 624198 w 4673016"/>
                            <a:gd name="connsiteY6" fmla="*/ 541866 h 1049866"/>
                            <a:gd name="connsiteX7" fmla="*/ 0 w 4673016"/>
                            <a:gd name="connsiteY7" fmla="*/ 275021 h 1049866"/>
                            <a:gd name="connsiteX8" fmla="*/ 912064 w 4673016"/>
                            <a:gd name="connsiteY8" fmla="*/ 16933 h 1049866"/>
                            <a:gd name="connsiteX9" fmla="*/ 2323954 w 4673016"/>
                            <a:gd name="connsiteY9" fmla="*/ 616023 h 1049866"/>
                            <a:gd name="connsiteX10" fmla="*/ 3756864 w 4673016"/>
                            <a:gd name="connsiteY10" fmla="*/ 0 h 1049866"/>
                            <a:gd name="connsiteX0" fmla="*/ 3756864 w 4673016"/>
                            <a:gd name="connsiteY0" fmla="*/ 0 h 1049866"/>
                            <a:gd name="connsiteX1" fmla="*/ 4673016 w 4673016"/>
                            <a:gd name="connsiteY1" fmla="*/ 239402 h 1049866"/>
                            <a:gd name="connsiteX2" fmla="*/ 3993931 w 4673016"/>
                            <a:gd name="connsiteY2" fmla="*/ 541866 h 1049866"/>
                            <a:gd name="connsiteX3" fmla="*/ 3815839 w 4673016"/>
                            <a:gd name="connsiteY3" fmla="*/ 467710 h 1049866"/>
                            <a:gd name="connsiteX4" fmla="*/ 2300598 w 4673016"/>
                            <a:gd name="connsiteY4" fmla="*/ 1049866 h 1049866"/>
                            <a:gd name="connsiteX5" fmla="*/ 912064 w 4673016"/>
                            <a:gd name="connsiteY5" fmla="*/ 457200 h 1049866"/>
                            <a:gd name="connsiteX6" fmla="*/ 624198 w 4673016"/>
                            <a:gd name="connsiteY6" fmla="*/ 541866 h 1049866"/>
                            <a:gd name="connsiteX7" fmla="*/ 0 w 4673016"/>
                            <a:gd name="connsiteY7" fmla="*/ 275021 h 1049866"/>
                            <a:gd name="connsiteX8" fmla="*/ 912064 w 4673016"/>
                            <a:gd name="connsiteY8" fmla="*/ 16933 h 1049866"/>
                            <a:gd name="connsiteX9" fmla="*/ 2323954 w 4673016"/>
                            <a:gd name="connsiteY9" fmla="*/ 616023 h 1049866"/>
                            <a:gd name="connsiteX10" fmla="*/ 3756864 w 4673016"/>
                            <a:gd name="connsiteY10" fmla="*/ 0 h 104986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4673016" h="1049866">
                              <a:moveTo>
                                <a:pt x="3756864" y="0"/>
                              </a:moveTo>
                              <a:lnTo>
                                <a:pt x="4673016" y="239402"/>
                              </a:lnTo>
                              <a:lnTo>
                                <a:pt x="3993931" y="541866"/>
                              </a:lnTo>
                              <a:lnTo>
                                <a:pt x="3815839" y="467710"/>
                              </a:lnTo>
                              <a:lnTo>
                                <a:pt x="2300598" y="1049866"/>
                              </a:lnTo>
                              <a:lnTo>
                                <a:pt x="912064" y="457200"/>
                              </a:lnTo>
                              <a:lnTo>
                                <a:pt x="624198" y="541866"/>
                              </a:lnTo>
                              <a:lnTo>
                                <a:pt x="0" y="275021"/>
                              </a:lnTo>
                              <a:lnTo>
                                <a:pt x="912064" y="16933"/>
                              </a:lnTo>
                              <a:lnTo>
                                <a:pt x="2323954" y="616023"/>
                              </a:lnTo>
                              <a:lnTo>
                                <a:pt x="375686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A3"/>
                        </a:solidFill>
                        <a:ln w="1270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188" name="Freeform 3187">
                          <a:extLst>
                            <a:ext uri="{FF2B5EF4-FFF2-40B4-BE49-F238E27FC236}">
                              <a16:creationId xmlns:a16="http://schemas.microsoft.com/office/drawing/2014/main" id="{7FA9B4FB-1817-EB40-B42C-B97AFA78D6A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519948" y="3206783"/>
                          <a:ext cx="317042" cy="170569"/>
                        </a:xfrm>
                        <a:custGeom>
                          <a:avLst/>
                          <a:gdLst>
                            <a:gd name="connsiteX0" fmla="*/ 21021 w 1744718"/>
                            <a:gd name="connsiteY0" fmla="*/ 0 h 903890"/>
                            <a:gd name="connsiteX1" fmla="*/ 1744718 w 1744718"/>
                            <a:gd name="connsiteY1" fmla="*/ 693683 h 903890"/>
                            <a:gd name="connsiteX2" fmla="*/ 1145628 w 1744718"/>
                            <a:gd name="connsiteY2" fmla="*/ 903890 h 903890"/>
                            <a:gd name="connsiteX3" fmla="*/ 0 w 1744718"/>
                            <a:gd name="connsiteY3" fmla="*/ 451945 h 903890"/>
                            <a:gd name="connsiteX4" fmla="*/ 21021 w 1744718"/>
                            <a:gd name="connsiteY4" fmla="*/ 0 h 90389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744718" h="903890">
                              <a:moveTo>
                                <a:pt x="21021" y="0"/>
                              </a:moveTo>
                              <a:lnTo>
                                <a:pt x="1744718" y="693683"/>
                              </a:lnTo>
                              <a:lnTo>
                                <a:pt x="1145628" y="903890"/>
                              </a:lnTo>
                              <a:lnTo>
                                <a:pt x="0" y="451945"/>
                              </a:lnTo>
                              <a:lnTo>
                                <a:pt x="2102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A3"/>
                        </a:solidFill>
                        <a:ln w="1270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189" name="Freeform 3188">
                          <a:extLst>
                            <a:ext uri="{FF2B5EF4-FFF2-40B4-BE49-F238E27FC236}">
                              <a16:creationId xmlns:a16="http://schemas.microsoft.com/office/drawing/2014/main" id="{632400AC-89E1-6C45-83FD-001FC431950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939341" y="3206783"/>
                          <a:ext cx="311312" cy="168585"/>
                        </a:xfrm>
                        <a:custGeom>
                          <a:avLst/>
                          <a:gdLst>
                            <a:gd name="connsiteX0" fmla="*/ 1702676 w 1713187"/>
                            <a:gd name="connsiteY0" fmla="*/ 0 h 893380"/>
                            <a:gd name="connsiteX1" fmla="*/ 1713187 w 1713187"/>
                            <a:gd name="connsiteY1" fmla="*/ 472966 h 893380"/>
                            <a:gd name="connsiteX2" fmla="*/ 578069 w 1713187"/>
                            <a:gd name="connsiteY2" fmla="*/ 893380 h 893380"/>
                            <a:gd name="connsiteX3" fmla="*/ 0 w 1713187"/>
                            <a:gd name="connsiteY3" fmla="*/ 693683 h 893380"/>
                            <a:gd name="connsiteX4" fmla="*/ 1702676 w 1713187"/>
                            <a:gd name="connsiteY4" fmla="*/ 0 h 89338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713187" h="893380">
                              <a:moveTo>
                                <a:pt x="1702676" y="0"/>
                              </a:moveTo>
                              <a:lnTo>
                                <a:pt x="1713187" y="472966"/>
                              </a:lnTo>
                              <a:lnTo>
                                <a:pt x="578069" y="893380"/>
                              </a:lnTo>
                              <a:lnTo>
                                <a:pt x="0" y="693683"/>
                              </a:lnTo>
                              <a:lnTo>
                                <a:pt x="170267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A8"/>
                        </a:solidFill>
                        <a:ln w="1270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190" name="Freeform 3189">
                          <a:extLst>
                            <a:ext uri="{FF2B5EF4-FFF2-40B4-BE49-F238E27FC236}">
                              <a16:creationId xmlns:a16="http://schemas.microsoft.com/office/drawing/2014/main" id="{C1331FF9-69BE-8749-98CA-3912CAA1DD3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047413" y="3123483"/>
                          <a:ext cx="676892" cy="267753"/>
                        </a:xfrm>
                        <a:custGeom>
                          <a:avLst/>
                          <a:gdLst>
                            <a:gd name="connsiteX0" fmla="*/ 599089 w 4162096"/>
                            <a:gd name="connsiteY0" fmla="*/ 273269 h 1618593"/>
                            <a:gd name="connsiteX1" fmla="*/ 882869 w 4162096"/>
                            <a:gd name="connsiteY1" fmla="*/ 199697 h 1618593"/>
                            <a:gd name="connsiteX2" fmla="*/ 2312276 w 4162096"/>
                            <a:gd name="connsiteY2" fmla="*/ 798786 h 1618593"/>
                            <a:gd name="connsiteX3" fmla="*/ 3794234 w 4162096"/>
                            <a:gd name="connsiteY3" fmla="*/ 199697 h 1618593"/>
                            <a:gd name="connsiteX4" fmla="*/ 4014951 w 4162096"/>
                            <a:gd name="connsiteY4" fmla="*/ 273269 h 1618593"/>
                            <a:gd name="connsiteX5" fmla="*/ 3058510 w 4162096"/>
                            <a:gd name="connsiteY5" fmla="*/ 641131 h 1618593"/>
                            <a:gd name="connsiteX6" fmla="*/ 3026979 w 4162096"/>
                            <a:gd name="connsiteY6" fmla="*/ 1114097 h 1618593"/>
                            <a:gd name="connsiteX7" fmla="*/ 4162096 w 4162096"/>
                            <a:gd name="connsiteY7" fmla="*/ 1545021 h 1618593"/>
                            <a:gd name="connsiteX8" fmla="*/ 3878317 w 4162096"/>
                            <a:gd name="connsiteY8" fmla="*/ 1608083 h 1618593"/>
                            <a:gd name="connsiteX9" fmla="*/ 2301765 w 4162096"/>
                            <a:gd name="connsiteY9" fmla="*/ 945931 h 1618593"/>
                            <a:gd name="connsiteX10" fmla="*/ 693682 w 4162096"/>
                            <a:gd name="connsiteY10" fmla="*/ 1618593 h 1618593"/>
                            <a:gd name="connsiteX11" fmla="*/ 430924 w 4162096"/>
                            <a:gd name="connsiteY11" fmla="*/ 1524000 h 1618593"/>
                            <a:gd name="connsiteX12" fmla="*/ 1576551 w 4162096"/>
                            <a:gd name="connsiteY12" fmla="*/ 1082566 h 1618593"/>
                            <a:gd name="connsiteX13" fmla="*/ 1545020 w 4162096"/>
                            <a:gd name="connsiteY13" fmla="*/ 609600 h 1618593"/>
                            <a:gd name="connsiteX14" fmla="*/ 0 w 4162096"/>
                            <a:gd name="connsiteY14" fmla="*/ 0 h 1618593"/>
                            <a:gd name="connsiteX15" fmla="*/ 872358 w 4162096"/>
                            <a:gd name="connsiteY15" fmla="*/ 210207 h 1618593"/>
                            <a:gd name="connsiteX16" fmla="*/ 872358 w 4162096"/>
                            <a:gd name="connsiteY16" fmla="*/ 210207 h 1618593"/>
                            <a:gd name="connsiteX0" fmla="*/ 168165 w 3731172"/>
                            <a:gd name="connsiteY0" fmla="*/ 73572 h 1418896"/>
                            <a:gd name="connsiteX1" fmla="*/ 451945 w 3731172"/>
                            <a:gd name="connsiteY1" fmla="*/ 0 h 1418896"/>
                            <a:gd name="connsiteX2" fmla="*/ 1881352 w 3731172"/>
                            <a:gd name="connsiteY2" fmla="*/ 599089 h 1418896"/>
                            <a:gd name="connsiteX3" fmla="*/ 3363310 w 3731172"/>
                            <a:gd name="connsiteY3" fmla="*/ 0 h 1418896"/>
                            <a:gd name="connsiteX4" fmla="*/ 3584027 w 3731172"/>
                            <a:gd name="connsiteY4" fmla="*/ 73572 h 1418896"/>
                            <a:gd name="connsiteX5" fmla="*/ 2627586 w 3731172"/>
                            <a:gd name="connsiteY5" fmla="*/ 441434 h 1418896"/>
                            <a:gd name="connsiteX6" fmla="*/ 2596055 w 3731172"/>
                            <a:gd name="connsiteY6" fmla="*/ 914400 h 1418896"/>
                            <a:gd name="connsiteX7" fmla="*/ 3731172 w 3731172"/>
                            <a:gd name="connsiteY7" fmla="*/ 1345324 h 1418896"/>
                            <a:gd name="connsiteX8" fmla="*/ 3447393 w 3731172"/>
                            <a:gd name="connsiteY8" fmla="*/ 1408386 h 1418896"/>
                            <a:gd name="connsiteX9" fmla="*/ 1870841 w 3731172"/>
                            <a:gd name="connsiteY9" fmla="*/ 746234 h 1418896"/>
                            <a:gd name="connsiteX10" fmla="*/ 262758 w 3731172"/>
                            <a:gd name="connsiteY10" fmla="*/ 1418896 h 1418896"/>
                            <a:gd name="connsiteX11" fmla="*/ 0 w 3731172"/>
                            <a:gd name="connsiteY11" fmla="*/ 1324303 h 1418896"/>
                            <a:gd name="connsiteX12" fmla="*/ 1145627 w 3731172"/>
                            <a:gd name="connsiteY12" fmla="*/ 882869 h 1418896"/>
                            <a:gd name="connsiteX13" fmla="*/ 1114096 w 3731172"/>
                            <a:gd name="connsiteY13" fmla="*/ 409903 h 1418896"/>
                            <a:gd name="connsiteX14" fmla="*/ 441434 w 3731172"/>
                            <a:gd name="connsiteY14" fmla="*/ 10510 h 1418896"/>
                            <a:gd name="connsiteX15" fmla="*/ 441434 w 3731172"/>
                            <a:gd name="connsiteY15" fmla="*/ 10510 h 1418896"/>
                            <a:gd name="connsiteX0" fmla="*/ 168165 w 3731172"/>
                            <a:gd name="connsiteY0" fmla="*/ 73572 h 1418896"/>
                            <a:gd name="connsiteX1" fmla="*/ 451945 w 3731172"/>
                            <a:gd name="connsiteY1" fmla="*/ 0 h 1418896"/>
                            <a:gd name="connsiteX2" fmla="*/ 1881352 w 3731172"/>
                            <a:gd name="connsiteY2" fmla="*/ 599089 h 1418896"/>
                            <a:gd name="connsiteX3" fmla="*/ 3363310 w 3731172"/>
                            <a:gd name="connsiteY3" fmla="*/ 0 h 1418896"/>
                            <a:gd name="connsiteX4" fmla="*/ 3584027 w 3731172"/>
                            <a:gd name="connsiteY4" fmla="*/ 73572 h 1418896"/>
                            <a:gd name="connsiteX5" fmla="*/ 2627586 w 3731172"/>
                            <a:gd name="connsiteY5" fmla="*/ 441434 h 1418896"/>
                            <a:gd name="connsiteX6" fmla="*/ 2596055 w 3731172"/>
                            <a:gd name="connsiteY6" fmla="*/ 914400 h 1418896"/>
                            <a:gd name="connsiteX7" fmla="*/ 3731172 w 3731172"/>
                            <a:gd name="connsiteY7" fmla="*/ 1345324 h 1418896"/>
                            <a:gd name="connsiteX8" fmla="*/ 3447393 w 3731172"/>
                            <a:gd name="connsiteY8" fmla="*/ 1408386 h 1418896"/>
                            <a:gd name="connsiteX9" fmla="*/ 1870841 w 3731172"/>
                            <a:gd name="connsiteY9" fmla="*/ 746234 h 1418896"/>
                            <a:gd name="connsiteX10" fmla="*/ 262758 w 3731172"/>
                            <a:gd name="connsiteY10" fmla="*/ 1418896 h 1418896"/>
                            <a:gd name="connsiteX11" fmla="*/ 0 w 3731172"/>
                            <a:gd name="connsiteY11" fmla="*/ 1324303 h 1418896"/>
                            <a:gd name="connsiteX12" fmla="*/ 1145627 w 3731172"/>
                            <a:gd name="connsiteY12" fmla="*/ 882869 h 1418896"/>
                            <a:gd name="connsiteX13" fmla="*/ 1114096 w 3731172"/>
                            <a:gd name="connsiteY13" fmla="*/ 409903 h 1418896"/>
                            <a:gd name="connsiteX14" fmla="*/ 441434 w 3731172"/>
                            <a:gd name="connsiteY14" fmla="*/ 10510 h 1418896"/>
                            <a:gd name="connsiteX0" fmla="*/ 168165 w 3731172"/>
                            <a:gd name="connsiteY0" fmla="*/ 73572 h 1418896"/>
                            <a:gd name="connsiteX1" fmla="*/ 451945 w 3731172"/>
                            <a:gd name="connsiteY1" fmla="*/ 0 h 1418896"/>
                            <a:gd name="connsiteX2" fmla="*/ 1881352 w 3731172"/>
                            <a:gd name="connsiteY2" fmla="*/ 599089 h 1418896"/>
                            <a:gd name="connsiteX3" fmla="*/ 3363310 w 3731172"/>
                            <a:gd name="connsiteY3" fmla="*/ 0 h 1418896"/>
                            <a:gd name="connsiteX4" fmla="*/ 3584027 w 3731172"/>
                            <a:gd name="connsiteY4" fmla="*/ 73572 h 1418896"/>
                            <a:gd name="connsiteX5" fmla="*/ 2627586 w 3731172"/>
                            <a:gd name="connsiteY5" fmla="*/ 441434 h 1418896"/>
                            <a:gd name="connsiteX6" fmla="*/ 2596055 w 3731172"/>
                            <a:gd name="connsiteY6" fmla="*/ 914400 h 1418896"/>
                            <a:gd name="connsiteX7" fmla="*/ 3731172 w 3731172"/>
                            <a:gd name="connsiteY7" fmla="*/ 1345324 h 1418896"/>
                            <a:gd name="connsiteX8" fmla="*/ 3447393 w 3731172"/>
                            <a:gd name="connsiteY8" fmla="*/ 1408386 h 1418896"/>
                            <a:gd name="connsiteX9" fmla="*/ 1870841 w 3731172"/>
                            <a:gd name="connsiteY9" fmla="*/ 746234 h 1418896"/>
                            <a:gd name="connsiteX10" fmla="*/ 262758 w 3731172"/>
                            <a:gd name="connsiteY10" fmla="*/ 1418896 h 1418896"/>
                            <a:gd name="connsiteX11" fmla="*/ 0 w 3731172"/>
                            <a:gd name="connsiteY11" fmla="*/ 1324303 h 1418896"/>
                            <a:gd name="connsiteX12" fmla="*/ 1145627 w 3731172"/>
                            <a:gd name="connsiteY12" fmla="*/ 882869 h 1418896"/>
                            <a:gd name="connsiteX13" fmla="*/ 1114096 w 3731172"/>
                            <a:gd name="connsiteY13" fmla="*/ 409903 h 1418896"/>
                            <a:gd name="connsiteX14" fmla="*/ 357351 w 3731172"/>
                            <a:gd name="connsiteY14" fmla="*/ 115613 h 1418896"/>
                            <a:gd name="connsiteX0" fmla="*/ 168165 w 3731172"/>
                            <a:gd name="connsiteY0" fmla="*/ 73572 h 1418896"/>
                            <a:gd name="connsiteX1" fmla="*/ 451945 w 3731172"/>
                            <a:gd name="connsiteY1" fmla="*/ 0 h 1418896"/>
                            <a:gd name="connsiteX2" fmla="*/ 1881352 w 3731172"/>
                            <a:gd name="connsiteY2" fmla="*/ 599089 h 1418896"/>
                            <a:gd name="connsiteX3" fmla="*/ 3363310 w 3731172"/>
                            <a:gd name="connsiteY3" fmla="*/ 0 h 1418896"/>
                            <a:gd name="connsiteX4" fmla="*/ 3584027 w 3731172"/>
                            <a:gd name="connsiteY4" fmla="*/ 73572 h 1418896"/>
                            <a:gd name="connsiteX5" fmla="*/ 2627586 w 3731172"/>
                            <a:gd name="connsiteY5" fmla="*/ 441434 h 1418896"/>
                            <a:gd name="connsiteX6" fmla="*/ 2596055 w 3731172"/>
                            <a:gd name="connsiteY6" fmla="*/ 914400 h 1418896"/>
                            <a:gd name="connsiteX7" fmla="*/ 3731172 w 3731172"/>
                            <a:gd name="connsiteY7" fmla="*/ 1345324 h 1418896"/>
                            <a:gd name="connsiteX8" fmla="*/ 3447393 w 3731172"/>
                            <a:gd name="connsiteY8" fmla="*/ 1408386 h 1418896"/>
                            <a:gd name="connsiteX9" fmla="*/ 1870841 w 3731172"/>
                            <a:gd name="connsiteY9" fmla="*/ 746234 h 1418896"/>
                            <a:gd name="connsiteX10" fmla="*/ 262758 w 3731172"/>
                            <a:gd name="connsiteY10" fmla="*/ 1418896 h 1418896"/>
                            <a:gd name="connsiteX11" fmla="*/ 0 w 3731172"/>
                            <a:gd name="connsiteY11" fmla="*/ 1324303 h 1418896"/>
                            <a:gd name="connsiteX12" fmla="*/ 1145627 w 3731172"/>
                            <a:gd name="connsiteY12" fmla="*/ 882869 h 1418896"/>
                            <a:gd name="connsiteX13" fmla="*/ 1114096 w 3731172"/>
                            <a:gd name="connsiteY13" fmla="*/ 409903 h 1418896"/>
                            <a:gd name="connsiteX14" fmla="*/ 147144 w 3731172"/>
                            <a:gd name="connsiteY14" fmla="*/ 63061 h 1418896"/>
                            <a:gd name="connsiteX0" fmla="*/ 168165 w 3731172"/>
                            <a:gd name="connsiteY0" fmla="*/ 73572 h 1418896"/>
                            <a:gd name="connsiteX1" fmla="*/ 451945 w 3731172"/>
                            <a:gd name="connsiteY1" fmla="*/ 0 h 1418896"/>
                            <a:gd name="connsiteX2" fmla="*/ 1881352 w 3731172"/>
                            <a:gd name="connsiteY2" fmla="*/ 599089 h 1418896"/>
                            <a:gd name="connsiteX3" fmla="*/ 3363310 w 3731172"/>
                            <a:gd name="connsiteY3" fmla="*/ 0 h 1418896"/>
                            <a:gd name="connsiteX4" fmla="*/ 3584027 w 3731172"/>
                            <a:gd name="connsiteY4" fmla="*/ 73572 h 1418896"/>
                            <a:gd name="connsiteX5" fmla="*/ 2627586 w 3731172"/>
                            <a:gd name="connsiteY5" fmla="*/ 441434 h 1418896"/>
                            <a:gd name="connsiteX6" fmla="*/ 2596055 w 3731172"/>
                            <a:gd name="connsiteY6" fmla="*/ 914400 h 1418896"/>
                            <a:gd name="connsiteX7" fmla="*/ 3731172 w 3731172"/>
                            <a:gd name="connsiteY7" fmla="*/ 1345324 h 1418896"/>
                            <a:gd name="connsiteX8" fmla="*/ 3447393 w 3731172"/>
                            <a:gd name="connsiteY8" fmla="*/ 1408386 h 1418896"/>
                            <a:gd name="connsiteX9" fmla="*/ 1870841 w 3731172"/>
                            <a:gd name="connsiteY9" fmla="*/ 746234 h 1418896"/>
                            <a:gd name="connsiteX10" fmla="*/ 262758 w 3731172"/>
                            <a:gd name="connsiteY10" fmla="*/ 1418896 h 1418896"/>
                            <a:gd name="connsiteX11" fmla="*/ 0 w 3731172"/>
                            <a:gd name="connsiteY11" fmla="*/ 1324303 h 1418896"/>
                            <a:gd name="connsiteX12" fmla="*/ 1145627 w 3731172"/>
                            <a:gd name="connsiteY12" fmla="*/ 882869 h 1418896"/>
                            <a:gd name="connsiteX13" fmla="*/ 1114096 w 3731172"/>
                            <a:gd name="connsiteY13" fmla="*/ 420413 h 1418896"/>
                            <a:gd name="connsiteX14" fmla="*/ 147144 w 3731172"/>
                            <a:gd name="connsiteY14" fmla="*/ 63061 h 1418896"/>
                            <a:gd name="connsiteX0" fmla="*/ 168165 w 3731172"/>
                            <a:gd name="connsiteY0" fmla="*/ 73572 h 1418896"/>
                            <a:gd name="connsiteX1" fmla="*/ 451945 w 3731172"/>
                            <a:gd name="connsiteY1" fmla="*/ 0 h 1418896"/>
                            <a:gd name="connsiteX2" fmla="*/ 1881352 w 3731172"/>
                            <a:gd name="connsiteY2" fmla="*/ 599089 h 1418896"/>
                            <a:gd name="connsiteX3" fmla="*/ 3363310 w 3731172"/>
                            <a:gd name="connsiteY3" fmla="*/ 0 h 1418896"/>
                            <a:gd name="connsiteX4" fmla="*/ 3584027 w 3731172"/>
                            <a:gd name="connsiteY4" fmla="*/ 73572 h 1418896"/>
                            <a:gd name="connsiteX5" fmla="*/ 2627586 w 3731172"/>
                            <a:gd name="connsiteY5" fmla="*/ 441434 h 1418896"/>
                            <a:gd name="connsiteX6" fmla="*/ 2596055 w 3731172"/>
                            <a:gd name="connsiteY6" fmla="*/ 914400 h 1418896"/>
                            <a:gd name="connsiteX7" fmla="*/ 3731172 w 3731172"/>
                            <a:gd name="connsiteY7" fmla="*/ 1345324 h 1418896"/>
                            <a:gd name="connsiteX8" fmla="*/ 3447393 w 3731172"/>
                            <a:gd name="connsiteY8" fmla="*/ 1408386 h 1418896"/>
                            <a:gd name="connsiteX9" fmla="*/ 1870841 w 3731172"/>
                            <a:gd name="connsiteY9" fmla="*/ 746234 h 1418896"/>
                            <a:gd name="connsiteX10" fmla="*/ 262758 w 3731172"/>
                            <a:gd name="connsiteY10" fmla="*/ 1418896 h 1418896"/>
                            <a:gd name="connsiteX11" fmla="*/ 0 w 3731172"/>
                            <a:gd name="connsiteY11" fmla="*/ 1324303 h 1418896"/>
                            <a:gd name="connsiteX12" fmla="*/ 1145627 w 3731172"/>
                            <a:gd name="connsiteY12" fmla="*/ 882869 h 1418896"/>
                            <a:gd name="connsiteX13" fmla="*/ 1114096 w 3731172"/>
                            <a:gd name="connsiteY13" fmla="*/ 420413 h 1418896"/>
                            <a:gd name="connsiteX14" fmla="*/ 189185 w 3731172"/>
                            <a:gd name="connsiteY14" fmla="*/ 84081 h 1418896"/>
                            <a:gd name="connsiteX0" fmla="*/ 168165 w 3731172"/>
                            <a:gd name="connsiteY0" fmla="*/ 73572 h 1418896"/>
                            <a:gd name="connsiteX1" fmla="*/ 451945 w 3731172"/>
                            <a:gd name="connsiteY1" fmla="*/ 0 h 1418896"/>
                            <a:gd name="connsiteX2" fmla="*/ 1881352 w 3731172"/>
                            <a:gd name="connsiteY2" fmla="*/ 599089 h 1418896"/>
                            <a:gd name="connsiteX3" fmla="*/ 3363310 w 3731172"/>
                            <a:gd name="connsiteY3" fmla="*/ 0 h 1418896"/>
                            <a:gd name="connsiteX4" fmla="*/ 3584027 w 3731172"/>
                            <a:gd name="connsiteY4" fmla="*/ 73572 h 1418896"/>
                            <a:gd name="connsiteX5" fmla="*/ 2627586 w 3731172"/>
                            <a:gd name="connsiteY5" fmla="*/ 441434 h 1418896"/>
                            <a:gd name="connsiteX6" fmla="*/ 2596055 w 3731172"/>
                            <a:gd name="connsiteY6" fmla="*/ 914400 h 1418896"/>
                            <a:gd name="connsiteX7" fmla="*/ 3731172 w 3731172"/>
                            <a:gd name="connsiteY7" fmla="*/ 1345324 h 1418896"/>
                            <a:gd name="connsiteX8" fmla="*/ 3447393 w 3731172"/>
                            <a:gd name="connsiteY8" fmla="*/ 1408386 h 1418896"/>
                            <a:gd name="connsiteX9" fmla="*/ 1870841 w 3731172"/>
                            <a:gd name="connsiteY9" fmla="*/ 746234 h 1418896"/>
                            <a:gd name="connsiteX10" fmla="*/ 262758 w 3731172"/>
                            <a:gd name="connsiteY10" fmla="*/ 1418896 h 1418896"/>
                            <a:gd name="connsiteX11" fmla="*/ 0 w 3731172"/>
                            <a:gd name="connsiteY11" fmla="*/ 1324303 h 1418896"/>
                            <a:gd name="connsiteX12" fmla="*/ 1145627 w 3731172"/>
                            <a:gd name="connsiteY12" fmla="*/ 882869 h 1418896"/>
                            <a:gd name="connsiteX13" fmla="*/ 1114096 w 3731172"/>
                            <a:gd name="connsiteY13" fmla="*/ 420413 h 1418896"/>
                            <a:gd name="connsiteX14" fmla="*/ 189185 w 3731172"/>
                            <a:gd name="connsiteY14" fmla="*/ 84081 h 1418896"/>
                            <a:gd name="connsiteX15" fmla="*/ 168165 w 3731172"/>
                            <a:gd name="connsiteY15" fmla="*/ 73572 h 1418896"/>
                            <a:gd name="connsiteX0" fmla="*/ 168165 w 3731172"/>
                            <a:gd name="connsiteY0" fmla="*/ 73572 h 1418896"/>
                            <a:gd name="connsiteX1" fmla="*/ 451945 w 3731172"/>
                            <a:gd name="connsiteY1" fmla="*/ 0 h 1418896"/>
                            <a:gd name="connsiteX2" fmla="*/ 1881352 w 3731172"/>
                            <a:gd name="connsiteY2" fmla="*/ 599089 h 1418896"/>
                            <a:gd name="connsiteX3" fmla="*/ 3363310 w 3731172"/>
                            <a:gd name="connsiteY3" fmla="*/ 0 h 1418896"/>
                            <a:gd name="connsiteX4" fmla="*/ 3584027 w 3731172"/>
                            <a:gd name="connsiteY4" fmla="*/ 73572 h 1418896"/>
                            <a:gd name="connsiteX5" fmla="*/ 2627586 w 3731172"/>
                            <a:gd name="connsiteY5" fmla="*/ 441434 h 1418896"/>
                            <a:gd name="connsiteX6" fmla="*/ 2596055 w 3731172"/>
                            <a:gd name="connsiteY6" fmla="*/ 914400 h 1418896"/>
                            <a:gd name="connsiteX7" fmla="*/ 3731172 w 3731172"/>
                            <a:gd name="connsiteY7" fmla="*/ 1345324 h 1418896"/>
                            <a:gd name="connsiteX8" fmla="*/ 3447393 w 3731172"/>
                            <a:gd name="connsiteY8" fmla="*/ 1408386 h 1418896"/>
                            <a:gd name="connsiteX9" fmla="*/ 1870841 w 3731172"/>
                            <a:gd name="connsiteY9" fmla="*/ 746234 h 1418896"/>
                            <a:gd name="connsiteX10" fmla="*/ 262758 w 3731172"/>
                            <a:gd name="connsiteY10" fmla="*/ 1418896 h 1418896"/>
                            <a:gd name="connsiteX11" fmla="*/ 0 w 3731172"/>
                            <a:gd name="connsiteY11" fmla="*/ 1324303 h 1418896"/>
                            <a:gd name="connsiteX12" fmla="*/ 1145627 w 3731172"/>
                            <a:gd name="connsiteY12" fmla="*/ 882869 h 1418896"/>
                            <a:gd name="connsiteX13" fmla="*/ 1156137 w 3731172"/>
                            <a:gd name="connsiteY13" fmla="*/ 441434 h 1418896"/>
                            <a:gd name="connsiteX14" fmla="*/ 189185 w 3731172"/>
                            <a:gd name="connsiteY14" fmla="*/ 84081 h 1418896"/>
                            <a:gd name="connsiteX15" fmla="*/ 168165 w 3731172"/>
                            <a:gd name="connsiteY15" fmla="*/ 73572 h 1418896"/>
                            <a:gd name="connsiteX0" fmla="*/ 168165 w 3731172"/>
                            <a:gd name="connsiteY0" fmla="*/ 73572 h 1418896"/>
                            <a:gd name="connsiteX1" fmla="*/ 451945 w 3731172"/>
                            <a:gd name="connsiteY1" fmla="*/ 0 h 1418896"/>
                            <a:gd name="connsiteX2" fmla="*/ 1881352 w 3731172"/>
                            <a:gd name="connsiteY2" fmla="*/ 599089 h 1418896"/>
                            <a:gd name="connsiteX3" fmla="*/ 3363310 w 3731172"/>
                            <a:gd name="connsiteY3" fmla="*/ 0 h 1418896"/>
                            <a:gd name="connsiteX4" fmla="*/ 3584027 w 3731172"/>
                            <a:gd name="connsiteY4" fmla="*/ 73572 h 1418896"/>
                            <a:gd name="connsiteX5" fmla="*/ 2627586 w 3731172"/>
                            <a:gd name="connsiteY5" fmla="*/ 441434 h 1418896"/>
                            <a:gd name="connsiteX6" fmla="*/ 2596055 w 3731172"/>
                            <a:gd name="connsiteY6" fmla="*/ 914400 h 1418896"/>
                            <a:gd name="connsiteX7" fmla="*/ 3731172 w 3731172"/>
                            <a:gd name="connsiteY7" fmla="*/ 1345324 h 1418896"/>
                            <a:gd name="connsiteX8" fmla="*/ 3447393 w 3731172"/>
                            <a:gd name="connsiteY8" fmla="*/ 1408386 h 1418896"/>
                            <a:gd name="connsiteX9" fmla="*/ 1870841 w 3731172"/>
                            <a:gd name="connsiteY9" fmla="*/ 746234 h 1418896"/>
                            <a:gd name="connsiteX10" fmla="*/ 262758 w 3731172"/>
                            <a:gd name="connsiteY10" fmla="*/ 1418896 h 1418896"/>
                            <a:gd name="connsiteX11" fmla="*/ 0 w 3731172"/>
                            <a:gd name="connsiteY11" fmla="*/ 1324303 h 1418896"/>
                            <a:gd name="connsiteX12" fmla="*/ 1145627 w 3731172"/>
                            <a:gd name="connsiteY12" fmla="*/ 882869 h 1418896"/>
                            <a:gd name="connsiteX13" fmla="*/ 1145626 w 3731172"/>
                            <a:gd name="connsiteY13" fmla="*/ 451945 h 1418896"/>
                            <a:gd name="connsiteX14" fmla="*/ 189185 w 3731172"/>
                            <a:gd name="connsiteY14" fmla="*/ 84081 h 1418896"/>
                            <a:gd name="connsiteX15" fmla="*/ 168165 w 3731172"/>
                            <a:gd name="connsiteY15" fmla="*/ 73572 h 1418896"/>
                            <a:gd name="connsiteX0" fmla="*/ 168165 w 3731172"/>
                            <a:gd name="connsiteY0" fmla="*/ 73572 h 1418896"/>
                            <a:gd name="connsiteX1" fmla="*/ 451945 w 3731172"/>
                            <a:gd name="connsiteY1" fmla="*/ 0 h 1418896"/>
                            <a:gd name="connsiteX2" fmla="*/ 1881352 w 3731172"/>
                            <a:gd name="connsiteY2" fmla="*/ 599089 h 1418896"/>
                            <a:gd name="connsiteX3" fmla="*/ 3363310 w 3731172"/>
                            <a:gd name="connsiteY3" fmla="*/ 0 h 1418896"/>
                            <a:gd name="connsiteX4" fmla="*/ 3584027 w 3731172"/>
                            <a:gd name="connsiteY4" fmla="*/ 73572 h 1418896"/>
                            <a:gd name="connsiteX5" fmla="*/ 2627586 w 3731172"/>
                            <a:gd name="connsiteY5" fmla="*/ 441434 h 1418896"/>
                            <a:gd name="connsiteX6" fmla="*/ 2596055 w 3731172"/>
                            <a:gd name="connsiteY6" fmla="*/ 914400 h 1418896"/>
                            <a:gd name="connsiteX7" fmla="*/ 3731172 w 3731172"/>
                            <a:gd name="connsiteY7" fmla="*/ 1345324 h 1418896"/>
                            <a:gd name="connsiteX8" fmla="*/ 3447393 w 3731172"/>
                            <a:gd name="connsiteY8" fmla="*/ 1408386 h 1418896"/>
                            <a:gd name="connsiteX9" fmla="*/ 1870841 w 3731172"/>
                            <a:gd name="connsiteY9" fmla="*/ 746234 h 1418896"/>
                            <a:gd name="connsiteX10" fmla="*/ 262758 w 3731172"/>
                            <a:gd name="connsiteY10" fmla="*/ 1418896 h 1418896"/>
                            <a:gd name="connsiteX11" fmla="*/ 0 w 3731172"/>
                            <a:gd name="connsiteY11" fmla="*/ 1324303 h 1418896"/>
                            <a:gd name="connsiteX12" fmla="*/ 1145627 w 3731172"/>
                            <a:gd name="connsiteY12" fmla="*/ 903890 h 1418896"/>
                            <a:gd name="connsiteX13" fmla="*/ 1145626 w 3731172"/>
                            <a:gd name="connsiteY13" fmla="*/ 451945 h 1418896"/>
                            <a:gd name="connsiteX14" fmla="*/ 189185 w 3731172"/>
                            <a:gd name="connsiteY14" fmla="*/ 84081 h 1418896"/>
                            <a:gd name="connsiteX15" fmla="*/ 168165 w 3731172"/>
                            <a:gd name="connsiteY15" fmla="*/ 73572 h 1418896"/>
                            <a:gd name="connsiteX0" fmla="*/ 147144 w 3710151"/>
                            <a:gd name="connsiteY0" fmla="*/ 73572 h 1418896"/>
                            <a:gd name="connsiteX1" fmla="*/ 430924 w 3710151"/>
                            <a:gd name="connsiteY1" fmla="*/ 0 h 1418896"/>
                            <a:gd name="connsiteX2" fmla="*/ 1860331 w 3710151"/>
                            <a:gd name="connsiteY2" fmla="*/ 599089 h 1418896"/>
                            <a:gd name="connsiteX3" fmla="*/ 3342289 w 3710151"/>
                            <a:gd name="connsiteY3" fmla="*/ 0 h 1418896"/>
                            <a:gd name="connsiteX4" fmla="*/ 3563006 w 3710151"/>
                            <a:gd name="connsiteY4" fmla="*/ 73572 h 1418896"/>
                            <a:gd name="connsiteX5" fmla="*/ 2606565 w 3710151"/>
                            <a:gd name="connsiteY5" fmla="*/ 441434 h 1418896"/>
                            <a:gd name="connsiteX6" fmla="*/ 2575034 w 3710151"/>
                            <a:gd name="connsiteY6" fmla="*/ 914400 h 1418896"/>
                            <a:gd name="connsiteX7" fmla="*/ 3710151 w 3710151"/>
                            <a:gd name="connsiteY7" fmla="*/ 1345324 h 1418896"/>
                            <a:gd name="connsiteX8" fmla="*/ 3426372 w 3710151"/>
                            <a:gd name="connsiteY8" fmla="*/ 1408386 h 1418896"/>
                            <a:gd name="connsiteX9" fmla="*/ 1849820 w 3710151"/>
                            <a:gd name="connsiteY9" fmla="*/ 746234 h 1418896"/>
                            <a:gd name="connsiteX10" fmla="*/ 241737 w 3710151"/>
                            <a:gd name="connsiteY10" fmla="*/ 1418896 h 1418896"/>
                            <a:gd name="connsiteX11" fmla="*/ 0 w 3710151"/>
                            <a:gd name="connsiteY11" fmla="*/ 1334814 h 1418896"/>
                            <a:gd name="connsiteX12" fmla="*/ 1124606 w 3710151"/>
                            <a:gd name="connsiteY12" fmla="*/ 903890 h 1418896"/>
                            <a:gd name="connsiteX13" fmla="*/ 1124605 w 3710151"/>
                            <a:gd name="connsiteY13" fmla="*/ 451945 h 1418896"/>
                            <a:gd name="connsiteX14" fmla="*/ 168164 w 3710151"/>
                            <a:gd name="connsiteY14" fmla="*/ 84081 h 1418896"/>
                            <a:gd name="connsiteX15" fmla="*/ 147144 w 3710151"/>
                            <a:gd name="connsiteY15" fmla="*/ 73572 h 1418896"/>
                            <a:gd name="connsiteX0" fmla="*/ 147144 w 3710151"/>
                            <a:gd name="connsiteY0" fmla="*/ 73572 h 1418896"/>
                            <a:gd name="connsiteX1" fmla="*/ 430924 w 3710151"/>
                            <a:gd name="connsiteY1" fmla="*/ 0 h 1418896"/>
                            <a:gd name="connsiteX2" fmla="*/ 1860331 w 3710151"/>
                            <a:gd name="connsiteY2" fmla="*/ 599089 h 1418896"/>
                            <a:gd name="connsiteX3" fmla="*/ 3342289 w 3710151"/>
                            <a:gd name="connsiteY3" fmla="*/ 0 h 1418896"/>
                            <a:gd name="connsiteX4" fmla="*/ 3563006 w 3710151"/>
                            <a:gd name="connsiteY4" fmla="*/ 73572 h 1418896"/>
                            <a:gd name="connsiteX5" fmla="*/ 2606565 w 3710151"/>
                            <a:gd name="connsiteY5" fmla="*/ 441434 h 1418896"/>
                            <a:gd name="connsiteX6" fmla="*/ 2606565 w 3710151"/>
                            <a:gd name="connsiteY6" fmla="*/ 924910 h 1418896"/>
                            <a:gd name="connsiteX7" fmla="*/ 3710151 w 3710151"/>
                            <a:gd name="connsiteY7" fmla="*/ 1345324 h 1418896"/>
                            <a:gd name="connsiteX8" fmla="*/ 3426372 w 3710151"/>
                            <a:gd name="connsiteY8" fmla="*/ 1408386 h 1418896"/>
                            <a:gd name="connsiteX9" fmla="*/ 1849820 w 3710151"/>
                            <a:gd name="connsiteY9" fmla="*/ 746234 h 1418896"/>
                            <a:gd name="connsiteX10" fmla="*/ 241737 w 3710151"/>
                            <a:gd name="connsiteY10" fmla="*/ 1418896 h 1418896"/>
                            <a:gd name="connsiteX11" fmla="*/ 0 w 3710151"/>
                            <a:gd name="connsiteY11" fmla="*/ 1334814 h 1418896"/>
                            <a:gd name="connsiteX12" fmla="*/ 1124606 w 3710151"/>
                            <a:gd name="connsiteY12" fmla="*/ 903890 h 1418896"/>
                            <a:gd name="connsiteX13" fmla="*/ 1124605 w 3710151"/>
                            <a:gd name="connsiteY13" fmla="*/ 451945 h 1418896"/>
                            <a:gd name="connsiteX14" fmla="*/ 168164 w 3710151"/>
                            <a:gd name="connsiteY14" fmla="*/ 84081 h 1418896"/>
                            <a:gd name="connsiteX15" fmla="*/ 147144 w 3710151"/>
                            <a:gd name="connsiteY15" fmla="*/ 73572 h 1418896"/>
                            <a:gd name="connsiteX0" fmla="*/ 147144 w 3710151"/>
                            <a:gd name="connsiteY0" fmla="*/ 73572 h 1418896"/>
                            <a:gd name="connsiteX1" fmla="*/ 430924 w 3710151"/>
                            <a:gd name="connsiteY1" fmla="*/ 0 h 1418896"/>
                            <a:gd name="connsiteX2" fmla="*/ 1860331 w 3710151"/>
                            <a:gd name="connsiteY2" fmla="*/ 599089 h 1418896"/>
                            <a:gd name="connsiteX3" fmla="*/ 3342289 w 3710151"/>
                            <a:gd name="connsiteY3" fmla="*/ 0 h 1418896"/>
                            <a:gd name="connsiteX4" fmla="*/ 3563006 w 3710151"/>
                            <a:gd name="connsiteY4" fmla="*/ 73572 h 1418896"/>
                            <a:gd name="connsiteX5" fmla="*/ 2606565 w 3710151"/>
                            <a:gd name="connsiteY5" fmla="*/ 441434 h 1418896"/>
                            <a:gd name="connsiteX6" fmla="*/ 2610282 w 3710151"/>
                            <a:gd name="connsiteY6" fmla="*/ 902607 h 1418896"/>
                            <a:gd name="connsiteX7" fmla="*/ 3710151 w 3710151"/>
                            <a:gd name="connsiteY7" fmla="*/ 1345324 h 1418896"/>
                            <a:gd name="connsiteX8" fmla="*/ 3426372 w 3710151"/>
                            <a:gd name="connsiteY8" fmla="*/ 1408386 h 1418896"/>
                            <a:gd name="connsiteX9" fmla="*/ 1849820 w 3710151"/>
                            <a:gd name="connsiteY9" fmla="*/ 746234 h 1418896"/>
                            <a:gd name="connsiteX10" fmla="*/ 241737 w 3710151"/>
                            <a:gd name="connsiteY10" fmla="*/ 1418896 h 1418896"/>
                            <a:gd name="connsiteX11" fmla="*/ 0 w 3710151"/>
                            <a:gd name="connsiteY11" fmla="*/ 1334814 h 1418896"/>
                            <a:gd name="connsiteX12" fmla="*/ 1124606 w 3710151"/>
                            <a:gd name="connsiteY12" fmla="*/ 903890 h 1418896"/>
                            <a:gd name="connsiteX13" fmla="*/ 1124605 w 3710151"/>
                            <a:gd name="connsiteY13" fmla="*/ 451945 h 1418896"/>
                            <a:gd name="connsiteX14" fmla="*/ 168164 w 3710151"/>
                            <a:gd name="connsiteY14" fmla="*/ 84081 h 1418896"/>
                            <a:gd name="connsiteX15" fmla="*/ 147144 w 3710151"/>
                            <a:gd name="connsiteY15" fmla="*/ 73572 h 1418896"/>
                            <a:gd name="connsiteX0" fmla="*/ 147144 w 3710151"/>
                            <a:gd name="connsiteY0" fmla="*/ 73572 h 1418896"/>
                            <a:gd name="connsiteX1" fmla="*/ 430924 w 3710151"/>
                            <a:gd name="connsiteY1" fmla="*/ 0 h 1418896"/>
                            <a:gd name="connsiteX2" fmla="*/ 1860331 w 3710151"/>
                            <a:gd name="connsiteY2" fmla="*/ 599089 h 1418896"/>
                            <a:gd name="connsiteX3" fmla="*/ 3342289 w 3710151"/>
                            <a:gd name="connsiteY3" fmla="*/ 0 h 1418896"/>
                            <a:gd name="connsiteX4" fmla="*/ 3563006 w 3710151"/>
                            <a:gd name="connsiteY4" fmla="*/ 73572 h 1418896"/>
                            <a:gd name="connsiteX5" fmla="*/ 2617717 w 3710151"/>
                            <a:gd name="connsiteY5" fmla="*/ 445151 h 1418896"/>
                            <a:gd name="connsiteX6" fmla="*/ 2610282 w 3710151"/>
                            <a:gd name="connsiteY6" fmla="*/ 902607 h 1418896"/>
                            <a:gd name="connsiteX7" fmla="*/ 3710151 w 3710151"/>
                            <a:gd name="connsiteY7" fmla="*/ 1345324 h 1418896"/>
                            <a:gd name="connsiteX8" fmla="*/ 3426372 w 3710151"/>
                            <a:gd name="connsiteY8" fmla="*/ 1408386 h 1418896"/>
                            <a:gd name="connsiteX9" fmla="*/ 1849820 w 3710151"/>
                            <a:gd name="connsiteY9" fmla="*/ 746234 h 1418896"/>
                            <a:gd name="connsiteX10" fmla="*/ 241737 w 3710151"/>
                            <a:gd name="connsiteY10" fmla="*/ 1418896 h 1418896"/>
                            <a:gd name="connsiteX11" fmla="*/ 0 w 3710151"/>
                            <a:gd name="connsiteY11" fmla="*/ 1334814 h 1418896"/>
                            <a:gd name="connsiteX12" fmla="*/ 1124606 w 3710151"/>
                            <a:gd name="connsiteY12" fmla="*/ 903890 h 1418896"/>
                            <a:gd name="connsiteX13" fmla="*/ 1124605 w 3710151"/>
                            <a:gd name="connsiteY13" fmla="*/ 451945 h 1418896"/>
                            <a:gd name="connsiteX14" fmla="*/ 168164 w 3710151"/>
                            <a:gd name="connsiteY14" fmla="*/ 84081 h 1418896"/>
                            <a:gd name="connsiteX15" fmla="*/ 147144 w 3710151"/>
                            <a:gd name="connsiteY15" fmla="*/ 73572 h 1418896"/>
                            <a:gd name="connsiteX0" fmla="*/ 147144 w 3710151"/>
                            <a:gd name="connsiteY0" fmla="*/ 73572 h 1418896"/>
                            <a:gd name="connsiteX1" fmla="*/ 430924 w 3710151"/>
                            <a:gd name="connsiteY1" fmla="*/ 0 h 1418896"/>
                            <a:gd name="connsiteX2" fmla="*/ 1860331 w 3710151"/>
                            <a:gd name="connsiteY2" fmla="*/ 599089 h 1418896"/>
                            <a:gd name="connsiteX3" fmla="*/ 3342289 w 3710151"/>
                            <a:gd name="connsiteY3" fmla="*/ 0 h 1418896"/>
                            <a:gd name="connsiteX4" fmla="*/ 3563006 w 3710151"/>
                            <a:gd name="connsiteY4" fmla="*/ 73572 h 1418896"/>
                            <a:gd name="connsiteX5" fmla="*/ 2617717 w 3710151"/>
                            <a:gd name="connsiteY5" fmla="*/ 448868 h 1418896"/>
                            <a:gd name="connsiteX6" fmla="*/ 2610282 w 3710151"/>
                            <a:gd name="connsiteY6" fmla="*/ 902607 h 1418896"/>
                            <a:gd name="connsiteX7" fmla="*/ 3710151 w 3710151"/>
                            <a:gd name="connsiteY7" fmla="*/ 1345324 h 1418896"/>
                            <a:gd name="connsiteX8" fmla="*/ 3426372 w 3710151"/>
                            <a:gd name="connsiteY8" fmla="*/ 1408386 h 1418896"/>
                            <a:gd name="connsiteX9" fmla="*/ 1849820 w 3710151"/>
                            <a:gd name="connsiteY9" fmla="*/ 746234 h 1418896"/>
                            <a:gd name="connsiteX10" fmla="*/ 241737 w 3710151"/>
                            <a:gd name="connsiteY10" fmla="*/ 1418896 h 1418896"/>
                            <a:gd name="connsiteX11" fmla="*/ 0 w 3710151"/>
                            <a:gd name="connsiteY11" fmla="*/ 1334814 h 1418896"/>
                            <a:gd name="connsiteX12" fmla="*/ 1124606 w 3710151"/>
                            <a:gd name="connsiteY12" fmla="*/ 903890 h 1418896"/>
                            <a:gd name="connsiteX13" fmla="*/ 1124605 w 3710151"/>
                            <a:gd name="connsiteY13" fmla="*/ 451945 h 1418896"/>
                            <a:gd name="connsiteX14" fmla="*/ 168164 w 3710151"/>
                            <a:gd name="connsiteY14" fmla="*/ 84081 h 1418896"/>
                            <a:gd name="connsiteX15" fmla="*/ 147144 w 3710151"/>
                            <a:gd name="connsiteY15" fmla="*/ 73572 h 1418896"/>
                            <a:gd name="connsiteX0" fmla="*/ 147144 w 3710151"/>
                            <a:gd name="connsiteY0" fmla="*/ 73572 h 1418896"/>
                            <a:gd name="connsiteX1" fmla="*/ 430924 w 3710151"/>
                            <a:gd name="connsiteY1" fmla="*/ 0 h 1418896"/>
                            <a:gd name="connsiteX2" fmla="*/ 1838028 w 3710151"/>
                            <a:gd name="connsiteY2" fmla="*/ 591655 h 1418896"/>
                            <a:gd name="connsiteX3" fmla="*/ 3342289 w 3710151"/>
                            <a:gd name="connsiteY3" fmla="*/ 0 h 1418896"/>
                            <a:gd name="connsiteX4" fmla="*/ 3563006 w 3710151"/>
                            <a:gd name="connsiteY4" fmla="*/ 73572 h 1418896"/>
                            <a:gd name="connsiteX5" fmla="*/ 2617717 w 3710151"/>
                            <a:gd name="connsiteY5" fmla="*/ 448868 h 1418896"/>
                            <a:gd name="connsiteX6" fmla="*/ 2610282 w 3710151"/>
                            <a:gd name="connsiteY6" fmla="*/ 902607 h 1418896"/>
                            <a:gd name="connsiteX7" fmla="*/ 3710151 w 3710151"/>
                            <a:gd name="connsiteY7" fmla="*/ 1345324 h 1418896"/>
                            <a:gd name="connsiteX8" fmla="*/ 3426372 w 3710151"/>
                            <a:gd name="connsiteY8" fmla="*/ 1408386 h 1418896"/>
                            <a:gd name="connsiteX9" fmla="*/ 1849820 w 3710151"/>
                            <a:gd name="connsiteY9" fmla="*/ 746234 h 1418896"/>
                            <a:gd name="connsiteX10" fmla="*/ 241737 w 3710151"/>
                            <a:gd name="connsiteY10" fmla="*/ 1418896 h 1418896"/>
                            <a:gd name="connsiteX11" fmla="*/ 0 w 3710151"/>
                            <a:gd name="connsiteY11" fmla="*/ 1334814 h 1418896"/>
                            <a:gd name="connsiteX12" fmla="*/ 1124606 w 3710151"/>
                            <a:gd name="connsiteY12" fmla="*/ 903890 h 1418896"/>
                            <a:gd name="connsiteX13" fmla="*/ 1124605 w 3710151"/>
                            <a:gd name="connsiteY13" fmla="*/ 451945 h 1418896"/>
                            <a:gd name="connsiteX14" fmla="*/ 168164 w 3710151"/>
                            <a:gd name="connsiteY14" fmla="*/ 84081 h 1418896"/>
                            <a:gd name="connsiteX15" fmla="*/ 147144 w 3710151"/>
                            <a:gd name="connsiteY15" fmla="*/ 73572 h 1418896"/>
                            <a:gd name="connsiteX0" fmla="*/ 147144 w 3710151"/>
                            <a:gd name="connsiteY0" fmla="*/ 73572 h 1418896"/>
                            <a:gd name="connsiteX1" fmla="*/ 430924 w 3710151"/>
                            <a:gd name="connsiteY1" fmla="*/ 0 h 1418896"/>
                            <a:gd name="connsiteX2" fmla="*/ 1838028 w 3710151"/>
                            <a:gd name="connsiteY2" fmla="*/ 591655 h 1418896"/>
                            <a:gd name="connsiteX3" fmla="*/ 3342289 w 3710151"/>
                            <a:gd name="connsiteY3" fmla="*/ 0 h 1418896"/>
                            <a:gd name="connsiteX4" fmla="*/ 3563006 w 3710151"/>
                            <a:gd name="connsiteY4" fmla="*/ 73572 h 1418896"/>
                            <a:gd name="connsiteX5" fmla="*/ 2617717 w 3710151"/>
                            <a:gd name="connsiteY5" fmla="*/ 448868 h 1418896"/>
                            <a:gd name="connsiteX6" fmla="*/ 2610282 w 3710151"/>
                            <a:gd name="connsiteY6" fmla="*/ 902607 h 1418896"/>
                            <a:gd name="connsiteX7" fmla="*/ 3710151 w 3710151"/>
                            <a:gd name="connsiteY7" fmla="*/ 1345324 h 1418896"/>
                            <a:gd name="connsiteX8" fmla="*/ 3426372 w 3710151"/>
                            <a:gd name="connsiteY8" fmla="*/ 1408386 h 1418896"/>
                            <a:gd name="connsiteX9" fmla="*/ 1849820 w 3710151"/>
                            <a:gd name="connsiteY9" fmla="*/ 746234 h 1418896"/>
                            <a:gd name="connsiteX10" fmla="*/ 241737 w 3710151"/>
                            <a:gd name="connsiteY10" fmla="*/ 1418896 h 1418896"/>
                            <a:gd name="connsiteX11" fmla="*/ 0 w 3710151"/>
                            <a:gd name="connsiteY11" fmla="*/ 1334814 h 1418896"/>
                            <a:gd name="connsiteX12" fmla="*/ 1124606 w 3710151"/>
                            <a:gd name="connsiteY12" fmla="*/ 903890 h 1418896"/>
                            <a:gd name="connsiteX13" fmla="*/ 1087434 w 3710151"/>
                            <a:gd name="connsiteY13" fmla="*/ 451945 h 1418896"/>
                            <a:gd name="connsiteX14" fmla="*/ 168164 w 3710151"/>
                            <a:gd name="connsiteY14" fmla="*/ 84081 h 1418896"/>
                            <a:gd name="connsiteX15" fmla="*/ 147144 w 3710151"/>
                            <a:gd name="connsiteY15" fmla="*/ 73572 h 1418896"/>
                            <a:gd name="connsiteX0" fmla="*/ 147144 w 3710151"/>
                            <a:gd name="connsiteY0" fmla="*/ 73572 h 1418896"/>
                            <a:gd name="connsiteX1" fmla="*/ 430924 w 3710151"/>
                            <a:gd name="connsiteY1" fmla="*/ 0 h 1418896"/>
                            <a:gd name="connsiteX2" fmla="*/ 1838028 w 3710151"/>
                            <a:gd name="connsiteY2" fmla="*/ 591655 h 1418896"/>
                            <a:gd name="connsiteX3" fmla="*/ 3342289 w 3710151"/>
                            <a:gd name="connsiteY3" fmla="*/ 0 h 1418896"/>
                            <a:gd name="connsiteX4" fmla="*/ 3563006 w 3710151"/>
                            <a:gd name="connsiteY4" fmla="*/ 73572 h 1418896"/>
                            <a:gd name="connsiteX5" fmla="*/ 2617717 w 3710151"/>
                            <a:gd name="connsiteY5" fmla="*/ 448868 h 1418896"/>
                            <a:gd name="connsiteX6" fmla="*/ 2610282 w 3710151"/>
                            <a:gd name="connsiteY6" fmla="*/ 902607 h 1418896"/>
                            <a:gd name="connsiteX7" fmla="*/ 3710151 w 3710151"/>
                            <a:gd name="connsiteY7" fmla="*/ 1345324 h 1418896"/>
                            <a:gd name="connsiteX8" fmla="*/ 3426372 w 3710151"/>
                            <a:gd name="connsiteY8" fmla="*/ 1408386 h 1418896"/>
                            <a:gd name="connsiteX9" fmla="*/ 1849820 w 3710151"/>
                            <a:gd name="connsiteY9" fmla="*/ 746234 h 1418896"/>
                            <a:gd name="connsiteX10" fmla="*/ 241737 w 3710151"/>
                            <a:gd name="connsiteY10" fmla="*/ 1418896 h 1418896"/>
                            <a:gd name="connsiteX11" fmla="*/ 0 w 3710151"/>
                            <a:gd name="connsiteY11" fmla="*/ 1334814 h 1418896"/>
                            <a:gd name="connsiteX12" fmla="*/ 1098586 w 3710151"/>
                            <a:gd name="connsiteY12" fmla="*/ 903890 h 1418896"/>
                            <a:gd name="connsiteX13" fmla="*/ 1087434 w 3710151"/>
                            <a:gd name="connsiteY13" fmla="*/ 451945 h 1418896"/>
                            <a:gd name="connsiteX14" fmla="*/ 168164 w 3710151"/>
                            <a:gd name="connsiteY14" fmla="*/ 84081 h 1418896"/>
                            <a:gd name="connsiteX15" fmla="*/ 147144 w 3710151"/>
                            <a:gd name="connsiteY15" fmla="*/ 73572 h 1418896"/>
                            <a:gd name="connsiteX0" fmla="*/ 162012 w 3725019"/>
                            <a:gd name="connsiteY0" fmla="*/ 73572 h 1418896"/>
                            <a:gd name="connsiteX1" fmla="*/ 445792 w 3725019"/>
                            <a:gd name="connsiteY1" fmla="*/ 0 h 1418896"/>
                            <a:gd name="connsiteX2" fmla="*/ 1852896 w 3725019"/>
                            <a:gd name="connsiteY2" fmla="*/ 591655 h 1418896"/>
                            <a:gd name="connsiteX3" fmla="*/ 3357157 w 3725019"/>
                            <a:gd name="connsiteY3" fmla="*/ 0 h 1418896"/>
                            <a:gd name="connsiteX4" fmla="*/ 3577874 w 3725019"/>
                            <a:gd name="connsiteY4" fmla="*/ 73572 h 1418896"/>
                            <a:gd name="connsiteX5" fmla="*/ 2632585 w 3725019"/>
                            <a:gd name="connsiteY5" fmla="*/ 448868 h 1418896"/>
                            <a:gd name="connsiteX6" fmla="*/ 2625150 w 3725019"/>
                            <a:gd name="connsiteY6" fmla="*/ 902607 h 1418896"/>
                            <a:gd name="connsiteX7" fmla="*/ 3725019 w 3725019"/>
                            <a:gd name="connsiteY7" fmla="*/ 1345324 h 1418896"/>
                            <a:gd name="connsiteX8" fmla="*/ 3441240 w 3725019"/>
                            <a:gd name="connsiteY8" fmla="*/ 1408386 h 1418896"/>
                            <a:gd name="connsiteX9" fmla="*/ 1864688 w 3725019"/>
                            <a:gd name="connsiteY9" fmla="*/ 746234 h 1418896"/>
                            <a:gd name="connsiteX10" fmla="*/ 256605 w 3725019"/>
                            <a:gd name="connsiteY10" fmla="*/ 1418896 h 1418896"/>
                            <a:gd name="connsiteX11" fmla="*/ 0 w 3725019"/>
                            <a:gd name="connsiteY11" fmla="*/ 1331097 h 1418896"/>
                            <a:gd name="connsiteX12" fmla="*/ 1113454 w 3725019"/>
                            <a:gd name="connsiteY12" fmla="*/ 903890 h 1418896"/>
                            <a:gd name="connsiteX13" fmla="*/ 1102302 w 3725019"/>
                            <a:gd name="connsiteY13" fmla="*/ 451945 h 1418896"/>
                            <a:gd name="connsiteX14" fmla="*/ 183032 w 3725019"/>
                            <a:gd name="connsiteY14" fmla="*/ 84081 h 1418896"/>
                            <a:gd name="connsiteX15" fmla="*/ 162012 w 3725019"/>
                            <a:gd name="connsiteY15" fmla="*/ 73572 h 141889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</a:cxnLst>
                          <a:rect l="l" t="t" r="r" b="b"/>
                          <a:pathLst>
                            <a:path w="3725019" h="1418896">
                              <a:moveTo>
                                <a:pt x="162012" y="73572"/>
                              </a:moveTo>
                              <a:lnTo>
                                <a:pt x="445792" y="0"/>
                              </a:lnTo>
                              <a:lnTo>
                                <a:pt x="1852896" y="591655"/>
                              </a:lnTo>
                              <a:lnTo>
                                <a:pt x="3357157" y="0"/>
                              </a:lnTo>
                              <a:lnTo>
                                <a:pt x="3577874" y="73572"/>
                              </a:lnTo>
                              <a:lnTo>
                                <a:pt x="2632585" y="448868"/>
                              </a:lnTo>
                              <a:lnTo>
                                <a:pt x="2625150" y="902607"/>
                              </a:lnTo>
                              <a:lnTo>
                                <a:pt x="3725019" y="1345324"/>
                              </a:lnTo>
                              <a:lnTo>
                                <a:pt x="3441240" y="1408386"/>
                              </a:lnTo>
                              <a:lnTo>
                                <a:pt x="1864688" y="746234"/>
                              </a:lnTo>
                              <a:lnTo>
                                <a:pt x="256605" y="1418896"/>
                              </a:lnTo>
                              <a:lnTo>
                                <a:pt x="0" y="1331097"/>
                              </a:lnTo>
                              <a:lnTo>
                                <a:pt x="1113454" y="903890"/>
                              </a:lnTo>
                              <a:cubicBezTo>
                                <a:pt x="1113454" y="760249"/>
                                <a:pt x="1102302" y="595586"/>
                                <a:pt x="1102302" y="451945"/>
                              </a:cubicBezTo>
                              <a:lnTo>
                                <a:pt x="183032" y="84081"/>
                              </a:lnTo>
                              <a:cubicBezTo>
                                <a:pt x="26317" y="21019"/>
                                <a:pt x="169019" y="77075"/>
                                <a:pt x="162012" y="73572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n w="1270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3108" name="Group 3107">
                    <a:extLst>
                      <a:ext uri="{FF2B5EF4-FFF2-40B4-BE49-F238E27FC236}">
                        <a16:creationId xmlns:a16="http://schemas.microsoft.com/office/drawing/2014/main" id="{35444544-B95F-0142-B281-D38D733D8463}"/>
                      </a:ext>
                    </a:extLst>
                  </p:cNvPr>
                  <p:cNvGrpSpPr/>
                  <p:nvPr/>
                </p:nvGrpSpPr>
                <p:grpSpPr>
                  <a:xfrm>
                    <a:off x="7042661" y="4496514"/>
                    <a:ext cx="267360" cy="997195"/>
                    <a:chOff x="6424161" y="4488570"/>
                    <a:chExt cx="267360" cy="997195"/>
                  </a:xfrm>
                </p:grpSpPr>
                <p:grpSp>
                  <p:nvGrpSpPr>
                    <p:cNvPr id="3110" name="Group 506">
                      <a:extLst>
                        <a:ext uri="{FF2B5EF4-FFF2-40B4-BE49-F238E27FC236}">
                          <a16:creationId xmlns:a16="http://schemas.microsoft.com/office/drawing/2014/main" id="{358934E8-4751-004A-925B-73164D6EF9F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424161" y="4637077"/>
                      <a:ext cx="235570" cy="848688"/>
                      <a:chOff x="6395998" y="3062424"/>
                      <a:chExt cx="564403" cy="837478"/>
                    </a:xfrm>
                  </p:grpSpPr>
                  <p:sp>
                    <p:nvSpPr>
                      <p:cNvPr id="3132" name="Rectangle 3131">
                        <a:extLst>
                          <a:ext uri="{FF2B5EF4-FFF2-40B4-BE49-F238E27FC236}">
                            <a16:creationId xmlns:a16="http://schemas.microsoft.com/office/drawing/2014/main" id="{9D372FF4-A547-8F41-8701-401C5DA6DBA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09786" y="3061857"/>
                        <a:ext cx="447707" cy="742536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i="0" dirty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cxnSp>
                    <p:nvCxnSpPr>
                      <p:cNvPr id="3133" name="Straight Connector 3132">
                        <a:extLst>
                          <a:ext uri="{FF2B5EF4-FFF2-40B4-BE49-F238E27FC236}">
                            <a16:creationId xmlns:a16="http://schemas.microsoft.com/office/drawing/2014/main" id="{D591FAEC-8C3A-0141-843C-198B44BB7AF8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847057" y="3061857"/>
                        <a:ext cx="113419" cy="924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134" name="Rectangle 3133">
                        <a:extLst>
                          <a:ext uri="{FF2B5EF4-FFF2-40B4-BE49-F238E27FC236}">
                            <a16:creationId xmlns:a16="http://schemas.microsoft.com/office/drawing/2014/main" id="{79FF2312-86B8-D74E-B3F8-2426FD6B54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76953" y="3071256"/>
                        <a:ext cx="131327" cy="11592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i="0" dirty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cxnSp>
                    <p:nvCxnSpPr>
                      <p:cNvPr id="3135" name="Straight Connector 3134">
                        <a:extLst>
                          <a:ext uri="{FF2B5EF4-FFF2-40B4-BE49-F238E27FC236}">
                            <a16:creationId xmlns:a16="http://schemas.microsoft.com/office/drawing/2014/main" id="{DDAA3A85-7AAA-D848-B8E5-4F5A3B4F7BFA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396367" y="3061857"/>
                        <a:ext cx="113419" cy="924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136" name="Rectangle 3135">
                        <a:extLst>
                          <a:ext uri="{FF2B5EF4-FFF2-40B4-BE49-F238E27FC236}">
                            <a16:creationId xmlns:a16="http://schemas.microsoft.com/office/drawing/2014/main" id="{0B1D241F-F4CA-5143-8EB0-421078A7DC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17210" y="3702567"/>
                        <a:ext cx="131327" cy="11592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i="0" dirty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137" name="Rectangle 3136">
                        <a:extLst>
                          <a:ext uri="{FF2B5EF4-FFF2-40B4-BE49-F238E27FC236}">
                            <a16:creationId xmlns:a16="http://schemas.microsoft.com/office/drawing/2014/main" id="{72AC06DB-2331-E644-9708-7C82518A64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05320" y="3157415"/>
                        <a:ext cx="444723" cy="7425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i="0" dirty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cxnSp>
                    <p:nvCxnSpPr>
                      <p:cNvPr id="3138" name="Straight Connector 3137">
                        <a:extLst>
                          <a:ext uri="{FF2B5EF4-FFF2-40B4-BE49-F238E27FC236}">
                            <a16:creationId xmlns:a16="http://schemas.microsoft.com/office/drawing/2014/main" id="{CC0C3D13-A0A8-0C4C-A22E-E4ED66EA6319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847057" y="3804392"/>
                        <a:ext cx="113419" cy="924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3139" name="Group 544">
                        <a:extLst>
                          <a:ext uri="{FF2B5EF4-FFF2-40B4-BE49-F238E27FC236}">
                            <a16:creationId xmlns:a16="http://schemas.microsoft.com/office/drawing/2014/main" id="{8D8BA66B-AA9D-824E-95B0-162026A00FA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400318" y="3137421"/>
                        <a:ext cx="559121" cy="92788"/>
                        <a:chOff x="6582044" y="2846082"/>
                        <a:chExt cx="559121" cy="92788"/>
                      </a:xfrm>
                    </p:grpSpPr>
                    <p:cxnSp>
                      <p:nvCxnSpPr>
                        <p:cNvPr id="3167" name="Straight Connector 3166">
                          <a:extLst>
                            <a:ext uri="{FF2B5EF4-FFF2-40B4-BE49-F238E27FC236}">
                              <a16:creationId xmlns:a16="http://schemas.microsoft.com/office/drawing/2014/main" id="{C02E7273-F8C9-4947-A8DD-075030D9B0A7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028782" y="2845711"/>
                          <a:ext cx="113419" cy="92425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68" name="Straight Connector 3167">
                          <a:extLst>
                            <a:ext uri="{FF2B5EF4-FFF2-40B4-BE49-F238E27FC236}">
                              <a16:creationId xmlns:a16="http://schemas.microsoft.com/office/drawing/2014/main" id="{684D692A-EAC6-C445-B887-1550F4E8FB67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581076" y="2938136"/>
                          <a:ext cx="453676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140" name="Group 547">
                        <a:extLst>
                          <a:ext uri="{FF2B5EF4-FFF2-40B4-BE49-F238E27FC236}">
                            <a16:creationId xmlns:a16="http://schemas.microsoft.com/office/drawing/2014/main" id="{279D45EE-4027-174A-845A-0C5FE4491AF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99838" y="3203285"/>
                        <a:ext cx="559121" cy="92788"/>
                        <a:chOff x="6582044" y="2846082"/>
                        <a:chExt cx="559121" cy="92788"/>
                      </a:xfrm>
                    </p:grpSpPr>
                    <p:cxnSp>
                      <p:nvCxnSpPr>
                        <p:cNvPr id="3165" name="Straight Connector 3164">
                          <a:extLst>
                            <a:ext uri="{FF2B5EF4-FFF2-40B4-BE49-F238E27FC236}">
                              <a16:creationId xmlns:a16="http://schemas.microsoft.com/office/drawing/2014/main" id="{6011842E-B5F4-4D40-A3A3-C6D2BA0CED8A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029263" y="2845642"/>
                          <a:ext cx="119388" cy="89292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66" name="Straight Connector 3165">
                          <a:extLst>
                            <a:ext uri="{FF2B5EF4-FFF2-40B4-BE49-F238E27FC236}">
                              <a16:creationId xmlns:a16="http://schemas.microsoft.com/office/drawing/2014/main" id="{A3E46109-01A7-C346-B8DC-3F45382EE698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581557" y="2934934"/>
                          <a:ext cx="453676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141" name="Group 549">
                        <a:extLst>
                          <a:ext uri="{FF2B5EF4-FFF2-40B4-BE49-F238E27FC236}">
                            <a16:creationId xmlns:a16="http://schemas.microsoft.com/office/drawing/2014/main" id="{45BC1706-508A-B245-BE6B-87B532A3A2D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99358" y="3269149"/>
                        <a:ext cx="559121" cy="92788"/>
                        <a:chOff x="6582044" y="2846082"/>
                        <a:chExt cx="559121" cy="92788"/>
                      </a:xfrm>
                    </p:grpSpPr>
                    <p:cxnSp>
                      <p:nvCxnSpPr>
                        <p:cNvPr id="3163" name="Straight Connector 3162">
                          <a:extLst>
                            <a:ext uri="{FF2B5EF4-FFF2-40B4-BE49-F238E27FC236}">
                              <a16:creationId xmlns:a16="http://schemas.microsoft.com/office/drawing/2014/main" id="{1B8CAA31-0947-C242-A60E-C3CA4B584205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026759" y="2845572"/>
                          <a:ext cx="113419" cy="89292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64" name="Straight Connector 3163">
                          <a:extLst>
                            <a:ext uri="{FF2B5EF4-FFF2-40B4-BE49-F238E27FC236}">
                              <a16:creationId xmlns:a16="http://schemas.microsoft.com/office/drawing/2014/main" id="{BBBDF49E-EBF7-EF48-8F9C-9832270091AD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582036" y="2934864"/>
                          <a:ext cx="450692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142" name="Group 550">
                        <a:extLst>
                          <a:ext uri="{FF2B5EF4-FFF2-40B4-BE49-F238E27FC236}">
                            <a16:creationId xmlns:a16="http://schemas.microsoft.com/office/drawing/2014/main" id="{9D512DD7-6069-1F4C-B119-316E85265B7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98878" y="3335013"/>
                        <a:ext cx="559121" cy="92788"/>
                        <a:chOff x="6582044" y="2846082"/>
                        <a:chExt cx="559121" cy="92788"/>
                      </a:xfrm>
                    </p:grpSpPr>
                    <p:cxnSp>
                      <p:nvCxnSpPr>
                        <p:cNvPr id="3161" name="Straight Connector 3160">
                          <a:extLst>
                            <a:ext uri="{FF2B5EF4-FFF2-40B4-BE49-F238E27FC236}">
                              <a16:creationId xmlns:a16="http://schemas.microsoft.com/office/drawing/2014/main" id="{4904BD71-BBDC-F447-BA8D-F41384B1ECB1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027238" y="2845502"/>
                          <a:ext cx="113419" cy="89292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62" name="Straight Connector 3161">
                          <a:extLst>
                            <a:ext uri="{FF2B5EF4-FFF2-40B4-BE49-F238E27FC236}">
                              <a16:creationId xmlns:a16="http://schemas.microsoft.com/office/drawing/2014/main" id="{DBD07B7B-C915-5040-BF22-2F808E260E30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582516" y="2934794"/>
                          <a:ext cx="450692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143" name="Group 551">
                        <a:extLst>
                          <a:ext uri="{FF2B5EF4-FFF2-40B4-BE49-F238E27FC236}">
                            <a16:creationId xmlns:a16="http://schemas.microsoft.com/office/drawing/2014/main" id="{7DF86F74-1ABC-B248-A3F3-53CC92AB0DD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98398" y="3400877"/>
                        <a:ext cx="559121" cy="92788"/>
                        <a:chOff x="6582044" y="2846082"/>
                        <a:chExt cx="559121" cy="92788"/>
                      </a:xfrm>
                    </p:grpSpPr>
                    <p:cxnSp>
                      <p:nvCxnSpPr>
                        <p:cNvPr id="3159" name="Straight Connector 3158">
                          <a:extLst>
                            <a:ext uri="{FF2B5EF4-FFF2-40B4-BE49-F238E27FC236}">
                              <a16:creationId xmlns:a16="http://schemas.microsoft.com/office/drawing/2014/main" id="{46BFD12B-66F5-FD4A-A0D1-FB7D132BBEFB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027718" y="2845433"/>
                          <a:ext cx="113419" cy="89292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60" name="Straight Connector 3159">
                          <a:extLst>
                            <a:ext uri="{FF2B5EF4-FFF2-40B4-BE49-F238E27FC236}">
                              <a16:creationId xmlns:a16="http://schemas.microsoft.com/office/drawing/2014/main" id="{489CE656-94CF-1A4F-896F-9DFA206795D6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582995" y="2934724"/>
                          <a:ext cx="450692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144" name="Group 552">
                        <a:extLst>
                          <a:ext uri="{FF2B5EF4-FFF2-40B4-BE49-F238E27FC236}">
                            <a16:creationId xmlns:a16="http://schemas.microsoft.com/office/drawing/2014/main" id="{875F9BDA-E6AC-D142-A172-BF902BBD4F4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97918" y="3466741"/>
                        <a:ext cx="559121" cy="92788"/>
                        <a:chOff x="6582044" y="2846082"/>
                        <a:chExt cx="559121" cy="92788"/>
                      </a:xfrm>
                    </p:grpSpPr>
                    <p:cxnSp>
                      <p:nvCxnSpPr>
                        <p:cNvPr id="3157" name="Straight Connector 3156">
                          <a:extLst>
                            <a:ext uri="{FF2B5EF4-FFF2-40B4-BE49-F238E27FC236}">
                              <a16:creationId xmlns:a16="http://schemas.microsoft.com/office/drawing/2014/main" id="{12ED5C0E-A86C-D14D-A908-B908AEF01461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028199" y="2845363"/>
                          <a:ext cx="113419" cy="93992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58" name="Straight Connector 3157">
                          <a:extLst>
                            <a:ext uri="{FF2B5EF4-FFF2-40B4-BE49-F238E27FC236}">
                              <a16:creationId xmlns:a16="http://schemas.microsoft.com/office/drawing/2014/main" id="{7D7BE3D1-CA4E-404E-9082-78A518EEF638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583477" y="2939355"/>
                          <a:ext cx="450692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145" name="Group 555">
                        <a:extLst>
                          <a:ext uri="{FF2B5EF4-FFF2-40B4-BE49-F238E27FC236}">
                            <a16:creationId xmlns:a16="http://schemas.microsoft.com/office/drawing/2014/main" id="{0D8C8132-AEBF-E746-B8B4-4D27770FF96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97438" y="3532605"/>
                        <a:ext cx="559121" cy="92788"/>
                        <a:chOff x="6582044" y="2846082"/>
                        <a:chExt cx="559121" cy="92788"/>
                      </a:xfrm>
                    </p:grpSpPr>
                    <p:cxnSp>
                      <p:nvCxnSpPr>
                        <p:cNvPr id="3155" name="Straight Connector 3154">
                          <a:extLst>
                            <a:ext uri="{FF2B5EF4-FFF2-40B4-BE49-F238E27FC236}">
                              <a16:creationId xmlns:a16="http://schemas.microsoft.com/office/drawing/2014/main" id="{3E65382F-2BFA-4148-9DAA-EA98081A628D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028679" y="2842160"/>
                          <a:ext cx="113419" cy="97125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56" name="Straight Connector 3155">
                          <a:extLst>
                            <a:ext uri="{FF2B5EF4-FFF2-40B4-BE49-F238E27FC236}">
                              <a16:creationId xmlns:a16="http://schemas.microsoft.com/office/drawing/2014/main" id="{42F8F43B-E53D-D84C-A156-D22C14FF0A37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580972" y="2939284"/>
                          <a:ext cx="453676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146" name="Group 556">
                        <a:extLst>
                          <a:ext uri="{FF2B5EF4-FFF2-40B4-BE49-F238E27FC236}">
                            <a16:creationId xmlns:a16="http://schemas.microsoft.com/office/drawing/2014/main" id="{3B7B0F60-8548-A541-9366-38089FD6268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96958" y="3598469"/>
                        <a:ext cx="559121" cy="92788"/>
                        <a:chOff x="6582044" y="2846082"/>
                        <a:chExt cx="559121" cy="92788"/>
                      </a:xfrm>
                    </p:grpSpPr>
                    <p:cxnSp>
                      <p:nvCxnSpPr>
                        <p:cNvPr id="3153" name="Straight Connector 3152">
                          <a:extLst>
                            <a:ext uri="{FF2B5EF4-FFF2-40B4-BE49-F238E27FC236}">
                              <a16:creationId xmlns:a16="http://schemas.microsoft.com/office/drawing/2014/main" id="{1655A32B-718D-EC4F-967C-3E6690F6301B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029158" y="2842090"/>
                          <a:ext cx="113419" cy="97125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54" name="Straight Connector 3153">
                          <a:extLst>
                            <a:ext uri="{FF2B5EF4-FFF2-40B4-BE49-F238E27FC236}">
                              <a16:creationId xmlns:a16="http://schemas.microsoft.com/office/drawing/2014/main" id="{5C778421-D5BD-DF4A-A1F9-79F9B8C54123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581452" y="2939215"/>
                          <a:ext cx="453676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147" name="Group 557">
                        <a:extLst>
                          <a:ext uri="{FF2B5EF4-FFF2-40B4-BE49-F238E27FC236}">
                            <a16:creationId xmlns:a16="http://schemas.microsoft.com/office/drawing/2014/main" id="{A7DF4D00-80B6-634F-87FF-40CB6C69FFE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96478" y="3664333"/>
                        <a:ext cx="559121" cy="92788"/>
                        <a:chOff x="6582044" y="2846082"/>
                        <a:chExt cx="559121" cy="92788"/>
                      </a:xfrm>
                    </p:grpSpPr>
                    <p:cxnSp>
                      <p:nvCxnSpPr>
                        <p:cNvPr id="3151" name="Straight Connector 3150">
                          <a:extLst>
                            <a:ext uri="{FF2B5EF4-FFF2-40B4-BE49-F238E27FC236}">
                              <a16:creationId xmlns:a16="http://schemas.microsoft.com/office/drawing/2014/main" id="{EEAC7DC1-0F67-224D-A098-4376F3CE9CD8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026654" y="2846719"/>
                          <a:ext cx="113419" cy="92426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52" name="Straight Connector 3151">
                          <a:extLst>
                            <a:ext uri="{FF2B5EF4-FFF2-40B4-BE49-F238E27FC236}">
                              <a16:creationId xmlns:a16="http://schemas.microsoft.com/office/drawing/2014/main" id="{9FB8339E-64F5-224E-A427-73E661E67734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581933" y="2939145"/>
                          <a:ext cx="450690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148" name="Group 558">
                        <a:extLst>
                          <a:ext uri="{FF2B5EF4-FFF2-40B4-BE49-F238E27FC236}">
                            <a16:creationId xmlns:a16="http://schemas.microsoft.com/office/drawing/2014/main" id="{926FE5E5-802C-7143-918B-5A89CDD2E449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95998" y="3730197"/>
                        <a:ext cx="559121" cy="92788"/>
                        <a:chOff x="6582044" y="2846082"/>
                        <a:chExt cx="559121" cy="92788"/>
                      </a:xfrm>
                    </p:grpSpPr>
                    <p:cxnSp>
                      <p:nvCxnSpPr>
                        <p:cNvPr id="3149" name="Straight Connector 3148">
                          <a:extLst>
                            <a:ext uri="{FF2B5EF4-FFF2-40B4-BE49-F238E27FC236}">
                              <a16:creationId xmlns:a16="http://schemas.microsoft.com/office/drawing/2014/main" id="{E18728B7-0B7E-574C-A830-F2FCD78A52CF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027133" y="2846650"/>
                          <a:ext cx="113419" cy="92426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50" name="Straight Connector 3149">
                          <a:extLst>
                            <a:ext uri="{FF2B5EF4-FFF2-40B4-BE49-F238E27FC236}">
                              <a16:creationId xmlns:a16="http://schemas.microsoft.com/office/drawing/2014/main" id="{92BC16EB-0433-EF4C-AC2D-8518CC1601D7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582413" y="2939076"/>
                          <a:ext cx="450690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3111" name="Straight Connector 3110">
                      <a:extLst>
                        <a:ext uri="{FF2B5EF4-FFF2-40B4-BE49-F238E27FC236}">
                          <a16:creationId xmlns:a16="http://schemas.microsoft.com/office/drawing/2014/main" id="{B2B18D63-E74A-C54D-8A6A-79B601ECC25E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>
                      <a:off x="6685171" y="4525377"/>
                      <a:ext cx="4763" cy="855662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12" name="Straight Connector 3111">
                      <a:extLst>
                        <a:ext uri="{FF2B5EF4-FFF2-40B4-BE49-F238E27FC236}">
                          <a16:creationId xmlns:a16="http://schemas.microsoft.com/office/drawing/2014/main" id="{5D96C1EC-D040-C346-AC95-B04BD4CD5BA4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32784" y="4706352"/>
                      <a:ext cx="58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13" name="Straight Connector 3112">
                      <a:extLst>
                        <a:ext uri="{FF2B5EF4-FFF2-40B4-BE49-F238E27FC236}">
                          <a16:creationId xmlns:a16="http://schemas.microsoft.com/office/drawing/2014/main" id="{E2A7B5AF-B2AD-B24E-A88A-D0F600BAA2B8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31196" y="4771439"/>
                      <a:ext cx="5873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14" name="Straight Connector 3113">
                      <a:extLst>
                        <a:ext uri="{FF2B5EF4-FFF2-40B4-BE49-F238E27FC236}">
                          <a16:creationId xmlns:a16="http://schemas.microsoft.com/office/drawing/2014/main" id="{1AA66152-CC0E-B243-B92A-6A413AEE7E68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31196" y="4849227"/>
                      <a:ext cx="5873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15" name="Straight Connector 3114">
                      <a:extLst>
                        <a:ext uri="{FF2B5EF4-FFF2-40B4-BE49-F238E27FC236}">
                          <a16:creationId xmlns:a16="http://schemas.microsoft.com/office/drawing/2014/main" id="{8235FEAB-1C04-484D-8E5C-C3B3007E6F6A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29609" y="4914314"/>
                      <a:ext cx="58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16" name="Straight Connector 3115">
                      <a:extLst>
                        <a:ext uri="{FF2B5EF4-FFF2-40B4-BE49-F238E27FC236}">
                          <a16:creationId xmlns:a16="http://schemas.microsoft.com/office/drawing/2014/main" id="{24CC75EC-34EA-E843-A47B-579AAA26E225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28021" y="4976227"/>
                      <a:ext cx="6032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17" name="Straight Connector 3116">
                      <a:extLst>
                        <a:ext uri="{FF2B5EF4-FFF2-40B4-BE49-F238E27FC236}">
                          <a16:creationId xmlns:a16="http://schemas.microsoft.com/office/drawing/2014/main" id="{1B96616F-7D96-1D4E-B6F7-D5ACB424A744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28021" y="5044489"/>
                      <a:ext cx="5873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18" name="Straight Connector 3117">
                      <a:extLst>
                        <a:ext uri="{FF2B5EF4-FFF2-40B4-BE49-F238E27FC236}">
                          <a16:creationId xmlns:a16="http://schemas.microsoft.com/office/drawing/2014/main" id="{6057D788-5072-ED41-AFB0-FFBC1DBED223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26434" y="5114339"/>
                      <a:ext cx="58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19" name="Straight Connector 3118">
                      <a:extLst>
                        <a:ext uri="{FF2B5EF4-FFF2-40B4-BE49-F238E27FC236}">
                          <a16:creationId xmlns:a16="http://schemas.microsoft.com/office/drawing/2014/main" id="{0AF7711E-8ABF-1D48-8046-8B19AF8190B4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29609" y="5184189"/>
                      <a:ext cx="58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20" name="Straight Connector 3119">
                      <a:extLst>
                        <a:ext uri="{FF2B5EF4-FFF2-40B4-BE49-F238E27FC236}">
                          <a16:creationId xmlns:a16="http://schemas.microsoft.com/office/drawing/2014/main" id="{F71BE891-1D82-E848-8D77-F4AC37CE5B17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31196" y="5252452"/>
                      <a:ext cx="5873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21" name="Straight Connector 3120">
                      <a:extLst>
                        <a:ext uri="{FF2B5EF4-FFF2-40B4-BE49-F238E27FC236}">
                          <a16:creationId xmlns:a16="http://schemas.microsoft.com/office/drawing/2014/main" id="{1FF61957-9D2B-CF45-94F9-99430109DE04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31196" y="5322302"/>
                      <a:ext cx="5873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22" name="Straight Connector 3121">
                      <a:extLst>
                        <a:ext uri="{FF2B5EF4-FFF2-40B4-BE49-F238E27FC236}">
                          <a16:creationId xmlns:a16="http://schemas.microsoft.com/office/drawing/2014/main" id="{F28064E9-83A4-D14C-B5CA-B3CF4A6B16F3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32784" y="5387389"/>
                      <a:ext cx="58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23" name="Straight Connector 3122">
                      <a:extLst>
                        <a:ext uri="{FF2B5EF4-FFF2-40B4-BE49-F238E27FC236}">
                          <a16:creationId xmlns:a16="http://schemas.microsoft.com/office/drawing/2014/main" id="{AB6556A3-918A-B94B-B6FF-FE5B93917283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>
                      <a:off x="6632784" y="4531727"/>
                      <a:ext cx="58737" cy="0"/>
                    </a:xfrm>
                    <a:prstGeom prst="line">
                      <a:avLst/>
                    </a:prstGeom>
                    <a:ln w="222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124" name="Group 3123">
                      <a:extLst>
                        <a:ext uri="{FF2B5EF4-FFF2-40B4-BE49-F238E27FC236}">
                          <a16:creationId xmlns:a16="http://schemas.microsoft.com/office/drawing/2014/main" id="{7903D5A3-B154-FB4C-BAE5-4CA064A5569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434171" y="4488570"/>
                      <a:ext cx="224203" cy="179034"/>
                      <a:chOff x="3668110" y="2448910"/>
                      <a:chExt cx="3794234" cy="2165130"/>
                    </a:xfrm>
                  </p:grpSpPr>
                  <p:sp>
                    <p:nvSpPr>
                      <p:cNvPr id="3125" name="Rectangle 3124">
                        <a:extLst>
                          <a:ext uri="{FF2B5EF4-FFF2-40B4-BE49-F238E27FC236}">
                            <a16:creationId xmlns:a16="http://schemas.microsoft.com/office/drawing/2014/main" id="{6890FF95-0850-B640-BA36-B75908ECF3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68110" y="3741409"/>
                        <a:ext cx="3780587" cy="872631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rgbClr val="B8C2C9"/>
                          </a:gs>
                          <a:gs pos="21000">
                            <a:schemeClr val="bg1"/>
                          </a:gs>
                          <a:gs pos="60000">
                            <a:srgbClr val="D6DCE0"/>
                          </a:gs>
                          <a:gs pos="100000">
                            <a:srgbClr val="B8C2C9"/>
                          </a:gs>
                        </a:gsLst>
                        <a:lin ang="0" scaled="0"/>
                      </a:gradFill>
                      <a:ln w="635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126" name="Freeform 3125">
                        <a:extLst>
                          <a:ext uri="{FF2B5EF4-FFF2-40B4-BE49-F238E27FC236}">
                            <a16:creationId xmlns:a16="http://schemas.microsoft.com/office/drawing/2014/main" id="{DD12B263-45D0-6343-AEEA-1B65C71026C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78620" y="2448910"/>
                        <a:ext cx="3783724" cy="1324303"/>
                      </a:xfrm>
                      <a:custGeom>
                        <a:avLst/>
                        <a:gdLst>
                          <a:gd name="connsiteX0" fmla="*/ 0 w 3783724"/>
                          <a:gd name="connsiteY0" fmla="*/ 1313793 h 1324303"/>
                          <a:gd name="connsiteX1" fmla="*/ 0 w 3783724"/>
                          <a:gd name="connsiteY1" fmla="*/ 1313793 h 1324303"/>
                          <a:gd name="connsiteX2" fmla="*/ 252248 w 3783724"/>
                          <a:gd name="connsiteY2" fmla="*/ 0 h 1324303"/>
                          <a:gd name="connsiteX3" fmla="*/ 3415862 w 3783724"/>
                          <a:gd name="connsiteY3" fmla="*/ 21020 h 1324303"/>
                          <a:gd name="connsiteX4" fmla="*/ 3783724 w 3783724"/>
                          <a:gd name="connsiteY4" fmla="*/ 1324303 h 1324303"/>
                          <a:gd name="connsiteX5" fmla="*/ 0 w 3783724"/>
                          <a:gd name="connsiteY5" fmla="*/ 1313793 h 13243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783724" h="1324303">
                            <a:moveTo>
                              <a:pt x="0" y="1313793"/>
                            </a:moveTo>
                            <a:lnTo>
                              <a:pt x="0" y="1313793"/>
                            </a:lnTo>
                            <a:lnTo>
                              <a:pt x="252248" y="0"/>
                            </a:lnTo>
                            <a:lnTo>
                              <a:pt x="3415862" y="21020"/>
                            </a:lnTo>
                            <a:lnTo>
                              <a:pt x="3783724" y="1324303"/>
                            </a:lnTo>
                            <a:lnTo>
                              <a:pt x="0" y="1313793"/>
                            </a:lnTo>
                            <a:close/>
                          </a:path>
                        </a:pathLst>
                      </a:custGeom>
                      <a:solidFill>
                        <a:srgbClr val="B8C2C9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3127" name="Group 3126">
                        <a:extLst>
                          <a:ext uri="{FF2B5EF4-FFF2-40B4-BE49-F238E27FC236}">
                            <a16:creationId xmlns:a16="http://schemas.microsoft.com/office/drawing/2014/main" id="{EC791D1D-A2D6-A843-B10D-B27843FCBBB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941378" y="2603243"/>
                        <a:ext cx="3202061" cy="1066110"/>
                        <a:chOff x="7939341" y="3037317"/>
                        <a:chExt cx="897649" cy="353919"/>
                      </a:xfrm>
                    </p:grpSpPr>
                    <p:sp>
                      <p:nvSpPr>
                        <p:cNvPr id="3128" name="Freeform 3127">
                          <a:extLst>
                            <a:ext uri="{FF2B5EF4-FFF2-40B4-BE49-F238E27FC236}">
                              <a16:creationId xmlns:a16="http://schemas.microsoft.com/office/drawing/2014/main" id="{B375F6D4-3F21-204B-8478-119DC24CBB0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964170" y="3037317"/>
                          <a:ext cx="849158" cy="198115"/>
                        </a:xfrm>
                        <a:custGeom>
                          <a:avLst/>
                          <a:gdLst>
                            <a:gd name="connsiteX0" fmla="*/ 3725333 w 4588933"/>
                            <a:gd name="connsiteY0" fmla="*/ 0 h 1049866"/>
                            <a:gd name="connsiteX1" fmla="*/ 4588933 w 4588933"/>
                            <a:gd name="connsiteY1" fmla="*/ 270933 h 1049866"/>
                            <a:gd name="connsiteX2" fmla="*/ 3962400 w 4588933"/>
                            <a:gd name="connsiteY2" fmla="*/ 541866 h 1049866"/>
                            <a:gd name="connsiteX3" fmla="*/ 3742267 w 4588933"/>
                            <a:gd name="connsiteY3" fmla="*/ 457200 h 1049866"/>
                            <a:gd name="connsiteX4" fmla="*/ 2269067 w 4588933"/>
                            <a:gd name="connsiteY4" fmla="*/ 1049866 h 1049866"/>
                            <a:gd name="connsiteX5" fmla="*/ 880533 w 4588933"/>
                            <a:gd name="connsiteY5" fmla="*/ 457200 h 1049866"/>
                            <a:gd name="connsiteX6" fmla="*/ 592667 w 4588933"/>
                            <a:gd name="connsiteY6" fmla="*/ 541866 h 1049866"/>
                            <a:gd name="connsiteX7" fmla="*/ 0 w 4588933"/>
                            <a:gd name="connsiteY7" fmla="*/ 254000 h 1049866"/>
                            <a:gd name="connsiteX8" fmla="*/ 880533 w 4588933"/>
                            <a:gd name="connsiteY8" fmla="*/ 16933 h 1049866"/>
                            <a:gd name="connsiteX9" fmla="*/ 2302933 w 4588933"/>
                            <a:gd name="connsiteY9" fmla="*/ 626533 h 1049866"/>
                            <a:gd name="connsiteX10" fmla="*/ 3725333 w 4588933"/>
                            <a:gd name="connsiteY10" fmla="*/ 0 h 1049866"/>
                            <a:gd name="connsiteX0" fmla="*/ 3725333 w 4641485"/>
                            <a:gd name="connsiteY0" fmla="*/ 0 h 1049866"/>
                            <a:gd name="connsiteX1" fmla="*/ 4641485 w 4641485"/>
                            <a:gd name="connsiteY1" fmla="*/ 239402 h 1049866"/>
                            <a:gd name="connsiteX2" fmla="*/ 3962400 w 4641485"/>
                            <a:gd name="connsiteY2" fmla="*/ 541866 h 1049866"/>
                            <a:gd name="connsiteX3" fmla="*/ 3742267 w 4641485"/>
                            <a:gd name="connsiteY3" fmla="*/ 457200 h 1049866"/>
                            <a:gd name="connsiteX4" fmla="*/ 2269067 w 4641485"/>
                            <a:gd name="connsiteY4" fmla="*/ 1049866 h 1049866"/>
                            <a:gd name="connsiteX5" fmla="*/ 880533 w 4641485"/>
                            <a:gd name="connsiteY5" fmla="*/ 457200 h 1049866"/>
                            <a:gd name="connsiteX6" fmla="*/ 592667 w 4641485"/>
                            <a:gd name="connsiteY6" fmla="*/ 541866 h 1049866"/>
                            <a:gd name="connsiteX7" fmla="*/ 0 w 4641485"/>
                            <a:gd name="connsiteY7" fmla="*/ 254000 h 1049866"/>
                            <a:gd name="connsiteX8" fmla="*/ 880533 w 4641485"/>
                            <a:gd name="connsiteY8" fmla="*/ 16933 h 1049866"/>
                            <a:gd name="connsiteX9" fmla="*/ 2302933 w 4641485"/>
                            <a:gd name="connsiteY9" fmla="*/ 626533 h 1049866"/>
                            <a:gd name="connsiteX10" fmla="*/ 3725333 w 4641485"/>
                            <a:gd name="connsiteY10" fmla="*/ 0 h 1049866"/>
                            <a:gd name="connsiteX0" fmla="*/ 3756864 w 4673016"/>
                            <a:gd name="connsiteY0" fmla="*/ 0 h 1049866"/>
                            <a:gd name="connsiteX1" fmla="*/ 4673016 w 4673016"/>
                            <a:gd name="connsiteY1" fmla="*/ 239402 h 1049866"/>
                            <a:gd name="connsiteX2" fmla="*/ 3993931 w 4673016"/>
                            <a:gd name="connsiteY2" fmla="*/ 541866 h 1049866"/>
                            <a:gd name="connsiteX3" fmla="*/ 3773798 w 4673016"/>
                            <a:gd name="connsiteY3" fmla="*/ 457200 h 1049866"/>
                            <a:gd name="connsiteX4" fmla="*/ 2300598 w 4673016"/>
                            <a:gd name="connsiteY4" fmla="*/ 1049866 h 1049866"/>
                            <a:gd name="connsiteX5" fmla="*/ 912064 w 4673016"/>
                            <a:gd name="connsiteY5" fmla="*/ 457200 h 1049866"/>
                            <a:gd name="connsiteX6" fmla="*/ 624198 w 4673016"/>
                            <a:gd name="connsiteY6" fmla="*/ 541866 h 1049866"/>
                            <a:gd name="connsiteX7" fmla="*/ 0 w 4673016"/>
                            <a:gd name="connsiteY7" fmla="*/ 232979 h 1049866"/>
                            <a:gd name="connsiteX8" fmla="*/ 912064 w 4673016"/>
                            <a:gd name="connsiteY8" fmla="*/ 16933 h 1049866"/>
                            <a:gd name="connsiteX9" fmla="*/ 2334464 w 4673016"/>
                            <a:gd name="connsiteY9" fmla="*/ 626533 h 1049866"/>
                            <a:gd name="connsiteX10" fmla="*/ 3756864 w 4673016"/>
                            <a:gd name="connsiteY10" fmla="*/ 0 h 1049866"/>
                            <a:gd name="connsiteX0" fmla="*/ 3756864 w 4673016"/>
                            <a:gd name="connsiteY0" fmla="*/ 0 h 1049866"/>
                            <a:gd name="connsiteX1" fmla="*/ 4673016 w 4673016"/>
                            <a:gd name="connsiteY1" fmla="*/ 239402 h 1049866"/>
                            <a:gd name="connsiteX2" fmla="*/ 3993931 w 4673016"/>
                            <a:gd name="connsiteY2" fmla="*/ 541866 h 1049866"/>
                            <a:gd name="connsiteX3" fmla="*/ 3784308 w 4673016"/>
                            <a:gd name="connsiteY3" fmla="*/ 404648 h 1049866"/>
                            <a:gd name="connsiteX4" fmla="*/ 2300598 w 4673016"/>
                            <a:gd name="connsiteY4" fmla="*/ 1049866 h 1049866"/>
                            <a:gd name="connsiteX5" fmla="*/ 912064 w 4673016"/>
                            <a:gd name="connsiteY5" fmla="*/ 457200 h 1049866"/>
                            <a:gd name="connsiteX6" fmla="*/ 624198 w 4673016"/>
                            <a:gd name="connsiteY6" fmla="*/ 541866 h 1049866"/>
                            <a:gd name="connsiteX7" fmla="*/ 0 w 4673016"/>
                            <a:gd name="connsiteY7" fmla="*/ 232979 h 1049866"/>
                            <a:gd name="connsiteX8" fmla="*/ 912064 w 4673016"/>
                            <a:gd name="connsiteY8" fmla="*/ 16933 h 1049866"/>
                            <a:gd name="connsiteX9" fmla="*/ 2334464 w 4673016"/>
                            <a:gd name="connsiteY9" fmla="*/ 626533 h 1049866"/>
                            <a:gd name="connsiteX10" fmla="*/ 3756864 w 4673016"/>
                            <a:gd name="connsiteY10" fmla="*/ 0 h 1049866"/>
                            <a:gd name="connsiteX0" fmla="*/ 3756864 w 4673016"/>
                            <a:gd name="connsiteY0" fmla="*/ 0 h 1049866"/>
                            <a:gd name="connsiteX1" fmla="*/ 4673016 w 4673016"/>
                            <a:gd name="connsiteY1" fmla="*/ 239402 h 1049866"/>
                            <a:gd name="connsiteX2" fmla="*/ 3993931 w 4673016"/>
                            <a:gd name="connsiteY2" fmla="*/ 541866 h 1049866"/>
                            <a:gd name="connsiteX3" fmla="*/ 3794818 w 4673016"/>
                            <a:gd name="connsiteY3" fmla="*/ 436179 h 1049866"/>
                            <a:gd name="connsiteX4" fmla="*/ 2300598 w 4673016"/>
                            <a:gd name="connsiteY4" fmla="*/ 1049866 h 1049866"/>
                            <a:gd name="connsiteX5" fmla="*/ 912064 w 4673016"/>
                            <a:gd name="connsiteY5" fmla="*/ 457200 h 1049866"/>
                            <a:gd name="connsiteX6" fmla="*/ 624198 w 4673016"/>
                            <a:gd name="connsiteY6" fmla="*/ 541866 h 1049866"/>
                            <a:gd name="connsiteX7" fmla="*/ 0 w 4673016"/>
                            <a:gd name="connsiteY7" fmla="*/ 232979 h 1049866"/>
                            <a:gd name="connsiteX8" fmla="*/ 912064 w 4673016"/>
                            <a:gd name="connsiteY8" fmla="*/ 16933 h 1049866"/>
                            <a:gd name="connsiteX9" fmla="*/ 2334464 w 4673016"/>
                            <a:gd name="connsiteY9" fmla="*/ 626533 h 1049866"/>
                            <a:gd name="connsiteX10" fmla="*/ 3756864 w 4673016"/>
                            <a:gd name="connsiteY10" fmla="*/ 0 h 1049866"/>
                            <a:gd name="connsiteX0" fmla="*/ 3756864 w 4673016"/>
                            <a:gd name="connsiteY0" fmla="*/ 0 h 1049866"/>
                            <a:gd name="connsiteX1" fmla="*/ 4673016 w 4673016"/>
                            <a:gd name="connsiteY1" fmla="*/ 239402 h 1049866"/>
                            <a:gd name="connsiteX2" fmla="*/ 3993931 w 4673016"/>
                            <a:gd name="connsiteY2" fmla="*/ 541866 h 1049866"/>
                            <a:gd name="connsiteX3" fmla="*/ 3794818 w 4673016"/>
                            <a:gd name="connsiteY3" fmla="*/ 436179 h 1049866"/>
                            <a:gd name="connsiteX4" fmla="*/ 2300598 w 4673016"/>
                            <a:gd name="connsiteY4" fmla="*/ 1049866 h 1049866"/>
                            <a:gd name="connsiteX5" fmla="*/ 912064 w 4673016"/>
                            <a:gd name="connsiteY5" fmla="*/ 457200 h 1049866"/>
                            <a:gd name="connsiteX6" fmla="*/ 624198 w 4673016"/>
                            <a:gd name="connsiteY6" fmla="*/ 541866 h 1049866"/>
                            <a:gd name="connsiteX7" fmla="*/ 0 w 4673016"/>
                            <a:gd name="connsiteY7" fmla="*/ 232979 h 1049866"/>
                            <a:gd name="connsiteX8" fmla="*/ 912064 w 4673016"/>
                            <a:gd name="connsiteY8" fmla="*/ 16933 h 1049866"/>
                            <a:gd name="connsiteX9" fmla="*/ 2323954 w 4673016"/>
                            <a:gd name="connsiteY9" fmla="*/ 616023 h 1049866"/>
                            <a:gd name="connsiteX10" fmla="*/ 3756864 w 4673016"/>
                            <a:gd name="connsiteY10" fmla="*/ 0 h 1049866"/>
                            <a:gd name="connsiteX0" fmla="*/ 3756864 w 4673016"/>
                            <a:gd name="connsiteY0" fmla="*/ 0 h 1049866"/>
                            <a:gd name="connsiteX1" fmla="*/ 4673016 w 4673016"/>
                            <a:gd name="connsiteY1" fmla="*/ 239402 h 1049866"/>
                            <a:gd name="connsiteX2" fmla="*/ 3993931 w 4673016"/>
                            <a:gd name="connsiteY2" fmla="*/ 541866 h 1049866"/>
                            <a:gd name="connsiteX3" fmla="*/ 3794818 w 4673016"/>
                            <a:gd name="connsiteY3" fmla="*/ 436179 h 1049866"/>
                            <a:gd name="connsiteX4" fmla="*/ 2300598 w 4673016"/>
                            <a:gd name="connsiteY4" fmla="*/ 1049866 h 1049866"/>
                            <a:gd name="connsiteX5" fmla="*/ 912064 w 4673016"/>
                            <a:gd name="connsiteY5" fmla="*/ 457200 h 1049866"/>
                            <a:gd name="connsiteX6" fmla="*/ 624198 w 4673016"/>
                            <a:gd name="connsiteY6" fmla="*/ 541866 h 1049866"/>
                            <a:gd name="connsiteX7" fmla="*/ 0 w 4673016"/>
                            <a:gd name="connsiteY7" fmla="*/ 275021 h 1049866"/>
                            <a:gd name="connsiteX8" fmla="*/ 912064 w 4673016"/>
                            <a:gd name="connsiteY8" fmla="*/ 16933 h 1049866"/>
                            <a:gd name="connsiteX9" fmla="*/ 2323954 w 4673016"/>
                            <a:gd name="connsiteY9" fmla="*/ 616023 h 1049866"/>
                            <a:gd name="connsiteX10" fmla="*/ 3756864 w 4673016"/>
                            <a:gd name="connsiteY10" fmla="*/ 0 h 1049866"/>
                            <a:gd name="connsiteX0" fmla="*/ 3756864 w 4673016"/>
                            <a:gd name="connsiteY0" fmla="*/ 0 h 1049866"/>
                            <a:gd name="connsiteX1" fmla="*/ 4673016 w 4673016"/>
                            <a:gd name="connsiteY1" fmla="*/ 239402 h 1049866"/>
                            <a:gd name="connsiteX2" fmla="*/ 3993931 w 4673016"/>
                            <a:gd name="connsiteY2" fmla="*/ 541866 h 1049866"/>
                            <a:gd name="connsiteX3" fmla="*/ 3815839 w 4673016"/>
                            <a:gd name="connsiteY3" fmla="*/ 467710 h 1049866"/>
                            <a:gd name="connsiteX4" fmla="*/ 2300598 w 4673016"/>
                            <a:gd name="connsiteY4" fmla="*/ 1049866 h 1049866"/>
                            <a:gd name="connsiteX5" fmla="*/ 912064 w 4673016"/>
                            <a:gd name="connsiteY5" fmla="*/ 457200 h 1049866"/>
                            <a:gd name="connsiteX6" fmla="*/ 624198 w 4673016"/>
                            <a:gd name="connsiteY6" fmla="*/ 541866 h 1049866"/>
                            <a:gd name="connsiteX7" fmla="*/ 0 w 4673016"/>
                            <a:gd name="connsiteY7" fmla="*/ 275021 h 1049866"/>
                            <a:gd name="connsiteX8" fmla="*/ 912064 w 4673016"/>
                            <a:gd name="connsiteY8" fmla="*/ 16933 h 1049866"/>
                            <a:gd name="connsiteX9" fmla="*/ 2323954 w 4673016"/>
                            <a:gd name="connsiteY9" fmla="*/ 616023 h 1049866"/>
                            <a:gd name="connsiteX10" fmla="*/ 3756864 w 4673016"/>
                            <a:gd name="connsiteY10" fmla="*/ 0 h 104986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4673016" h="1049866">
                              <a:moveTo>
                                <a:pt x="3756864" y="0"/>
                              </a:moveTo>
                              <a:lnTo>
                                <a:pt x="4673016" y="239402"/>
                              </a:lnTo>
                              <a:lnTo>
                                <a:pt x="3993931" y="541866"/>
                              </a:lnTo>
                              <a:lnTo>
                                <a:pt x="3815839" y="467710"/>
                              </a:lnTo>
                              <a:lnTo>
                                <a:pt x="2300598" y="1049866"/>
                              </a:lnTo>
                              <a:lnTo>
                                <a:pt x="912064" y="457200"/>
                              </a:lnTo>
                              <a:lnTo>
                                <a:pt x="624198" y="541866"/>
                              </a:lnTo>
                              <a:lnTo>
                                <a:pt x="0" y="275021"/>
                              </a:lnTo>
                              <a:lnTo>
                                <a:pt x="912064" y="16933"/>
                              </a:lnTo>
                              <a:lnTo>
                                <a:pt x="2323954" y="616023"/>
                              </a:lnTo>
                              <a:lnTo>
                                <a:pt x="375686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A3"/>
                        </a:solidFill>
                        <a:ln w="1270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129" name="Freeform 3128">
                          <a:extLst>
                            <a:ext uri="{FF2B5EF4-FFF2-40B4-BE49-F238E27FC236}">
                              <a16:creationId xmlns:a16="http://schemas.microsoft.com/office/drawing/2014/main" id="{336E114E-5206-9441-92A3-58BADADFBCF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519948" y="3206783"/>
                          <a:ext cx="317042" cy="170569"/>
                        </a:xfrm>
                        <a:custGeom>
                          <a:avLst/>
                          <a:gdLst>
                            <a:gd name="connsiteX0" fmla="*/ 21021 w 1744718"/>
                            <a:gd name="connsiteY0" fmla="*/ 0 h 903890"/>
                            <a:gd name="connsiteX1" fmla="*/ 1744718 w 1744718"/>
                            <a:gd name="connsiteY1" fmla="*/ 693683 h 903890"/>
                            <a:gd name="connsiteX2" fmla="*/ 1145628 w 1744718"/>
                            <a:gd name="connsiteY2" fmla="*/ 903890 h 903890"/>
                            <a:gd name="connsiteX3" fmla="*/ 0 w 1744718"/>
                            <a:gd name="connsiteY3" fmla="*/ 451945 h 903890"/>
                            <a:gd name="connsiteX4" fmla="*/ 21021 w 1744718"/>
                            <a:gd name="connsiteY4" fmla="*/ 0 h 90389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744718" h="903890">
                              <a:moveTo>
                                <a:pt x="21021" y="0"/>
                              </a:moveTo>
                              <a:lnTo>
                                <a:pt x="1744718" y="693683"/>
                              </a:lnTo>
                              <a:lnTo>
                                <a:pt x="1145628" y="903890"/>
                              </a:lnTo>
                              <a:lnTo>
                                <a:pt x="0" y="451945"/>
                              </a:lnTo>
                              <a:lnTo>
                                <a:pt x="2102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A3"/>
                        </a:solidFill>
                        <a:ln w="1270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130" name="Freeform 3129">
                          <a:extLst>
                            <a:ext uri="{FF2B5EF4-FFF2-40B4-BE49-F238E27FC236}">
                              <a16:creationId xmlns:a16="http://schemas.microsoft.com/office/drawing/2014/main" id="{546CFBCA-F880-BA47-AEAB-90E707A1368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939341" y="3206783"/>
                          <a:ext cx="311312" cy="168585"/>
                        </a:xfrm>
                        <a:custGeom>
                          <a:avLst/>
                          <a:gdLst>
                            <a:gd name="connsiteX0" fmla="*/ 1702676 w 1713187"/>
                            <a:gd name="connsiteY0" fmla="*/ 0 h 893380"/>
                            <a:gd name="connsiteX1" fmla="*/ 1713187 w 1713187"/>
                            <a:gd name="connsiteY1" fmla="*/ 472966 h 893380"/>
                            <a:gd name="connsiteX2" fmla="*/ 578069 w 1713187"/>
                            <a:gd name="connsiteY2" fmla="*/ 893380 h 893380"/>
                            <a:gd name="connsiteX3" fmla="*/ 0 w 1713187"/>
                            <a:gd name="connsiteY3" fmla="*/ 693683 h 893380"/>
                            <a:gd name="connsiteX4" fmla="*/ 1702676 w 1713187"/>
                            <a:gd name="connsiteY4" fmla="*/ 0 h 89338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713187" h="893380">
                              <a:moveTo>
                                <a:pt x="1702676" y="0"/>
                              </a:moveTo>
                              <a:lnTo>
                                <a:pt x="1713187" y="472966"/>
                              </a:lnTo>
                              <a:lnTo>
                                <a:pt x="578069" y="893380"/>
                              </a:lnTo>
                              <a:lnTo>
                                <a:pt x="0" y="693683"/>
                              </a:lnTo>
                              <a:lnTo>
                                <a:pt x="170267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A8"/>
                        </a:solidFill>
                        <a:ln w="1270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131" name="Freeform 3130">
                          <a:extLst>
                            <a:ext uri="{FF2B5EF4-FFF2-40B4-BE49-F238E27FC236}">
                              <a16:creationId xmlns:a16="http://schemas.microsoft.com/office/drawing/2014/main" id="{E6924584-24D3-CA45-90F8-00CAABDABBE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047413" y="3123483"/>
                          <a:ext cx="676892" cy="267753"/>
                        </a:xfrm>
                        <a:custGeom>
                          <a:avLst/>
                          <a:gdLst>
                            <a:gd name="connsiteX0" fmla="*/ 599089 w 4162096"/>
                            <a:gd name="connsiteY0" fmla="*/ 273269 h 1618593"/>
                            <a:gd name="connsiteX1" fmla="*/ 882869 w 4162096"/>
                            <a:gd name="connsiteY1" fmla="*/ 199697 h 1618593"/>
                            <a:gd name="connsiteX2" fmla="*/ 2312276 w 4162096"/>
                            <a:gd name="connsiteY2" fmla="*/ 798786 h 1618593"/>
                            <a:gd name="connsiteX3" fmla="*/ 3794234 w 4162096"/>
                            <a:gd name="connsiteY3" fmla="*/ 199697 h 1618593"/>
                            <a:gd name="connsiteX4" fmla="*/ 4014951 w 4162096"/>
                            <a:gd name="connsiteY4" fmla="*/ 273269 h 1618593"/>
                            <a:gd name="connsiteX5" fmla="*/ 3058510 w 4162096"/>
                            <a:gd name="connsiteY5" fmla="*/ 641131 h 1618593"/>
                            <a:gd name="connsiteX6" fmla="*/ 3026979 w 4162096"/>
                            <a:gd name="connsiteY6" fmla="*/ 1114097 h 1618593"/>
                            <a:gd name="connsiteX7" fmla="*/ 4162096 w 4162096"/>
                            <a:gd name="connsiteY7" fmla="*/ 1545021 h 1618593"/>
                            <a:gd name="connsiteX8" fmla="*/ 3878317 w 4162096"/>
                            <a:gd name="connsiteY8" fmla="*/ 1608083 h 1618593"/>
                            <a:gd name="connsiteX9" fmla="*/ 2301765 w 4162096"/>
                            <a:gd name="connsiteY9" fmla="*/ 945931 h 1618593"/>
                            <a:gd name="connsiteX10" fmla="*/ 693682 w 4162096"/>
                            <a:gd name="connsiteY10" fmla="*/ 1618593 h 1618593"/>
                            <a:gd name="connsiteX11" fmla="*/ 430924 w 4162096"/>
                            <a:gd name="connsiteY11" fmla="*/ 1524000 h 1618593"/>
                            <a:gd name="connsiteX12" fmla="*/ 1576551 w 4162096"/>
                            <a:gd name="connsiteY12" fmla="*/ 1082566 h 1618593"/>
                            <a:gd name="connsiteX13" fmla="*/ 1545020 w 4162096"/>
                            <a:gd name="connsiteY13" fmla="*/ 609600 h 1618593"/>
                            <a:gd name="connsiteX14" fmla="*/ 0 w 4162096"/>
                            <a:gd name="connsiteY14" fmla="*/ 0 h 1618593"/>
                            <a:gd name="connsiteX15" fmla="*/ 872358 w 4162096"/>
                            <a:gd name="connsiteY15" fmla="*/ 210207 h 1618593"/>
                            <a:gd name="connsiteX16" fmla="*/ 872358 w 4162096"/>
                            <a:gd name="connsiteY16" fmla="*/ 210207 h 1618593"/>
                            <a:gd name="connsiteX0" fmla="*/ 168165 w 3731172"/>
                            <a:gd name="connsiteY0" fmla="*/ 73572 h 1418896"/>
                            <a:gd name="connsiteX1" fmla="*/ 451945 w 3731172"/>
                            <a:gd name="connsiteY1" fmla="*/ 0 h 1418896"/>
                            <a:gd name="connsiteX2" fmla="*/ 1881352 w 3731172"/>
                            <a:gd name="connsiteY2" fmla="*/ 599089 h 1418896"/>
                            <a:gd name="connsiteX3" fmla="*/ 3363310 w 3731172"/>
                            <a:gd name="connsiteY3" fmla="*/ 0 h 1418896"/>
                            <a:gd name="connsiteX4" fmla="*/ 3584027 w 3731172"/>
                            <a:gd name="connsiteY4" fmla="*/ 73572 h 1418896"/>
                            <a:gd name="connsiteX5" fmla="*/ 2627586 w 3731172"/>
                            <a:gd name="connsiteY5" fmla="*/ 441434 h 1418896"/>
                            <a:gd name="connsiteX6" fmla="*/ 2596055 w 3731172"/>
                            <a:gd name="connsiteY6" fmla="*/ 914400 h 1418896"/>
                            <a:gd name="connsiteX7" fmla="*/ 3731172 w 3731172"/>
                            <a:gd name="connsiteY7" fmla="*/ 1345324 h 1418896"/>
                            <a:gd name="connsiteX8" fmla="*/ 3447393 w 3731172"/>
                            <a:gd name="connsiteY8" fmla="*/ 1408386 h 1418896"/>
                            <a:gd name="connsiteX9" fmla="*/ 1870841 w 3731172"/>
                            <a:gd name="connsiteY9" fmla="*/ 746234 h 1418896"/>
                            <a:gd name="connsiteX10" fmla="*/ 262758 w 3731172"/>
                            <a:gd name="connsiteY10" fmla="*/ 1418896 h 1418896"/>
                            <a:gd name="connsiteX11" fmla="*/ 0 w 3731172"/>
                            <a:gd name="connsiteY11" fmla="*/ 1324303 h 1418896"/>
                            <a:gd name="connsiteX12" fmla="*/ 1145627 w 3731172"/>
                            <a:gd name="connsiteY12" fmla="*/ 882869 h 1418896"/>
                            <a:gd name="connsiteX13" fmla="*/ 1114096 w 3731172"/>
                            <a:gd name="connsiteY13" fmla="*/ 409903 h 1418896"/>
                            <a:gd name="connsiteX14" fmla="*/ 441434 w 3731172"/>
                            <a:gd name="connsiteY14" fmla="*/ 10510 h 1418896"/>
                            <a:gd name="connsiteX15" fmla="*/ 441434 w 3731172"/>
                            <a:gd name="connsiteY15" fmla="*/ 10510 h 1418896"/>
                            <a:gd name="connsiteX0" fmla="*/ 168165 w 3731172"/>
                            <a:gd name="connsiteY0" fmla="*/ 73572 h 1418896"/>
                            <a:gd name="connsiteX1" fmla="*/ 451945 w 3731172"/>
                            <a:gd name="connsiteY1" fmla="*/ 0 h 1418896"/>
                            <a:gd name="connsiteX2" fmla="*/ 1881352 w 3731172"/>
                            <a:gd name="connsiteY2" fmla="*/ 599089 h 1418896"/>
                            <a:gd name="connsiteX3" fmla="*/ 3363310 w 3731172"/>
                            <a:gd name="connsiteY3" fmla="*/ 0 h 1418896"/>
                            <a:gd name="connsiteX4" fmla="*/ 3584027 w 3731172"/>
                            <a:gd name="connsiteY4" fmla="*/ 73572 h 1418896"/>
                            <a:gd name="connsiteX5" fmla="*/ 2627586 w 3731172"/>
                            <a:gd name="connsiteY5" fmla="*/ 441434 h 1418896"/>
                            <a:gd name="connsiteX6" fmla="*/ 2596055 w 3731172"/>
                            <a:gd name="connsiteY6" fmla="*/ 914400 h 1418896"/>
                            <a:gd name="connsiteX7" fmla="*/ 3731172 w 3731172"/>
                            <a:gd name="connsiteY7" fmla="*/ 1345324 h 1418896"/>
                            <a:gd name="connsiteX8" fmla="*/ 3447393 w 3731172"/>
                            <a:gd name="connsiteY8" fmla="*/ 1408386 h 1418896"/>
                            <a:gd name="connsiteX9" fmla="*/ 1870841 w 3731172"/>
                            <a:gd name="connsiteY9" fmla="*/ 746234 h 1418896"/>
                            <a:gd name="connsiteX10" fmla="*/ 262758 w 3731172"/>
                            <a:gd name="connsiteY10" fmla="*/ 1418896 h 1418896"/>
                            <a:gd name="connsiteX11" fmla="*/ 0 w 3731172"/>
                            <a:gd name="connsiteY11" fmla="*/ 1324303 h 1418896"/>
                            <a:gd name="connsiteX12" fmla="*/ 1145627 w 3731172"/>
                            <a:gd name="connsiteY12" fmla="*/ 882869 h 1418896"/>
                            <a:gd name="connsiteX13" fmla="*/ 1114096 w 3731172"/>
                            <a:gd name="connsiteY13" fmla="*/ 409903 h 1418896"/>
                            <a:gd name="connsiteX14" fmla="*/ 441434 w 3731172"/>
                            <a:gd name="connsiteY14" fmla="*/ 10510 h 1418896"/>
                            <a:gd name="connsiteX0" fmla="*/ 168165 w 3731172"/>
                            <a:gd name="connsiteY0" fmla="*/ 73572 h 1418896"/>
                            <a:gd name="connsiteX1" fmla="*/ 451945 w 3731172"/>
                            <a:gd name="connsiteY1" fmla="*/ 0 h 1418896"/>
                            <a:gd name="connsiteX2" fmla="*/ 1881352 w 3731172"/>
                            <a:gd name="connsiteY2" fmla="*/ 599089 h 1418896"/>
                            <a:gd name="connsiteX3" fmla="*/ 3363310 w 3731172"/>
                            <a:gd name="connsiteY3" fmla="*/ 0 h 1418896"/>
                            <a:gd name="connsiteX4" fmla="*/ 3584027 w 3731172"/>
                            <a:gd name="connsiteY4" fmla="*/ 73572 h 1418896"/>
                            <a:gd name="connsiteX5" fmla="*/ 2627586 w 3731172"/>
                            <a:gd name="connsiteY5" fmla="*/ 441434 h 1418896"/>
                            <a:gd name="connsiteX6" fmla="*/ 2596055 w 3731172"/>
                            <a:gd name="connsiteY6" fmla="*/ 914400 h 1418896"/>
                            <a:gd name="connsiteX7" fmla="*/ 3731172 w 3731172"/>
                            <a:gd name="connsiteY7" fmla="*/ 1345324 h 1418896"/>
                            <a:gd name="connsiteX8" fmla="*/ 3447393 w 3731172"/>
                            <a:gd name="connsiteY8" fmla="*/ 1408386 h 1418896"/>
                            <a:gd name="connsiteX9" fmla="*/ 1870841 w 3731172"/>
                            <a:gd name="connsiteY9" fmla="*/ 746234 h 1418896"/>
                            <a:gd name="connsiteX10" fmla="*/ 262758 w 3731172"/>
                            <a:gd name="connsiteY10" fmla="*/ 1418896 h 1418896"/>
                            <a:gd name="connsiteX11" fmla="*/ 0 w 3731172"/>
                            <a:gd name="connsiteY11" fmla="*/ 1324303 h 1418896"/>
                            <a:gd name="connsiteX12" fmla="*/ 1145627 w 3731172"/>
                            <a:gd name="connsiteY12" fmla="*/ 882869 h 1418896"/>
                            <a:gd name="connsiteX13" fmla="*/ 1114096 w 3731172"/>
                            <a:gd name="connsiteY13" fmla="*/ 409903 h 1418896"/>
                            <a:gd name="connsiteX14" fmla="*/ 357351 w 3731172"/>
                            <a:gd name="connsiteY14" fmla="*/ 115613 h 1418896"/>
                            <a:gd name="connsiteX0" fmla="*/ 168165 w 3731172"/>
                            <a:gd name="connsiteY0" fmla="*/ 73572 h 1418896"/>
                            <a:gd name="connsiteX1" fmla="*/ 451945 w 3731172"/>
                            <a:gd name="connsiteY1" fmla="*/ 0 h 1418896"/>
                            <a:gd name="connsiteX2" fmla="*/ 1881352 w 3731172"/>
                            <a:gd name="connsiteY2" fmla="*/ 599089 h 1418896"/>
                            <a:gd name="connsiteX3" fmla="*/ 3363310 w 3731172"/>
                            <a:gd name="connsiteY3" fmla="*/ 0 h 1418896"/>
                            <a:gd name="connsiteX4" fmla="*/ 3584027 w 3731172"/>
                            <a:gd name="connsiteY4" fmla="*/ 73572 h 1418896"/>
                            <a:gd name="connsiteX5" fmla="*/ 2627586 w 3731172"/>
                            <a:gd name="connsiteY5" fmla="*/ 441434 h 1418896"/>
                            <a:gd name="connsiteX6" fmla="*/ 2596055 w 3731172"/>
                            <a:gd name="connsiteY6" fmla="*/ 914400 h 1418896"/>
                            <a:gd name="connsiteX7" fmla="*/ 3731172 w 3731172"/>
                            <a:gd name="connsiteY7" fmla="*/ 1345324 h 1418896"/>
                            <a:gd name="connsiteX8" fmla="*/ 3447393 w 3731172"/>
                            <a:gd name="connsiteY8" fmla="*/ 1408386 h 1418896"/>
                            <a:gd name="connsiteX9" fmla="*/ 1870841 w 3731172"/>
                            <a:gd name="connsiteY9" fmla="*/ 746234 h 1418896"/>
                            <a:gd name="connsiteX10" fmla="*/ 262758 w 3731172"/>
                            <a:gd name="connsiteY10" fmla="*/ 1418896 h 1418896"/>
                            <a:gd name="connsiteX11" fmla="*/ 0 w 3731172"/>
                            <a:gd name="connsiteY11" fmla="*/ 1324303 h 1418896"/>
                            <a:gd name="connsiteX12" fmla="*/ 1145627 w 3731172"/>
                            <a:gd name="connsiteY12" fmla="*/ 882869 h 1418896"/>
                            <a:gd name="connsiteX13" fmla="*/ 1114096 w 3731172"/>
                            <a:gd name="connsiteY13" fmla="*/ 409903 h 1418896"/>
                            <a:gd name="connsiteX14" fmla="*/ 147144 w 3731172"/>
                            <a:gd name="connsiteY14" fmla="*/ 63061 h 1418896"/>
                            <a:gd name="connsiteX0" fmla="*/ 168165 w 3731172"/>
                            <a:gd name="connsiteY0" fmla="*/ 73572 h 1418896"/>
                            <a:gd name="connsiteX1" fmla="*/ 451945 w 3731172"/>
                            <a:gd name="connsiteY1" fmla="*/ 0 h 1418896"/>
                            <a:gd name="connsiteX2" fmla="*/ 1881352 w 3731172"/>
                            <a:gd name="connsiteY2" fmla="*/ 599089 h 1418896"/>
                            <a:gd name="connsiteX3" fmla="*/ 3363310 w 3731172"/>
                            <a:gd name="connsiteY3" fmla="*/ 0 h 1418896"/>
                            <a:gd name="connsiteX4" fmla="*/ 3584027 w 3731172"/>
                            <a:gd name="connsiteY4" fmla="*/ 73572 h 1418896"/>
                            <a:gd name="connsiteX5" fmla="*/ 2627586 w 3731172"/>
                            <a:gd name="connsiteY5" fmla="*/ 441434 h 1418896"/>
                            <a:gd name="connsiteX6" fmla="*/ 2596055 w 3731172"/>
                            <a:gd name="connsiteY6" fmla="*/ 914400 h 1418896"/>
                            <a:gd name="connsiteX7" fmla="*/ 3731172 w 3731172"/>
                            <a:gd name="connsiteY7" fmla="*/ 1345324 h 1418896"/>
                            <a:gd name="connsiteX8" fmla="*/ 3447393 w 3731172"/>
                            <a:gd name="connsiteY8" fmla="*/ 1408386 h 1418896"/>
                            <a:gd name="connsiteX9" fmla="*/ 1870841 w 3731172"/>
                            <a:gd name="connsiteY9" fmla="*/ 746234 h 1418896"/>
                            <a:gd name="connsiteX10" fmla="*/ 262758 w 3731172"/>
                            <a:gd name="connsiteY10" fmla="*/ 1418896 h 1418896"/>
                            <a:gd name="connsiteX11" fmla="*/ 0 w 3731172"/>
                            <a:gd name="connsiteY11" fmla="*/ 1324303 h 1418896"/>
                            <a:gd name="connsiteX12" fmla="*/ 1145627 w 3731172"/>
                            <a:gd name="connsiteY12" fmla="*/ 882869 h 1418896"/>
                            <a:gd name="connsiteX13" fmla="*/ 1114096 w 3731172"/>
                            <a:gd name="connsiteY13" fmla="*/ 420413 h 1418896"/>
                            <a:gd name="connsiteX14" fmla="*/ 147144 w 3731172"/>
                            <a:gd name="connsiteY14" fmla="*/ 63061 h 1418896"/>
                            <a:gd name="connsiteX0" fmla="*/ 168165 w 3731172"/>
                            <a:gd name="connsiteY0" fmla="*/ 73572 h 1418896"/>
                            <a:gd name="connsiteX1" fmla="*/ 451945 w 3731172"/>
                            <a:gd name="connsiteY1" fmla="*/ 0 h 1418896"/>
                            <a:gd name="connsiteX2" fmla="*/ 1881352 w 3731172"/>
                            <a:gd name="connsiteY2" fmla="*/ 599089 h 1418896"/>
                            <a:gd name="connsiteX3" fmla="*/ 3363310 w 3731172"/>
                            <a:gd name="connsiteY3" fmla="*/ 0 h 1418896"/>
                            <a:gd name="connsiteX4" fmla="*/ 3584027 w 3731172"/>
                            <a:gd name="connsiteY4" fmla="*/ 73572 h 1418896"/>
                            <a:gd name="connsiteX5" fmla="*/ 2627586 w 3731172"/>
                            <a:gd name="connsiteY5" fmla="*/ 441434 h 1418896"/>
                            <a:gd name="connsiteX6" fmla="*/ 2596055 w 3731172"/>
                            <a:gd name="connsiteY6" fmla="*/ 914400 h 1418896"/>
                            <a:gd name="connsiteX7" fmla="*/ 3731172 w 3731172"/>
                            <a:gd name="connsiteY7" fmla="*/ 1345324 h 1418896"/>
                            <a:gd name="connsiteX8" fmla="*/ 3447393 w 3731172"/>
                            <a:gd name="connsiteY8" fmla="*/ 1408386 h 1418896"/>
                            <a:gd name="connsiteX9" fmla="*/ 1870841 w 3731172"/>
                            <a:gd name="connsiteY9" fmla="*/ 746234 h 1418896"/>
                            <a:gd name="connsiteX10" fmla="*/ 262758 w 3731172"/>
                            <a:gd name="connsiteY10" fmla="*/ 1418896 h 1418896"/>
                            <a:gd name="connsiteX11" fmla="*/ 0 w 3731172"/>
                            <a:gd name="connsiteY11" fmla="*/ 1324303 h 1418896"/>
                            <a:gd name="connsiteX12" fmla="*/ 1145627 w 3731172"/>
                            <a:gd name="connsiteY12" fmla="*/ 882869 h 1418896"/>
                            <a:gd name="connsiteX13" fmla="*/ 1114096 w 3731172"/>
                            <a:gd name="connsiteY13" fmla="*/ 420413 h 1418896"/>
                            <a:gd name="connsiteX14" fmla="*/ 189185 w 3731172"/>
                            <a:gd name="connsiteY14" fmla="*/ 84081 h 1418896"/>
                            <a:gd name="connsiteX0" fmla="*/ 168165 w 3731172"/>
                            <a:gd name="connsiteY0" fmla="*/ 73572 h 1418896"/>
                            <a:gd name="connsiteX1" fmla="*/ 451945 w 3731172"/>
                            <a:gd name="connsiteY1" fmla="*/ 0 h 1418896"/>
                            <a:gd name="connsiteX2" fmla="*/ 1881352 w 3731172"/>
                            <a:gd name="connsiteY2" fmla="*/ 599089 h 1418896"/>
                            <a:gd name="connsiteX3" fmla="*/ 3363310 w 3731172"/>
                            <a:gd name="connsiteY3" fmla="*/ 0 h 1418896"/>
                            <a:gd name="connsiteX4" fmla="*/ 3584027 w 3731172"/>
                            <a:gd name="connsiteY4" fmla="*/ 73572 h 1418896"/>
                            <a:gd name="connsiteX5" fmla="*/ 2627586 w 3731172"/>
                            <a:gd name="connsiteY5" fmla="*/ 441434 h 1418896"/>
                            <a:gd name="connsiteX6" fmla="*/ 2596055 w 3731172"/>
                            <a:gd name="connsiteY6" fmla="*/ 914400 h 1418896"/>
                            <a:gd name="connsiteX7" fmla="*/ 3731172 w 3731172"/>
                            <a:gd name="connsiteY7" fmla="*/ 1345324 h 1418896"/>
                            <a:gd name="connsiteX8" fmla="*/ 3447393 w 3731172"/>
                            <a:gd name="connsiteY8" fmla="*/ 1408386 h 1418896"/>
                            <a:gd name="connsiteX9" fmla="*/ 1870841 w 3731172"/>
                            <a:gd name="connsiteY9" fmla="*/ 746234 h 1418896"/>
                            <a:gd name="connsiteX10" fmla="*/ 262758 w 3731172"/>
                            <a:gd name="connsiteY10" fmla="*/ 1418896 h 1418896"/>
                            <a:gd name="connsiteX11" fmla="*/ 0 w 3731172"/>
                            <a:gd name="connsiteY11" fmla="*/ 1324303 h 1418896"/>
                            <a:gd name="connsiteX12" fmla="*/ 1145627 w 3731172"/>
                            <a:gd name="connsiteY12" fmla="*/ 882869 h 1418896"/>
                            <a:gd name="connsiteX13" fmla="*/ 1114096 w 3731172"/>
                            <a:gd name="connsiteY13" fmla="*/ 420413 h 1418896"/>
                            <a:gd name="connsiteX14" fmla="*/ 189185 w 3731172"/>
                            <a:gd name="connsiteY14" fmla="*/ 84081 h 1418896"/>
                            <a:gd name="connsiteX15" fmla="*/ 168165 w 3731172"/>
                            <a:gd name="connsiteY15" fmla="*/ 73572 h 1418896"/>
                            <a:gd name="connsiteX0" fmla="*/ 168165 w 3731172"/>
                            <a:gd name="connsiteY0" fmla="*/ 73572 h 1418896"/>
                            <a:gd name="connsiteX1" fmla="*/ 451945 w 3731172"/>
                            <a:gd name="connsiteY1" fmla="*/ 0 h 1418896"/>
                            <a:gd name="connsiteX2" fmla="*/ 1881352 w 3731172"/>
                            <a:gd name="connsiteY2" fmla="*/ 599089 h 1418896"/>
                            <a:gd name="connsiteX3" fmla="*/ 3363310 w 3731172"/>
                            <a:gd name="connsiteY3" fmla="*/ 0 h 1418896"/>
                            <a:gd name="connsiteX4" fmla="*/ 3584027 w 3731172"/>
                            <a:gd name="connsiteY4" fmla="*/ 73572 h 1418896"/>
                            <a:gd name="connsiteX5" fmla="*/ 2627586 w 3731172"/>
                            <a:gd name="connsiteY5" fmla="*/ 441434 h 1418896"/>
                            <a:gd name="connsiteX6" fmla="*/ 2596055 w 3731172"/>
                            <a:gd name="connsiteY6" fmla="*/ 914400 h 1418896"/>
                            <a:gd name="connsiteX7" fmla="*/ 3731172 w 3731172"/>
                            <a:gd name="connsiteY7" fmla="*/ 1345324 h 1418896"/>
                            <a:gd name="connsiteX8" fmla="*/ 3447393 w 3731172"/>
                            <a:gd name="connsiteY8" fmla="*/ 1408386 h 1418896"/>
                            <a:gd name="connsiteX9" fmla="*/ 1870841 w 3731172"/>
                            <a:gd name="connsiteY9" fmla="*/ 746234 h 1418896"/>
                            <a:gd name="connsiteX10" fmla="*/ 262758 w 3731172"/>
                            <a:gd name="connsiteY10" fmla="*/ 1418896 h 1418896"/>
                            <a:gd name="connsiteX11" fmla="*/ 0 w 3731172"/>
                            <a:gd name="connsiteY11" fmla="*/ 1324303 h 1418896"/>
                            <a:gd name="connsiteX12" fmla="*/ 1145627 w 3731172"/>
                            <a:gd name="connsiteY12" fmla="*/ 882869 h 1418896"/>
                            <a:gd name="connsiteX13" fmla="*/ 1156137 w 3731172"/>
                            <a:gd name="connsiteY13" fmla="*/ 441434 h 1418896"/>
                            <a:gd name="connsiteX14" fmla="*/ 189185 w 3731172"/>
                            <a:gd name="connsiteY14" fmla="*/ 84081 h 1418896"/>
                            <a:gd name="connsiteX15" fmla="*/ 168165 w 3731172"/>
                            <a:gd name="connsiteY15" fmla="*/ 73572 h 1418896"/>
                            <a:gd name="connsiteX0" fmla="*/ 168165 w 3731172"/>
                            <a:gd name="connsiteY0" fmla="*/ 73572 h 1418896"/>
                            <a:gd name="connsiteX1" fmla="*/ 451945 w 3731172"/>
                            <a:gd name="connsiteY1" fmla="*/ 0 h 1418896"/>
                            <a:gd name="connsiteX2" fmla="*/ 1881352 w 3731172"/>
                            <a:gd name="connsiteY2" fmla="*/ 599089 h 1418896"/>
                            <a:gd name="connsiteX3" fmla="*/ 3363310 w 3731172"/>
                            <a:gd name="connsiteY3" fmla="*/ 0 h 1418896"/>
                            <a:gd name="connsiteX4" fmla="*/ 3584027 w 3731172"/>
                            <a:gd name="connsiteY4" fmla="*/ 73572 h 1418896"/>
                            <a:gd name="connsiteX5" fmla="*/ 2627586 w 3731172"/>
                            <a:gd name="connsiteY5" fmla="*/ 441434 h 1418896"/>
                            <a:gd name="connsiteX6" fmla="*/ 2596055 w 3731172"/>
                            <a:gd name="connsiteY6" fmla="*/ 914400 h 1418896"/>
                            <a:gd name="connsiteX7" fmla="*/ 3731172 w 3731172"/>
                            <a:gd name="connsiteY7" fmla="*/ 1345324 h 1418896"/>
                            <a:gd name="connsiteX8" fmla="*/ 3447393 w 3731172"/>
                            <a:gd name="connsiteY8" fmla="*/ 1408386 h 1418896"/>
                            <a:gd name="connsiteX9" fmla="*/ 1870841 w 3731172"/>
                            <a:gd name="connsiteY9" fmla="*/ 746234 h 1418896"/>
                            <a:gd name="connsiteX10" fmla="*/ 262758 w 3731172"/>
                            <a:gd name="connsiteY10" fmla="*/ 1418896 h 1418896"/>
                            <a:gd name="connsiteX11" fmla="*/ 0 w 3731172"/>
                            <a:gd name="connsiteY11" fmla="*/ 1324303 h 1418896"/>
                            <a:gd name="connsiteX12" fmla="*/ 1145627 w 3731172"/>
                            <a:gd name="connsiteY12" fmla="*/ 882869 h 1418896"/>
                            <a:gd name="connsiteX13" fmla="*/ 1145626 w 3731172"/>
                            <a:gd name="connsiteY13" fmla="*/ 451945 h 1418896"/>
                            <a:gd name="connsiteX14" fmla="*/ 189185 w 3731172"/>
                            <a:gd name="connsiteY14" fmla="*/ 84081 h 1418896"/>
                            <a:gd name="connsiteX15" fmla="*/ 168165 w 3731172"/>
                            <a:gd name="connsiteY15" fmla="*/ 73572 h 1418896"/>
                            <a:gd name="connsiteX0" fmla="*/ 168165 w 3731172"/>
                            <a:gd name="connsiteY0" fmla="*/ 73572 h 1418896"/>
                            <a:gd name="connsiteX1" fmla="*/ 451945 w 3731172"/>
                            <a:gd name="connsiteY1" fmla="*/ 0 h 1418896"/>
                            <a:gd name="connsiteX2" fmla="*/ 1881352 w 3731172"/>
                            <a:gd name="connsiteY2" fmla="*/ 599089 h 1418896"/>
                            <a:gd name="connsiteX3" fmla="*/ 3363310 w 3731172"/>
                            <a:gd name="connsiteY3" fmla="*/ 0 h 1418896"/>
                            <a:gd name="connsiteX4" fmla="*/ 3584027 w 3731172"/>
                            <a:gd name="connsiteY4" fmla="*/ 73572 h 1418896"/>
                            <a:gd name="connsiteX5" fmla="*/ 2627586 w 3731172"/>
                            <a:gd name="connsiteY5" fmla="*/ 441434 h 1418896"/>
                            <a:gd name="connsiteX6" fmla="*/ 2596055 w 3731172"/>
                            <a:gd name="connsiteY6" fmla="*/ 914400 h 1418896"/>
                            <a:gd name="connsiteX7" fmla="*/ 3731172 w 3731172"/>
                            <a:gd name="connsiteY7" fmla="*/ 1345324 h 1418896"/>
                            <a:gd name="connsiteX8" fmla="*/ 3447393 w 3731172"/>
                            <a:gd name="connsiteY8" fmla="*/ 1408386 h 1418896"/>
                            <a:gd name="connsiteX9" fmla="*/ 1870841 w 3731172"/>
                            <a:gd name="connsiteY9" fmla="*/ 746234 h 1418896"/>
                            <a:gd name="connsiteX10" fmla="*/ 262758 w 3731172"/>
                            <a:gd name="connsiteY10" fmla="*/ 1418896 h 1418896"/>
                            <a:gd name="connsiteX11" fmla="*/ 0 w 3731172"/>
                            <a:gd name="connsiteY11" fmla="*/ 1324303 h 1418896"/>
                            <a:gd name="connsiteX12" fmla="*/ 1145627 w 3731172"/>
                            <a:gd name="connsiteY12" fmla="*/ 903890 h 1418896"/>
                            <a:gd name="connsiteX13" fmla="*/ 1145626 w 3731172"/>
                            <a:gd name="connsiteY13" fmla="*/ 451945 h 1418896"/>
                            <a:gd name="connsiteX14" fmla="*/ 189185 w 3731172"/>
                            <a:gd name="connsiteY14" fmla="*/ 84081 h 1418896"/>
                            <a:gd name="connsiteX15" fmla="*/ 168165 w 3731172"/>
                            <a:gd name="connsiteY15" fmla="*/ 73572 h 1418896"/>
                            <a:gd name="connsiteX0" fmla="*/ 147144 w 3710151"/>
                            <a:gd name="connsiteY0" fmla="*/ 73572 h 1418896"/>
                            <a:gd name="connsiteX1" fmla="*/ 430924 w 3710151"/>
                            <a:gd name="connsiteY1" fmla="*/ 0 h 1418896"/>
                            <a:gd name="connsiteX2" fmla="*/ 1860331 w 3710151"/>
                            <a:gd name="connsiteY2" fmla="*/ 599089 h 1418896"/>
                            <a:gd name="connsiteX3" fmla="*/ 3342289 w 3710151"/>
                            <a:gd name="connsiteY3" fmla="*/ 0 h 1418896"/>
                            <a:gd name="connsiteX4" fmla="*/ 3563006 w 3710151"/>
                            <a:gd name="connsiteY4" fmla="*/ 73572 h 1418896"/>
                            <a:gd name="connsiteX5" fmla="*/ 2606565 w 3710151"/>
                            <a:gd name="connsiteY5" fmla="*/ 441434 h 1418896"/>
                            <a:gd name="connsiteX6" fmla="*/ 2575034 w 3710151"/>
                            <a:gd name="connsiteY6" fmla="*/ 914400 h 1418896"/>
                            <a:gd name="connsiteX7" fmla="*/ 3710151 w 3710151"/>
                            <a:gd name="connsiteY7" fmla="*/ 1345324 h 1418896"/>
                            <a:gd name="connsiteX8" fmla="*/ 3426372 w 3710151"/>
                            <a:gd name="connsiteY8" fmla="*/ 1408386 h 1418896"/>
                            <a:gd name="connsiteX9" fmla="*/ 1849820 w 3710151"/>
                            <a:gd name="connsiteY9" fmla="*/ 746234 h 1418896"/>
                            <a:gd name="connsiteX10" fmla="*/ 241737 w 3710151"/>
                            <a:gd name="connsiteY10" fmla="*/ 1418896 h 1418896"/>
                            <a:gd name="connsiteX11" fmla="*/ 0 w 3710151"/>
                            <a:gd name="connsiteY11" fmla="*/ 1334814 h 1418896"/>
                            <a:gd name="connsiteX12" fmla="*/ 1124606 w 3710151"/>
                            <a:gd name="connsiteY12" fmla="*/ 903890 h 1418896"/>
                            <a:gd name="connsiteX13" fmla="*/ 1124605 w 3710151"/>
                            <a:gd name="connsiteY13" fmla="*/ 451945 h 1418896"/>
                            <a:gd name="connsiteX14" fmla="*/ 168164 w 3710151"/>
                            <a:gd name="connsiteY14" fmla="*/ 84081 h 1418896"/>
                            <a:gd name="connsiteX15" fmla="*/ 147144 w 3710151"/>
                            <a:gd name="connsiteY15" fmla="*/ 73572 h 1418896"/>
                            <a:gd name="connsiteX0" fmla="*/ 147144 w 3710151"/>
                            <a:gd name="connsiteY0" fmla="*/ 73572 h 1418896"/>
                            <a:gd name="connsiteX1" fmla="*/ 430924 w 3710151"/>
                            <a:gd name="connsiteY1" fmla="*/ 0 h 1418896"/>
                            <a:gd name="connsiteX2" fmla="*/ 1860331 w 3710151"/>
                            <a:gd name="connsiteY2" fmla="*/ 599089 h 1418896"/>
                            <a:gd name="connsiteX3" fmla="*/ 3342289 w 3710151"/>
                            <a:gd name="connsiteY3" fmla="*/ 0 h 1418896"/>
                            <a:gd name="connsiteX4" fmla="*/ 3563006 w 3710151"/>
                            <a:gd name="connsiteY4" fmla="*/ 73572 h 1418896"/>
                            <a:gd name="connsiteX5" fmla="*/ 2606565 w 3710151"/>
                            <a:gd name="connsiteY5" fmla="*/ 441434 h 1418896"/>
                            <a:gd name="connsiteX6" fmla="*/ 2606565 w 3710151"/>
                            <a:gd name="connsiteY6" fmla="*/ 924910 h 1418896"/>
                            <a:gd name="connsiteX7" fmla="*/ 3710151 w 3710151"/>
                            <a:gd name="connsiteY7" fmla="*/ 1345324 h 1418896"/>
                            <a:gd name="connsiteX8" fmla="*/ 3426372 w 3710151"/>
                            <a:gd name="connsiteY8" fmla="*/ 1408386 h 1418896"/>
                            <a:gd name="connsiteX9" fmla="*/ 1849820 w 3710151"/>
                            <a:gd name="connsiteY9" fmla="*/ 746234 h 1418896"/>
                            <a:gd name="connsiteX10" fmla="*/ 241737 w 3710151"/>
                            <a:gd name="connsiteY10" fmla="*/ 1418896 h 1418896"/>
                            <a:gd name="connsiteX11" fmla="*/ 0 w 3710151"/>
                            <a:gd name="connsiteY11" fmla="*/ 1334814 h 1418896"/>
                            <a:gd name="connsiteX12" fmla="*/ 1124606 w 3710151"/>
                            <a:gd name="connsiteY12" fmla="*/ 903890 h 1418896"/>
                            <a:gd name="connsiteX13" fmla="*/ 1124605 w 3710151"/>
                            <a:gd name="connsiteY13" fmla="*/ 451945 h 1418896"/>
                            <a:gd name="connsiteX14" fmla="*/ 168164 w 3710151"/>
                            <a:gd name="connsiteY14" fmla="*/ 84081 h 1418896"/>
                            <a:gd name="connsiteX15" fmla="*/ 147144 w 3710151"/>
                            <a:gd name="connsiteY15" fmla="*/ 73572 h 1418896"/>
                            <a:gd name="connsiteX0" fmla="*/ 147144 w 3710151"/>
                            <a:gd name="connsiteY0" fmla="*/ 73572 h 1418896"/>
                            <a:gd name="connsiteX1" fmla="*/ 430924 w 3710151"/>
                            <a:gd name="connsiteY1" fmla="*/ 0 h 1418896"/>
                            <a:gd name="connsiteX2" fmla="*/ 1860331 w 3710151"/>
                            <a:gd name="connsiteY2" fmla="*/ 599089 h 1418896"/>
                            <a:gd name="connsiteX3" fmla="*/ 3342289 w 3710151"/>
                            <a:gd name="connsiteY3" fmla="*/ 0 h 1418896"/>
                            <a:gd name="connsiteX4" fmla="*/ 3563006 w 3710151"/>
                            <a:gd name="connsiteY4" fmla="*/ 73572 h 1418896"/>
                            <a:gd name="connsiteX5" fmla="*/ 2606565 w 3710151"/>
                            <a:gd name="connsiteY5" fmla="*/ 441434 h 1418896"/>
                            <a:gd name="connsiteX6" fmla="*/ 2610282 w 3710151"/>
                            <a:gd name="connsiteY6" fmla="*/ 902607 h 1418896"/>
                            <a:gd name="connsiteX7" fmla="*/ 3710151 w 3710151"/>
                            <a:gd name="connsiteY7" fmla="*/ 1345324 h 1418896"/>
                            <a:gd name="connsiteX8" fmla="*/ 3426372 w 3710151"/>
                            <a:gd name="connsiteY8" fmla="*/ 1408386 h 1418896"/>
                            <a:gd name="connsiteX9" fmla="*/ 1849820 w 3710151"/>
                            <a:gd name="connsiteY9" fmla="*/ 746234 h 1418896"/>
                            <a:gd name="connsiteX10" fmla="*/ 241737 w 3710151"/>
                            <a:gd name="connsiteY10" fmla="*/ 1418896 h 1418896"/>
                            <a:gd name="connsiteX11" fmla="*/ 0 w 3710151"/>
                            <a:gd name="connsiteY11" fmla="*/ 1334814 h 1418896"/>
                            <a:gd name="connsiteX12" fmla="*/ 1124606 w 3710151"/>
                            <a:gd name="connsiteY12" fmla="*/ 903890 h 1418896"/>
                            <a:gd name="connsiteX13" fmla="*/ 1124605 w 3710151"/>
                            <a:gd name="connsiteY13" fmla="*/ 451945 h 1418896"/>
                            <a:gd name="connsiteX14" fmla="*/ 168164 w 3710151"/>
                            <a:gd name="connsiteY14" fmla="*/ 84081 h 1418896"/>
                            <a:gd name="connsiteX15" fmla="*/ 147144 w 3710151"/>
                            <a:gd name="connsiteY15" fmla="*/ 73572 h 1418896"/>
                            <a:gd name="connsiteX0" fmla="*/ 147144 w 3710151"/>
                            <a:gd name="connsiteY0" fmla="*/ 73572 h 1418896"/>
                            <a:gd name="connsiteX1" fmla="*/ 430924 w 3710151"/>
                            <a:gd name="connsiteY1" fmla="*/ 0 h 1418896"/>
                            <a:gd name="connsiteX2" fmla="*/ 1860331 w 3710151"/>
                            <a:gd name="connsiteY2" fmla="*/ 599089 h 1418896"/>
                            <a:gd name="connsiteX3" fmla="*/ 3342289 w 3710151"/>
                            <a:gd name="connsiteY3" fmla="*/ 0 h 1418896"/>
                            <a:gd name="connsiteX4" fmla="*/ 3563006 w 3710151"/>
                            <a:gd name="connsiteY4" fmla="*/ 73572 h 1418896"/>
                            <a:gd name="connsiteX5" fmla="*/ 2617717 w 3710151"/>
                            <a:gd name="connsiteY5" fmla="*/ 445151 h 1418896"/>
                            <a:gd name="connsiteX6" fmla="*/ 2610282 w 3710151"/>
                            <a:gd name="connsiteY6" fmla="*/ 902607 h 1418896"/>
                            <a:gd name="connsiteX7" fmla="*/ 3710151 w 3710151"/>
                            <a:gd name="connsiteY7" fmla="*/ 1345324 h 1418896"/>
                            <a:gd name="connsiteX8" fmla="*/ 3426372 w 3710151"/>
                            <a:gd name="connsiteY8" fmla="*/ 1408386 h 1418896"/>
                            <a:gd name="connsiteX9" fmla="*/ 1849820 w 3710151"/>
                            <a:gd name="connsiteY9" fmla="*/ 746234 h 1418896"/>
                            <a:gd name="connsiteX10" fmla="*/ 241737 w 3710151"/>
                            <a:gd name="connsiteY10" fmla="*/ 1418896 h 1418896"/>
                            <a:gd name="connsiteX11" fmla="*/ 0 w 3710151"/>
                            <a:gd name="connsiteY11" fmla="*/ 1334814 h 1418896"/>
                            <a:gd name="connsiteX12" fmla="*/ 1124606 w 3710151"/>
                            <a:gd name="connsiteY12" fmla="*/ 903890 h 1418896"/>
                            <a:gd name="connsiteX13" fmla="*/ 1124605 w 3710151"/>
                            <a:gd name="connsiteY13" fmla="*/ 451945 h 1418896"/>
                            <a:gd name="connsiteX14" fmla="*/ 168164 w 3710151"/>
                            <a:gd name="connsiteY14" fmla="*/ 84081 h 1418896"/>
                            <a:gd name="connsiteX15" fmla="*/ 147144 w 3710151"/>
                            <a:gd name="connsiteY15" fmla="*/ 73572 h 1418896"/>
                            <a:gd name="connsiteX0" fmla="*/ 147144 w 3710151"/>
                            <a:gd name="connsiteY0" fmla="*/ 73572 h 1418896"/>
                            <a:gd name="connsiteX1" fmla="*/ 430924 w 3710151"/>
                            <a:gd name="connsiteY1" fmla="*/ 0 h 1418896"/>
                            <a:gd name="connsiteX2" fmla="*/ 1860331 w 3710151"/>
                            <a:gd name="connsiteY2" fmla="*/ 599089 h 1418896"/>
                            <a:gd name="connsiteX3" fmla="*/ 3342289 w 3710151"/>
                            <a:gd name="connsiteY3" fmla="*/ 0 h 1418896"/>
                            <a:gd name="connsiteX4" fmla="*/ 3563006 w 3710151"/>
                            <a:gd name="connsiteY4" fmla="*/ 73572 h 1418896"/>
                            <a:gd name="connsiteX5" fmla="*/ 2617717 w 3710151"/>
                            <a:gd name="connsiteY5" fmla="*/ 448868 h 1418896"/>
                            <a:gd name="connsiteX6" fmla="*/ 2610282 w 3710151"/>
                            <a:gd name="connsiteY6" fmla="*/ 902607 h 1418896"/>
                            <a:gd name="connsiteX7" fmla="*/ 3710151 w 3710151"/>
                            <a:gd name="connsiteY7" fmla="*/ 1345324 h 1418896"/>
                            <a:gd name="connsiteX8" fmla="*/ 3426372 w 3710151"/>
                            <a:gd name="connsiteY8" fmla="*/ 1408386 h 1418896"/>
                            <a:gd name="connsiteX9" fmla="*/ 1849820 w 3710151"/>
                            <a:gd name="connsiteY9" fmla="*/ 746234 h 1418896"/>
                            <a:gd name="connsiteX10" fmla="*/ 241737 w 3710151"/>
                            <a:gd name="connsiteY10" fmla="*/ 1418896 h 1418896"/>
                            <a:gd name="connsiteX11" fmla="*/ 0 w 3710151"/>
                            <a:gd name="connsiteY11" fmla="*/ 1334814 h 1418896"/>
                            <a:gd name="connsiteX12" fmla="*/ 1124606 w 3710151"/>
                            <a:gd name="connsiteY12" fmla="*/ 903890 h 1418896"/>
                            <a:gd name="connsiteX13" fmla="*/ 1124605 w 3710151"/>
                            <a:gd name="connsiteY13" fmla="*/ 451945 h 1418896"/>
                            <a:gd name="connsiteX14" fmla="*/ 168164 w 3710151"/>
                            <a:gd name="connsiteY14" fmla="*/ 84081 h 1418896"/>
                            <a:gd name="connsiteX15" fmla="*/ 147144 w 3710151"/>
                            <a:gd name="connsiteY15" fmla="*/ 73572 h 1418896"/>
                            <a:gd name="connsiteX0" fmla="*/ 147144 w 3710151"/>
                            <a:gd name="connsiteY0" fmla="*/ 73572 h 1418896"/>
                            <a:gd name="connsiteX1" fmla="*/ 430924 w 3710151"/>
                            <a:gd name="connsiteY1" fmla="*/ 0 h 1418896"/>
                            <a:gd name="connsiteX2" fmla="*/ 1838028 w 3710151"/>
                            <a:gd name="connsiteY2" fmla="*/ 591655 h 1418896"/>
                            <a:gd name="connsiteX3" fmla="*/ 3342289 w 3710151"/>
                            <a:gd name="connsiteY3" fmla="*/ 0 h 1418896"/>
                            <a:gd name="connsiteX4" fmla="*/ 3563006 w 3710151"/>
                            <a:gd name="connsiteY4" fmla="*/ 73572 h 1418896"/>
                            <a:gd name="connsiteX5" fmla="*/ 2617717 w 3710151"/>
                            <a:gd name="connsiteY5" fmla="*/ 448868 h 1418896"/>
                            <a:gd name="connsiteX6" fmla="*/ 2610282 w 3710151"/>
                            <a:gd name="connsiteY6" fmla="*/ 902607 h 1418896"/>
                            <a:gd name="connsiteX7" fmla="*/ 3710151 w 3710151"/>
                            <a:gd name="connsiteY7" fmla="*/ 1345324 h 1418896"/>
                            <a:gd name="connsiteX8" fmla="*/ 3426372 w 3710151"/>
                            <a:gd name="connsiteY8" fmla="*/ 1408386 h 1418896"/>
                            <a:gd name="connsiteX9" fmla="*/ 1849820 w 3710151"/>
                            <a:gd name="connsiteY9" fmla="*/ 746234 h 1418896"/>
                            <a:gd name="connsiteX10" fmla="*/ 241737 w 3710151"/>
                            <a:gd name="connsiteY10" fmla="*/ 1418896 h 1418896"/>
                            <a:gd name="connsiteX11" fmla="*/ 0 w 3710151"/>
                            <a:gd name="connsiteY11" fmla="*/ 1334814 h 1418896"/>
                            <a:gd name="connsiteX12" fmla="*/ 1124606 w 3710151"/>
                            <a:gd name="connsiteY12" fmla="*/ 903890 h 1418896"/>
                            <a:gd name="connsiteX13" fmla="*/ 1124605 w 3710151"/>
                            <a:gd name="connsiteY13" fmla="*/ 451945 h 1418896"/>
                            <a:gd name="connsiteX14" fmla="*/ 168164 w 3710151"/>
                            <a:gd name="connsiteY14" fmla="*/ 84081 h 1418896"/>
                            <a:gd name="connsiteX15" fmla="*/ 147144 w 3710151"/>
                            <a:gd name="connsiteY15" fmla="*/ 73572 h 1418896"/>
                            <a:gd name="connsiteX0" fmla="*/ 147144 w 3710151"/>
                            <a:gd name="connsiteY0" fmla="*/ 73572 h 1418896"/>
                            <a:gd name="connsiteX1" fmla="*/ 430924 w 3710151"/>
                            <a:gd name="connsiteY1" fmla="*/ 0 h 1418896"/>
                            <a:gd name="connsiteX2" fmla="*/ 1838028 w 3710151"/>
                            <a:gd name="connsiteY2" fmla="*/ 591655 h 1418896"/>
                            <a:gd name="connsiteX3" fmla="*/ 3342289 w 3710151"/>
                            <a:gd name="connsiteY3" fmla="*/ 0 h 1418896"/>
                            <a:gd name="connsiteX4" fmla="*/ 3563006 w 3710151"/>
                            <a:gd name="connsiteY4" fmla="*/ 73572 h 1418896"/>
                            <a:gd name="connsiteX5" fmla="*/ 2617717 w 3710151"/>
                            <a:gd name="connsiteY5" fmla="*/ 448868 h 1418896"/>
                            <a:gd name="connsiteX6" fmla="*/ 2610282 w 3710151"/>
                            <a:gd name="connsiteY6" fmla="*/ 902607 h 1418896"/>
                            <a:gd name="connsiteX7" fmla="*/ 3710151 w 3710151"/>
                            <a:gd name="connsiteY7" fmla="*/ 1345324 h 1418896"/>
                            <a:gd name="connsiteX8" fmla="*/ 3426372 w 3710151"/>
                            <a:gd name="connsiteY8" fmla="*/ 1408386 h 1418896"/>
                            <a:gd name="connsiteX9" fmla="*/ 1849820 w 3710151"/>
                            <a:gd name="connsiteY9" fmla="*/ 746234 h 1418896"/>
                            <a:gd name="connsiteX10" fmla="*/ 241737 w 3710151"/>
                            <a:gd name="connsiteY10" fmla="*/ 1418896 h 1418896"/>
                            <a:gd name="connsiteX11" fmla="*/ 0 w 3710151"/>
                            <a:gd name="connsiteY11" fmla="*/ 1334814 h 1418896"/>
                            <a:gd name="connsiteX12" fmla="*/ 1124606 w 3710151"/>
                            <a:gd name="connsiteY12" fmla="*/ 903890 h 1418896"/>
                            <a:gd name="connsiteX13" fmla="*/ 1087434 w 3710151"/>
                            <a:gd name="connsiteY13" fmla="*/ 451945 h 1418896"/>
                            <a:gd name="connsiteX14" fmla="*/ 168164 w 3710151"/>
                            <a:gd name="connsiteY14" fmla="*/ 84081 h 1418896"/>
                            <a:gd name="connsiteX15" fmla="*/ 147144 w 3710151"/>
                            <a:gd name="connsiteY15" fmla="*/ 73572 h 1418896"/>
                            <a:gd name="connsiteX0" fmla="*/ 147144 w 3710151"/>
                            <a:gd name="connsiteY0" fmla="*/ 73572 h 1418896"/>
                            <a:gd name="connsiteX1" fmla="*/ 430924 w 3710151"/>
                            <a:gd name="connsiteY1" fmla="*/ 0 h 1418896"/>
                            <a:gd name="connsiteX2" fmla="*/ 1838028 w 3710151"/>
                            <a:gd name="connsiteY2" fmla="*/ 591655 h 1418896"/>
                            <a:gd name="connsiteX3" fmla="*/ 3342289 w 3710151"/>
                            <a:gd name="connsiteY3" fmla="*/ 0 h 1418896"/>
                            <a:gd name="connsiteX4" fmla="*/ 3563006 w 3710151"/>
                            <a:gd name="connsiteY4" fmla="*/ 73572 h 1418896"/>
                            <a:gd name="connsiteX5" fmla="*/ 2617717 w 3710151"/>
                            <a:gd name="connsiteY5" fmla="*/ 448868 h 1418896"/>
                            <a:gd name="connsiteX6" fmla="*/ 2610282 w 3710151"/>
                            <a:gd name="connsiteY6" fmla="*/ 902607 h 1418896"/>
                            <a:gd name="connsiteX7" fmla="*/ 3710151 w 3710151"/>
                            <a:gd name="connsiteY7" fmla="*/ 1345324 h 1418896"/>
                            <a:gd name="connsiteX8" fmla="*/ 3426372 w 3710151"/>
                            <a:gd name="connsiteY8" fmla="*/ 1408386 h 1418896"/>
                            <a:gd name="connsiteX9" fmla="*/ 1849820 w 3710151"/>
                            <a:gd name="connsiteY9" fmla="*/ 746234 h 1418896"/>
                            <a:gd name="connsiteX10" fmla="*/ 241737 w 3710151"/>
                            <a:gd name="connsiteY10" fmla="*/ 1418896 h 1418896"/>
                            <a:gd name="connsiteX11" fmla="*/ 0 w 3710151"/>
                            <a:gd name="connsiteY11" fmla="*/ 1334814 h 1418896"/>
                            <a:gd name="connsiteX12" fmla="*/ 1098586 w 3710151"/>
                            <a:gd name="connsiteY12" fmla="*/ 903890 h 1418896"/>
                            <a:gd name="connsiteX13" fmla="*/ 1087434 w 3710151"/>
                            <a:gd name="connsiteY13" fmla="*/ 451945 h 1418896"/>
                            <a:gd name="connsiteX14" fmla="*/ 168164 w 3710151"/>
                            <a:gd name="connsiteY14" fmla="*/ 84081 h 1418896"/>
                            <a:gd name="connsiteX15" fmla="*/ 147144 w 3710151"/>
                            <a:gd name="connsiteY15" fmla="*/ 73572 h 1418896"/>
                            <a:gd name="connsiteX0" fmla="*/ 162012 w 3725019"/>
                            <a:gd name="connsiteY0" fmla="*/ 73572 h 1418896"/>
                            <a:gd name="connsiteX1" fmla="*/ 445792 w 3725019"/>
                            <a:gd name="connsiteY1" fmla="*/ 0 h 1418896"/>
                            <a:gd name="connsiteX2" fmla="*/ 1852896 w 3725019"/>
                            <a:gd name="connsiteY2" fmla="*/ 591655 h 1418896"/>
                            <a:gd name="connsiteX3" fmla="*/ 3357157 w 3725019"/>
                            <a:gd name="connsiteY3" fmla="*/ 0 h 1418896"/>
                            <a:gd name="connsiteX4" fmla="*/ 3577874 w 3725019"/>
                            <a:gd name="connsiteY4" fmla="*/ 73572 h 1418896"/>
                            <a:gd name="connsiteX5" fmla="*/ 2632585 w 3725019"/>
                            <a:gd name="connsiteY5" fmla="*/ 448868 h 1418896"/>
                            <a:gd name="connsiteX6" fmla="*/ 2625150 w 3725019"/>
                            <a:gd name="connsiteY6" fmla="*/ 902607 h 1418896"/>
                            <a:gd name="connsiteX7" fmla="*/ 3725019 w 3725019"/>
                            <a:gd name="connsiteY7" fmla="*/ 1345324 h 1418896"/>
                            <a:gd name="connsiteX8" fmla="*/ 3441240 w 3725019"/>
                            <a:gd name="connsiteY8" fmla="*/ 1408386 h 1418896"/>
                            <a:gd name="connsiteX9" fmla="*/ 1864688 w 3725019"/>
                            <a:gd name="connsiteY9" fmla="*/ 746234 h 1418896"/>
                            <a:gd name="connsiteX10" fmla="*/ 256605 w 3725019"/>
                            <a:gd name="connsiteY10" fmla="*/ 1418896 h 1418896"/>
                            <a:gd name="connsiteX11" fmla="*/ 0 w 3725019"/>
                            <a:gd name="connsiteY11" fmla="*/ 1331097 h 1418896"/>
                            <a:gd name="connsiteX12" fmla="*/ 1113454 w 3725019"/>
                            <a:gd name="connsiteY12" fmla="*/ 903890 h 1418896"/>
                            <a:gd name="connsiteX13" fmla="*/ 1102302 w 3725019"/>
                            <a:gd name="connsiteY13" fmla="*/ 451945 h 1418896"/>
                            <a:gd name="connsiteX14" fmla="*/ 183032 w 3725019"/>
                            <a:gd name="connsiteY14" fmla="*/ 84081 h 1418896"/>
                            <a:gd name="connsiteX15" fmla="*/ 162012 w 3725019"/>
                            <a:gd name="connsiteY15" fmla="*/ 73572 h 141889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</a:cxnLst>
                          <a:rect l="l" t="t" r="r" b="b"/>
                          <a:pathLst>
                            <a:path w="3725019" h="1418896">
                              <a:moveTo>
                                <a:pt x="162012" y="73572"/>
                              </a:moveTo>
                              <a:lnTo>
                                <a:pt x="445792" y="0"/>
                              </a:lnTo>
                              <a:lnTo>
                                <a:pt x="1852896" y="591655"/>
                              </a:lnTo>
                              <a:lnTo>
                                <a:pt x="3357157" y="0"/>
                              </a:lnTo>
                              <a:lnTo>
                                <a:pt x="3577874" y="73572"/>
                              </a:lnTo>
                              <a:lnTo>
                                <a:pt x="2632585" y="448868"/>
                              </a:lnTo>
                              <a:lnTo>
                                <a:pt x="2625150" y="902607"/>
                              </a:lnTo>
                              <a:lnTo>
                                <a:pt x="3725019" y="1345324"/>
                              </a:lnTo>
                              <a:lnTo>
                                <a:pt x="3441240" y="1408386"/>
                              </a:lnTo>
                              <a:lnTo>
                                <a:pt x="1864688" y="746234"/>
                              </a:lnTo>
                              <a:lnTo>
                                <a:pt x="256605" y="1418896"/>
                              </a:lnTo>
                              <a:lnTo>
                                <a:pt x="0" y="1331097"/>
                              </a:lnTo>
                              <a:lnTo>
                                <a:pt x="1113454" y="903890"/>
                              </a:lnTo>
                              <a:cubicBezTo>
                                <a:pt x="1113454" y="760249"/>
                                <a:pt x="1102302" y="595586"/>
                                <a:pt x="1102302" y="451945"/>
                              </a:cubicBezTo>
                              <a:lnTo>
                                <a:pt x="183032" y="84081"/>
                              </a:lnTo>
                              <a:cubicBezTo>
                                <a:pt x="26317" y="21019"/>
                                <a:pt x="169019" y="77075"/>
                                <a:pt x="162012" y="73572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n w="1270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3109" name="TextBox 3108">
                    <a:extLst>
                      <a:ext uri="{FF2B5EF4-FFF2-40B4-BE49-F238E27FC236}">
                        <a16:creationId xmlns:a16="http://schemas.microsoft.com/office/drawing/2014/main" id="{A2673FF9-D4DA-B54A-B67D-536A8F3A8181}"/>
                      </a:ext>
                    </a:extLst>
                  </p:cNvPr>
                  <p:cNvSpPr txBox="1"/>
                  <p:nvPr/>
                </p:nvSpPr>
                <p:spPr>
                  <a:xfrm>
                    <a:off x="7175036" y="4021359"/>
                    <a:ext cx="34336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…</a:t>
                    </a:r>
                  </a:p>
                </p:txBody>
              </p:sp>
            </p:grpSp>
            <p:sp>
              <p:nvSpPr>
                <p:cNvPr id="3103" name="TextBox 3102">
                  <a:extLst>
                    <a:ext uri="{FF2B5EF4-FFF2-40B4-BE49-F238E27FC236}">
                      <a16:creationId xmlns:a16="http://schemas.microsoft.com/office/drawing/2014/main" id="{0CA47F2A-4B4B-9241-9A6A-1D3EC98E9359}"/>
                    </a:ext>
                  </a:extLst>
                </p:cNvPr>
                <p:cNvSpPr txBox="1"/>
                <p:nvPr/>
              </p:nvSpPr>
              <p:spPr>
                <a:xfrm>
                  <a:off x="7270703" y="4827855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…</a:t>
                  </a:r>
                </a:p>
              </p:txBody>
            </p:sp>
          </p:grpSp>
        </p:grpSp>
        <p:grpSp>
          <p:nvGrpSpPr>
            <p:cNvPr id="1203" name="Group 1202">
              <a:extLst>
                <a:ext uri="{FF2B5EF4-FFF2-40B4-BE49-F238E27FC236}">
                  <a16:creationId xmlns:a16="http://schemas.microsoft.com/office/drawing/2014/main" id="{0AAE6749-1F27-E141-A463-E4C3C5B4B453}"/>
                </a:ext>
              </a:extLst>
            </p:cNvPr>
            <p:cNvGrpSpPr/>
            <p:nvPr/>
          </p:nvGrpSpPr>
          <p:grpSpPr>
            <a:xfrm>
              <a:off x="1017496" y="2600174"/>
              <a:ext cx="4405604" cy="990932"/>
              <a:chOff x="788896" y="6230880"/>
              <a:chExt cx="4405604" cy="990932"/>
            </a:xfrm>
          </p:grpSpPr>
          <p:grpSp>
            <p:nvGrpSpPr>
              <p:cNvPr id="3058" name="Group 3057">
                <a:extLst>
                  <a:ext uri="{FF2B5EF4-FFF2-40B4-BE49-F238E27FC236}">
                    <a16:creationId xmlns:a16="http://schemas.microsoft.com/office/drawing/2014/main" id="{00D5664A-A1F0-A949-A8CA-655401E4D4CB}"/>
                  </a:ext>
                </a:extLst>
              </p:cNvPr>
              <p:cNvGrpSpPr/>
              <p:nvPr/>
            </p:nvGrpSpPr>
            <p:grpSpPr>
              <a:xfrm>
                <a:off x="1244508" y="6689164"/>
                <a:ext cx="3949992" cy="532648"/>
                <a:chOff x="1432767" y="3085352"/>
                <a:chExt cx="3949992" cy="532648"/>
              </a:xfrm>
            </p:grpSpPr>
            <p:cxnSp>
              <p:nvCxnSpPr>
                <p:cNvPr id="3083" name="Straight Connector 3082">
                  <a:extLst>
                    <a:ext uri="{FF2B5EF4-FFF2-40B4-BE49-F238E27FC236}">
                      <a16:creationId xmlns:a16="http://schemas.microsoft.com/office/drawing/2014/main" id="{175D2943-8C53-B846-A1FB-8D093DB37E5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264355" y="3086100"/>
                  <a:ext cx="1269273" cy="51909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4" name="Straight Connector 3083">
                  <a:extLst>
                    <a:ext uri="{FF2B5EF4-FFF2-40B4-BE49-F238E27FC236}">
                      <a16:creationId xmlns:a16="http://schemas.microsoft.com/office/drawing/2014/main" id="{E1669996-7B56-F74E-875E-35BCD5F4FFBF}"/>
                    </a:ext>
                  </a:extLst>
                </p:cNvPr>
                <p:cNvCxnSpPr/>
                <p:nvPr/>
              </p:nvCxnSpPr>
              <p:spPr bwMode="auto">
                <a:xfrm flipH="1">
                  <a:off x="1432767" y="3085352"/>
                  <a:ext cx="1588" cy="51435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5" name="Straight Connector 3084">
                  <a:extLst>
                    <a:ext uri="{FF2B5EF4-FFF2-40B4-BE49-F238E27FC236}">
                      <a16:creationId xmlns:a16="http://schemas.microsoft.com/office/drawing/2014/main" id="{335C4751-6134-4445-9E05-74D8E7B3B85D}"/>
                    </a:ext>
                  </a:extLst>
                </p:cNvPr>
                <p:cNvCxnSpPr/>
                <p:nvPr/>
              </p:nvCxnSpPr>
              <p:spPr bwMode="auto">
                <a:xfrm flipH="1">
                  <a:off x="3010952" y="3094877"/>
                  <a:ext cx="0" cy="51435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6" name="Straight Connector 3085">
                  <a:extLst>
                    <a:ext uri="{FF2B5EF4-FFF2-40B4-BE49-F238E27FC236}">
                      <a16:creationId xmlns:a16="http://schemas.microsoft.com/office/drawing/2014/main" id="{8D139D2E-1302-7546-B462-A18F9743589C}"/>
                    </a:ext>
                  </a:extLst>
                </p:cNvPr>
                <p:cNvCxnSpPr/>
                <p:nvPr/>
              </p:nvCxnSpPr>
              <p:spPr bwMode="auto">
                <a:xfrm flipH="1">
                  <a:off x="4588152" y="3086100"/>
                  <a:ext cx="1587" cy="51435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7" name="Straight Connector 3086">
                  <a:extLst>
                    <a:ext uri="{FF2B5EF4-FFF2-40B4-BE49-F238E27FC236}">
                      <a16:creationId xmlns:a16="http://schemas.microsoft.com/office/drawing/2014/main" id="{2FFC66DB-3A85-8B4A-9B1C-1731B6A99DF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502755" y="3091702"/>
                  <a:ext cx="1269273" cy="51909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8" name="Straight Connector 3087">
                  <a:extLst>
                    <a:ext uri="{FF2B5EF4-FFF2-40B4-BE49-F238E27FC236}">
                      <a16:creationId xmlns:a16="http://schemas.microsoft.com/office/drawing/2014/main" id="{6E69E744-CB08-3B4A-8FCA-762DD1B5882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3050155" y="3091702"/>
                  <a:ext cx="1417185" cy="52629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9" name="Straight Connector 3088">
                  <a:extLst>
                    <a:ext uri="{FF2B5EF4-FFF2-40B4-BE49-F238E27FC236}">
                      <a16:creationId xmlns:a16="http://schemas.microsoft.com/office/drawing/2014/main" id="{914D49B1-78BD-974C-929D-9FC4209A924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4780206" y="3340359"/>
                  <a:ext cx="565231" cy="2521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0" name="Straight Connector 3089">
                  <a:extLst>
                    <a:ext uri="{FF2B5EF4-FFF2-40B4-BE49-F238E27FC236}">
                      <a16:creationId xmlns:a16="http://schemas.microsoft.com/office/drawing/2014/main" id="{95EC5C6D-551C-4E4D-9005-48004A15BD6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2664" y="3086100"/>
                  <a:ext cx="2609091" cy="4731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1" name="Straight Connector 3090">
                  <a:extLst>
                    <a:ext uri="{FF2B5EF4-FFF2-40B4-BE49-F238E27FC236}">
                      <a16:creationId xmlns:a16="http://schemas.microsoft.com/office/drawing/2014/main" id="{A8B61312-24A5-024A-A25D-9EFB96E3170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3230270" y="3253273"/>
                  <a:ext cx="2052963" cy="33434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2" name="Straight Connector 3091">
                  <a:extLst>
                    <a:ext uri="{FF2B5EF4-FFF2-40B4-BE49-F238E27FC236}">
                      <a16:creationId xmlns:a16="http://schemas.microsoft.com/office/drawing/2014/main" id="{9572A0D5-D9AB-0744-A8D3-12C2CD41D5A3}"/>
                    </a:ext>
                  </a:extLst>
                </p:cNvPr>
                <p:cNvCxnSpPr>
                  <a:cxnSpLocks/>
                  <a:endCxn id="1226" idx="3"/>
                </p:cNvCxnSpPr>
                <p:nvPr/>
              </p:nvCxnSpPr>
              <p:spPr bwMode="auto">
                <a:xfrm flipH="1">
                  <a:off x="1802901" y="3147527"/>
                  <a:ext cx="3530096" cy="40763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3" name="Straight Connector 3092">
                  <a:extLst>
                    <a:ext uri="{FF2B5EF4-FFF2-40B4-BE49-F238E27FC236}">
                      <a16:creationId xmlns:a16="http://schemas.microsoft.com/office/drawing/2014/main" id="{9D6AE407-46DB-C54E-9BE2-22612E83F80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444739" y="3093289"/>
                  <a:ext cx="1552575" cy="51752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4" name="Straight Connector 3093">
                  <a:extLst>
                    <a:ext uri="{FF2B5EF4-FFF2-40B4-BE49-F238E27FC236}">
                      <a16:creationId xmlns:a16="http://schemas.microsoft.com/office/drawing/2014/main" id="{26B54E90-78AC-0940-ABE4-C07F7CD72499}"/>
                    </a:ext>
                  </a:extLst>
                </p:cNvPr>
                <p:cNvCxnSpPr/>
                <p:nvPr/>
              </p:nvCxnSpPr>
              <p:spPr bwMode="auto">
                <a:xfrm>
                  <a:off x="1585177" y="3086100"/>
                  <a:ext cx="3014662" cy="5254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5" name="Straight Connector 3094">
                  <a:extLst>
                    <a:ext uri="{FF2B5EF4-FFF2-40B4-BE49-F238E27FC236}">
                      <a16:creationId xmlns:a16="http://schemas.microsoft.com/office/drawing/2014/main" id="{BB355839-A2DA-7542-A1F0-8B638010C02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650240" y="3086100"/>
                  <a:ext cx="3682756" cy="48441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6" name="Straight Connector 3095">
                  <a:extLst>
                    <a:ext uri="{FF2B5EF4-FFF2-40B4-BE49-F238E27FC236}">
                      <a16:creationId xmlns:a16="http://schemas.microsoft.com/office/drawing/2014/main" id="{AFF83015-517B-0142-B53B-7B31247298F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 flipV="1">
                  <a:off x="4665026" y="3086101"/>
                  <a:ext cx="674190" cy="20449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7" name="Straight Connector 3096">
                  <a:extLst>
                    <a:ext uri="{FF2B5EF4-FFF2-40B4-BE49-F238E27FC236}">
                      <a16:creationId xmlns:a16="http://schemas.microsoft.com/office/drawing/2014/main" id="{4F8B8893-E4D1-1840-8A4B-BE3FD3DCBAE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419946" y="3086100"/>
                  <a:ext cx="1962813" cy="36622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59" name="Group 3058">
                <a:extLst>
                  <a:ext uri="{FF2B5EF4-FFF2-40B4-BE49-F238E27FC236}">
                    <a16:creationId xmlns:a16="http://schemas.microsoft.com/office/drawing/2014/main" id="{3140D7AC-6ED1-9A44-BA2E-47D7D7C6E0C8}"/>
                  </a:ext>
                </a:extLst>
              </p:cNvPr>
              <p:cNvGrpSpPr/>
              <p:nvPr/>
            </p:nvGrpSpPr>
            <p:grpSpPr>
              <a:xfrm>
                <a:off x="788896" y="6230951"/>
                <a:ext cx="914400" cy="479686"/>
                <a:chOff x="3668110" y="2448910"/>
                <a:chExt cx="3794234" cy="2165130"/>
              </a:xfrm>
            </p:grpSpPr>
            <p:sp>
              <p:nvSpPr>
                <p:cNvPr id="3076" name="Rectangle 3075">
                  <a:extLst>
                    <a:ext uri="{FF2B5EF4-FFF2-40B4-BE49-F238E27FC236}">
                      <a16:creationId xmlns:a16="http://schemas.microsoft.com/office/drawing/2014/main" id="{65F2DD55-41FC-F14A-AD4D-2F8C30E94131}"/>
                    </a:ext>
                  </a:extLst>
                </p:cNvPr>
                <p:cNvSpPr/>
                <p:nvPr/>
              </p:nvSpPr>
              <p:spPr>
                <a:xfrm>
                  <a:off x="3668110" y="3741409"/>
                  <a:ext cx="3780587" cy="872631"/>
                </a:xfrm>
                <a:prstGeom prst="rect">
                  <a:avLst/>
                </a:pr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077" name="Freeform 3076">
                  <a:extLst>
                    <a:ext uri="{FF2B5EF4-FFF2-40B4-BE49-F238E27FC236}">
                      <a16:creationId xmlns:a16="http://schemas.microsoft.com/office/drawing/2014/main" id="{D0E35A57-DF1E-AA49-984F-36CCA7C9EEBC}"/>
                    </a:ext>
                  </a:extLst>
                </p:cNvPr>
                <p:cNvSpPr/>
                <p:nvPr/>
              </p:nvSpPr>
              <p:spPr>
                <a:xfrm>
                  <a:off x="3678620" y="2448910"/>
                  <a:ext cx="3783724" cy="1324303"/>
                </a:xfrm>
                <a:custGeom>
                  <a:avLst/>
                  <a:gdLst>
                    <a:gd name="connsiteX0" fmla="*/ 0 w 3783724"/>
                    <a:gd name="connsiteY0" fmla="*/ 1313793 h 1324303"/>
                    <a:gd name="connsiteX1" fmla="*/ 0 w 3783724"/>
                    <a:gd name="connsiteY1" fmla="*/ 1313793 h 1324303"/>
                    <a:gd name="connsiteX2" fmla="*/ 252248 w 3783724"/>
                    <a:gd name="connsiteY2" fmla="*/ 0 h 1324303"/>
                    <a:gd name="connsiteX3" fmla="*/ 3415862 w 3783724"/>
                    <a:gd name="connsiteY3" fmla="*/ 21020 h 1324303"/>
                    <a:gd name="connsiteX4" fmla="*/ 3783724 w 3783724"/>
                    <a:gd name="connsiteY4" fmla="*/ 1324303 h 1324303"/>
                    <a:gd name="connsiteX5" fmla="*/ 0 w 3783724"/>
                    <a:gd name="connsiteY5" fmla="*/ 1313793 h 1324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83724" h="1324303">
                      <a:moveTo>
                        <a:pt x="0" y="1313793"/>
                      </a:moveTo>
                      <a:lnTo>
                        <a:pt x="0" y="1313793"/>
                      </a:lnTo>
                      <a:lnTo>
                        <a:pt x="252248" y="0"/>
                      </a:lnTo>
                      <a:lnTo>
                        <a:pt x="3415862" y="21020"/>
                      </a:lnTo>
                      <a:lnTo>
                        <a:pt x="3783724" y="1324303"/>
                      </a:lnTo>
                      <a:lnTo>
                        <a:pt x="0" y="1313793"/>
                      </a:lnTo>
                      <a:close/>
                    </a:path>
                  </a:pathLst>
                </a:cu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3078" name="Group 3077">
                  <a:extLst>
                    <a:ext uri="{FF2B5EF4-FFF2-40B4-BE49-F238E27FC236}">
                      <a16:creationId xmlns:a16="http://schemas.microsoft.com/office/drawing/2014/main" id="{B529F89C-3BA9-AE40-A981-7B14BC160CC4}"/>
                    </a:ext>
                  </a:extLst>
                </p:cNvPr>
                <p:cNvGrpSpPr/>
                <p:nvPr/>
              </p:nvGrpSpPr>
              <p:grpSpPr>
                <a:xfrm>
                  <a:off x="3941378" y="2603243"/>
                  <a:ext cx="3202061" cy="1066110"/>
                  <a:chOff x="7939341" y="3037317"/>
                  <a:chExt cx="897649" cy="353919"/>
                </a:xfrm>
              </p:grpSpPr>
              <p:sp>
                <p:nvSpPr>
                  <p:cNvPr id="3079" name="Freeform 3078">
                    <a:extLst>
                      <a:ext uri="{FF2B5EF4-FFF2-40B4-BE49-F238E27FC236}">
                        <a16:creationId xmlns:a16="http://schemas.microsoft.com/office/drawing/2014/main" id="{F2874D99-BA7D-844E-9F8D-094E4757A8CE}"/>
                      </a:ext>
                    </a:extLst>
                  </p:cNvPr>
                  <p:cNvSpPr/>
                  <p:nvPr/>
                </p:nvSpPr>
                <p:spPr>
                  <a:xfrm>
                    <a:off x="7964170" y="30373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80" name="Freeform 3079">
                    <a:extLst>
                      <a:ext uri="{FF2B5EF4-FFF2-40B4-BE49-F238E27FC236}">
                        <a16:creationId xmlns:a16="http://schemas.microsoft.com/office/drawing/2014/main" id="{7C73F02C-1F19-154A-9E93-AE6CED05F6F2}"/>
                      </a:ext>
                    </a:extLst>
                  </p:cNvPr>
                  <p:cNvSpPr/>
                  <p:nvPr/>
                </p:nvSpPr>
                <p:spPr>
                  <a:xfrm>
                    <a:off x="8519948" y="32067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81" name="Freeform 3080">
                    <a:extLst>
                      <a:ext uri="{FF2B5EF4-FFF2-40B4-BE49-F238E27FC236}">
                        <a16:creationId xmlns:a16="http://schemas.microsoft.com/office/drawing/2014/main" id="{D8E386A9-FF6E-BF45-8B50-812AE75B52D0}"/>
                      </a:ext>
                    </a:extLst>
                  </p:cNvPr>
                  <p:cNvSpPr/>
                  <p:nvPr/>
                </p:nvSpPr>
                <p:spPr>
                  <a:xfrm>
                    <a:off x="7939341" y="32067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82" name="Freeform 3081">
                    <a:extLst>
                      <a:ext uri="{FF2B5EF4-FFF2-40B4-BE49-F238E27FC236}">
                        <a16:creationId xmlns:a16="http://schemas.microsoft.com/office/drawing/2014/main" id="{74DDB5D4-4E2B-FB45-9880-D20DB776284E}"/>
                      </a:ext>
                    </a:extLst>
                  </p:cNvPr>
                  <p:cNvSpPr/>
                  <p:nvPr/>
                </p:nvSpPr>
                <p:spPr>
                  <a:xfrm>
                    <a:off x="8047413" y="31234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060" name="Group 3059">
                <a:extLst>
                  <a:ext uri="{FF2B5EF4-FFF2-40B4-BE49-F238E27FC236}">
                    <a16:creationId xmlns:a16="http://schemas.microsoft.com/office/drawing/2014/main" id="{BC869BBF-206C-7241-AFC1-DE22F47AB04D}"/>
                  </a:ext>
                </a:extLst>
              </p:cNvPr>
              <p:cNvGrpSpPr/>
              <p:nvPr/>
            </p:nvGrpSpPr>
            <p:grpSpPr>
              <a:xfrm>
                <a:off x="2375579" y="6230880"/>
                <a:ext cx="914400" cy="479686"/>
                <a:chOff x="3668110" y="2448910"/>
                <a:chExt cx="3794234" cy="2165130"/>
              </a:xfrm>
            </p:grpSpPr>
            <p:sp>
              <p:nvSpPr>
                <p:cNvPr id="3069" name="Rectangle 3068">
                  <a:extLst>
                    <a:ext uri="{FF2B5EF4-FFF2-40B4-BE49-F238E27FC236}">
                      <a16:creationId xmlns:a16="http://schemas.microsoft.com/office/drawing/2014/main" id="{1FF3ED74-7BF9-E24B-9C34-9A401E0C926F}"/>
                    </a:ext>
                  </a:extLst>
                </p:cNvPr>
                <p:cNvSpPr/>
                <p:nvPr/>
              </p:nvSpPr>
              <p:spPr>
                <a:xfrm>
                  <a:off x="3668110" y="3741409"/>
                  <a:ext cx="3780587" cy="872631"/>
                </a:xfrm>
                <a:prstGeom prst="rect">
                  <a:avLst/>
                </a:pr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070" name="Freeform 3069">
                  <a:extLst>
                    <a:ext uri="{FF2B5EF4-FFF2-40B4-BE49-F238E27FC236}">
                      <a16:creationId xmlns:a16="http://schemas.microsoft.com/office/drawing/2014/main" id="{CA370EC7-DF7B-5D46-9712-C639D9F18EAA}"/>
                    </a:ext>
                  </a:extLst>
                </p:cNvPr>
                <p:cNvSpPr/>
                <p:nvPr/>
              </p:nvSpPr>
              <p:spPr>
                <a:xfrm>
                  <a:off x="3678620" y="2448910"/>
                  <a:ext cx="3783724" cy="1324303"/>
                </a:xfrm>
                <a:custGeom>
                  <a:avLst/>
                  <a:gdLst>
                    <a:gd name="connsiteX0" fmla="*/ 0 w 3783724"/>
                    <a:gd name="connsiteY0" fmla="*/ 1313793 h 1324303"/>
                    <a:gd name="connsiteX1" fmla="*/ 0 w 3783724"/>
                    <a:gd name="connsiteY1" fmla="*/ 1313793 h 1324303"/>
                    <a:gd name="connsiteX2" fmla="*/ 252248 w 3783724"/>
                    <a:gd name="connsiteY2" fmla="*/ 0 h 1324303"/>
                    <a:gd name="connsiteX3" fmla="*/ 3415862 w 3783724"/>
                    <a:gd name="connsiteY3" fmla="*/ 21020 h 1324303"/>
                    <a:gd name="connsiteX4" fmla="*/ 3783724 w 3783724"/>
                    <a:gd name="connsiteY4" fmla="*/ 1324303 h 1324303"/>
                    <a:gd name="connsiteX5" fmla="*/ 0 w 3783724"/>
                    <a:gd name="connsiteY5" fmla="*/ 1313793 h 1324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83724" h="1324303">
                      <a:moveTo>
                        <a:pt x="0" y="1313793"/>
                      </a:moveTo>
                      <a:lnTo>
                        <a:pt x="0" y="1313793"/>
                      </a:lnTo>
                      <a:lnTo>
                        <a:pt x="252248" y="0"/>
                      </a:lnTo>
                      <a:lnTo>
                        <a:pt x="3415862" y="21020"/>
                      </a:lnTo>
                      <a:lnTo>
                        <a:pt x="3783724" y="1324303"/>
                      </a:lnTo>
                      <a:lnTo>
                        <a:pt x="0" y="1313793"/>
                      </a:lnTo>
                      <a:close/>
                    </a:path>
                  </a:pathLst>
                </a:cu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3071" name="Group 3070">
                  <a:extLst>
                    <a:ext uri="{FF2B5EF4-FFF2-40B4-BE49-F238E27FC236}">
                      <a16:creationId xmlns:a16="http://schemas.microsoft.com/office/drawing/2014/main" id="{43967748-D0EB-564E-897F-87E5AD4F6505}"/>
                    </a:ext>
                  </a:extLst>
                </p:cNvPr>
                <p:cNvGrpSpPr/>
                <p:nvPr/>
              </p:nvGrpSpPr>
              <p:grpSpPr>
                <a:xfrm>
                  <a:off x="3941378" y="2603243"/>
                  <a:ext cx="3202061" cy="1066110"/>
                  <a:chOff x="7939341" y="3037317"/>
                  <a:chExt cx="897649" cy="353919"/>
                </a:xfrm>
              </p:grpSpPr>
              <p:sp>
                <p:nvSpPr>
                  <p:cNvPr id="3072" name="Freeform 3071">
                    <a:extLst>
                      <a:ext uri="{FF2B5EF4-FFF2-40B4-BE49-F238E27FC236}">
                        <a16:creationId xmlns:a16="http://schemas.microsoft.com/office/drawing/2014/main" id="{E57B1EC7-422F-9046-9D22-45CDFEDD0F1F}"/>
                      </a:ext>
                    </a:extLst>
                  </p:cNvPr>
                  <p:cNvSpPr/>
                  <p:nvPr/>
                </p:nvSpPr>
                <p:spPr>
                  <a:xfrm>
                    <a:off x="7964170" y="30373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73" name="Freeform 3072">
                    <a:extLst>
                      <a:ext uri="{FF2B5EF4-FFF2-40B4-BE49-F238E27FC236}">
                        <a16:creationId xmlns:a16="http://schemas.microsoft.com/office/drawing/2014/main" id="{AF284FE1-A58B-054C-BBE1-92A07DA5ECF9}"/>
                      </a:ext>
                    </a:extLst>
                  </p:cNvPr>
                  <p:cNvSpPr/>
                  <p:nvPr/>
                </p:nvSpPr>
                <p:spPr>
                  <a:xfrm>
                    <a:off x="8519948" y="32067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74" name="Freeform 3073">
                    <a:extLst>
                      <a:ext uri="{FF2B5EF4-FFF2-40B4-BE49-F238E27FC236}">
                        <a16:creationId xmlns:a16="http://schemas.microsoft.com/office/drawing/2014/main" id="{1E52E4D8-2A67-E640-A1C7-6CAF143C6C6B}"/>
                      </a:ext>
                    </a:extLst>
                  </p:cNvPr>
                  <p:cNvSpPr/>
                  <p:nvPr/>
                </p:nvSpPr>
                <p:spPr>
                  <a:xfrm>
                    <a:off x="7939341" y="32067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75" name="Freeform 3074">
                    <a:extLst>
                      <a:ext uri="{FF2B5EF4-FFF2-40B4-BE49-F238E27FC236}">
                        <a16:creationId xmlns:a16="http://schemas.microsoft.com/office/drawing/2014/main" id="{2E0C6C21-6B28-8149-9731-AD90D6080565}"/>
                      </a:ext>
                    </a:extLst>
                  </p:cNvPr>
                  <p:cNvSpPr/>
                  <p:nvPr/>
                </p:nvSpPr>
                <p:spPr>
                  <a:xfrm>
                    <a:off x="8047413" y="31234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061" name="Group 3060">
                <a:extLst>
                  <a:ext uri="{FF2B5EF4-FFF2-40B4-BE49-F238E27FC236}">
                    <a16:creationId xmlns:a16="http://schemas.microsoft.com/office/drawing/2014/main" id="{0D9A2DC1-E2A0-8B49-BC65-EF590531893F}"/>
                  </a:ext>
                </a:extLst>
              </p:cNvPr>
              <p:cNvGrpSpPr/>
              <p:nvPr/>
            </p:nvGrpSpPr>
            <p:grpSpPr>
              <a:xfrm>
                <a:off x="3946379" y="6235680"/>
                <a:ext cx="914400" cy="479686"/>
                <a:chOff x="3668110" y="2448910"/>
                <a:chExt cx="3794234" cy="2165130"/>
              </a:xfrm>
            </p:grpSpPr>
            <p:sp>
              <p:nvSpPr>
                <p:cNvPr id="3062" name="Rectangle 3061">
                  <a:extLst>
                    <a:ext uri="{FF2B5EF4-FFF2-40B4-BE49-F238E27FC236}">
                      <a16:creationId xmlns:a16="http://schemas.microsoft.com/office/drawing/2014/main" id="{8100B0E3-4A8F-8D4A-BB09-B32AAB92255C}"/>
                    </a:ext>
                  </a:extLst>
                </p:cNvPr>
                <p:cNvSpPr/>
                <p:nvPr/>
              </p:nvSpPr>
              <p:spPr>
                <a:xfrm>
                  <a:off x="3668110" y="3741409"/>
                  <a:ext cx="3780587" cy="872631"/>
                </a:xfrm>
                <a:prstGeom prst="rect">
                  <a:avLst/>
                </a:pr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063" name="Freeform 3062">
                  <a:extLst>
                    <a:ext uri="{FF2B5EF4-FFF2-40B4-BE49-F238E27FC236}">
                      <a16:creationId xmlns:a16="http://schemas.microsoft.com/office/drawing/2014/main" id="{A276F674-6C35-8646-A79B-54F9E67744AE}"/>
                    </a:ext>
                  </a:extLst>
                </p:cNvPr>
                <p:cNvSpPr/>
                <p:nvPr/>
              </p:nvSpPr>
              <p:spPr>
                <a:xfrm>
                  <a:off x="3678620" y="2448910"/>
                  <a:ext cx="3783724" cy="1324303"/>
                </a:xfrm>
                <a:custGeom>
                  <a:avLst/>
                  <a:gdLst>
                    <a:gd name="connsiteX0" fmla="*/ 0 w 3783724"/>
                    <a:gd name="connsiteY0" fmla="*/ 1313793 h 1324303"/>
                    <a:gd name="connsiteX1" fmla="*/ 0 w 3783724"/>
                    <a:gd name="connsiteY1" fmla="*/ 1313793 h 1324303"/>
                    <a:gd name="connsiteX2" fmla="*/ 252248 w 3783724"/>
                    <a:gd name="connsiteY2" fmla="*/ 0 h 1324303"/>
                    <a:gd name="connsiteX3" fmla="*/ 3415862 w 3783724"/>
                    <a:gd name="connsiteY3" fmla="*/ 21020 h 1324303"/>
                    <a:gd name="connsiteX4" fmla="*/ 3783724 w 3783724"/>
                    <a:gd name="connsiteY4" fmla="*/ 1324303 h 1324303"/>
                    <a:gd name="connsiteX5" fmla="*/ 0 w 3783724"/>
                    <a:gd name="connsiteY5" fmla="*/ 1313793 h 1324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83724" h="1324303">
                      <a:moveTo>
                        <a:pt x="0" y="1313793"/>
                      </a:moveTo>
                      <a:lnTo>
                        <a:pt x="0" y="1313793"/>
                      </a:lnTo>
                      <a:lnTo>
                        <a:pt x="252248" y="0"/>
                      </a:lnTo>
                      <a:lnTo>
                        <a:pt x="3415862" y="21020"/>
                      </a:lnTo>
                      <a:lnTo>
                        <a:pt x="3783724" y="1324303"/>
                      </a:lnTo>
                      <a:lnTo>
                        <a:pt x="0" y="1313793"/>
                      </a:lnTo>
                      <a:close/>
                    </a:path>
                  </a:pathLst>
                </a:cu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3064" name="Group 3063">
                  <a:extLst>
                    <a:ext uri="{FF2B5EF4-FFF2-40B4-BE49-F238E27FC236}">
                      <a16:creationId xmlns:a16="http://schemas.microsoft.com/office/drawing/2014/main" id="{E6253800-7E5E-9F4B-9A9D-D7244313B51C}"/>
                    </a:ext>
                  </a:extLst>
                </p:cNvPr>
                <p:cNvGrpSpPr/>
                <p:nvPr/>
              </p:nvGrpSpPr>
              <p:grpSpPr>
                <a:xfrm>
                  <a:off x="3941378" y="2603243"/>
                  <a:ext cx="3202061" cy="1066110"/>
                  <a:chOff x="7939341" y="3037317"/>
                  <a:chExt cx="897649" cy="353919"/>
                </a:xfrm>
              </p:grpSpPr>
              <p:sp>
                <p:nvSpPr>
                  <p:cNvPr id="3065" name="Freeform 3064">
                    <a:extLst>
                      <a:ext uri="{FF2B5EF4-FFF2-40B4-BE49-F238E27FC236}">
                        <a16:creationId xmlns:a16="http://schemas.microsoft.com/office/drawing/2014/main" id="{C2A612AD-111A-5648-83E5-8CA5A6B94D17}"/>
                      </a:ext>
                    </a:extLst>
                  </p:cNvPr>
                  <p:cNvSpPr/>
                  <p:nvPr/>
                </p:nvSpPr>
                <p:spPr>
                  <a:xfrm>
                    <a:off x="7964170" y="30373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66" name="Freeform 3065">
                    <a:extLst>
                      <a:ext uri="{FF2B5EF4-FFF2-40B4-BE49-F238E27FC236}">
                        <a16:creationId xmlns:a16="http://schemas.microsoft.com/office/drawing/2014/main" id="{C50DA183-5602-D647-8B32-32B479DCFD72}"/>
                      </a:ext>
                    </a:extLst>
                  </p:cNvPr>
                  <p:cNvSpPr/>
                  <p:nvPr/>
                </p:nvSpPr>
                <p:spPr>
                  <a:xfrm>
                    <a:off x="8519948" y="32067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67" name="Freeform 3066">
                    <a:extLst>
                      <a:ext uri="{FF2B5EF4-FFF2-40B4-BE49-F238E27FC236}">
                        <a16:creationId xmlns:a16="http://schemas.microsoft.com/office/drawing/2014/main" id="{D5DBDF11-F674-0C41-9DB5-D19B01C51998}"/>
                      </a:ext>
                    </a:extLst>
                  </p:cNvPr>
                  <p:cNvSpPr/>
                  <p:nvPr/>
                </p:nvSpPr>
                <p:spPr>
                  <a:xfrm>
                    <a:off x="7939341" y="32067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68" name="Freeform 3067">
                    <a:extLst>
                      <a:ext uri="{FF2B5EF4-FFF2-40B4-BE49-F238E27FC236}">
                        <a16:creationId xmlns:a16="http://schemas.microsoft.com/office/drawing/2014/main" id="{3BA9A9C9-984A-7548-AE42-9CCCC2740FA7}"/>
                      </a:ext>
                    </a:extLst>
                  </p:cNvPr>
                  <p:cNvSpPr/>
                  <p:nvPr/>
                </p:nvSpPr>
                <p:spPr>
                  <a:xfrm>
                    <a:off x="8047413" y="31234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204" name="Group 1203">
              <a:extLst>
                <a:ext uri="{FF2B5EF4-FFF2-40B4-BE49-F238E27FC236}">
                  <a16:creationId xmlns:a16="http://schemas.microsoft.com/office/drawing/2014/main" id="{346BDE69-7F29-2B4E-A42B-FE248DD7BE9F}"/>
                </a:ext>
              </a:extLst>
            </p:cNvPr>
            <p:cNvGrpSpPr/>
            <p:nvPr/>
          </p:nvGrpSpPr>
          <p:grpSpPr>
            <a:xfrm>
              <a:off x="628478" y="3550503"/>
              <a:ext cx="4630262" cy="1935897"/>
              <a:chOff x="628478" y="3550503"/>
              <a:chExt cx="4630262" cy="1935897"/>
            </a:xfrm>
          </p:grpSpPr>
          <p:grpSp>
            <p:nvGrpSpPr>
              <p:cNvPr id="1205" name="Group 1204">
                <a:extLst>
                  <a:ext uri="{FF2B5EF4-FFF2-40B4-BE49-F238E27FC236}">
                    <a16:creationId xmlns:a16="http://schemas.microsoft.com/office/drawing/2014/main" id="{AE4C8752-0416-094C-AB14-9A70730BB9B6}"/>
                  </a:ext>
                </a:extLst>
              </p:cNvPr>
              <p:cNvGrpSpPr/>
              <p:nvPr/>
            </p:nvGrpSpPr>
            <p:grpSpPr>
              <a:xfrm>
                <a:off x="3833361" y="3951330"/>
                <a:ext cx="1425379" cy="1535070"/>
                <a:chOff x="6576561" y="4111039"/>
                <a:chExt cx="1425379" cy="1535070"/>
              </a:xfrm>
            </p:grpSpPr>
            <p:cxnSp>
              <p:nvCxnSpPr>
                <p:cNvPr id="1764" name="Straight Connector 1763">
                  <a:extLst>
                    <a:ext uri="{FF2B5EF4-FFF2-40B4-BE49-F238E27FC236}">
                      <a16:creationId xmlns:a16="http://schemas.microsoft.com/office/drawing/2014/main" id="{6CE2CD44-56F5-EB47-8DBA-51572A017262}"/>
                    </a:ext>
                  </a:extLst>
                </p:cNvPr>
                <p:cNvCxnSpPr>
                  <a:cxnSpLocks/>
                  <a:endCxn id="2057" idx="4"/>
                </p:cNvCxnSpPr>
                <p:nvPr/>
              </p:nvCxnSpPr>
              <p:spPr bwMode="auto">
                <a:xfrm flipH="1">
                  <a:off x="6696073" y="4111039"/>
                  <a:ext cx="436774" cy="59204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5" name="Straight Connector 1764">
                  <a:extLst>
                    <a:ext uri="{FF2B5EF4-FFF2-40B4-BE49-F238E27FC236}">
                      <a16:creationId xmlns:a16="http://schemas.microsoft.com/office/drawing/2014/main" id="{CAC8DDA9-C46C-A144-98D2-B0DEEB6C60BB}"/>
                    </a:ext>
                  </a:extLst>
                </p:cNvPr>
                <p:cNvCxnSpPr>
                  <a:cxnSpLocks/>
                  <a:endCxn id="1925" idx="2"/>
                </p:cNvCxnSpPr>
                <p:nvPr/>
              </p:nvCxnSpPr>
              <p:spPr bwMode="auto">
                <a:xfrm flipH="1">
                  <a:off x="7005720" y="4120564"/>
                  <a:ext cx="264752" cy="58641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6" name="Straight Connector 1765">
                  <a:extLst>
                    <a:ext uri="{FF2B5EF4-FFF2-40B4-BE49-F238E27FC236}">
                      <a16:creationId xmlns:a16="http://schemas.microsoft.com/office/drawing/2014/main" id="{06BF78A7-92CA-CA4B-B530-84C44A946FAA}"/>
                    </a:ext>
                  </a:extLst>
                </p:cNvPr>
                <p:cNvCxnSpPr>
                  <a:cxnSpLocks/>
                  <a:endCxn id="1804" idx="4"/>
                </p:cNvCxnSpPr>
                <p:nvPr/>
              </p:nvCxnSpPr>
              <p:spPr bwMode="auto">
                <a:xfrm>
                  <a:off x="7539246" y="4149139"/>
                  <a:ext cx="314846" cy="5545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67" name="Group 1766">
                  <a:extLst>
                    <a:ext uri="{FF2B5EF4-FFF2-40B4-BE49-F238E27FC236}">
                      <a16:creationId xmlns:a16="http://schemas.microsoft.com/office/drawing/2014/main" id="{C33CC71B-DA15-CC44-A816-9958BCB69FE8}"/>
                    </a:ext>
                  </a:extLst>
                </p:cNvPr>
                <p:cNvGrpSpPr/>
                <p:nvPr/>
              </p:nvGrpSpPr>
              <p:grpSpPr>
                <a:xfrm>
                  <a:off x="6576561" y="4640970"/>
                  <a:ext cx="267360" cy="997195"/>
                  <a:chOff x="6424161" y="4488570"/>
                  <a:chExt cx="267360" cy="997195"/>
                </a:xfrm>
              </p:grpSpPr>
              <p:grpSp>
                <p:nvGrpSpPr>
                  <p:cNvPr id="1963" name="Group 506">
                    <a:extLst>
                      <a:ext uri="{FF2B5EF4-FFF2-40B4-BE49-F238E27FC236}">
                        <a16:creationId xmlns:a16="http://schemas.microsoft.com/office/drawing/2014/main" id="{820A6A31-F680-674D-B607-DA059CA36BF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424161" y="4637077"/>
                    <a:ext cx="235570" cy="848688"/>
                    <a:chOff x="6395998" y="3062424"/>
                    <a:chExt cx="564403" cy="837478"/>
                  </a:xfrm>
                </p:grpSpPr>
                <p:sp>
                  <p:nvSpPr>
                    <p:cNvPr id="2062" name="Rectangle 2061">
                      <a:extLst>
                        <a:ext uri="{FF2B5EF4-FFF2-40B4-BE49-F238E27FC236}">
                          <a16:creationId xmlns:a16="http://schemas.microsoft.com/office/drawing/2014/main" id="{7B843721-7103-9047-8090-C9421869BF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9786" y="3061857"/>
                      <a:ext cx="447707" cy="742536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2063" name="Straight Connector 2062">
                      <a:extLst>
                        <a:ext uri="{FF2B5EF4-FFF2-40B4-BE49-F238E27FC236}">
                          <a16:creationId xmlns:a16="http://schemas.microsoft.com/office/drawing/2014/main" id="{F11CCD3B-B19B-8C47-BD9B-A2B615BD17B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47057" y="306185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064" name="Rectangle 2063">
                      <a:extLst>
                        <a:ext uri="{FF2B5EF4-FFF2-40B4-BE49-F238E27FC236}">
                          <a16:creationId xmlns:a16="http://schemas.microsoft.com/office/drawing/2014/main" id="{57E60E1C-7481-A144-A8A6-49FAE74928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6953" y="3071256"/>
                      <a:ext cx="131327" cy="11592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2065" name="Straight Connector 2064">
                      <a:extLst>
                        <a:ext uri="{FF2B5EF4-FFF2-40B4-BE49-F238E27FC236}">
                          <a16:creationId xmlns:a16="http://schemas.microsoft.com/office/drawing/2014/main" id="{B9D1F255-593F-4C43-8188-76938676B5EE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396367" y="306185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074" name="Rectangle 2073">
                      <a:extLst>
                        <a:ext uri="{FF2B5EF4-FFF2-40B4-BE49-F238E27FC236}">
                          <a16:creationId xmlns:a16="http://schemas.microsoft.com/office/drawing/2014/main" id="{40D25914-A8B6-8248-ADE2-0199CFF6EC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17210" y="3702567"/>
                      <a:ext cx="131327" cy="11592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075" name="Rectangle 2074">
                      <a:extLst>
                        <a:ext uri="{FF2B5EF4-FFF2-40B4-BE49-F238E27FC236}">
                          <a16:creationId xmlns:a16="http://schemas.microsoft.com/office/drawing/2014/main" id="{C32FA55A-2BA5-AD48-B541-59B075A0D5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5320" y="3157415"/>
                      <a:ext cx="444723" cy="74253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2077" name="Straight Connector 2076">
                      <a:extLst>
                        <a:ext uri="{FF2B5EF4-FFF2-40B4-BE49-F238E27FC236}">
                          <a16:creationId xmlns:a16="http://schemas.microsoft.com/office/drawing/2014/main" id="{214F1904-38BE-5848-ADAB-8EB6B2D48D76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47057" y="3804392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078" name="Group 544">
                      <a:extLst>
                        <a:ext uri="{FF2B5EF4-FFF2-40B4-BE49-F238E27FC236}">
                          <a16:creationId xmlns:a16="http://schemas.microsoft.com/office/drawing/2014/main" id="{A155F33F-D4F8-A344-A6A0-030C3404860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400318" y="3137421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3056" name="Straight Connector 3055">
                        <a:extLst>
                          <a:ext uri="{FF2B5EF4-FFF2-40B4-BE49-F238E27FC236}">
                            <a16:creationId xmlns:a16="http://schemas.microsoft.com/office/drawing/2014/main" id="{AF2FE807-3CB1-404F-820E-7A40C52F6196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782" y="2845711"/>
                        <a:ext cx="113419" cy="924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57" name="Straight Connector 3056">
                        <a:extLst>
                          <a:ext uri="{FF2B5EF4-FFF2-40B4-BE49-F238E27FC236}">
                            <a16:creationId xmlns:a16="http://schemas.microsoft.com/office/drawing/2014/main" id="{55B78B50-7CF5-3142-A753-F647CFD4199D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076" y="2938136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080" name="Group 547">
                      <a:extLst>
                        <a:ext uri="{FF2B5EF4-FFF2-40B4-BE49-F238E27FC236}">
                          <a16:creationId xmlns:a16="http://schemas.microsoft.com/office/drawing/2014/main" id="{351ED001-02BD-D14E-A3E4-011FECFFD71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9838" y="3203285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3054" name="Straight Connector 3053">
                        <a:extLst>
                          <a:ext uri="{FF2B5EF4-FFF2-40B4-BE49-F238E27FC236}">
                            <a16:creationId xmlns:a16="http://schemas.microsoft.com/office/drawing/2014/main" id="{E477498A-08D5-0544-9FE5-148AB87D3B4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9263" y="2845642"/>
                        <a:ext cx="119388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55" name="Straight Connector 3054">
                        <a:extLst>
                          <a:ext uri="{FF2B5EF4-FFF2-40B4-BE49-F238E27FC236}">
                            <a16:creationId xmlns:a16="http://schemas.microsoft.com/office/drawing/2014/main" id="{75672AF8-854E-D34D-8FBA-3D1AB93C457D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557" y="2934934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081" name="Group 549">
                      <a:extLst>
                        <a:ext uri="{FF2B5EF4-FFF2-40B4-BE49-F238E27FC236}">
                          <a16:creationId xmlns:a16="http://schemas.microsoft.com/office/drawing/2014/main" id="{214A42C3-0AFE-E544-80F5-14A55E920D3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9358" y="3269149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3052" name="Straight Connector 3051">
                        <a:extLst>
                          <a:ext uri="{FF2B5EF4-FFF2-40B4-BE49-F238E27FC236}">
                            <a16:creationId xmlns:a16="http://schemas.microsoft.com/office/drawing/2014/main" id="{B2CCFE0E-4032-A34E-95BB-7BC23E1FC6D6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6759" y="2845572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53" name="Straight Connector 3052">
                        <a:extLst>
                          <a:ext uri="{FF2B5EF4-FFF2-40B4-BE49-F238E27FC236}">
                            <a16:creationId xmlns:a16="http://schemas.microsoft.com/office/drawing/2014/main" id="{68E83889-562D-9346-A563-D7C1B674D068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036" y="293486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087" name="Group 550">
                      <a:extLst>
                        <a:ext uri="{FF2B5EF4-FFF2-40B4-BE49-F238E27FC236}">
                          <a16:creationId xmlns:a16="http://schemas.microsoft.com/office/drawing/2014/main" id="{86BDF945-EB27-144B-91D4-019F8DB21FD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8878" y="3335013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3047" name="Straight Connector 3046">
                        <a:extLst>
                          <a:ext uri="{FF2B5EF4-FFF2-40B4-BE49-F238E27FC236}">
                            <a16:creationId xmlns:a16="http://schemas.microsoft.com/office/drawing/2014/main" id="{ADBBBF9E-1954-0F44-9D70-8ABBCB35FBAB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238" y="2845502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51" name="Straight Connector 3050">
                        <a:extLst>
                          <a:ext uri="{FF2B5EF4-FFF2-40B4-BE49-F238E27FC236}">
                            <a16:creationId xmlns:a16="http://schemas.microsoft.com/office/drawing/2014/main" id="{66E25CCD-7C68-D148-9DBC-15D843E7D7C9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516" y="293479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088" name="Group 551">
                      <a:extLst>
                        <a:ext uri="{FF2B5EF4-FFF2-40B4-BE49-F238E27FC236}">
                          <a16:creationId xmlns:a16="http://schemas.microsoft.com/office/drawing/2014/main" id="{158B6D4D-57BF-6C40-B064-6A07FF419BE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8398" y="3400877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3044" name="Straight Connector 3043">
                        <a:extLst>
                          <a:ext uri="{FF2B5EF4-FFF2-40B4-BE49-F238E27FC236}">
                            <a16:creationId xmlns:a16="http://schemas.microsoft.com/office/drawing/2014/main" id="{6DC838ED-A07C-0D47-BCC9-19D7023A3E94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718" y="2845433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45" name="Straight Connector 3044">
                        <a:extLst>
                          <a:ext uri="{FF2B5EF4-FFF2-40B4-BE49-F238E27FC236}">
                            <a16:creationId xmlns:a16="http://schemas.microsoft.com/office/drawing/2014/main" id="{625702D1-3EF4-2145-9FE8-C5C3F8DB96C7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995" y="293472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270" name="Group 552">
                      <a:extLst>
                        <a:ext uri="{FF2B5EF4-FFF2-40B4-BE49-F238E27FC236}">
                          <a16:creationId xmlns:a16="http://schemas.microsoft.com/office/drawing/2014/main" id="{27D78A07-6812-474D-8DBC-0054D3E0F48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7918" y="3466741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3039" name="Straight Connector 3038">
                        <a:extLst>
                          <a:ext uri="{FF2B5EF4-FFF2-40B4-BE49-F238E27FC236}">
                            <a16:creationId xmlns:a16="http://schemas.microsoft.com/office/drawing/2014/main" id="{0DCAD10F-891C-3E4F-B503-5475792F8A71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199" y="2845363"/>
                        <a:ext cx="113419" cy="939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41" name="Straight Connector 3040">
                        <a:extLst>
                          <a:ext uri="{FF2B5EF4-FFF2-40B4-BE49-F238E27FC236}">
                            <a16:creationId xmlns:a16="http://schemas.microsoft.com/office/drawing/2014/main" id="{E62DBFE0-E81C-7F41-BBAE-38178561D98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3477" y="2939355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271" name="Group 555">
                      <a:extLst>
                        <a:ext uri="{FF2B5EF4-FFF2-40B4-BE49-F238E27FC236}">
                          <a16:creationId xmlns:a16="http://schemas.microsoft.com/office/drawing/2014/main" id="{9696C5C8-D888-1E48-8EED-024F511C885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7438" y="3532605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3035" name="Straight Connector 3034">
                        <a:extLst>
                          <a:ext uri="{FF2B5EF4-FFF2-40B4-BE49-F238E27FC236}">
                            <a16:creationId xmlns:a16="http://schemas.microsoft.com/office/drawing/2014/main" id="{EE72865C-5006-1044-BE96-B84887564622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679" y="2842160"/>
                        <a:ext cx="113419" cy="971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37" name="Straight Connector 3036">
                        <a:extLst>
                          <a:ext uri="{FF2B5EF4-FFF2-40B4-BE49-F238E27FC236}">
                            <a16:creationId xmlns:a16="http://schemas.microsoft.com/office/drawing/2014/main" id="{432E9D74-15DA-1A47-A1D2-5ED636DEC435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0972" y="2939284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272" name="Group 556">
                      <a:extLst>
                        <a:ext uri="{FF2B5EF4-FFF2-40B4-BE49-F238E27FC236}">
                          <a16:creationId xmlns:a16="http://schemas.microsoft.com/office/drawing/2014/main" id="{EAC83C57-706E-504A-8B54-8A4B36E94A4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6958" y="3598469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3030" name="Straight Connector 3029">
                        <a:extLst>
                          <a:ext uri="{FF2B5EF4-FFF2-40B4-BE49-F238E27FC236}">
                            <a16:creationId xmlns:a16="http://schemas.microsoft.com/office/drawing/2014/main" id="{112072E4-7C5C-374F-82C1-766E9CACC497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9158" y="2842090"/>
                        <a:ext cx="113419" cy="971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33" name="Straight Connector 3032">
                        <a:extLst>
                          <a:ext uri="{FF2B5EF4-FFF2-40B4-BE49-F238E27FC236}">
                            <a16:creationId xmlns:a16="http://schemas.microsoft.com/office/drawing/2014/main" id="{998F2643-84CD-014F-B7B8-95F2AAA7B02D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452" y="2939215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273" name="Group 557">
                      <a:extLst>
                        <a:ext uri="{FF2B5EF4-FFF2-40B4-BE49-F238E27FC236}">
                          <a16:creationId xmlns:a16="http://schemas.microsoft.com/office/drawing/2014/main" id="{6E03D32E-7A79-6A44-8F56-1BA3DBDAB8B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6478" y="3664333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3024" name="Straight Connector 3023">
                        <a:extLst>
                          <a:ext uri="{FF2B5EF4-FFF2-40B4-BE49-F238E27FC236}">
                            <a16:creationId xmlns:a16="http://schemas.microsoft.com/office/drawing/2014/main" id="{9B343BF4-3EFD-C147-AC03-3F7E0756F6A9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6654" y="2846719"/>
                        <a:ext cx="113419" cy="9242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27" name="Straight Connector 3026">
                        <a:extLst>
                          <a:ext uri="{FF2B5EF4-FFF2-40B4-BE49-F238E27FC236}">
                            <a16:creationId xmlns:a16="http://schemas.microsoft.com/office/drawing/2014/main" id="{7F1F68E7-2CF6-BB4B-BACA-79796E2EAE65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933" y="2939145"/>
                        <a:ext cx="45069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020" name="Group 558">
                      <a:extLst>
                        <a:ext uri="{FF2B5EF4-FFF2-40B4-BE49-F238E27FC236}">
                          <a16:creationId xmlns:a16="http://schemas.microsoft.com/office/drawing/2014/main" id="{47CCBD37-E924-2947-A51B-0F759E42C71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5998" y="3730197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3022" name="Straight Connector 3021">
                        <a:extLst>
                          <a:ext uri="{FF2B5EF4-FFF2-40B4-BE49-F238E27FC236}">
                            <a16:creationId xmlns:a16="http://schemas.microsoft.com/office/drawing/2014/main" id="{70B37EBA-5D38-2A41-ACA3-2890A422FDBD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133" y="2846650"/>
                        <a:ext cx="113419" cy="9242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23" name="Straight Connector 3022">
                        <a:extLst>
                          <a:ext uri="{FF2B5EF4-FFF2-40B4-BE49-F238E27FC236}">
                            <a16:creationId xmlns:a16="http://schemas.microsoft.com/office/drawing/2014/main" id="{4E46D241-E23A-664E-8089-7E60283FBE1C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413" y="2939076"/>
                        <a:ext cx="45069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1964" name="Straight Connector 1963">
                    <a:extLst>
                      <a:ext uri="{FF2B5EF4-FFF2-40B4-BE49-F238E27FC236}">
                        <a16:creationId xmlns:a16="http://schemas.microsoft.com/office/drawing/2014/main" id="{C8DF5AE1-CC07-754E-B752-EDA1600A02E9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6685171" y="4525377"/>
                    <a:ext cx="4763" cy="855662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5" name="Straight Connector 1964">
                    <a:extLst>
                      <a:ext uri="{FF2B5EF4-FFF2-40B4-BE49-F238E27FC236}">
                        <a16:creationId xmlns:a16="http://schemas.microsoft.com/office/drawing/2014/main" id="{7BAE0262-70B7-E840-BCA8-5CD0C968559C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2784" y="4706352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6" name="Straight Connector 1965">
                    <a:extLst>
                      <a:ext uri="{FF2B5EF4-FFF2-40B4-BE49-F238E27FC236}">
                        <a16:creationId xmlns:a16="http://schemas.microsoft.com/office/drawing/2014/main" id="{F4C9908D-5279-0643-A4DF-8DC4E02C3B1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4771439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7" name="Straight Connector 1966">
                    <a:extLst>
                      <a:ext uri="{FF2B5EF4-FFF2-40B4-BE49-F238E27FC236}">
                        <a16:creationId xmlns:a16="http://schemas.microsoft.com/office/drawing/2014/main" id="{851E10A5-1785-6847-BA3F-E8FB9C051776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4849227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8" name="Straight Connector 1967">
                    <a:extLst>
                      <a:ext uri="{FF2B5EF4-FFF2-40B4-BE49-F238E27FC236}">
                        <a16:creationId xmlns:a16="http://schemas.microsoft.com/office/drawing/2014/main" id="{1694A05E-5056-A04C-8C6D-C4749F9D6DF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9609" y="4914314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9" name="Straight Connector 1968">
                    <a:extLst>
                      <a:ext uri="{FF2B5EF4-FFF2-40B4-BE49-F238E27FC236}">
                        <a16:creationId xmlns:a16="http://schemas.microsoft.com/office/drawing/2014/main" id="{26086A3F-453B-454D-B9A2-87A8AFF1720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8021" y="4976227"/>
                    <a:ext cx="6032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0" name="Straight Connector 1969">
                    <a:extLst>
                      <a:ext uri="{FF2B5EF4-FFF2-40B4-BE49-F238E27FC236}">
                        <a16:creationId xmlns:a16="http://schemas.microsoft.com/office/drawing/2014/main" id="{BCA8B159-B678-9549-AE7B-F9B18A61685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8021" y="5044489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1" name="Straight Connector 1970">
                    <a:extLst>
                      <a:ext uri="{FF2B5EF4-FFF2-40B4-BE49-F238E27FC236}">
                        <a16:creationId xmlns:a16="http://schemas.microsoft.com/office/drawing/2014/main" id="{49640149-B860-A048-872D-DF7451A4E37C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6434" y="511433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2" name="Straight Connector 1971">
                    <a:extLst>
                      <a:ext uri="{FF2B5EF4-FFF2-40B4-BE49-F238E27FC236}">
                        <a16:creationId xmlns:a16="http://schemas.microsoft.com/office/drawing/2014/main" id="{B43A8DD3-E421-5542-828A-A83CA7E2054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9609" y="518418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3" name="Straight Connector 1972">
                    <a:extLst>
                      <a:ext uri="{FF2B5EF4-FFF2-40B4-BE49-F238E27FC236}">
                        <a16:creationId xmlns:a16="http://schemas.microsoft.com/office/drawing/2014/main" id="{1260343D-42E4-F949-AEC9-34F6B7DD8FB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5252452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4" name="Straight Connector 1973">
                    <a:extLst>
                      <a:ext uri="{FF2B5EF4-FFF2-40B4-BE49-F238E27FC236}">
                        <a16:creationId xmlns:a16="http://schemas.microsoft.com/office/drawing/2014/main" id="{6F82EB58-9B1B-4342-A611-9E2FFB284B9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5322302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5" name="Straight Connector 1974">
                    <a:extLst>
                      <a:ext uri="{FF2B5EF4-FFF2-40B4-BE49-F238E27FC236}">
                        <a16:creationId xmlns:a16="http://schemas.microsoft.com/office/drawing/2014/main" id="{8306EE82-0595-AF42-871A-BAC703066D2F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2784" y="538738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6" name="Straight Connector 1975">
                    <a:extLst>
                      <a:ext uri="{FF2B5EF4-FFF2-40B4-BE49-F238E27FC236}">
                        <a16:creationId xmlns:a16="http://schemas.microsoft.com/office/drawing/2014/main" id="{5E595CEC-0C14-F54F-8FE0-6917A4C63238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6632784" y="4531727"/>
                    <a:ext cx="58737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977" name="Group 1976">
                    <a:extLst>
                      <a:ext uri="{FF2B5EF4-FFF2-40B4-BE49-F238E27FC236}">
                        <a16:creationId xmlns:a16="http://schemas.microsoft.com/office/drawing/2014/main" id="{0745D159-EAAD-9E48-9C13-5EB188046DEF}"/>
                      </a:ext>
                    </a:extLst>
                  </p:cNvPr>
                  <p:cNvGrpSpPr/>
                  <p:nvPr/>
                </p:nvGrpSpPr>
                <p:grpSpPr>
                  <a:xfrm>
                    <a:off x="6434171" y="4488570"/>
                    <a:ext cx="224203" cy="179034"/>
                    <a:chOff x="3668110" y="2448910"/>
                    <a:chExt cx="3794234" cy="2165130"/>
                  </a:xfrm>
                </p:grpSpPr>
                <p:sp>
                  <p:nvSpPr>
                    <p:cNvPr id="2053" name="Rectangle 2052">
                      <a:extLst>
                        <a:ext uri="{FF2B5EF4-FFF2-40B4-BE49-F238E27FC236}">
                          <a16:creationId xmlns:a16="http://schemas.microsoft.com/office/drawing/2014/main" id="{CFDF6E04-417E-0E41-8F01-6FF890DF44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68110" y="3741409"/>
                      <a:ext cx="3780587" cy="872631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rgbClr val="B8C2C9"/>
                        </a:gs>
                        <a:gs pos="21000">
                          <a:schemeClr val="bg1"/>
                        </a:gs>
                        <a:gs pos="60000">
                          <a:srgbClr val="D6DCE0"/>
                        </a:gs>
                        <a:gs pos="100000">
                          <a:srgbClr val="B8C2C9"/>
                        </a:gs>
                      </a:gsLst>
                      <a:lin ang="0" scaled="0"/>
                    </a:gradFill>
                    <a:ln w="635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055" name="Freeform 2054">
                      <a:extLst>
                        <a:ext uri="{FF2B5EF4-FFF2-40B4-BE49-F238E27FC236}">
                          <a16:creationId xmlns:a16="http://schemas.microsoft.com/office/drawing/2014/main" id="{D74EC023-1C14-7C4E-8A0E-61F0F8E5BD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8620" y="2448910"/>
                      <a:ext cx="3783724" cy="1324303"/>
                    </a:xfrm>
                    <a:custGeom>
                      <a:avLst/>
                      <a:gdLst>
                        <a:gd name="connsiteX0" fmla="*/ 0 w 3783724"/>
                        <a:gd name="connsiteY0" fmla="*/ 1313793 h 1324303"/>
                        <a:gd name="connsiteX1" fmla="*/ 0 w 3783724"/>
                        <a:gd name="connsiteY1" fmla="*/ 1313793 h 1324303"/>
                        <a:gd name="connsiteX2" fmla="*/ 252248 w 3783724"/>
                        <a:gd name="connsiteY2" fmla="*/ 0 h 1324303"/>
                        <a:gd name="connsiteX3" fmla="*/ 3415862 w 3783724"/>
                        <a:gd name="connsiteY3" fmla="*/ 21020 h 1324303"/>
                        <a:gd name="connsiteX4" fmla="*/ 3783724 w 3783724"/>
                        <a:gd name="connsiteY4" fmla="*/ 1324303 h 1324303"/>
                        <a:gd name="connsiteX5" fmla="*/ 0 w 3783724"/>
                        <a:gd name="connsiteY5" fmla="*/ 1313793 h 13243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783724" h="1324303">
                          <a:moveTo>
                            <a:pt x="0" y="1313793"/>
                          </a:moveTo>
                          <a:lnTo>
                            <a:pt x="0" y="1313793"/>
                          </a:lnTo>
                          <a:lnTo>
                            <a:pt x="252248" y="0"/>
                          </a:lnTo>
                          <a:lnTo>
                            <a:pt x="3415862" y="21020"/>
                          </a:lnTo>
                          <a:lnTo>
                            <a:pt x="3783724" y="1324303"/>
                          </a:lnTo>
                          <a:lnTo>
                            <a:pt x="0" y="1313793"/>
                          </a:lnTo>
                          <a:close/>
                        </a:path>
                      </a:pathLst>
                    </a:custGeom>
                    <a:solidFill>
                      <a:srgbClr val="B8C2C9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056" name="Group 2055">
                      <a:extLst>
                        <a:ext uri="{FF2B5EF4-FFF2-40B4-BE49-F238E27FC236}">
                          <a16:creationId xmlns:a16="http://schemas.microsoft.com/office/drawing/2014/main" id="{F1837BA6-DE78-9D44-87C8-DB80ECAF532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41378" y="2603243"/>
                      <a:ext cx="3202061" cy="1066110"/>
                      <a:chOff x="7939341" y="3037317"/>
                      <a:chExt cx="897649" cy="353919"/>
                    </a:xfrm>
                  </p:grpSpPr>
                  <p:sp>
                    <p:nvSpPr>
                      <p:cNvPr id="2057" name="Freeform 2056">
                        <a:extLst>
                          <a:ext uri="{FF2B5EF4-FFF2-40B4-BE49-F238E27FC236}">
                            <a16:creationId xmlns:a16="http://schemas.microsoft.com/office/drawing/2014/main" id="{8F56542B-B848-5E46-875D-13EBF4BAEFA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64170" y="3037317"/>
                        <a:ext cx="849158" cy="198115"/>
                      </a:xfrm>
                      <a:custGeom>
                        <a:avLst/>
                        <a:gdLst>
                          <a:gd name="connsiteX0" fmla="*/ 3725333 w 4588933"/>
                          <a:gd name="connsiteY0" fmla="*/ 0 h 1049866"/>
                          <a:gd name="connsiteX1" fmla="*/ 4588933 w 4588933"/>
                          <a:gd name="connsiteY1" fmla="*/ 270933 h 1049866"/>
                          <a:gd name="connsiteX2" fmla="*/ 3962400 w 4588933"/>
                          <a:gd name="connsiteY2" fmla="*/ 541866 h 1049866"/>
                          <a:gd name="connsiteX3" fmla="*/ 3742267 w 4588933"/>
                          <a:gd name="connsiteY3" fmla="*/ 457200 h 1049866"/>
                          <a:gd name="connsiteX4" fmla="*/ 2269067 w 4588933"/>
                          <a:gd name="connsiteY4" fmla="*/ 1049866 h 1049866"/>
                          <a:gd name="connsiteX5" fmla="*/ 880533 w 4588933"/>
                          <a:gd name="connsiteY5" fmla="*/ 457200 h 1049866"/>
                          <a:gd name="connsiteX6" fmla="*/ 592667 w 4588933"/>
                          <a:gd name="connsiteY6" fmla="*/ 541866 h 1049866"/>
                          <a:gd name="connsiteX7" fmla="*/ 0 w 4588933"/>
                          <a:gd name="connsiteY7" fmla="*/ 254000 h 1049866"/>
                          <a:gd name="connsiteX8" fmla="*/ 880533 w 4588933"/>
                          <a:gd name="connsiteY8" fmla="*/ 16933 h 1049866"/>
                          <a:gd name="connsiteX9" fmla="*/ 2302933 w 4588933"/>
                          <a:gd name="connsiteY9" fmla="*/ 626533 h 1049866"/>
                          <a:gd name="connsiteX10" fmla="*/ 3725333 w 4588933"/>
                          <a:gd name="connsiteY10" fmla="*/ 0 h 1049866"/>
                          <a:gd name="connsiteX0" fmla="*/ 3725333 w 4641485"/>
                          <a:gd name="connsiteY0" fmla="*/ 0 h 1049866"/>
                          <a:gd name="connsiteX1" fmla="*/ 4641485 w 4641485"/>
                          <a:gd name="connsiteY1" fmla="*/ 239402 h 1049866"/>
                          <a:gd name="connsiteX2" fmla="*/ 3962400 w 4641485"/>
                          <a:gd name="connsiteY2" fmla="*/ 541866 h 1049866"/>
                          <a:gd name="connsiteX3" fmla="*/ 3742267 w 4641485"/>
                          <a:gd name="connsiteY3" fmla="*/ 457200 h 1049866"/>
                          <a:gd name="connsiteX4" fmla="*/ 2269067 w 4641485"/>
                          <a:gd name="connsiteY4" fmla="*/ 1049866 h 1049866"/>
                          <a:gd name="connsiteX5" fmla="*/ 880533 w 4641485"/>
                          <a:gd name="connsiteY5" fmla="*/ 457200 h 1049866"/>
                          <a:gd name="connsiteX6" fmla="*/ 592667 w 4641485"/>
                          <a:gd name="connsiteY6" fmla="*/ 541866 h 1049866"/>
                          <a:gd name="connsiteX7" fmla="*/ 0 w 4641485"/>
                          <a:gd name="connsiteY7" fmla="*/ 254000 h 1049866"/>
                          <a:gd name="connsiteX8" fmla="*/ 880533 w 4641485"/>
                          <a:gd name="connsiteY8" fmla="*/ 16933 h 1049866"/>
                          <a:gd name="connsiteX9" fmla="*/ 2302933 w 4641485"/>
                          <a:gd name="connsiteY9" fmla="*/ 626533 h 1049866"/>
                          <a:gd name="connsiteX10" fmla="*/ 3725333 w 4641485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73798 w 4673016"/>
                          <a:gd name="connsiteY3" fmla="*/ 45720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84308 w 4673016"/>
                          <a:gd name="connsiteY3" fmla="*/ 404648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815839 w 4673016"/>
                          <a:gd name="connsiteY3" fmla="*/ 46771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673016" h="1049866">
                            <a:moveTo>
                              <a:pt x="3756864" y="0"/>
                            </a:moveTo>
                            <a:lnTo>
                              <a:pt x="4673016" y="239402"/>
                            </a:lnTo>
                            <a:lnTo>
                              <a:pt x="3993931" y="541866"/>
                            </a:lnTo>
                            <a:lnTo>
                              <a:pt x="3815839" y="467710"/>
                            </a:lnTo>
                            <a:lnTo>
                              <a:pt x="2300598" y="1049866"/>
                            </a:lnTo>
                            <a:lnTo>
                              <a:pt x="912064" y="457200"/>
                            </a:lnTo>
                            <a:lnTo>
                              <a:pt x="624198" y="541866"/>
                            </a:lnTo>
                            <a:lnTo>
                              <a:pt x="0" y="275021"/>
                            </a:lnTo>
                            <a:lnTo>
                              <a:pt x="912064" y="16933"/>
                            </a:lnTo>
                            <a:lnTo>
                              <a:pt x="2323954" y="616023"/>
                            </a:lnTo>
                            <a:lnTo>
                              <a:pt x="3756864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059" name="Freeform 2058">
                        <a:extLst>
                          <a:ext uri="{FF2B5EF4-FFF2-40B4-BE49-F238E27FC236}">
                            <a16:creationId xmlns:a16="http://schemas.microsoft.com/office/drawing/2014/main" id="{7EF8111D-A790-F045-A0EB-2486F0A89C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19948" y="3206783"/>
                        <a:ext cx="317042" cy="170569"/>
                      </a:xfrm>
                      <a:custGeom>
                        <a:avLst/>
                        <a:gdLst>
                          <a:gd name="connsiteX0" fmla="*/ 21021 w 1744718"/>
                          <a:gd name="connsiteY0" fmla="*/ 0 h 903890"/>
                          <a:gd name="connsiteX1" fmla="*/ 1744718 w 1744718"/>
                          <a:gd name="connsiteY1" fmla="*/ 693683 h 903890"/>
                          <a:gd name="connsiteX2" fmla="*/ 1145628 w 1744718"/>
                          <a:gd name="connsiteY2" fmla="*/ 903890 h 903890"/>
                          <a:gd name="connsiteX3" fmla="*/ 0 w 1744718"/>
                          <a:gd name="connsiteY3" fmla="*/ 451945 h 903890"/>
                          <a:gd name="connsiteX4" fmla="*/ 21021 w 1744718"/>
                          <a:gd name="connsiteY4" fmla="*/ 0 h 9038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44718" h="903890">
                            <a:moveTo>
                              <a:pt x="21021" y="0"/>
                            </a:moveTo>
                            <a:lnTo>
                              <a:pt x="1744718" y="693683"/>
                            </a:lnTo>
                            <a:lnTo>
                              <a:pt x="1145628" y="903890"/>
                            </a:lnTo>
                            <a:lnTo>
                              <a:pt x="0" y="451945"/>
                            </a:lnTo>
                            <a:lnTo>
                              <a:pt x="21021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060" name="Freeform 2059">
                        <a:extLst>
                          <a:ext uri="{FF2B5EF4-FFF2-40B4-BE49-F238E27FC236}">
                            <a16:creationId xmlns:a16="http://schemas.microsoft.com/office/drawing/2014/main" id="{C8ADB1DE-6DAA-9147-BE5C-93722FD6256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9341" y="3206783"/>
                        <a:ext cx="311312" cy="168585"/>
                      </a:xfrm>
                      <a:custGeom>
                        <a:avLst/>
                        <a:gdLst>
                          <a:gd name="connsiteX0" fmla="*/ 1702676 w 1713187"/>
                          <a:gd name="connsiteY0" fmla="*/ 0 h 893380"/>
                          <a:gd name="connsiteX1" fmla="*/ 1713187 w 1713187"/>
                          <a:gd name="connsiteY1" fmla="*/ 472966 h 893380"/>
                          <a:gd name="connsiteX2" fmla="*/ 578069 w 1713187"/>
                          <a:gd name="connsiteY2" fmla="*/ 893380 h 893380"/>
                          <a:gd name="connsiteX3" fmla="*/ 0 w 1713187"/>
                          <a:gd name="connsiteY3" fmla="*/ 693683 h 893380"/>
                          <a:gd name="connsiteX4" fmla="*/ 1702676 w 1713187"/>
                          <a:gd name="connsiteY4" fmla="*/ 0 h 893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13187" h="893380">
                            <a:moveTo>
                              <a:pt x="1702676" y="0"/>
                            </a:moveTo>
                            <a:lnTo>
                              <a:pt x="1713187" y="472966"/>
                            </a:lnTo>
                            <a:lnTo>
                              <a:pt x="578069" y="893380"/>
                            </a:lnTo>
                            <a:lnTo>
                              <a:pt x="0" y="693683"/>
                            </a:lnTo>
                            <a:lnTo>
                              <a:pt x="1702676" y="0"/>
                            </a:lnTo>
                            <a:close/>
                          </a:path>
                        </a:pathLst>
                      </a:custGeom>
                      <a:solidFill>
                        <a:srgbClr val="0000A8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061" name="Freeform 2060">
                        <a:extLst>
                          <a:ext uri="{FF2B5EF4-FFF2-40B4-BE49-F238E27FC236}">
                            <a16:creationId xmlns:a16="http://schemas.microsoft.com/office/drawing/2014/main" id="{4818FBDB-370A-2A4E-BEEF-7B8A99A0A2D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47413" y="3123483"/>
                        <a:ext cx="676892" cy="267753"/>
                      </a:xfrm>
                      <a:custGeom>
                        <a:avLst/>
                        <a:gdLst>
                          <a:gd name="connsiteX0" fmla="*/ 599089 w 4162096"/>
                          <a:gd name="connsiteY0" fmla="*/ 273269 h 1618593"/>
                          <a:gd name="connsiteX1" fmla="*/ 882869 w 4162096"/>
                          <a:gd name="connsiteY1" fmla="*/ 199697 h 1618593"/>
                          <a:gd name="connsiteX2" fmla="*/ 2312276 w 4162096"/>
                          <a:gd name="connsiteY2" fmla="*/ 798786 h 1618593"/>
                          <a:gd name="connsiteX3" fmla="*/ 3794234 w 4162096"/>
                          <a:gd name="connsiteY3" fmla="*/ 199697 h 1618593"/>
                          <a:gd name="connsiteX4" fmla="*/ 4014951 w 4162096"/>
                          <a:gd name="connsiteY4" fmla="*/ 273269 h 1618593"/>
                          <a:gd name="connsiteX5" fmla="*/ 3058510 w 4162096"/>
                          <a:gd name="connsiteY5" fmla="*/ 641131 h 1618593"/>
                          <a:gd name="connsiteX6" fmla="*/ 3026979 w 4162096"/>
                          <a:gd name="connsiteY6" fmla="*/ 1114097 h 1618593"/>
                          <a:gd name="connsiteX7" fmla="*/ 4162096 w 4162096"/>
                          <a:gd name="connsiteY7" fmla="*/ 1545021 h 1618593"/>
                          <a:gd name="connsiteX8" fmla="*/ 3878317 w 4162096"/>
                          <a:gd name="connsiteY8" fmla="*/ 1608083 h 1618593"/>
                          <a:gd name="connsiteX9" fmla="*/ 2301765 w 4162096"/>
                          <a:gd name="connsiteY9" fmla="*/ 945931 h 1618593"/>
                          <a:gd name="connsiteX10" fmla="*/ 693682 w 4162096"/>
                          <a:gd name="connsiteY10" fmla="*/ 1618593 h 1618593"/>
                          <a:gd name="connsiteX11" fmla="*/ 430924 w 4162096"/>
                          <a:gd name="connsiteY11" fmla="*/ 1524000 h 1618593"/>
                          <a:gd name="connsiteX12" fmla="*/ 1576551 w 4162096"/>
                          <a:gd name="connsiteY12" fmla="*/ 1082566 h 1618593"/>
                          <a:gd name="connsiteX13" fmla="*/ 1545020 w 4162096"/>
                          <a:gd name="connsiteY13" fmla="*/ 609600 h 1618593"/>
                          <a:gd name="connsiteX14" fmla="*/ 0 w 4162096"/>
                          <a:gd name="connsiteY14" fmla="*/ 0 h 1618593"/>
                          <a:gd name="connsiteX15" fmla="*/ 872358 w 4162096"/>
                          <a:gd name="connsiteY15" fmla="*/ 210207 h 1618593"/>
                          <a:gd name="connsiteX16" fmla="*/ 872358 w 4162096"/>
                          <a:gd name="connsiteY16" fmla="*/ 210207 h 1618593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15" fmla="*/ 441434 w 3731172"/>
                          <a:gd name="connsiteY15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357351 w 3731172"/>
                          <a:gd name="connsiteY14" fmla="*/ 115613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56137 w 3731172"/>
                          <a:gd name="connsiteY13" fmla="*/ 441434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903890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575034 w 3710151"/>
                          <a:gd name="connsiteY6" fmla="*/ 91440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06565 w 3710151"/>
                          <a:gd name="connsiteY6" fmla="*/ 92491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5151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09858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62012 w 3725019"/>
                          <a:gd name="connsiteY0" fmla="*/ 73572 h 1418896"/>
                          <a:gd name="connsiteX1" fmla="*/ 445792 w 3725019"/>
                          <a:gd name="connsiteY1" fmla="*/ 0 h 1418896"/>
                          <a:gd name="connsiteX2" fmla="*/ 1852896 w 3725019"/>
                          <a:gd name="connsiteY2" fmla="*/ 591655 h 1418896"/>
                          <a:gd name="connsiteX3" fmla="*/ 3357157 w 3725019"/>
                          <a:gd name="connsiteY3" fmla="*/ 0 h 1418896"/>
                          <a:gd name="connsiteX4" fmla="*/ 3577874 w 3725019"/>
                          <a:gd name="connsiteY4" fmla="*/ 73572 h 1418896"/>
                          <a:gd name="connsiteX5" fmla="*/ 2632585 w 3725019"/>
                          <a:gd name="connsiteY5" fmla="*/ 448868 h 1418896"/>
                          <a:gd name="connsiteX6" fmla="*/ 2625150 w 3725019"/>
                          <a:gd name="connsiteY6" fmla="*/ 902607 h 1418896"/>
                          <a:gd name="connsiteX7" fmla="*/ 3725019 w 3725019"/>
                          <a:gd name="connsiteY7" fmla="*/ 1345324 h 1418896"/>
                          <a:gd name="connsiteX8" fmla="*/ 3441240 w 3725019"/>
                          <a:gd name="connsiteY8" fmla="*/ 1408386 h 1418896"/>
                          <a:gd name="connsiteX9" fmla="*/ 1864688 w 3725019"/>
                          <a:gd name="connsiteY9" fmla="*/ 746234 h 1418896"/>
                          <a:gd name="connsiteX10" fmla="*/ 256605 w 3725019"/>
                          <a:gd name="connsiteY10" fmla="*/ 1418896 h 1418896"/>
                          <a:gd name="connsiteX11" fmla="*/ 0 w 3725019"/>
                          <a:gd name="connsiteY11" fmla="*/ 1331097 h 1418896"/>
                          <a:gd name="connsiteX12" fmla="*/ 1113454 w 3725019"/>
                          <a:gd name="connsiteY12" fmla="*/ 903890 h 1418896"/>
                          <a:gd name="connsiteX13" fmla="*/ 1102302 w 3725019"/>
                          <a:gd name="connsiteY13" fmla="*/ 451945 h 1418896"/>
                          <a:gd name="connsiteX14" fmla="*/ 183032 w 3725019"/>
                          <a:gd name="connsiteY14" fmla="*/ 84081 h 1418896"/>
                          <a:gd name="connsiteX15" fmla="*/ 162012 w 3725019"/>
                          <a:gd name="connsiteY15" fmla="*/ 73572 h 14188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3725019" h="1418896">
                            <a:moveTo>
                              <a:pt x="162012" y="73572"/>
                            </a:moveTo>
                            <a:lnTo>
                              <a:pt x="445792" y="0"/>
                            </a:lnTo>
                            <a:lnTo>
                              <a:pt x="1852896" y="591655"/>
                            </a:lnTo>
                            <a:lnTo>
                              <a:pt x="3357157" y="0"/>
                            </a:lnTo>
                            <a:lnTo>
                              <a:pt x="3577874" y="73572"/>
                            </a:lnTo>
                            <a:lnTo>
                              <a:pt x="2632585" y="448868"/>
                            </a:lnTo>
                            <a:lnTo>
                              <a:pt x="2625150" y="902607"/>
                            </a:lnTo>
                            <a:lnTo>
                              <a:pt x="3725019" y="1345324"/>
                            </a:lnTo>
                            <a:lnTo>
                              <a:pt x="3441240" y="1408386"/>
                            </a:lnTo>
                            <a:lnTo>
                              <a:pt x="1864688" y="746234"/>
                            </a:lnTo>
                            <a:lnTo>
                              <a:pt x="256605" y="1418896"/>
                            </a:lnTo>
                            <a:lnTo>
                              <a:pt x="0" y="1331097"/>
                            </a:lnTo>
                            <a:lnTo>
                              <a:pt x="1113454" y="903890"/>
                            </a:lnTo>
                            <a:cubicBezTo>
                              <a:pt x="1113454" y="760249"/>
                              <a:pt x="1102302" y="595586"/>
                              <a:pt x="1102302" y="451945"/>
                            </a:cubicBezTo>
                            <a:lnTo>
                              <a:pt x="183032" y="84081"/>
                            </a:lnTo>
                            <a:cubicBezTo>
                              <a:pt x="26317" y="21019"/>
                              <a:pt x="169019" y="77075"/>
                              <a:pt x="162012" y="73572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cxnSp>
              <p:nvCxnSpPr>
                <p:cNvPr id="1768" name="Straight Connector 1767">
                  <a:extLst>
                    <a:ext uri="{FF2B5EF4-FFF2-40B4-BE49-F238E27FC236}">
                      <a16:creationId xmlns:a16="http://schemas.microsoft.com/office/drawing/2014/main" id="{F0D2F3D1-38F5-A645-87CD-D87B611D54EB}"/>
                    </a:ext>
                  </a:extLst>
                </p:cNvPr>
                <p:cNvCxnSpPr>
                  <a:cxnSpLocks/>
                  <a:endCxn id="1863" idx="9"/>
                </p:cNvCxnSpPr>
                <p:nvPr/>
              </p:nvCxnSpPr>
              <p:spPr bwMode="auto">
                <a:xfrm>
                  <a:off x="7282802" y="4119099"/>
                  <a:ext cx="32665" cy="57153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69" name="Group 1768">
                  <a:extLst>
                    <a:ext uri="{FF2B5EF4-FFF2-40B4-BE49-F238E27FC236}">
                      <a16:creationId xmlns:a16="http://schemas.microsoft.com/office/drawing/2014/main" id="{CA352AAC-B2F9-4A4E-9DAC-E43EC538828B}"/>
                    </a:ext>
                  </a:extLst>
                </p:cNvPr>
                <p:cNvGrpSpPr/>
                <p:nvPr/>
              </p:nvGrpSpPr>
              <p:grpSpPr>
                <a:xfrm>
                  <a:off x="6885811" y="4644942"/>
                  <a:ext cx="267360" cy="997195"/>
                  <a:chOff x="6424161" y="4488570"/>
                  <a:chExt cx="267360" cy="997195"/>
                </a:xfrm>
              </p:grpSpPr>
              <p:grpSp>
                <p:nvGrpSpPr>
                  <p:cNvPr id="1904" name="Group 506">
                    <a:extLst>
                      <a:ext uri="{FF2B5EF4-FFF2-40B4-BE49-F238E27FC236}">
                        <a16:creationId xmlns:a16="http://schemas.microsoft.com/office/drawing/2014/main" id="{BAA2C2B6-03BC-8240-9F9E-FEE46E1F706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424161" y="4637077"/>
                    <a:ext cx="235570" cy="848688"/>
                    <a:chOff x="6395998" y="3062424"/>
                    <a:chExt cx="564403" cy="837478"/>
                  </a:xfrm>
                </p:grpSpPr>
                <p:sp>
                  <p:nvSpPr>
                    <p:cNvPr id="1926" name="Rectangle 1925">
                      <a:extLst>
                        <a:ext uri="{FF2B5EF4-FFF2-40B4-BE49-F238E27FC236}">
                          <a16:creationId xmlns:a16="http://schemas.microsoft.com/office/drawing/2014/main" id="{5B4F1919-4B8E-E447-A481-6EAAD459CC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9786" y="3061857"/>
                      <a:ext cx="447707" cy="742536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927" name="Straight Connector 1926">
                      <a:extLst>
                        <a:ext uri="{FF2B5EF4-FFF2-40B4-BE49-F238E27FC236}">
                          <a16:creationId xmlns:a16="http://schemas.microsoft.com/office/drawing/2014/main" id="{DC0F08AC-87E7-1B49-B433-10B695A348B6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47057" y="306185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928" name="Rectangle 1927">
                      <a:extLst>
                        <a:ext uri="{FF2B5EF4-FFF2-40B4-BE49-F238E27FC236}">
                          <a16:creationId xmlns:a16="http://schemas.microsoft.com/office/drawing/2014/main" id="{4C95702C-807F-8249-BEBB-41A460E8B5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6953" y="3071256"/>
                      <a:ext cx="131327" cy="11592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929" name="Straight Connector 1928">
                      <a:extLst>
                        <a:ext uri="{FF2B5EF4-FFF2-40B4-BE49-F238E27FC236}">
                          <a16:creationId xmlns:a16="http://schemas.microsoft.com/office/drawing/2014/main" id="{803114E1-3486-C840-A15F-384103BF24EB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396367" y="306185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930" name="Rectangle 1929">
                      <a:extLst>
                        <a:ext uri="{FF2B5EF4-FFF2-40B4-BE49-F238E27FC236}">
                          <a16:creationId xmlns:a16="http://schemas.microsoft.com/office/drawing/2014/main" id="{7A836712-F773-7648-AD0F-7A53F49765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17210" y="3702567"/>
                      <a:ext cx="131327" cy="11592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931" name="Rectangle 1930">
                      <a:extLst>
                        <a:ext uri="{FF2B5EF4-FFF2-40B4-BE49-F238E27FC236}">
                          <a16:creationId xmlns:a16="http://schemas.microsoft.com/office/drawing/2014/main" id="{B72EF558-6E01-484E-B3A7-F59AF79423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5320" y="3157415"/>
                      <a:ext cx="444723" cy="74253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932" name="Straight Connector 1931">
                      <a:extLst>
                        <a:ext uri="{FF2B5EF4-FFF2-40B4-BE49-F238E27FC236}">
                          <a16:creationId xmlns:a16="http://schemas.microsoft.com/office/drawing/2014/main" id="{3015A30D-9CC8-6B4D-82B3-FD8F962032B8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47057" y="3804392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933" name="Group 544">
                      <a:extLst>
                        <a:ext uri="{FF2B5EF4-FFF2-40B4-BE49-F238E27FC236}">
                          <a16:creationId xmlns:a16="http://schemas.microsoft.com/office/drawing/2014/main" id="{56142B7F-FE13-E34E-B586-A6D150EF597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400318" y="3137421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961" name="Straight Connector 1960">
                        <a:extLst>
                          <a:ext uri="{FF2B5EF4-FFF2-40B4-BE49-F238E27FC236}">
                            <a16:creationId xmlns:a16="http://schemas.microsoft.com/office/drawing/2014/main" id="{1F19926B-5C24-114D-BC8C-A6ACBA898695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782" y="2845711"/>
                        <a:ext cx="113419" cy="924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62" name="Straight Connector 1961">
                        <a:extLst>
                          <a:ext uri="{FF2B5EF4-FFF2-40B4-BE49-F238E27FC236}">
                            <a16:creationId xmlns:a16="http://schemas.microsoft.com/office/drawing/2014/main" id="{9B30A9C1-93BF-DA4A-9BA4-5F10A262A953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076" y="2938136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934" name="Group 547">
                      <a:extLst>
                        <a:ext uri="{FF2B5EF4-FFF2-40B4-BE49-F238E27FC236}">
                          <a16:creationId xmlns:a16="http://schemas.microsoft.com/office/drawing/2014/main" id="{E16C3A57-D7F6-B141-89A3-E345E65B0C0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9838" y="3203285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959" name="Straight Connector 1958">
                        <a:extLst>
                          <a:ext uri="{FF2B5EF4-FFF2-40B4-BE49-F238E27FC236}">
                            <a16:creationId xmlns:a16="http://schemas.microsoft.com/office/drawing/2014/main" id="{FDE4A568-169A-694C-AB46-9B5D1B3F014E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9263" y="2845642"/>
                        <a:ext cx="119388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60" name="Straight Connector 1959">
                        <a:extLst>
                          <a:ext uri="{FF2B5EF4-FFF2-40B4-BE49-F238E27FC236}">
                            <a16:creationId xmlns:a16="http://schemas.microsoft.com/office/drawing/2014/main" id="{D05FB7CD-9B82-EE4B-B4F7-44C7EC2BD18B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557" y="2934934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935" name="Group 549">
                      <a:extLst>
                        <a:ext uri="{FF2B5EF4-FFF2-40B4-BE49-F238E27FC236}">
                          <a16:creationId xmlns:a16="http://schemas.microsoft.com/office/drawing/2014/main" id="{538D86D7-8D3A-BC41-80A6-8E2DCAEB54E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9358" y="3269149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957" name="Straight Connector 1956">
                        <a:extLst>
                          <a:ext uri="{FF2B5EF4-FFF2-40B4-BE49-F238E27FC236}">
                            <a16:creationId xmlns:a16="http://schemas.microsoft.com/office/drawing/2014/main" id="{D819C5B5-3C1B-394D-BFC6-A0E08DC59F8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6759" y="2845572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58" name="Straight Connector 1957">
                        <a:extLst>
                          <a:ext uri="{FF2B5EF4-FFF2-40B4-BE49-F238E27FC236}">
                            <a16:creationId xmlns:a16="http://schemas.microsoft.com/office/drawing/2014/main" id="{3CD5E4B2-F09F-2343-9236-A5EC65D4B70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036" y="293486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936" name="Group 550">
                      <a:extLst>
                        <a:ext uri="{FF2B5EF4-FFF2-40B4-BE49-F238E27FC236}">
                          <a16:creationId xmlns:a16="http://schemas.microsoft.com/office/drawing/2014/main" id="{464256DE-8246-4543-A9A9-4EB8A85968A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8878" y="3335013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955" name="Straight Connector 1954">
                        <a:extLst>
                          <a:ext uri="{FF2B5EF4-FFF2-40B4-BE49-F238E27FC236}">
                            <a16:creationId xmlns:a16="http://schemas.microsoft.com/office/drawing/2014/main" id="{7AA48AC2-13E9-A842-801D-B344EFA51BE9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238" y="2845502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56" name="Straight Connector 1955">
                        <a:extLst>
                          <a:ext uri="{FF2B5EF4-FFF2-40B4-BE49-F238E27FC236}">
                            <a16:creationId xmlns:a16="http://schemas.microsoft.com/office/drawing/2014/main" id="{504314BC-4ACC-9F44-A002-6E9F9A61959C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516" y="293479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937" name="Group 551">
                      <a:extLst>
                        <a:ext uri="{FF2B5EF4-FFF2-40B4-BE49-F238E27FC236}">
                          <a16:creationId xmlns:a16="http://schemas.microsoft.com/office/drawing/2014/main" id="{424C3066-6623-4545-99E3-8E91AEDD3C8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8398" y="3400877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953" name="Straight Connector 1952">
                        <a:extLst>
                          <a:ext uri="{FF2B5EF4-FFF2-40B4-BE49-F238E27FC236}">
                            <a16:creationId xmlns:a16="http://schemas.microsoft.com/office/drawing/2014/main" id="{07B6F465-B51F-2643-8D93-EAC1401B3401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718" y="2845433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54" name="Straight Connector 1953">
                        <a:extLst>
                          <a:ext uri="{FF2B5EF4-FFF2-40B4-BE49-F238E27FC236}">
                            <a16:creationId xmlns:a16="http://schemas.microsoft.com/office/drawing/2014/main" id="{765D73A4-AB50-274A-8452-AA645A63153B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995" y="293472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938" name="Group 552">
                      <a:extLst>
                        <a:ext uri="{FF2B5EF4-FFF2-40B4-BE49-F238E27FC236}">
                          <a16:creationId xmlns:a16="http://schemas.microsoft.com/office/drawing/2014/main" id="{424B63D3-41BC-AB41-80F5-6057645320C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7918" y="3466741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951" name="Straight Connector 1950">
                        <a:extLst>
                          <a:ext uri="{FF2B5EF4-FFF2-40B4-BE49-F238E27FC236}">
                            <a16:creationId xmlns:a16="http://schemas.microsoft.com/office/drawing/2014/main" id="{3F1CA7F7-A091-4A48-BCD7-0702A0888BC0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199" y="2845363"/>
                        <a:ext cx="113419" cy="939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52" name="Straight Connector 1951">
                        <a:extLst>
                          <a:ext uri="{FF2B5EF4-FFF2-40B4-BE49-F238E27FC236}">
                            <a16:creationId xmlns:a16="http://schemas.microsoft.com/office/drawing/2014/main" id="{0CA19FF4-CAB5-424C-98C7-68D5B8B032DC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3477" y="2939355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939" name="Group 555">
                      <a:extLst>
                        <a:ext uri="{FF2B5EF4-FFF2-40B4-BE49-F238E27FC236}">
                          <a16:creationId xmlns:a16="http://schemas.microsoft.com/office/drawing/2014/main" id="{A371BE59-CD39-DF4A-A316-6A80056C05B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7438" y="3532605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949" name="Straight Connector 1948">
                        <a:extLst>
                          <a:ext uri="{FF2B5EF4-FFF2-40B4-BE49-F238E27FC236}">
                            <a16:creationId xmlns:a16="http://schemas.microsoft.com/office/drawing/2014/main" id="{DEEA222E-99F4-5C49-B6B5-E5E2623D29E6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679" y="2842160"/>
                        <a:ext cx="113419" cy="971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50" name="Straight Connector 1949">
                        <a:extLst>
                          <a:ext uri="{FF2B5EF4-FFF2-40B4-BE49-F238E27FC236}">
                            <a16:creationId xmlns:a16="http://schemas.microsoft.com/office/drawing/2014/main" id="{D6FCD980-D46F-E742-8028-3C4B169AF2DD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0972" y="2939284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940" name="Group 556">
                      <a:extLst>
                        <a:ext uri="{FF2B5EF4-FFF2-40B4-BE49-F238E27FC236}">
                          <a16:creationId xmlns:a16="http://schemas.microsoft.com/office/drawing/2014/main" id="{0F6CC34A-2A92-4448-8A9A-FDBC3D37F7F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6958" y="3598469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947" name="Straight Connector 1946">
                        <a:extLst>
                          <a:ext uri="{FF2B5EF4-FFF2-40B4-BE49-F238E27FC236}">
                            <a16:creationId xmlns:a16="http://schemas.microsoft.com/office/drawing/2014/main" id="{37835690-FA23-954F-9F8A-E5568883AC34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9158" y="2842090"/>
                        <a:ext cx="113419" cy="971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48" name="Straight Connector 1947">
                        <a:extLst>
                          <a:ext uri="{FF2B5EF4-FFF2-40B4-BE49-F238E27FC236}">
                            <a16:creationId xmlns:a16="http://schemas.microsoft.com/office/drawing/2014/main" id="{21B5D607-F6A8-6744-9A27-09F60F796821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452" y="2939215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941" name="Group 557">
                      <a:extLst>
                        <a:ext uri="{FF2B5EF4-FFF2-40B4-BE49-F238E27FC236}">
                          <a16:creationId xmlns:a16="http://schemas.microsoft.com/office/drawing/2014/main" id="{470CF683-D009-F34D-BED0-D1A29A1FC87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6478" y="3664333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945" name="Straight Connector 1944">
                        <a:extLst>
                          <a:ext uri="{FF2B5EF4-FFF2-40B4-BE49-F238E27FC236}">
                            <a16:creationId xmlns:a16="http://schemas.microsoft.com/office/drawing/2014/main" id="{C9383C74-0F5E-044F-8D82-AC890EEF314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6654" y="2846719"/>
                        <a:ext cx="113419" cy="9242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46" name="Straight Connector 1945">
                        <a:extLst>
                          <a:ext uri="{FF2B5EF4-FFF2-40B4-BE49-F238E27FC236}">
                            <a16:creationId xmlns:a16="http://schemas.microsoft.com/office/drawing/2014/main" id="{AE2B4C21-CDA5-F048-8B85-DA30F0EA35A6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933" y="2939145"/>
                        <a:ext cx="45069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942" name="Group 558">
                      <a:extLst>
                        <a:ext uri="{FF2B5EF4-FFF2-40B4-BE49-F238E27FC236}">
                          <a16:creationId xmlns:a16="http://schemas.microsoft.com/office/drawing/2014/main" id="{8E98F5FE-28F2-B644-8E36-6B570022AAD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5998" y="3730197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943" name="Straight Connector 1942">
                        <a:extLst>
                          <a:ext uri="{FF2B5EF4-FFF2-40B4-BE49-F238E27FC236}">
                            <a16:creationId xmlns:a16="http://schemas.microsoft.com/office/drawing/2014/main" id="{69EF7653-18B7-E249-9EE5-37EB6FA1126D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133" y="2846650"/>
                        <a:ext cx="113419" cy="9242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44" name="Straight Connector 1943">
                        <a:extLst>
                          <a:ext uri="{FF2B5EF4-FFF2-40B4-BE49-F238E27FC236}">
                            <a16:creationId xmlns:a16="http://schemas.microsoft.com/office/drawing/2014/main" id="{92C2DE87-3632-1149-8097-F01B20E110F1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413" y="2939076"/>
                        <a:ext cx="45069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1905" name="Straight Connector 1904">
                    <a:extLst>
                      <a:ext uri="{FF2B5EF4-FFF2-40B4-BE49-F238E27FC236}">
                        <a16:creationId xmlns:a16="http://schemas.microsoft.com/office/drawing/2014/main" id="{DF93FFCB-DADE-D04E-AA45-B888E6751B00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6685171" y="4525377"/>
                    <a:ext cx="4763" cy="855662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6" name="Straight Connector 1905">
                    <a:extLst>
                      <a:ext uri="{FF2B5EF4-FFF2-40B4-BE49-F238E27FC236}">
                        <a16:creationId xmlns:a16="http://schemas.microsoft.com/office/drawing/2014/main" id="{487A1E77-6332-D249-967E-5B037A75569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2784" y="4706352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7" name="Straight Connector 1906">
                    <a:extLst>
                      <a:ext uri="{FF2B5EF4-FFF2-40B4-BE49-F238E27FC236}">
                        <a16:creationId xmlns:a16="http://schemas.microsoft.com/office/drawing/2014/main" id="{A41A11FB-AB2D-644D-B868-AAA5072FAC6B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4771439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8" name="Straight Connector 1907">
                    <a:extLst>
                      <a:ext uri="{FF2B5EF4-FFF2-40B4-BE49-F238E27FC236}">
                        <a16:creationId xmlns:a16="http://schemas.microsoft.com/office/drawing/2014/main" id="{8A9E2543-D956-AE49-A181-22CBFBDE8AA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4849227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9" name="Straight Connector 1908">
                    <a:extLst>
                      <a:ext uri="{FF2B5EF4-FFF2-40B4-BE49-F238E27FC236}">
                        <a16:creationId xmlns:a16="http://schemas.microsoft.com/office/drawing/2014/main" id="{4FA2B5C2-3BE7-BB4E-8F3E-4A4682398D6B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9609" y="4914314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0" name="Straight Connector 1909">
                    <a:extLst>
                      <a:ext uri="{FF2B5EF4-FFF2-40B4-BE49-F238E27FC236}">
                        <a16:creationId xmlns:a16="http://schemas.microsoft.com/office/drawing/2014/main" id="{56D63D92-42C3-A347-9C69-3475F857FC4B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8021" y="4976227"/>
                    <a:ext cx="6032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1" name="Straight Connector 1910">
                    <a:extLst>
                      <a:ext uri="{FF2B5EF4-FFF2-40B4-BE49-F238E27FC236}">
                        <a16:creationId xmlns:a16="http://schemas.microsoft.com/office/drawing/2014/main" id="{EDB40160-8D1F-C948-8BA6-12FF9CFDD346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8021" y="5044489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2" name="Straight Connector 1911">
                    <a:extLst>
                      <a:ext uri="{FF2B5EF4-FFF2-40B4-BE49-F238E27FC236}">
                        <a16:creationId xmlns:a16="http://schemas.microsoft.com/office/drawing/2014/main" id="{A8A2FC1F-4929-1D4F-849B-78F85DA3F21F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6434" y="511433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3" name="Straight Connector 1912">
                    <a:extLst>
                      <a:ext uri="{FF2B5EF4-FFF2-40B4-BE49-F238E27FC236}">
                        <a16:creationId xmlns:a16="http://schemas.microsoft.com/office/drawing/2014/main" id="{3FA1DAC7-8ED7-994B-9B58-5EA3BD6A3DA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9609" y="518418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4" name="Straight Connector 1913">
                    <a:extLst>
                      <a:ext uri="{FF2B5EF4-FFF2-40B4-BE49-F238E27FC236}">
                        <a16:creationId xmlns:a16="http://schemas.microsoft.com/office/drawing/2014/main" id="{6A7611B8-96FA-7446-8D83-2CC4A2DBC6B1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5252452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5" name="Straight Connector 1914">
                    <a:extLst>
                      <a:ext uri="{FF2B5EF4-FFF2-40B4-BE49-F238E27FC236}">
                        <a16:creationId xmlns:a16="http://schemas.microsoft.com/office/drawing/2014/main" id="{065F5C04-F54A-E041-8A1E-139BDD991321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5322302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6" name="Straight Connector 1915">
                    <a:extLst>
                      <a:ext uri="{FF2B5EF4-FFF2-40B4-BE49-F238E27FC236}">
                        <a16:creationId xmlns:a16="http://schemas.microsoft.com/office/drawing/2014/main" id="{B8DEAE61-7619-6F4D-AF32-8B17A41CFE5F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2784" y="538738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7" name="Straight Connector 1916">
                    <a:extLst>
                      <a:ext uri="{FF2B5EF4-FFF2-40B4-BE49-F238E27FC236}">
                        <a16:creationId xmlns:a16="http://schemas.microsoft.com/office/drawing/2014/main" id="{E27021B7-B9D1-5B48-BBA5-3CBD75452B8A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6632784" y="4531727"/>
                    <a:ext cx="58737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918" name="Group 1917">
                    <a:extLst>
                      <a:ext uri="{FF2B5EF4-FFF2-40B4-BE49-F238E27FC236}">
                        <a16:creationId xmlns:a16="http://schemas.microsoft.com/office/drawing/2014/main" id="{4A4233BB-7AE5-E84F-81C7-A34BDEAB7B59}"/>
                      </a:ext>
                    </a:extLst>
                  </p:cNvPr>
                  <p:cNvGrpSpPr/>
                  <p:nvPr/>
                </p:nvGrpSpPr>
                <p:grpSpPr>
                  <a:xfrm>
                    <a:off x="6434171" y="4488570"/>
                    <a:ext cx="224203" cy="179034"/>
                    <a:chOff x="3668110" y="2448910"/>
                    <a:chExt cx="3794234" cy="2165130"/>
                  </a:xfrm>
                </p:grpSpPr>
                <p:sp>
                  <p:nvSpPr>
                    <p:cNvPr id="1919" name="Rectangle 1918">
                      <a:extLst>
                        <a:ext uri="{FF2B5EF4-FFF2-40B4-BE49-F238E27FC236}">
                          <a16:creationId xmlns:a16="http://schemas.microsoft.com/office/drawing/2014/main" id="{A7D4AA2B-5D77-034C-9B9A-BCFC1C1A03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68110" y="3741409"/>
                      <a:ext cx="3780587" cy="872631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rgbClr val="B8C2C9"/>
                        </a:gs>
                        <a:gs pos="21000">
                          <a:schemeClr val="bg1"/>
                        </a:gs>
                        <a:gs pos="60000">
                          <a:srgbClr val="D6DCE0"/>
                        </a:gs>
                        <a:gs pos="100000">
                          <a:srgbClr val="B8C2C9"/>
                        </a:gs>
                      </a:gsLst>
                      <a:lin ang="0" scaled="0"/>
                    </a:gradFill>
                    <a:ln w="635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920" name="Freeform 1919">
                      <a:extLst>
                        <a:ext uri="{FF2B5EF4-FFF2-40B4-BE49-F238E27FC236}">
                          <a16:creationId xmlns:a16="http://schemas.microsoft.com/office/drawing/2014/main" id="{7F078BB1-0B2A-C64B-856A-86004FB66F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8620" y="2448910"/>
                      <a:ext cx="3783724" cy="1324303"/>
                    </a:xfrm>
                    <a:custGeom>
                      <a:avLst/>
                      <a:gdLst>
                        <a:gd name="connsiteX0" fmla="*/ 0 w 3783724"/>
                        <a:gd name="connsiteY0" fmla="*/ 1313793 h 1324303"/>
                        <a:gd name="connsiteX1" fmla="*/ 0 w 3783724"/>
                        <a:gd name="connsiteY1" fmla="*/ 1313793 h 1324303"/>
                        <a:gd name="connsiteX2" fmla="*/ 252248 w 3783724"/>
                        <a:gd name="connsiteY2" fmla="*/ 0 h 1324303"/>
                        <a:gd name="connsiteX3" fmla="*/ 3415862 w 3783724"/>
                        <a:gd name="connsiteY3" fmla="*/ 21020 h 1324303"/>
                        <a:gd name="connsiteX4" fmla="*/ 3783724 w 3783724"/>
                        <a:gd name="connsiteY4" fmla="*/ 1324303 h 1324303"/>
                        <a:gd name="connsiteX5" fmla="*/ 0 w 3783724"/>
                        <a:gd name="connsiteY5" fmla="*/ 1313793 h 13243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783724" h="1324303">
                          <a:moveTo>
                            <a:pt x="0" y="1313793"/>
                          </a:moveTo>
                          <a:lnTo>
                            <a:pt x="0" y="1313793"/>
                          </a:lnTo>
                          <a:lnTo>
                            <a:pt x="252248" y="0"/>
                          </a:lnTo>
                          <a:lnTo>
                            <a:pt x="3415862" y="21020"/>
                          </a:lnTo>
                          <a:lnTo>
                            <a:pt x="3783724" y="1324303"/>
                          </a:lnTo>
                          <a:lnTo>
                            <a:pt x="0" y="1313793"/>
                          </a:lnTo>
                          <a:close/>
                        </a:path>
                      </a:pathLst>
                    </a:custGeom>
                    <a:solidFill>
                      <a:srgbClr val="B8C2C9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921" name="Group 1920">
                      <a:extLst>
                        <a:ext uri="{FF2B5EF4-FFF2-40B4-BE49-F238E27FC236}">
                          <a16:creationId xmlns:a16="http://schemas.microsoft.com/office/drawing/2014/main" id="{C2842D27-9101-D645-A712-E8159242690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41378" y="2603243"/>
                      <a:ext cx="3202061" cy="1066110"/>
                      <a:chOff x="7939341" y="3037317"/>
                      <a:chExt cx="897649" cy="353919"/>
                    </a:xfrm>
                  </p:grpSpPr>
                  <p:sp>
                    <p:nvSpPr>
                      <p:cNvPr id="1922" name="Freeform 1921">
                        <a:extLst>
                          <a:ext uri="{FF2B5EF4-FFF2-40B4-BE49-F238E27FC236}">
                            <a16:creationId xmlns:a16="http://schemas.microsoft.com/office/drawing/2014/main" id="{E9DD66B4-9D7D-2E4A-B741-ABDD40EF4F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64170" y="3037317"/>
                        <a:ext cx="849158" cy="198115"/>
                      </a:xfrm>
                      <a:custGeom>
                        <a:avLst/>
                        <a:gdLst>
                          <a:gd name="connsiteX0" fmla="*/ 3725333 w 4588933"/>
                          <a:gd name="connsiteY0" fmla="*/ 0 h 1049866"/>
                          <a:gd name="connsiteX1" fmla="*/ 4588933 w 4588933"/>
                          <a:gd name="connsiteY1" fmla="*/ 270933 h 1049866"/>
                          <a:gd name="connsiteX2" fmla="*/ 3962400 w 4588933"/>
                          <a:gd name="connsiteY2" fmla="*/ 541866 h 1049866"/>
                          <a:gd name="connsiteX3" fmla="*/ 3742267 w 4588933"/>
                          <a:gd name="connsiteY3" fmla="*/ 457200 h 1049866"/>
                          <a:gd name="connsiteX4" fmla="*/ 2269067 w 4588933"/>
                          <a:gd name="connsiteY4" fmla="*/ 1049866 h 1049866"/>
                          <a:gd name="connsiteX5" fmla="*/ 880533 w 4588933"/>
                          <a:gd name="connsiteY5" fmla="*/ 457200 h 1049866"/>
                          <a:gd name="connsiteX6" fmla="*/ 592667 w 4588933"/>
                          <a:gd name="connsiteY6" fmla="*/ 541866 h 1049866"/>
                          <a:gd name="connsiteX7" fmla="*/ 0 w 4588933"/>
                          <a:gd name="connsiteY7" fmla="*/ 254000 h 1049866"/>
                          <a:gd name="connsiteX8" fmla="*/ 880533 w 4588933"/>
                          <a:gd name="connsiteY8" fmla="*/ 16933 h 1049866"/>
                          <a:gd name="connsiteX9" fmla="*/ 2302933 w 4588933"/>
                          <a:gd name="connsiteY9" fmla="*/ 626533 h 1049866"/>
                          <a:gd name="connsiteX10" fmla="*/ 3725333 w 4588933"/>
                          <a:gd name="connsiteY10" fmla="*/ 0 h 1049866"/>
                          <a:gd name="connsiteX0" fmla="*/ 3725333 w 4641485"/>
                          <a:gd name="connsiteY0" fmla="*/ 0 h 1049866"/>
                          <a:gd name="connsiteX1" fmla="*/ 4641485 w 4641485"/>
                          <a:gd name="connsiteY1" fmla="*/ 239402 h 1049866"/>
                          <a:gd name="connsiteX2" fmla="*/ 3962400 w 4641485"/>
                          <a:gd name="connsiteY2" fmla="*/ 541866 h 1049866"/>
                          <a:gd name="connsiteX3" fmla="*/ 3742267 w 4641485"/>
                          <a:gd name="connsiteY3" fmla="*/ 457200 h 1049866"/>
                          <a:gd name="connsiteX4" fmla="*/ 2269067 w 4641485"/>
                          <a:gd name="connsiteY4" fmla="*/ 1049866 h 1049866"/>
                          <a:gd name="connsiteX5" fmla="*/ 880533 w 4641485"/>
                          <a:gd name="connsiteY5" fmla="*/ 457200 h 1049866"/>
                          <a:gd name="connsiteX6" fmla="*/ 592667 w 4641485"/>
                          <a:gd name="connsiteY6" fmla="*/ 541866 h 1049866"/>
                          <a:gd name="connsiteX7" fmla="*/ 0 w 4641485"/>
                          <a:gd name="connsiteY7" fmla="*/ 254000 h 1049866"/>
                          <a:gd name="connsiteX8" fmla="*/ 880533 w 4641485"/>
                          <a:gd name="connsiteY8" fmla="*/ 16933 h 1049866"/>
                          <a:gd name="connsiteX9" fmla="*/ 2302933 w 4641485"/>
                          <a:gd name="connsiteY9" fmla="*/ 626533 h 1049866"/>
                          <a:gd name="connsiteX10" fmla="*/ 3725333 w 4641485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73798 w 4673016"/>
                          <a:gd name="connsiteY3" fmla="*/ 45720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84308 w 4673016"/>
                          <a:gd name="connsiteY3" fmla="*/ 404648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815839 w 4673016"/>
                          <a:gd name="connsiteY3" fmla="*/ 46771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673016" h="1049866">
                            <a:moveTo>
                              <a:pt x="3756864" y="0"/>
                            </a:moveTo>
                            <a:lnTo>
                              <a:pt x="4673016" y="239402"/>
                            </a:lnTo>
                            <a:lnTo>
                              <a:pt x="3993931" y="541866"/>
                            </a:lnTo>
                            <a:lnTo>
                              <a:pt x="3815839" y="467710"/>
                            </a:lnTo>
                            <a:lnTo>
                              <a:pt x="2300598" y="1049866"/>
                            </a:lnTo>
                            <a:lnTo>
                              <a:pt x="912064" y="457200"/>
                            </a:lnTo>
                            <a:lnTo>
                              <a:pt x="624198" y="541866"/>
                            </a:lnTo>
                            <a:lnTo>
                              <a:pt x="0" y="275021"/>
                            </a:lnTo>
                            <a:lnTo>
                              <a:pt x="912064" y="16933"/>
                            </a:lnTo>
                            <a:lnTo>
                              <a:pt x="2323954" y="616023"/>
                            </a:lnTo>
                            <a:lnTo>
                              <a:pt x="3756864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923" name="Freeform 1922">
                        <a:extLst>
                          <a:ext uri="{FF2B5EF4-FFF2-40B4-BE49-F238E27FC236}">
                            <a16:creationId xmlns:a16="http://schemas.microsoft.com/office/drawing/2014/main" id="{DE7C4CB2-FDC4-924E-B8AC-3379A8F191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19948" y="3206783"/>
                        <a:ext cx="317042" cy="170569"/>
                      </a:xfrm>
                      <a:custGeom>
                        <a:avLst/>
                        <a:gdLst>
                          <a:gd name="connsiteX0" fmla="*/ 21021 w 1744718"/>
                          <a:gd name="connsiteY0" fmla="*/ 0 h 903890"/>
                          <a:gd name="connsiteX1" fmla="*/ 1744718 w 1744718"/>
                          <a:gd name="connsiteY1" fmla="*/ 693683 h 903890"/>
                          <a:gd name="connsiteX2" fmla="*/ 1145628 w 1744718"/>
                          <a:gd name="connsiteY2" fmla="*/ 903890 h 903890"/>
                          <a:gd name="connsiteX3" fmla="*/ 0 w 1744718"/>
                          <a:gd name="connsiteY3" fmla="*/ 451945 h 903890"/>
                          <a:gd name="connsiteX4" fmla="*/ 21021 w 1744718"/>
                          <a:gd name="connsiteY4" fmla="*/ 0 h 9038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44718" h="903890">
                            <a:moveTo>
                              <a:pt x="21021" y="0"/>
                            </a:moveTo>
                            <a:lnTo>
                              <a:pt x="1744718" y="693683"/>
                            </a:lnTo>
                            <a:lnTo>
                              <a:pt x="1145628" y="903890"/>
                            </a:lnTo>
                            <a:lnTo>
                              <a:pt x="0" y="451945"/>
                            </a:lnTo>
                            <a:lnTo>
                              <a:pt x="21021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924" name="Freeform 1923">
                        <a:extLst>
                          <a:ext uri="{FF2B5EF4-FFF2-40B4-BE49-F238E27FC236}">
                            <a16:creationId xmlns:a16="http://schemas.microsoft.com/office/drawing/2014/main" id="{814B60D4-991A-6046-B09C-5364CF86FA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9341" y="3206783"/>
                        <a:ext cx="311312" cy="168585"/>
                      </a:xfrm>
                      <a:custGeom>
                        <a:avLst/>
                        <a:gdLst>
                          <a:gd name="connsiteX0" fmla="*/ 1702676 w 1713187"/>
                          <a:gd name="connsiteY0" fmla="*/ 0 h 893380"/>
                          <a:gd name="connsiteX1" fmla="*/ 1713187 w 1713187"/>
                          <a:gd name="connsiteY1" fmla="*/ 472966 h 893380"/>
                          <a:gd name="connsiteX2" fmla="*/ 578069 w 1713187"/>
                          <a:gd name="connsiteY2" fmla="*/ 893380 h 893380"/>
                          <a:gd name="connsiteX3" fmla="*/ 0 w 1713187"/>
                          <a:gd name="connsiteY3" fmla="*/ 693683 h 893380"/>
                          <a:gd name="connsiteX4" fmla="*/ 1702676 w 1713187"/>
                          <a:gd name="connsiteY4" fmla="*/ 0 h 893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13187" h="893380">
                            <a:moveTo>
                              <a:pt x="1702676" y="0"/>
                            </a:moveTo>
                            <a:lnTo>
                              <a:pt x="1713187" y="472966"/>
                            </a:lnTo>
                            <a:lnTo>
                              <a:pt x="578069" y="893380"/>
                            </a:lnTo>
                            <a:lnTo>
                              <a:pt x="0" y="693683"/>
                            </a:lnTo>
                            <a:lnTo>
                              <a:pt x="1702676" y="0"/>
                            </a:lnTo>
                            <a:close/>
                          </a:path>
                        </a:pathLst>
                      </a:custGeom>
                      <a:solidFill>
                        <a:srgbClr val="0000A8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925" name="Freeform 1924">
                        <a:extLst>
                          <a:ext uri="{FF2B5EF4-FFF2-40B4-BE49-F238E27FC236}">
                            <a16:creationId xmlns:a16="http://schemas.microsoft.com/office/drawing/2014/main" id="{DB4E79ED-535C-A84A-B4E4-A029161243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47413" y="3123483"/>
                        <a:ext cx="676892" cy="267753"/>
                      </a:xfrm>
                      <a:custGeom>
                        <a:avLst/>
                        <a:gdLst>
                          <a:gd name="connsiteX0" fmla="*/ 599089 w 4162096"/>
                          <a:gd name="connsiteY0" fmla="*/ 273269 h 1618593"/>
                          <a:gd name="connsiteX1" fmla="*/ 882869 w 4162096"/>
                          <a:gd name="connsiteY1" fmla="*/ 199697 h 1618593"/>
                          <a:gd name="connsiteX2" fmla="*/ 2312276 w 4162096"/>
                          <a:gd name="connsiteY2" fmla="*/ 798786 h 1618593"/>
                          <a:gd name="connsiteX3" fmla="*/ 3794234 w 4162096"/>
                          <a:gd name="connsiteY3" fmla="*/ 199697 h 1618593"/>
                          <a:gd name="connsiteX4" fmla="*/ 4014951 w 4162096"/>
                          <a:gd name="connsiteY4" fmla="*/ 273269 h 1618593"/>
                          <a:gd name="connsiteX5" fmla="*/ 3058510 w 4162096"/>
                          <a:gd name="connsiteY5" fmla="*/ 641131 h 1618593"/>
                          <a:gd name="connsiteX6" fmla="*/ 3026979 w 4162096"/>
                          <a:gd name="connsiteY6" fmla="*/ 1114097 h 1618593"/>
                          <a:gd name="connsiteX7" fmla="*/ 4162096 w 4162096"/>
                          <a:gd name="connsiteY7" fmla="*/ 1545021 h 1618593"/>
                          <a:gd name="connsiteX8" fmla="*/ 3878317 w 4162096"/>
                          <a:gd name="connsiteY8" fmla="*/ 1608083 h 1618593"/>
                          <a:gd name="connsiteX9" fmla="*/ 2301765 w 4162096"/>
                          <a:gd name="connsiteY9" fmla="*/ 945931 h 1618593"/>
                          <a:gd name="connsiteX10" fmla="*/ 693682 w 4162096"/>
                          <a:gd name="connsiteY10" fmla="*/ 1618593 h 1618593"/>
                          <a:gd name="connsiteX11" fmla="*/ 430924 w 4162096"/>
                          <a:gd name="connsiteY11" fmla="*/ 1524000 h 1618593"/>
                          <a:gd name="connsiteX12" fmla="*/ 1576551 w 4162096"/>
                          <a:gd name="connsiteY12" fmla="*/ 1082566 h 1618593"/>
                          <a:gd name="connsiteX13" fmla="*/ 1545020 w 4162096"/>
                          <a:gd name="connsiteY13" fmla="*/ 609600 h 1618593"/>
                          <a:gd name="connsiteX14" fmla="*/ 0 w 4162096"/>
                          <a:gd name="connsiteY14" fmla="*/ 0 h 1618593"/>
                          <a:gd name="connsiteX15" fmla="*/ 872358 w 4162096"/>
                          <a:gd name="connsiteY15" fmla="*/ 210207 h 1618593"/>
                          <a:gd name="connsiteX16" fmla="*/ 872358 w 4162096"/>
                          <a:gd name="connsiteY16" fmla="*/ 210207 h 1618593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15" fmla="*/ 441434 w 3731172"/>
                          <a:gd name="connsiteY15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357351 w 3731172"/>
                          <a:gd name="connsiteY14" fmla="*/ 115613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56137 w 3731172"/>
                          <a:gd name="connsiteY13" fmla="*/ 441434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903890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575034 w 3710151"/>
                          <a:gd name="connsiteY6" fmla="*/ 91440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06565 w 3710151"/>
                          <a:gd name="connsiteY6" fmla="*/ 92491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5151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09858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62012 w 3725019"/>
                          <a:gd name="connsiteY0" fmla="*/ 73572 h 1418896"/>
                          <a:gd name="connsiteX1" fmla="*/ 445792 w 3725019"/>
                          <a:gd name="connsiteY1" fmla="*/ 0 h 1418896"/>
                          <a:gd name="connsiteX2" fmla="*/ 1852896 w 3725019"/>
                          <a:gd name="connsiteY2" fmla="*/ 591655 h 1418896"/>
                          <a:gd name="connsiteX3" fmla="*/ 3357157 w 3725019"/>
                          <a:gd name="connsiteY3" fmla="*/ 0 h 1418896"/>
                          <a:gd name="connsiteX4" fmla="*/ 3577874 w 3725019"/>
                          <a:gd name="connsiteY4" fmla="*/ 73572 h 1418896"/>
                          <a:gd name="connsiteX5" fmla="*/ 2632585 w 3725019"/>
                          <a:gd name="connsiteY5" fmla="*/ 448868 h 1418896"/>
                          <a:gd name="connsiteX6" fmla="*/ 2625150 w 3725019"/>
                          <a:gd name="connsiteY6" fmla="*/ 902607 h 1418896"/>
                          <a:gd name="connsiteX7" fmla="*/ 3725019 w 3725019"/>
                          <a:gd name="connsiteY7" fmla="*/ 1345324 h 1418896"/>
                          <a:gd name="connsiteX8" fmla="*/ 3441240 w 3725019"/>
                          <a:gd name="connsiteY8" fmla="*/ 1408386 h 1418896"/>
                          <a:gd name="connsiteX9" fmla="*/ 1864688 w 3725019"/>
                          <a:gd name="connsiteY9" fmla="*/ 746234 h 1418896"/>
                          <a:gd name="connsiteX10" fmla="*/ 256605 w 3725019"/>
                          <a:gd name="connsiteY10" fmla="*/ 1418896 h 1418896"/>
                          <a:gd name="connsiteX11" fmla="*/ 0 w 3725019"/>
                          <a:gd name="connsiteY11" fmla="*/ 1331097 h 1418896"/>
                          <a:gd name="connsiteX12" fmla="*/ 1113454 w 3725019"/>
                          <a:gd name="connsiteY12" fmla="*/ 903890 h 1418896"/>
                          <a:gd name="connsiteX13" fmla="*/ 1102302 w 3725019"/>
                          <a:gd name="connsiteY13" fmla="*/ 451945 h 1418896"/>
                          <a:gd name="connsiteX14" fmla="*/ 183032 w 3725019"/>
                          <a:gd name="connsiteY14" fmla="*/ 84081 h 1418896"/>
                          <a:gd name="connsiteX15" fmla="*/ 162012 w 3725019"/>
                          <a:gd name="connsiteY15" fmla="*/ 73572 h 14188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3725019" h="1418896">
                            <a:moveTo>
                              <a:pt x="162012" y="73572"/>
                            </a:moveTo>
                            <a:lnTo>
                              <a:pt x="445792" y="0"/>
                            </a:lnTo>
                            <a:lnTo>
                              <a:pt x="1852896" y="591655"/>
                            </a:lnTo>
                            <a:lnTo>
                              <a:pt x="3357157" y="0"/>
                            </a:lnTo>
                            <a:lnTo>
                              <a:pt x="3577874" y="73572"/>
                            </a:lnTo>
                            <a:lnTo>
                              <a:pt x="2632585" y="448868"/>
                            </a:lnTo>
                            <a:lnTo>
                              <a:pt x="2625150" y="902607"/>
                            </a:lnTo>
                            <a:lnTo>
                              <a:pt x="3725019" y="1345324"/>
                            </a:lnTo>
                            <a:lnTo>
                              <a:pt x="3441240" y="1408386"/>
                            </a:lnTo>
                            <a:lnTo>
                              <a:pt x="1864688" y="746234"/>
                            </a:lnTo>
                            <a:lnTo>
                              <a:pt x="256605" y="1418896"/>
                            </a:lnTo>
                            <a:lnTo>
                              <a:pt x="0" y="1331097"/>
                            </a:lnTo>
                            <a:lnTo>
                              <a:pt x="1113454" y="903890"/>
                            </a:lnTo>
                            <a:cubicBezTo>
                              <a:pt x="1113454" y="760249"/>
                              <a:pt x="1102302" y="595586"/>
                              <a:pt x="1102302" y="451945"/>
                            </a:cubicBezTo>
                            <a:lnTo>
                              <a:pt x="183032" y="84081"/>
                            </a:lnTo>
                            <a:cubicBezTo>
                              <a:pt x="26317" y="21019"/>
                              <a:pt x="169019" y="77075"/>
                              <a:pt x="162012" y="73572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770" name="Group 1769">
                  <a:extLst>
                    <a:ext uri="{FF2B5EF4-FFF2-40B4-BE49-F238E27FC236}">
                      <a16:creationId xmlns:a16="http://schemas.microsoft.com/office/drawing/2014/main" id="{E8E4BCC9-2A80-D148-AFBF-C3AC8EB8C713}"/>
                    </a:ext>
                  </a:extLst>
                </p:cNvPr>
                <p:cNvGrpSpPr/>
                <p:nvPr/>
              </p:nvGrpSpPr>
              <p:grpSpPr>
                <a:xfrm>
                  <a:off x="7195061" y="4648914"/>
                  <a:ext cx="267360" cy="997195"/>
                  <a:chOff x="6424161" y="4488570"/>
                  <a:chExt cx="267360" cy="997195"/>
                </a:xfrm>
              </p:grpSpPr>
              <p:grpSp>
                <p:nvGrpSpPr>
                  <p:cNvPr id="1845" name="Group 506">
                    <a:extLst>
                      <a:ext uri="{FF2B5EF4-FFF2-40B4-BE49-F238E27FC236}">
                        <a16:creationId xmlns:a16="http://schemas.microsoft.com/office/drawing/2014/main" id="{8AD98AFE-2745-6542-AB4D-DA4349D22EA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424161" y="4637077"/>
                    <a:ext cx="235570" cy="848688"/>
                    <a:chOff x="6395998" y="3062424"/>
                    <a:chExt cx="564403" cy="837478"/>
                  </a:xfrm>
                </p:grpSpPr>
                <p:sp>
                  <p:nvSpPr>
                    <p:cNvPr id="1867" name="Rectangle 1866">
                      <a:extLst>
                        <a:ext uri="{FF2B5EF4-FFF2-40B4-BE49-F238E27FC236}">
                          <a16:creationId xmlns:a16="http://schemas.microsoft.com/office/drawing/2014/main" id="{20331BAE-D8B1-A34D-9C32-EF544C9CD6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9786" y="3061857"/>
                      <a:ext cx="447707" cy="742536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868" name="Straight Connector 1867">
                      <a:extLst>
                        <a:ext uri="{FF2B5EF4-FFF2-40B4-BE49-F238E27FC236}">
                          <a16:creationId xmlns:a16="http://schemas.microsoft.com/office/drawing/2014/main" id="{ECB51275-1102-A642-A934-ACA661D4D684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47057" y="306185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869" name="Rectangle 1868">
                      <a:extLst>
                        <a:ext uri="{FF2B5EF4-FFF2-40B4-BE49-F238E27FC236}">
                          <a16:creationId xmlns:a16="http://schemas.microsoft.com/office/drawing/2014/main" id="{95F4A108-6A3A-064D-8CC4-69FA26FABE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6953" y="3071256"/>
                      <a:ext cx="131327" cy="11592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870" name="Straight Connector 1869">
                      <a:extLst>
                        <a:ext uri="{FF2B5EF4-FFF2-40B4-BE49-F238E27FC236}">
                          <a16:creationId xmlns:a16="http://schemas.microsoft.com/office/drawing/2014/main" id="{BE14819A-42D0-D144-9576-45C7DC9BDA39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396367" y="306185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871" name="Rectangle 1870">
                      <a:extLst>
                        <a:ext uri="{FF2B5EF4-FFF2-40B4-BE49-F238E27FC236}">
                          <a16:creationId xmlns:a16="http://schemas.microsoft.com/office/drawing/2014/main" id="{A9AD9A96-4058-3D44-B21F-A63C6CDF08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17210" y="3702567"/>
                      <a:ext cx="131327" cy="11592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872" name="Rectangle 1871">
                      <a:extLst>
                        <a:ext uri="{FF2B5EF4-FFF2-40B4-BE49-F238E27FC236}">
                          <a16:creationId xmlns:a16="http://schemas.microsoft.com/office/drawing/2014/main" id="{80FB78DE-3B8D-B64A-AB9F-DC1252DC82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5320" y="3157415"/>
                      <a:ext cx="444723" cy="74253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873" name="Straight Connector 1872">
                      <a:extLst>
                        <a:ext uri="{FF2B5EF4-FFF2-40B4-BE49-F238E27FC236}">
                          <a16:creationId xmlns:a16="http://schemas.microsoft.com/office/drawing/2014/main" id="{3ED9780D-3319-FA4F-8515-535AF989931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47057" y="3804392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874" name="Group 544">
                      <a:extLst>
                        <a:ext uri="{FF2B5EF4-FFF2-40B4-BE49-F238E27FC236}">
                          <a16:creationId xmlns:a16="http://schemas.microsoft.com/office/drawing/2014/main" id="{D3C3DE37-A367-AB47-840F-B1E273E7A5A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400318" y="3137421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902" name="Straight Connector 1901">
                        <a:extLst>
                          <a:ext uri="{FF2B5EF4-FFF2-40B4-BE49-F238E27FC236}">
                            <a16:creationId xmlns:a16="http://schemas.microsoft.com/office/drawing/2014/main" id="{B9506ECF-F9F6-6548-885B-3DAF9EF77F0E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782" y="2845711"/>
                        <a:ext cx="113419" cy="924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03" name="Straight Connector 1902">
                        <a:extLst>
                          <a:ext uri="{FF2B5EF4-FFF2-40B4-BE49-F238E27FC236}">
                            <a16:creationId xmlns:a16="http://schemas.microsoft.com/office/drawing/2014/main" id="{34BB6F63-E423-4C46-9AB5-2E9D27240603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076" y="2938136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875" name="Group 547">
                      <a:extLst>
                        <a:ext uri="{FF2B5EF4-FFF2-40B4-BE49-F238E27FC236}">
                          <a16:creationId xmlns:a16="http://schemas.microsoft.com/office/drawing/2014/main" id="{6A85D13A-0C40-EA45-A84D-E0385334CCE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9838" y="3203285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900" name="Straight Connector 1899">
                        <a:extLst>
                          <a:ext uri="{FF2B5EF4-FFF2-40B4-BE49-F238E27FC236}">
                            <a16:creationId xmlns:a16="http://schemas.microsoft.com/office/drawing/2014/main" id="{0BA20186-39F6-B24F-89FB-6E0DE9A2BE0C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9263" y="2845642"/>
                        <a:ext cx="119388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01" name="Straight Connector 1900">
                        <a:extLst>
                          <a:ext uri="{FF2B5EF4-FFF2-40B4-BE49-F238E27FC236}">
                            <a16:creationId xmlns:a16="http://schemas.microsoft.com/office/drawing/2014/main" id="{C03D37F7-80F2-004F-B445-C084D92920F0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557" y="2934934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876" name="Group 549">
                      <a:extLst>
                        <a:ext uri="{FF2B5EF4-FFF2-40B4-BE49-F238E27FC236}">
                          <a16:creationId xmlns:a16="http://schemas.microsoft.com/office/drawing/2014/main" id="{D339CD74-5CB1-C64E-A51F-7929278A78A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9358" y="3269149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898" name="Straight Connector 1897">
                        <a:extLst>
                          <a:ext uri="{FF2B5EF4-FFF2-40B4-BE49-F238E27FC236}">
                            <a16:creationId xmlns:a16="http://schemas.microsoft.com/office/drawing/2014/main" id="{2BB2E4CF-D16F-2B40-8E99-8584CE974692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6759" y="2845572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99" name="Straight Connector 1898">
                        <a:extLst>
                          <a:ext uri="{FF2B5EF4-FFF2-40B4-BE49-F238E27FC236}">
                            <a16:creationId xmlns:a16="http://schemas.microsoft.com/office/drawing/2014/main" id="{E046FFD1-A21A-DB45-9643-0678D9BB79F6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036" y="293486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877" name="Group 550">
                      <a:extLst>
                        <a:ext uri="{FF2B5EF4-FFF2-40B4-BE49-F238E27FC236}">
                          <a16:creationId xmlns:a16="http://schemas.microsoft.com/office/drawing/2014/main" id="{ED2C390A-EFE0-B347-877F-9CFF8980B80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8878" y="3335013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896" name="Straight Connector 1895">
                        <a:extLst>
                          <a:ext uri="{FF2B5EF4-FFF2-40B4-BE49-F238E27FC236}">
                            <a16:creationId xmlns:a16="http://schemas.microsoft.com/office/drawing/2014/main" id="{D00CEAEF-9510-F047-9320-9EB22DCB9E98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238" y="2845502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97" name="Straight Connector 1896">
                        <a:extLst>
                          <a:ext uri="{FF2B5EF4-FFF2-40B4-BE49-F238E27FC236}">
                            <a16:creationId xmlns:a16="http://schemas.microsoft.com/office/drawing/2014/main" id="{3E800A9B-433A-A947-B44B-75BC66FD1657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516" y="293479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878" name="Group 551">
                      <a:extLst>
                        <a:ext uri="{FF2B5EF4-FFF2-40B4-BE49-F238E27FC236}">
                          <a16:creationId xmlns:a16="http://schemas.microsoft.com/office/drawing/2014/main" id="{17FA6B75-7523-4C43-8AE5-7B8FA3848D5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8398" y="3400877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894" name="Straight Connector 1893">
                        <a:extLst>
                          <a:ext uri="{FF2B5EF4-FFF2-40B4-BE49-F238E27FC236}">
                            <a16:creationId xmlns:a16="http://schemas.microsoft.com/office/drawing/2014/main" id="{33DED827-2F6F-0C48-ACD4-B18E567154B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718" y="2845433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95" name="Straight Connector 1894">
                        <a:extLst>
                          <a:ext uri="{FF2B5EF4-FFF2-40B4-BE49-F238E27FC236}">
                            <a16:creationId xmlns:a16="http://schemas.microsoft.com/office/drawing/2014/main" id="{4D2FEB28-A9E2-0E4E-B856-3DEF0536D930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995" y="293472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879" name="Group 552">
                      <a:extLst>
                        <a:ext uri="{FF2B5EF4-FFF2-40B4-BE49-F238E27FC236}">
                          <a16:creationId xmlns:a16="http://schemas.microsoft.com/office/drawing/2014/main" id="{BD69829A-2D42-2542-AC8B-A54B0DC79D7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7918" y="3466741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892" name="Straight Connector 1891">
                        <a:extLst>
                          <a:ext uri="{FF2B5EF4-FFF2-40B4-BE49-F238E27FC236}">
                            <a16:creationId xmlns:a16="http://schemas.microsoft.com/office/drawing/2014/main" id="{658F8BF4-1960-094C-9414-C070F7B452FD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199" y="2845363"/>
                        <a:ext cx="113419" cy="939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93" name="Straight Connector 1892">
                        <a:extLst>
                          <a:ext uri="{FF2B5EF4-FFF2-40B4-BE49-F238E27FC236}">
                            <a16:creationId xmlns:a16="http://schemas.microsoft.com/office/drawing/2014/main" id="{763E12A2-71EB-F84A-ACFE-1DE9C5C377C2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3477" y="2939355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880" name="Group 555">
                      <a:extLst>
                        <a:ext uri="{FF2B5EF4-FFF2-40B4-BE49-F238E27FC236}">
                          <a16:creationId xmlns:a16="http://schemas.microsoft.com/office/drawing/2014/main" id="{E7929FCE-AB6C-E148-8077-307829C4714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7438" y="3532605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890" name="Straight Connector 1889">
                        <a:extLst>
                          <a:ext uri="{FF2B5EF4-FFF2-40B4-BE49-F238E27FC236}">
                            <a16:creationId xmlns:a16="http://schemas.microsoft.com/office/drawing/2014/main" id="{F5E99C70-9B4F-704D-9F76-367945EE8486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679" y="2842160"/>
                        <a:ext cx="113419" cy="971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91" name="Straight Connector 1890">
                        <a:extLst>
                          <a:ext uri="{FF2B5EF4-FFF2-40B4-BE49-F238E27FC236}">
                            <a16:creationId xmlns:a16="http://schemas.microsoft.com/office/drawing/2014/main" id="{C7999C5B-E946-4B41-934F-AEB557F42E73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0972" y="2939284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881" name="Group 556">
                      <a:extLst>
                        <a:ext uri="{FF2B5EF4-FFF2-40B4-BE49-F238E27FC236}">
                          <a16:creationId xmlns:a16="http://schemas.microsoft.com/office/drawing/2014/main" id="{5063D978-FCD7-9942-8E8D-5F83573D5A6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6958" y="3598469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888" name="Straight Connector 1887">
                        <a:extLst>
                          <a:ext uri="{FF2B5EF4-FFF2-40B4-BE49-F238E27FC236}">
                            <a16:creationId xmlns:a16="http://schemas.microsoft.com/office/drawing/2014/main" id="{5F817455-9C3D-9E42-B6BC-617CC1CF2373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9158" y="2842090"/>
                        <a:ext cx="113419" cy="971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89" name="Straight Connector 1888">
                        <a:extLst>
                          <a:ext uri="{FF2B5EF4-FFF2-40B4-BE49-F238E27FC236}">
                            <a16:creationId xmlns:a16="http://schemas.microsoft.com/office/drawing/2014/main" id="{FF413E29-31D7-EA4C-AF3D-20B3CAB02F46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452" y="2939215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882" name="Group 557">
                      <a:extLst>
                        <a:ext uri="{FF2B5EF4-FFF2-40B4-BE49-F238E27FC236}">
                          <a16:creationId xmlns:a16="http://schemas.microsoft.com/office/drawing/2014/main" id="{BFE744E6-ED65-FD43-B367-DA835BAD018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6478" y="3664333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886" name="Straight Connector 1885">
                        <a:extLst>
                          <a:ext uri="{FF2B5EF4-FFF2-40B4-BE49-F238E27FC236}">
                            <a16:creationId xmlns:a16="http://schemas.microsoft.com/office/drawing/2014/main" id="{0FE7C982-52C0-6545-A70D-4B341365773B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6654" y="2846719"/>
                        <a:ext cx="113419" cy="9242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87" name="Straight Connector 1886">
                        <a:extLst>
                          <a:ext uri="{FF2B5EF4-FFF2-40B4-BE49-F238E27FC236}">
                            <a16:creationId xmlns:a16="http://schemas.microsoft.com/office/drawing/2014/main" id="{E36C4E20-00B0-AB4E-A8A7-9A674409EDCD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933" y="2939145"/>
                        <a:ext cx="45069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883" name="Group 558">
                      <a:extLst>
                        <a:ext uri="{FF2B5EF4-FFF2-40B4-BE49-F238E27FC236}">
                          <a16:creationId xmlns:a16="http://schemas.microsoft.com/office/drawing/2014/main" id="{B4C47D48-7DDA-2545-8A70-A9F59B25C96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5998" y="3730197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884" name="Straight Connector 1883">
                        <a:extLst>
                          <a:ext uri="{FF2B5EF4-FFF2-40B4-BE49-F238E27FC236}">
                            <a16:creationId xmlns:a16="http://schemas.microsoft.com/office/drawing/2014/main" id="{00BEB9A3-C4E6-DD40-B81E-1924BA61BEA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133" y="2846650"/>
                        <a:ext cx="113419" cy="9242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85" name="Straight Connector 1884">
                        <a:extLst>
                          <a:ext uri="{FF2B5EF4-FFF2-40B4-BE49-F238E27FC236}">
                            <a16:creationId xmlns:a16="http://schemas.microsoft.com/office/drawing/2014/main" id="{BC31AD04-FD43-EC4A-8907-9DDCEE9D73BC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413" y="2939076"/>
                        <a:ext cx="45069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1846" name="Straight Connector 1845">
                    <a:extLst>
                      <a:ext uri="{FF2B5EF4-FFF2-40B4-BE49-F238E27FC236}">
                        <a16:creationId xmlns:a16="http://schemas.microsoft.com/office/drawing/2014/main" id="{6BFFDB92-5594-B14E-97ED-EFB41AF5DFA9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6685171" y="4525377"/>
                    <a:ext cx="4763" cy="855662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7" name="Straight Connector 1846">
                    <a:extLst>
                      <a:ext uri="{FF2B5EF4-FFF2-40B4-BE49-F238E27FC236}">
                        <a16:creationId xmlns:a16="http://schemas.microsoft.com/office/drawing/2014/main" id="{649D930F-4570-6B45-8556-CA958002B21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2784" y="4706352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8" name="Straight Connector 1847">
                    <a:extLst>
                      <a:ext uri="{FF2B5EF4-FFF2-40B4-BE49-F238E27FC236}">
                        <a16:creationId xmlns:a16="http://schemas.microsoft.com/office/drawing/2014/main" id="{7C842A18-C2B2-F546-81BA-C204E5CF46A9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4771439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9" name="Straight Connector 1848">
                    <a:extLst>
                      <a:ext uri="{FF2B5EF4-FFF2-40B4-BE49-F238E27FC236}">
                        <a16:creationId xmlns:a16="http://schemas.microsoft.com/office/drawing/2014/main" id="{35C9D2F4-3182-3547-81BB-9A62B9D79BDB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4849227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0" name="Straight Connector 1849">
                    <a:extLst>
                      <a:ext uri="{FF2B5EF4-FFF2-40B4-BE49-F238E27FC236}">
                        <a16:creationId xmlns:a16="http://schemas.microsoft.com/office/drawing/2014/main" id="{0A59BC12-84EB-CE48-88DB-27084B88FF3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9609" y="4914314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1" name="Straight Connector 1850">
                    <a:extLst>
                      <a:ext uri="{FF2B5EF4-FFF2-40B4-BE49-F238E27FC236}">
                        <a16:creationId xmlns:a16="http://schemas.microsoft.com/office/drawing/2014/main" id="{28688FF5-DAC9-1243-9E67-9D07CFE9176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8021" y="4976227"/>
                    <a:ext cx="6032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2" name="Straight Connector 1851">
                    <a:extLst>
                      <a:ext uri="{FF2B5EF4-FFF2-40B4-BE49-F238E27FC236}">
                        <a16:creationId xmlns:a16="http://schemas.microsoft.com/office/drawing/2014/main" id="{0068D477-648B-2C4A-A5CC-AB2912EC98B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8021" y="5044489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3" name="Straight Connector 1852">
                    <a:extLst>
                      <a:ext uri="{FF2B5EF4-FFF2-40B4-BE49-F238E27FC236}">
                        <a16:creationId xmlns:a16="http://schemas.microsoft.com/office/drawing/2014/main" id="{911FF877-7FD7-9A45-BA25-C95008D30A9B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6434" y="511433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4" name="Straight Connector 1853">
                    <a:extLst>
                      <a:ext uri="{FF2B5EF4-FFF2-40B4-BE49-F238E27FC236}">
                        <a16:creationId xmlns:a16="http://schemas.microsoft.com/office/drawing/2014/main" id="{028DD4AA-EF12-9943-98B5-78CE2681C948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9609" y="518418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5" name="Straight Connector 1854">
                    <a:extLst>
                      <a:ext uri="{FF2B5EF4-FFF2-40B4-BE49-F238E27FC236}">
                        <a16:creationId xmlns:a16="http://schemas.microsoft.com/office/drawing/2014/main" id="{0D7E9A00-85E6-E746-9FE9-5B9B010F12A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5252452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6" name="Straight Connector 1855">
                    <a:extLst>
                      <a:ext uri="{FF2B5EF4-FFF2-40B4-BE49-F238E27FC236}">
                        <a16:creationId xmlns:a16="http://schemas.microsoft.com/office/drawing/2014/main" id="{F7705E45-9CA0-8349-8A0B-7C1FB52006F1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5322302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7" name="Straight Connector 1856">
                    <a:extLst>
                      <a:ext uri="{FF2B5EF4-FFF2-40B4-BE49-F238E27FC236}">
                        <a16:creationId xmlns:a16="http://schemas.microsoft.com/office/drawing/2014/main" id="{E2FF2B8A-E442-D44D-AC7C-4983AB2B021F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2784" y="538738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8" name="Straight Connector 1857">
                    <a:extLst>
                      <a:ext uri="{FF2B5EF4-FFF2-40B4-BE49-F238E27FC236}">
                        <a16:creationId xmlns:a16="http://schemas.microsoft.com/office/drawing/2014/main" id="{ABDC0C5B-631D-F843-B20F-ABDC0B3C1633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6632784" y="4531727"/>
                    <a:ext cx="58737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859" name="Group 1858">
                    <a:extLst>
                      <a:ext uri="{FF2B5EF4-FFF2-40B4-BE49-F238E27FC236}">
                        <a16:creationId xmlns:a16="http://schemas.microsoft.com/office/drawing/2014/main" id="{956B12D5-2196-7041-A2CA-6CBFE9C8FC1D}"/>
                      </a:ext>
                    </a:extLst>
                  </p:cNvPr>
                  <p:cNvGrpSpPr/>
                  <p:nvPr/>
                </p:nvGrpSpPr>
                <p:grpSpPr>
                  <a:xfrm>
                    <a:off x="6434171" y="4488570"/>
                    <a:ext cx="224203" cy="179034"/>
                    <a:chOff x="3668110" y="2448910"/>
                    <a:chExt cx="3794234" cy="2165130"/>
                  </a:xfrm>
                </p:grpSpPr>
                <p:sp>
                  <p:nvSpPr>
                    <p:cNvPr id="1860" name="Rectangle 1859">
                      <a:extLst>
                        <a:ext uri="{FF2B5EF4-FFF2-40B4-BE49-F238E27FC236}">
                          <a16:creationId xmlns:a16="http://schemas.microsoft.com/office/drawing/2014/main" id="{38FF455F-65DB-2947-A056-1C1C20F54B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68110" y="3741409"/>
                      <a:ext cx="3780587" cy="872631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rgbClr val="B8C2C9"/>
                        </a:gs>
                        <a:gs pos="21000">
                          <a:schemeClr val="bg1"/>
                        </a:gs>
                        <a:gs pos="60000">
                          <a:srgbClr val="D6DCE0"/>
                        </a:gs>
                        <a:gs pos="100000">
                          <a:srgbClr val="B8C2C9"/>
                        </a:gs>
                      </a:gsLst>
                      <a:lin ang="0" scaled="0"/>
                    </a:gradFill>
                    <a:ln w="635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61" name="Freeform 1860">
                      <a:extLst>
                        <a:ext uri="{FF2B5EF4-FFF2-40B4-BE49-F238E27FC236}">
                          <a16:creationId xmlns:a16="http://schemas.microsoft.com/office/drawing/2014/main" id="{07494E51-DD96-E246-A12C-DDFEDBD2B0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8620" y="2448910"/>
                      <a:ext cx="3783724" cy="1324303"/>
                    </a:xfrm>
                    <a:custGeom>
                      <a:avLst/>
                      <a:gdLst>
                        <a:gd name="connsiteX0" fmla="*/ 0 w 3783724"/>
                        <a:gd name="connsiteY0" fmla="*/ 1313793 h 1324303"/>
                        <a:gd name="connsiteX1" fmla="*/ 0 w 3783724"/>
                        <a:gd name="connsiteY1" fmla="*/ 1313793 h 1324303"/>
                        <a:gd name="connsiteX2" fmla="*/ 252248 w 3783724"/>
                        <a:gd name="connsiteY2" fmla="*/ 0 h 1324303"/>
                        <a:gd name="connsiteX3" fmla="*/ 3415862 w 3783724"/>
                        <a:gd name="connsiteY3" fmla="*/ 21020 h 1324303"/>
                        <a:gd name="connsiteX4" fmla="*/ 3783724 w 3783724"/>
                        <a:gd name="connsiteY4" fmla="*/ 1324303 h 1324303"/>
                        <a:gd name="connsiteX5" fmla="*/ 0 w 3783724"/>
                        <a:gd name="connsiteY5" fmla="*/ 1313793 h 13243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783724" h="1324303">
                          <a:moveTo>
                            <a:pt x="0" y="1313793"/>
                          </a:moveTo>
                          <a:lnTo>
                            <a:pt x="0" y="1313793"/>
                          </a:lnTo>
                          <a:lnTo>
                            <a:pt x="252248" y="0"/>
                          </a:lnTo>
                          <a:lnTo>
                            <a:pt x="3415862" y="21020"/>
                          </a:lnTo>
                          <a:lnTo>
                            <a:pt x="3783724" y="1324303"/>
                          </a:lnTo>
                          <a:lnTo>
                            <a:pt x="0" y="1313793"/>
                          </a:lnTo>
                          <a:close/>
                        </a:path>
                      </a:pathLst>
                    </a:custGeom>
                    <a:solidFill>
                      <a:srgbClr val="B8C2C9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862" name="Group 1861">
                      <a:extLst>
                        <a:ext uri="{FF2B5EF4-FFF2-40B4-BE49-F238E27FC236}">
                          <a16:creationId xmlns:a16="http://schemas.microsoft.com/office/drawing/2014/main" id="{BD4E5958-B01F-AC4E-80B9-A5516CBD77D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41378" y="2603243"/>
                      <a:ext cx="3202061" cy="1066110"/>
                      <a:chOff x="7939341" y="3037317"/>
                      <a:chExt cx="897649" cy="353919"/>
                    </a:xfrm>
                  </p:grpSpPr>
                  <p:sp>
                    <p:nvSpPr>
                      <p:cNvPr id="1863" name="Freeform 1862">
                        <a:extLst>
                          <a:ext uri="{FF2B5EF4-FFF2-40B4-BE49-F238E27FC236}">
                            <a16:creationId xmlns:a16="http://schemas.microsoft.com/office/drawing/2014/main" id="{185F4A25-2DF6-FF44-95E0-63F12D3FBF3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64170" y="3037317"/>
                        <a:ext cx="849158" cy="198115"/>
                      </a:xfrm>
                      <a:custGeom>
                        <a:avLst/>
                        <a:gdLst>
                          <a:gd name="connsiteX0" fmla="*/ 3725333 w 4588933"/>
                          <a:gd name="connsiteY0" fmla="*/ 0 h 1049866"/>
                          <a:gd name="connsiteX1" fmla="*/ 4588933 w 4588933"/>
                          <a:gd name="connsiteY1" fmla="*/ 270933 h 1049866"/>
                          <a:gd name="connsiteX2" fmla="*/ 3962400 w 4588933"/>
                          <a:gd name="connsiteY2" fmla="*/ 541866 h 1049866"/>
                          <a:gd name="connsiteX3" fmla="*/ 3742267 w 4588933"/>
                          <a:gd name="connsiteY3" fmla="*/ 457200 h 1049866"/>
                          <a:gd name="connsiteX4" fmla="*/ 2269067 w 4588933"/>
                          <a:gd name="connsiteY4" fmla="*/ 1049866 h 1049866"/>
                          <a:gd name="connsiteX5" fmla="*/ 880533 w 4588933"/>
                          <a:gd name="connsiteY5" fmla="*/ 457200 h 1049866"/>
                          <a:gd name="connsiteX6" fmla="*/ 592667 w 4588933"/>
                          <a:gd name="connsiteY6" fmla="*/ 541866 h 1049866"/>
                          <a:gd name="connsiteX7" fmla="*/ 0 w 4588933"/>
                          <a:gd name="connsiteY7" fmla="*/ 254000 h 1049866"/>
                          <a:gd name="connsiteX8" fmla="*/ 880533 w 4588933"/>
                          <a:gd name="connsiteY8" fmla="*/ 16933 h 1049866"/>
                          <a:gd name="connsiteX9" fmla="*/ 2302933 w 4588933"/>
                          <a:gd name="connsiteY9" fmla="*/ 626533 h 1049866"/>
                          <a:gd name="connsiteX10" fmla="*/ 3725333 w 4588933"/>
                          <a:gd name="connsiteY10" fmla="*/ 0 h 1049866"/>
                          <a:gd name="connsiteX0" fmla="*/ 3725333 w 4641485"/>
                          <a:gd name="connsiteY0" fmla="*/ 0 h 1049866"/>
                          <a:gd name="connsiteX1" fmla="*/ 4641485 w 4641485"/>
                          <a:gd name="connsiteY1" fmla="*/ 239402 h 1049866"/>
                          <a:gd name="connsiteX2" fmla="*/ 3962400 w 4641485"/>
                          <a:gd name="connsiteY2" fmla="*/ 541866 h 1049866"/>
                          <a:gd name="connsiteX3" fmla="*/ 3742267 w 4641485"/>
                          <a:gd name="connsiteY3" fmla="*/ 457200 h 1049866"/>
                          <a:gd name="connsiteX4" fmla="*/ 2269067 w 4641485"/>
                          <a:gd name="connsiteY4" fmla="*/ 1049866 h 1049866"/>
                          <a:gd name="connsiteX5" fmla="*/ 880533 w 4641485"/>
                          <a:gd name="connsiteY5" fmla="*/ 457200 h 1049866"/>
                          <a:gd name="connsiteX6" fmla="*/ 592667 w 4641485"/>
                          <a:gd name="connsiteY6" fmla="*/ 541866 h 1049866"/>
                          <a:gd name="connsiteX7" fmla="*/ 0 w 4641485"/>
                          <a:gd name="connsiteY7" fmla="*/ 254000 h 1049866"/>
                          <a:gd name="connsiteX8" fmla="*/ 880533 w 4641485"/>
                          <a:gd name="connsiteY8" fmla="*/ 16933 h 1049866"/>
                          <a:gd name="connsiteX9" fmla="*/ 2302933 w 4641485"/>
                          <a:gd name="connsiteY9" fmla="*/ 626533 h 1049866"/>
                          <a:gd name="connsiteX10" fmla="*/ 3725333 w 4641485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73798 w 4673016"/>
                          <a:gd name="connsiteY3" fmla="*/ 45720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84308 w 4673016"/>
                          <a:gd name="connsiteY3" fmla="*/ 404648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815839 w 4673016"/>
                          <a:gd name="connsiteY3" fmla="*/ 46771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673016" h="1049866">
                            <a:moveTo>
                              <a:pt x="3756864" y="0"/>
                            </a:moveTo>
                            <a:lnTo>
                              <a:pt x="4673016" y="239402"/>
                            </a:lnTo>
                            <a:lnTo>
                              <a:pt x="3993931" y="541866"/>
                            </a:lnTo>
                            <a:lnTo>
                              <a:pt x="3815839" y="467710"/>
                            </a:lnTo>
                            <a:lnTo>
                              <a:pt x="2300598" y="1049866"/>
                            </a:lnTo>
                            <a:lnTo>
                              <a:pt x="912064" y="457200"/>
                            </a:lnTo>
                            <a:lnTo>
                              <a:pt x="624198" y="541866"/>
                            </a:lnTo>
                            <a:lnTo>
                              <a:pt x="0" y="275021"/>
                            </a:lnTo>
                            <a:lnTo>
                              <a:pt x="912064" y="16933"/>
                            </a:lnTo>
                            <a:lnTo>
                              <a:pt x="2323954" y="616023"/>
                            </a:lnTo>
                            <a:lnTo>
                              <a:pt x="3756864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864" name="Freeform 1863">
                        <a:extLst>
                          <a:ext uri="{FF2B5EF4-FFF2-40B4-BE49-F238E27FC236}">
                            <a16:creationId xmlns:a16="http://schemas.microsoft.com/office/drawing/2014/main" id="{D2D6C681-5DDF-0149-A205-EA3FBE9BF5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19948" y="3206783"/>
                        <a:ext cx="317042" cy="170569"/>
                      </a:xfrm>
                      <a:custGeom>
                        <a:avLst/>
                        <a:gdLst>
                          <a:gd name="connsiteX0" fmla="*/ 21021 w 1744718"/>
                          <a:gd name="connsiteY0" fmla="*/ 0 h 903890"/>
                          <a:gd name="connsiteX1" fmla="*/ 1744718 w 1744718"/>
                          <a:gd name="connsiteY1" fmla="*/ 693683 h 903890"/>
                          <a:gd name="connsiteX2" fmla="*/ 1145628 w 1744718"/>
                          <a:gd name="connsiteY2" fmla="*/ 903890 h 903890"/>
                          <a:gd name="connsiteX3" fmla="*/ 0 w 1744718"/>
                          <a:gd name="connsiteY3" fmla="*/ 451945 h 903890"/>
                          <a:gd name="connsiteX4" fmla="*/ 21021 w 1744718"/>
                          <a:gd name="connsiteY4" fmla="*/ 0 h 9038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44718" h="903890">
                            <a:moveTo>
                              <a:pt x="21021" y="0"/>
                            </a:moveTo>
                            <a:lnTo>
                              <a:pt x="1744718" y="693683"/>
                            </a:lnTo>
                            <a:lnTo>
                              <a:pt x="1145628" y="903890"/>
                            </a:lnTo>
                            <a:lnTo>
                              <a:pt x="0" y="451945"/>
                            </a:lnTo>
                            <a:lnTo>
                              <a:pt x="21021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865" name="Freeform 1864">
                        <a:extLst>
                          <a:ext uri="{FF2B5EF4-FFF2-40B4-BE49-F238E27FC236}">
                            <a16:creationId xmlns:a16="http://schemas.microsoft.com/office/drawing/2014/main" id="{C1E10826-114D-DC49-8E2E-CC0C58DC509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9341" y="3206783"/>
                        <a:ext cx="311312" cy="168585"/>
                      </a:xfrm>
                      <a:custGeom>
                        <a:avLst/>
                        <a:gdLst>
                          <a:gd name="connsiteX0" fmla="*/ 1702676 w 1713187"/>
                          <a:gd name="connsiteY0" fmla="*/ 0 h 893380"/>
                          <a:gd name="connsiteX1" fmla="*/ 1713187 w 1713187"/>
                          <a:gd name="connsiteY1" fmla="*/ 472966 h 893380"/>
                          <a:gd name="connsiteX2" fmla="*/ 578069 w 1713187"/>
                          <a:gd name="connsiteY2" fmla="*/ 893380 h 893380"/>
                          <a:gd name="connsiteX3" fmla="*/ 0 w 1713187"/>
                          <a:gd name="connsiteY3" fmla="*/ 693683 h 893380"/>
                          <a:gd name="connsiteX4" fmla="*/ 1702676 w 1713187"/>
                          <a:gd name="connsiteY4" fmla="*/ 0 h 893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13187" h="893380">
                            <a:moveTo>
                              <a:pt x="1702676" y="0"/>
                            </a:moveTo>
                            <a:lnTo>
                              <a:pt x="1713187" y="472966"/>
                            </a:lnTo>
                            <a:lnTo>
                              <a:pt x="578069" y="893380"/>
                            </a:lnTo>
                            <a:lnTo>
                              <a:pt x="0" y="693683"/>
                            </a:lnTo>
                            <a:lnTo>
                              <a:pt x="1702676" y="0"/>
                            </a:lnTo>
                            <a:close/>
                          </a:path>
                        </a:pathLst>
                      </a:custGeom>
                      <a:solidFill>
                        <a:srgbClr val="0000A8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866" name="Freeform 1865">
                        <a:extLst>
                          <a:ext uri="{FF2B5EF4-FFF2-40B4-BE49-F238E27FC236}">
                            <a16:creationId xmlns:a16="http://schemas.microsoft.com/office/drawing/2014/main" id="{91AF01CE-A32D-5F40-B140-BDD6941851D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47413" y="3123483"/>
                        <a:ext cx="676892" cy="267753"/>
                      </a:xfrm>
                      <a:custGeom>
                        <a:avLst/>
                        <a:gdLst>
                          <a:gd name="connsiteX0" fmla="*/ 599089 w 4162096"/>
                          <a:gd name="connsiteY0" fmla="*/ 273269 h 1618593"/>
                          <a:gd name="connsiteX1" fmla="*/ 882869 w 4162096"/>
                          <a:gd name="connsiteY1" fmla="*/ 199697 h 1618593"/>
                          <a:gd name="connsiteX2" fmla="*/ 2312276 w 4162096"/>
                          <a:gd name="connsiteY2" fmla="*/ 798786 h 1618593"/>
                          <a:gd name="connsiteX3" fmla="*/ 3794234 w 4162096"/>
                          <a:gd name="connsiteY3" fmla="*/ 199697 h 1618593"/>
                          <a:gd name="connsiteX4" fmla="*/ 4014951 w 4162096"/>
                          <a:gd name="connsiteY4" fmla="*/ 273269 h 1618593"/>
                          <a:gd name="connsiteX5" fmla="*/ 3058510 w 4162096"/>
                          <a:gd name="connsiteY5" fmla="*/ 641131 h 1618593"/>
                          <a:gd name="connsiteX6" fmla="*/ 3026979 w 4162096"/>
                          <a:gd name="connsiteY6" fmla="*/ 1114097 h 1618593"/>
                          <a:gd name="connsiteX7" fmla="*/ 4162096 w 4162096"/>
                          <a:gd name="connsiteY7" fmla="*/ 1545021 h 1618593"/>
                          <a:gd name="connsiteX8" fmla="*/ 3878317 w 4162096"/>
                          <a:gd name="connsiteY8" fmla="*/ 1608083 h 1618593"/>
                          <a:gd name="connsiteX9" fmla="*/ 2301765 w 4162096"/>
                          <a:gd name="connsiteY9" fmla="*/ 945931 h 1618593"/>
                          <a:gd name="connsiteX10" fmla="*/ 693682 w 4162096"/>
                          <a:gd name="connsiteY10" fmla="*/ 1618593 h 1618593"/>
                          <a:gd name="connsiteX11" fmla="*/ 430924 w 4162096"/>
                          <a:gd name="connsiteY11" fmla="*/ 1524000 h 1618593"/>
                          <a:gd name="connsiteX12" fmla="*/ 1576551 w 4162096"/>
                          <a:gd name="connsiteY12" fmla="*/ 1082566 h 1618593"/>
                          <a:gd name="connsiteX13" fmla="*/ 1545020 w 4162096"/>
                          <a:gd name="connsiteY13" fmla="*/ 609600 h 1618593"/>
                          <a:gd name="connsiteX14" fmla="*/ 0 w 4162096"/>
                          <a:gd name="connsiteY14" fmla="*/ 0 h 1618593"/>
                          <a:gd name="connsiteX15" fmla="*/ 872358 w 4162096"/>
                          <a:gd name="connsiteY15" fmla="*/ 210207 h 1618593"/>
                          <a:gd name="connsiteX16" fmla="*/ 872358 w 4162096"/>
                          <a:gd name="connsiteY16" fmla="*/ 210207 h 1618593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15" fmla="*/ 441434 w 3731172"/>
                          <a:gd name="connsiteY15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357351 w 3731172"/>
                          <a:gd name="connsiteY14" fmla="*/ 115613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56137 w 3731172"/>
                          <a:gd name="connsiteY13" fmla="*/ 441434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903890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575034 w 3710151"/>
                          <a:gd name="connsiteY6" fmla="*/ 91440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06565 w 3710151"/>
                          <a:gd name="connsiteY6" fmla="*/ 92491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5151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09858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62012 w 3725019"/>
                          <a:gd name="connsiteY0" fmla="*/ 73572 h 1418896"/>
                          <a:gd name="connsiteX1" fmla="*/ 445792 w 3725019"/>
                          <a:gd name="connsiteY1" fmla="*/ 0 h 1418896"/>
                          <a:gd name="connsiteX2" fmla="*/ 1852896 w 3725019"/>
                          <a:gd name="connsiteY2" fmla="*/ 591655 h 1418896"/>
                          <a:gd name="connsiteX3" fmla="*/ 3357157 w 3725019"/>
                          <a:gd name="connsiteY3" fmla="*/ 0 h 1418896"/>
                          <a:gd name="connsiteX4" fmla="*/ 3577874 w 3725019"/>
                          <a:gd name="connsiteY4" fmla="*/ 73572 h 1418896"/>
                          <a:gd name="connsiteX5" fmla="*/ 2632585 w 3725019"/>
                          <a:gd name="connsiteY5" fmla="*/ 448868 h 1418896"/>
                          <a:gd name="connsiteX6" fmla="*/ 2625150 w 3725019"/>
                          <a:gd name="connsiteY6" fmla="*/ 902607 h 1418896"/>
                          <a:gd name="connsiteX7" fmla="*/ 3725019 w 3725019"/>
                          <a:gd name="connsiteY7" fmla="*/ 1345324 h 1418896"/>
                          <a:gd name="connsiteX8" fmla="*/ 3441240 w 3725019"/>
                          <a:gd name="connsiteY8" fmla="*/ 1408386 h 1418896"/>
                          <a:gd name="connsiteX9" fmla="*/ 1864688 w 3725019"/>
                          <a:gd name="connsiteY9" fmla="*/ 746234 h 1418896"/>
                          <a:gd name="connsiteX10" fmla="*/ 256605 w 3725019"/>
                          <a:gd name="connsiteY10" fmla="*/ 1418896 h 1418896"/>
                          <a:gd name="connsiteX11" fmla="*/ 0 w 3725019"/>
                          <a:gd name="connsiteY11" fmla="*/ 1331097 h 1418896"/>
                          <a:gd name="connsiteX12" fmla="*/ 1113454 w 3725019"/>
                          <a:gd name="connsiteY12" fmla="*/ 903890 h 1418896"/>
                          <a:gd name="connsiteX13" fmla="*/ 1102302 w 3725019"/>
                          <a:gd name="connsiteY13" fmla="*/ 451945 h 1418896"/>
                          <a:gd name="connsiteX14" fmla="*/ 183032 w 3725019"/>
                          <a:gd name="connsiteY14" fmla="*/ 84081 h 1418896"/>
                          <a:gd name="connsiteX15" fmla="*/ 162012 w 3725019"/>
                          <a:gd name="connsiteY15" fmla="*/ 73572 h 14188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3725019" h="1418896">
                            <a:moveTo>
                              <a:pt x="162012" y="73572"/>
                            </a:moveTo>
                            <a:lnTo>
                              <a:pt x="445792" y="0"/>
                            </a:lnTo>
                            <a:lnTo>
                              <a:pt x="1852896" y="591655"/>
                            </a:lnTo>
                            <a:lnTo>
                              <a:pt x="3357157" y="0"/>
                            </a:lnTo>
                            <a:lnTo>
                              <a:pt x="3577874" y="73572"/>
                            </a:lnTo>
                            <a:lnTo>
                              <a:pt x="2632585" y="448868"/>
                            </a:lnTo>
                            <a:lnTo>
                              <a:pt x="2625150" y="902607"/>
                            </a:lnTo>
                            <a:lnTo>
                              <a:pt x="3725019" y="1345324"/>
                            </a:lnTo>
                            <a:lnTo>
                              <a:pt x="3441240" y="1408386"/>
                            </a:lnTo>
                            <a:lnTo>
                              <a:pt x="1864688" y="746234"/>
                            </a:lnTo>
                            <a:lnTo>
                              <a:pt x="256605" y="1418896"/>
                            </a:lnTo>
                            <a:lnTo>
                              <a:pt x="0" y="1331097"/>
                            </a:lnTo>
                            <a:lnTo>
                              <a:pt x="1113454" y="903890"/>
                            </a:lnTo>
                            <a:cubicBezTo>
                              <a:pt x="1113454" y="760249"/>
                              <a:pt x="1102302" y="595586"/>
                              <a:pt x="1102302" y="451945"/>
                            </a:cubicBezTo>
                            <a:lnTo>
                              <a:pt x="183032" y="84081"/>
                            </a:lnTo>
                            <a:cubicBezTo>
                              <a:pt x="26317" y="21019"/>
                              <a:pt x="169019" y="77075"/>
                              <a:pt x="162012" y="73572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771" name="Group 1770">
                  <a:extLst>
                    <a:ext uri="{FF2B5EF4-FFF2-40B4-BE49-F238E27FC236}">
                      <a16:creationId xmlns:a16="http://schemas.microsoft.com/office/drawing/2014/main" id="{3D36012B-3092-DC4B-A45D-E4DA330F9C00}"/>
                    </a:ext>
                  </a:extLst>
                </p:cNvPr>
                <p:cNvGrpSpPr/>
                <p:nvPr/>
              </p:nvGrpSpPr>
              <p:grpSpPr>
                <a:xfrm>
                  <a:off x="7734580" y="4641605"/>
                  <a:ext cx="267360" cy="997195"/>
                  <a:chOff x="6424161" y="4488570"/>
                  <a:chExt cx="267360" cy="997195"/>
                </a:xfrm>
              </p:grpSpPr>
              <p:grpSp>
                <p:nvGrpSpPr>
                  <p:cNvPr id="1774" name="Group 506">
                    <a:extLst>
                      <a:ext uri="{FF2B5EF4-FFF2-40B4-BE49-F238E27FC236}">
                        <a16:creationId xmlns:a16="http://schemas.microsoft.com/office/drawing/2014/main" id="{BCA82811-9227-0544-B00C-421C9B991F4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424161" y="4637077"/>
                    <a:ext cx="235570" cy="848688"/>
                    <a:chOff x="6395998" y="3062424"/>
                    <a:chExt cx="564403" cy="837478"/>
                  </a:xfrm>
                </p:grpSpPr>
                <p:sp>
                  <p:nvSpPr>
                    <p:cNvPr id="1808" name="Rectangle 1807">
                      <a:extLst>
                        <a:ext uri="{FF2B5EF4-FFF2-40B4-BE49-F238E27FC236}">
                          <a16:creationId xmlns:a16="http://schemas.microsoft.com/office/drawing/2014/main" id="{A1B9DD8A-0B24-F34C-A212-E234ECC440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9786" y="3061857"/>
                      <a:ext cx="447707" cy="742536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809" name="Straight Connector 1808">
                      <a:extLst>
                        <a:ext uri="{FF2B5EF4-FFF2-40B4-BE49-F238E27FC236}">
                          <a16:creationId xmlns:a16="http://schemas.microsoft.com/office/drawing/2014/main" id="{9CE0A615-7870-AE46-B225-DF02A3C0869B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47057" y="306185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810" name="Rectangle 1809">
                      <a:extLst>
                        <a:ext uri="{FF2B5EF4-FFF2-40B4-BE49-F238E27FC236}">
                          <a16:creationId xmlns:a16="http://schemas.microsoft.com/office/drawing/2014/main" id="{3AA7170B-6AD7-6647-AEBE-8A68A8AD14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6953" y="3071256"/>
                      <a:ext cx="131327" cy="11592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811" name="Straight Connector 1810">
                      <a:extLst>
                        <a:ext uri="{FF2B5EF4-FFF2-40B4-BE49-F238E27FC236}">
                          <a16:creationId xmlns:a16="http://schemas.microsoft.com/office/drawing/2014/main" id="{39FD3D1C-308C-F24A-AA05-151696C870FB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396367" y="306185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812" name="Rectangle 1811">
                      <a:extLst>
                        <a:ext uri="{FF2B5EF4-FFF2-40B4-BE49-F238E27FC236}">
                          <a16:creationId xmlns:a16="http://schemas.microsoft.com/office/drawing/2014/main" id="{52F9AFD6-77C6-1740-AC88-13E15BB4F0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17210" y="3702567"/>
                      <a:ext cx="131327" cy="11592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813" name="Rectangle 1812">
                      <a:extLst>
                        <a:ext uri="{FF2B5EF4-FFF2-40B4-BE49-F238E27FC236}">
                          <a16:creationId xmlns:a16="http://schemas.microsoft.com/office/drawing/2014/main" id="{1574F6DF-CB43-AF4B-8FA3-3ECF051486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5320" y="3157415"/>
                      <a:ext cx="444723" cy="74253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814" name="Straight Connector 1813">
                      <a:extLst>
                        <a:ext uri="{FF2B5EF4-FFF2-40B4-BE49-F238E27FC236}">
                          <a16:creationId xmlns:a16="http://schemas.microsoft.com/office/drawing/2014/main" id="{DA67B652-F170-AD41-A51F-4DD691506DE8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47057" y="3804392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815" name="Group 544">
                      <a:extLst>
                        <a:ext uri="{FF2B5EF4-FFF2-40B4-BE49-F238E27FC236}">
                          <a16:creationId xmlns:a16="http://schemas.microsoft.com/office/drawing/2014/main" id="{73DB55B1-D6F7-ED49-99AD-F92473CC473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400318" y="3137421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843" name="Straight Connector 1842">
                        <a:extLst>
                          <a:ext uri="{FF2B5EF4-FFF2-40B4-BE49-F238E27FC236}">
                            <a16:creationId xmlns:a16="http://schemas.microsoft.com/office/drawing/2014/main" id="{34B55196-30B2-494E-8726-4041D09D6A90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782" y="2845711"/>
                        <a:ext cx="113419" cy="924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44" name="Straight Connector 1843">
                        <a:extLst>
                          <a:ext uri="{FF2B5EF4-FFF2-40B4-BE49-F238E27FC236}">
                            <a16:creationId xmlns:a16="http://schemas.microsoft.com/office/drawing/2014/main" id="{EFF65A09-87EE-8E42-AAD1-D58C93426FE0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076" y="2938136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816" name="Group 547">
                      <a:extLst>
                        <a:ext uri="{FF2B5EF4-FFF2-40B4-BE49-F238E27FC236}">
                          <a16:creationId xmlns:a16="http://schemas.microsoft.com/office/drawing/2014/main" id="{F3802048-A2AE-DF43-8487-0853816CED6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9838" y="3203285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841" name="Straight Connector 1840">
                        <a:extLst>
                          <a:ext uri="{FF2B5EF4-FFF2-40B4-BE49-F238E27FC236}">
                            <a16:creationId xmlns:a16="http://schemas.microsoft.com/office/drawing/2014/main" id="{8ED5A577-6AED-E840-8D49-EF1ABC3FB919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9263" y="2845642"/>
                        <a:ext cx="119388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42" name="Straight Connector 1841">
                        <a:extLst>
                          <a:ext uri="{FF2B5EF4-FFF2-40B4-BE49-F238E27FC236}">
                            <a16:creationId xmlns:a16="http://schemas.microsoft.com/office/drawing/2014/main" id="{3D7AA107-6F76-6143-82DE-C6AD3B5C1F9B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557" y="2934934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817" name="Group 549">
                      <a:extLst>
                        <a:ext uri="{FF2B5EF4-FFF2-40B4-BE49-F238E27FC236}">
                          <a16:creationId xmlns:a16="http://schemas.microsoft.com/office/drawing/2014/main" id="{566FA66C-A7F2-9F48-817A-41F22111C62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9358" y="3269149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839" name="Straight Connector 1838">
                        <a:extLst>
                          <a:ext uri="{FF2B5EF4-FFF2-40B4-BE49-F238E27FC236}">
                            <a16:creationId xmlns:a16="http://schemas.microsoft.com/office/drawing/2014/main" id="{76ADCF58-ED11-DF45-BD9F-96A64D446F86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6759" y="2845572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40" name="Straight Connector 1839">
                        <a:extLst>
                          <a:ext uri="{FF2B5EF4-FFF2-40B4-BE49-F238E27FC236}">
                            <a16:creationId xmlns:a16="http://schemas.microsoft.com/office/drawing/2014/main" id="{796D2B70-2EBD-FD44-93B3-C7F4AD995439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036" y="293486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818" name="Group 550">
                      <a:extLst>
                        <a:ext uri="{FF2B5EF4-FFF2-40B4-BE49-F238E27FC236}">
                          <a16:creationId xmlns:a16="http://schemas.microsoft.com/office/drawing/2014/main" id="{194507E7-BC25-8D45-9D1A-F940BCD1742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8878" y="3335013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837" name="Straight Connector 1836">
                        <a:extLst>
                          <a:ext uri="{FF2B5EF4-FFF2-40B4-BE49-F238E27FC236}">
                            <a16:creationId xmlns:a16="http://schemas.microsoft.com/office/drawing/2014/main" id="{CB2CBAD1-FD70-BB43-8DF7-2A1CB55C4E62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238" y="2845502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38" name="Straight Connector 1837">
                        <a:extLst>
                          <a:ext uri="{FF2B5EF4-FFF2-40B4-BE49-F238E27FC236}">
                            <a16:creationId xmlns:a16="http://schemas.microsoft.com/office/drawing/2014/main" id="{3A297A54-A60D-1541-82D6-AFFBB4AF3C32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516" y="293479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819" name="Group 551">
                      <a:extLst>
                        <a:ext uri="{FF2B5EF4-FFF2-40B4-BE49-F238E27FC236}">
                          <a16:creationId xmlns:a16="http://schemas.microsoft.com/office/drawing/2014/main" id="{5B2A91D8-C36F-D246-A3E9-527CDE7A953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8398" y="3400877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835" name="Straight Connector 1834">
                        <a:extLst>
                          <a:ext uri="{FF2B5EF4-FFF2-40B4-BE49-F238E27FC236}">
                            <a16:creationId xmlns:a16="http://schemas.microsoft.com/office/drawing/2014/main" id="{8406D418-BBB7-264C-A253-7EA10A53F418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718" y="2845433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36" name="Straight Connector 1835">
                        <a:extLst>
                          <a:ext uri="{FF2B5EF4-FFF2-40B4-BE49-F238E27FC236}">
                            <a16:creationId xmlns:a16="http://schemas.microsoft.com/office/drawing/2014/main" id="{04953AC1-B29B-DC49-BBB4-DEB14E831F88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995" y="293472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820" name="Group 552">
                      <a:extLst>
                        <a:ext uri="{FF2B5EF4-FFF2-40B4-BE49-F238E27FC236}">
                          <a16:creationId xmlns:a16="http://schemas.microsoft.com/office/drawing/2014/main" id="{5D43D0F3-09A8-BD41-9F0D-B17D0D2002E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7918" y="3466741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833" name="Straight Connector 1832">
                        <a:extLst>
                          <a:ext uri="{FF2B5EF4-FFF2-40B4-BE49-F238E27FC236}">
                            <a16:creationId xmlns:a16="http://schemas.microsoft.com/office/drawing/2014/main" id="{1154FA02-A810-EF4E-91E5-2399D376E604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199" y="2845363"/>
                        <a:ext cx="113419" cy="939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34" name="Straight Connector 1833">
                        <a:extLst>
                          <a:ext uri="{FF2B5EF4-FFF2-40B4-BE49-F238E27FC236}">
                            <a16:creationId xmlns:a16="http://schemas.microsoft.com/office/drawing/2014/main" id="{47E11670-C1F5-AD47-A5B7-3F50ED3E927A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3477" y="2939355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821" name="Group 555">
                      <a:extLst>
                        <a:ext uri="{FF2B5EF4-FFF2-40B4-BE49-F238E27FC236}">
                          <a16:creationId xmlns:a16="http://schemas.microsoft.com/office/drawing/2014/main" id="{16B49239-8CB4-574C-AA9B-553B0C67FB5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7438" y="3532605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831" name="Straight Connector 1830">
                        <a:extLst>
                          <a:ext uri="{FF2B5EF4-FFF2-40B4-BE49-F238E27FC236}">
                            <a16:creationId xmlns:a16="http://schemas.microsoft.com/office/drawing/2014/main" id="{5F760CFF-724D-F34F-87B5-03A122602C34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679" y="2842160"/>
                        <a:ext cx="113419" cy="971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32" name="Straight Connector 1831">
                        <a:extLst>
                          <a:ext uri="{FF2B5EF4-FFF2-40B4-BE49-F238E27FC236}">
                            <a16:creationId xmlns:a16="http://schemas.microsoft.com/office/drawing/2014/main" id="{C51BEBD8-3A24-2442-B016-18BC3A6626A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0972" y="2939284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822" name="Group 556">
                      <a:extLst>
                        <a:ext uri="{FF2B5EF4-FFF2-40B4-BE49-F238E27FC236}">
                          <a16:creationId xmlns:a16="http://schemas.microsoft.com/office/drawing/2014/main" id="{B72989D4-2EAC-2E47-BFD8-DFC7E99C173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6958" y="3598469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829" name="Straight Connector 1828">
                        <a:extLst>
                          <a:ext uri="{FF2B5EF4-FFF2-40B4-BE49-F238E27FC236}">
                            <a16:creationId xmlns:a16="http://schemas.microsoft.com/office/drawing/2014/main" id="{404E78CE-2401-9A48-A19A-9CB50ABD6501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9158" y="2842090"/>
                        <a:ext cx="113419" cy="971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30" name="Straight Connector 1829">
                        <a:extLst>
                          <a:ext uri="{FF2B5EF4-FFF2-40B4-BE49-F238E27FC236}">
                            <a16:creationId xmlns:a16="http://schemas.microsoft.com/office/drawing/2014/main" id="{A747BFF1-1260-414D-8698-1815DC846237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452" y="2939215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823" name="Group 557">
                      <a:extLst>
                        <a:ext uri="{FF2B5EF4-FFF2-40B4-BE49-F238E27FC236}">
                          <a16:creationId xmlns:a16="http://schemas.microsoft.com/office/drawing/2014/main" id="{DFFBAF84-8CCB-0C4C-ABA0-5903B4D46BF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6478" y="3664333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827" name="Straight Connector 1826">
                        <a:extLst>
                          <a:ext uri="{FF2B5EF4-FFF2-40B4-BE49-F238E27FC236}">
                            <a16:creationId xmlns:a16="http://schemas.microsoft.com/office/drawing/2014/main" id="{9430426D-8586-4F4E-BB4F-35427CC31DE7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6654" y="2846719"/>
                        <a:ext cx="113419" cy="9242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28" name="Straight Connector 1827">
                        <a:extLst>
                          <a:ext uri="{FF2B5EF4-FFF2-40B4-BE49-F238E27FC236}">
                            <a16:creationId xmlns:a16="http://schemas.microsoft.com/office/drawing/2014/main" id="{BFBE0B40-ABDE-2548-9C7F-EACAE29B0F03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933" y="2939145"/>
                        <a:ext cx="45069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824" name="Group 558">
                      <a:extLst>
                        <a:ext uri="{FF2B5EF4-FFF2-40B4-BE49-F238E27FC236}">
                          <a16:creationId xmlns:a16="http://schemas.microsoft.com/office/drawing/2014/main" id="{1A75E5FF-2C14-A843-9786-C173924C05E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5998" y="3730197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825" name="Straight Connector 1824">
                        <a:extLst>
                          <a:ext uri="{FF2B5EF4-FFF2-40B4-BE49-F238E27FC236}">
                            <a16:creationId xmlns:a16="http://schemas.microsoft.com/office/drawing/2014/main" id="{888BFD02-C785-C547-9B2E-669F247572B2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133" y="2846650"/>
                        <a:ext cx="113419" cy="9242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26" name="Straight Connector 1825">
                        <a:extLst>
                          <a:ext uri="{FF2B5EF4-FFF2-40B4-BE49-F238E27FC236}">
                            <a16:creationId xmlns:a16="http://schemas.microsoft.com/office/drawing/2014/main" id="{3ABBB117-5D16-C743-A1F7-E00BB5D1930B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413" y="2939076"/>
                        <a:ext cx="45069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1775" name="Straight Connector 1774">
                    <a:extLst>
                      <a:ext uri="{FF2B5EF4-FFF2-40B4-BE49-F238E27FC236}">
                        <a16:creationId xmlns:a16="http://schemas.microsoft.com/office/drawing/2014/main" id="{AD7A74AB-0FB7-794B-9A0E-590182F7F5CB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6685171" y="4525377"/>
                    <a:ext cx="4763" cy="855662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6" name="Straight Connector 1775">
                    <a:extLst>
                      <a:ext uri="{FF2B5EF4-FFF2-40B4-BE49-F238E27FC236}">
                        <a16:creationId xmlns:a16="http://schemas.microsoft.com/office/drawing/2014/main" id="{C579C6B8-55C3-3042-B668-C6A0E5E3607B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2784" y="4706352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7" name="Straight Connector 1776">
                    <a:extLst>
                      <a:ext uri="{FF2B5EF4-FFF2-40B4-BE49-F238E27FC236}">
                        <a16:creationId xmlns:a16="http://schemas.microsoft.com/office/drawing/2014/main" id="{C7BA2F1E-5F64-5340-8FED-E94435447D01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4771439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8" name="Straight Connector 1777">
                    <a:extLst>
                      <a:ext uri="{FF2B5EF4-FFF2-40B4-BE49-F238E27FC236}">
                        <a16:creationId xmlns:a16="http://schemas.microsoft.com/office/drawing/2014/main" id="{F7BBB38F-69AB-5348-9A5E-CA4B20BBED4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4849227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9" name="Straight Connector 1778">
                    <a:extLst>
                      <a:ext uri="{FF2B5EF4-FFF2-40B4-BE49-F238E27FC236}">
                        <a16:creationId xmlns:a16="http://schemas.microsoft.com/office/drawing/2014/main" id="{498BD04B-F6B0-0545-8455-63567DD4F869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9609" y="4914314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0" name="Straight Connector 1779">
                    <a:extLst>
                      <a:ext uri="{FF2B5EF4-FFF2-40B4-BE49-F238E27FC236}">
                        <a16:creationId xmlns:a16="http://schemas.microsoft.com/office/drawing/2014/main" id="{20695DF7-23BE-244C-B2E3-D74A174117F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8021" y="4976227"/>
                    <a:ext cx="6032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1" name="Straight Connector 1780">
                    <a:extLst>
                      <a:ext uri="{FF2B5EF4-FFF2-40B4-BE49-F238E27FC236}">
                        <a16:creationId xmlns:a16="http://schemas.microsoft.com/office/drawing/2014/main" id="{73258B18-125F-384C-B93D-D737818AB7C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8021" y="5044489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2" name="Straight Connector 1781">
                    <a:extLst>
                      <a:ext uri="{FF2B5EF4-FFF2-40B4-BE49-F238E27FC236}">
                        <a16:creationId xmlns:a16="http://schemas.microsoft.com/office/drawing/2014/main" id="{1C0173F1-0BC2-1240-B32E-9ABEC93AD676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6434" y="511433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3" name="Straight Connector 1782">
                    <a:extLst>
                      <a:ext uri="{FF2B5EF4-FFF2-40B4-BE49-F238E27FC236}">
                        <a16:creationId xmlns:a16="http://schemas.microsoft.com/office/drawing/2014/main" id="{D732C71D-D0C4-064A-B7E8-4AFCE2424959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9609" y="518418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4" name="Straight Connector 1783">
                    <a:extLst>
                      <a:ext uri="{FF2B5EF4-FFF2-40B4-BE49-F238E27FC236}">
                        <a16:creationId xmlns:a16="http://schemas.microsoft.com/office/drawing/2014/main" id="{F119AE55-0D09-F045-A8B2-EF86E772422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5252452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8" name="Straight Connector 1787">
                    <a:extLst>
                      <a:ext uri="{FF2B5EF4-FFF2-40B4-BE49-F238E27FC236}">
                        <a16:creationId xmlns:a16="http://schemas.microsoft.com/office/drawing/2014/main" id="{A27891FB-A674-1A47-8FDA-6245F5410C8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5322302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9" name="Straight Connector 1788">
                    <a:extLst>
                      <a:ext uri="{FF2B5EF4-FFF2-40B4-BE49-F238E27FC236}">
                        <a16:creationId xmlns:a16="http://schemas.microsoft.com/office/drawing/2014/main" id="{6C330FCB-CF62-EC49-A6C1-F778CA65A45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2784" y="538738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0" name="Straight Connector 1789">
                    <a:extLst>
                      <a:ext uri="{FF2B5EF4-FFF2-40B4-BE49-F238E27FC236}">
                        <a16:creationId xmlns:a16="http://schemas.microsoft.com/office/drawing/2014/main" id="{03F74155-1FD9-784B-BE58-83650BB1CFA7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6632784" y="4531727"/>
                    <a:ext cx="58737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791" name="Group 1790">
                    <a:extLst>
                      <a:ext uri="{FF2B5EF4-FFF2-40B4-BE49-F238E27FC236}">
                        <a16:creationId xmlns:a16="http://schemas.microsoft.com/office/drawing/2014/main" id="{38905CFB-3FE7-3948-AEC7-E0A34265C557}"/>
                      </a:ext>
                    </a:extLst>
                  </p:cNvPr>
                  <p:cNvGrpSpPr/>
                  <p:nvPr/>
                </p:nvGrpSpPr>
                <p:grpSpPr>
                  <a:xfrm>
                    <a:off x="6434171" y="4488570"/>
                    <a:ext cx="224203" cy="179034"/>
                    <a:chOff x="3668110" y="2448910"/>
                    <a:chExt cx="3794234" cy="2165130"/>
                  </a:xfrm>
                </p:grpSpPr>
                <p:sp>
                  <p:nvSpPr>
                    <p:cNvPr id="1801" name="Rectangle 1800">
                      <a:extLst>
                        <a:ext uri="{FF2B5EF4-FFF2-40B4-BE49-F238E27FC236}">
                          <a16:creationId xmlns:a16="http://schemas.microsoft.com/office/drawing/2014/main" id="{F230FD27-1870-1C4F-BFCA-7A56C52FC8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68110" y="3741409"/>
                      <a:ext cx="3780587" cy="872631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rgbClr val="B8C2C9"/>
                        </a:gs>
                        <a:gs pos="21000">
                          <a:schemeClr val="bg1"/>
                        </a:gs>
                        <a:gs pos="60000">
                          <a:srgbClr val="D6DCE0"/>
                        </a:gs>
                        <a:gs pos="100000">
                          <a:srgbClr val="B8C2C9"/>
                        </a:gs>
                      </a:gsLst>
                      <a:lin ang="0" scaled="0"/>
                    </a:gradFill>
                    <a:ln w="635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02" name="Freeform 1801">
                      <a:extLst>
                        <a:ext uri="{FF2B5EF4-FFF2-40B4-BE49-F238E27FC236}">
                          <a16:creationId xmlns:a16="http://schemas.microsoft.com/office/drawing/2014/main" id="{5727D0E3-A515-974B-96F7-56665162A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8620" y="2448910"/>
                      <a:ext cx="3783724" cy="1324303"/>
                    </a:xfrm>
                    <a:custGeom>
                      <a:avLst/>
                      <a:gdLst>
                        <a:gd name="connsiteX0" fmla="*/ 0 w 3783724"/>
                        <a:gd name="connsiteY0" fmla="*/ 1313793 h 1324303"/>
                        <a:gd name="connsiteX1" fmla="*/ 0 w 3783724"/>
                        <a:gd name="connsiteY1" fmla="*/ 1313793 h 1324303"/>
                        <a:gd name="connsiteX2" fmla="*/ 252248 w 3783724"/>
                        <a:gd name="connsiteY2" fmla="*/ 0 h 1324303"/>
                        <a:gd name="connsiteX3" fmla="*/ 3415862 w 3783724"/>
                        <a:gd name="connsiteY3" fmla="*/ 21020 h 1324303"/>
                        <a:gd name="connsiteX4" fmla="*/ 3783724 w 3783724"/>
                        <a:gd name="connsiteY4" fmla="*/ 1324303 h 1324303"/>
                        <a:gd name="connsiteX5" fmla="*/ 0 w 3783724"/>
                        <a:gd name="connsiteY5" fmla="*/ 1313793 h 13243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783724" h="1324303">
                          <a:moveTo>
                            <a:pt x="0" y="1313793"/>
                          </a:moveTo>
                          <a:lnTo>
                            <a:pt x="0" y="1313793"/>
                          </a:lnTo>
                          <a:lnTo>
                            <a:pt x="252248" y="0"/>
                          </a:lnTo>
                          <a:lnTo>
                            <a:pt x="3415862" y="21020"/>
                          </a:lnTo>
                          <a:lnTo>
                            <a:pt x="3783724" y="1324303"/>
                          </a:lnTo>
                          <a:lnTo>
                            <a:pt x="0" y="1313793"/>
                          </a:lnTo>
                          <a:close/>
                        </a:path>
                      </a:pathLst>
                    </a:custGeom>
                    <a:solidFill>
                      <a:srgbClr val="B8C2C9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803" name="Group 1802">
                      <a:extLst>
                        <a:ext uri="{FF2B5EF4-FFF2-40B4-BE49-F238E27FC236}">
                          <a16:creationId xmlns:a16="http://schemas.microsoft.com/office/drawing/2014/main" id="{ED2A7547-5974-3340-AF42-C58CA0D848B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41378" y="2603243"/>
                      <a:ext cx="3202061" cy="1066110"/>
                      <a:chOff x="7939341" y="3037317"/>
                      <a:chExt cx="897649" cy="353919"/>
                    </a:xfrm>
                  </p:grpSpPr>
                  <p:sp>
                    <p:nvSpPr>
                      <p:cNvPr id="1804" name="Freeform 1803">
                        <a:extLst>
                          <a:ext uri="{FF2B5EF4-FFF2-40B4-BE49-F238E27FC236}">
                            <a16:creationId xmlns:a16="http://schemas.microsoft.com/office/drawing/2014/main" id="{AB8E815F-979F-304E-88F9-83428C3AAD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64170" y="3037317"/>
                        <a:ext cx="849158" cy="198115"/>
                      </a:xfrm>
                      <a:custGeom>
                        <a:avLst/>
                        <a:gdLst>
                          <a:gd name="connsiteX0" fmla="*/ 3725333 w 4588933"/>
                          <a:gd name="connsiteY0" fmla="*/ 0 h 1049866"/>
                          <a:gd name="connsiteX1" fmla="*/ 4588933 w 4588933"/>
                          <a:gd name="connsiteY1" fmla="*/ 270933 h 1049866"/>
                          <a:gd name="connsiteX2" fmla="*/ 3962400 w 4588933"/>
                          <a:gd name="connsiteY2" fmla="*/ 541866 h 1049866"/>
                          <a:gd name="connsiteX3" fmla="*/ 3742267 w 4588933"/>
                          <a:gd name="connsiteY3" fmla="*/ 457200 h 1049866"/>
                          <a:gd name="connsiteX4" fmla="*/ 2269067 w 4588933"/>
                          <a:gd name="connsiteY4" fmla="*/ 1049866 h 1049866"/>
                          <a:gd name="connsiteX5" fmla="*/ 880533 w 4588933"/>
                          <a:gd name="connsiteY5" fmla="*/ 457200 h 1049866"/>
                          <a:gd name="connsiteX6" fmla="*/ 592667 w 4588933"/>
                          <a:gd name="connsiteY6" fmla="*/ 541866 h 1049866"/>
                          <a:gd name="connsiteX7" fmla="*/ 0 w 4588933"/>
                          <a:gd name="connsiteY7" fmla="*/ 254000 h 1049866"/>
                          <a:gd name="connsiteX8" fmla="*/ 880533 w 4588933"/>
                          <a:gd name="connsiteY8" fmla="*/ 16933 h 1049866"/>
                          <a:gd name="connsiteX9" fmla="*/ 2302933 w 4588933"/>
                          <a:gd name="connsiteY9" fmla="*/ 626533 h 1049866"/>
                          <a:gd name="connsiteX10" fmla="*/ 3725333 w 4588933"/>
                          <a:gd name="connsiteY10" fmla="*/ 0 h 1049866"/>
                          <a:gd name="connsiteX0" fmla="*/ 3725333 w 4641485"/>
                          <a:gd name="connsiteY0" fmla="*/ 0 h 1049866"/>
                          <a:gd name="connsiteX1" fmla="*/ 4641485 w 4641485"/>
                          <a:gd name="connsiteY1" fmla="*/ 239402 h 1049866"/>
                          <a:gd name="connsiteX2" fmla="*/ 3962400 w 4641485"/>
                          <a:gd name="connsiteY2" fmla="*/ 541866 h 1049866"/>
                          <a:gd name="connsiteX3" fmla="*/ 3742267 w 4641485"/>
                          <a:gd name="connsiteY3" fmla="*/ 457200 h 1049866"/>
                          <a:gd name="connsiteX4" fmla="*/ 2269067 w 4641485"/>
                          <a:gd name="connsiteY4" fmla="*/ 1049866 h 1049866"/>
                          <a:gd name="connsiteX5" fmla="*/ 880533 w 4641485"/>
                          <a:gd name="connsiteY5" fmla="*/ 457200 h 1049866"/>
                          <a:gd name="connsiteX6" fmla="*/ 592667 w 4641485"/>
                          <a:gd name="connsiteY6" fmla="*/ 541866 h 1049866"/>
                          <a:gd name="connsiteX7" fmla="*/ 0 w 4641485"/>
                          <a:gd name="connsiteY7" fmla="*/ 254000 h 1049866"/>
                          <a:gd name="connsiteX8" fmla="*/ 880533 w 4641485"/>
                          <a:gd name="connsiteY8" fmla="*/ 16933 h 1049866"/>
                          <a:gd name="connsiteX9" fmla="*/ 2302933 w 4641485"/>
                          <a:gd name="connsiteY9" fmla="*/ 626533 h 1049866"/>
                          <a:gd name="connsiteX10" fmla="*/ 3725333 w 4641485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73798 w 4673016"/>
                          <a:gd name="connsiteY3" fmla="*/ 45720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84308 w 4673016"/>
                          <a:gd name="connsiteY3" fmla="*/ 404648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815839 w 4673016"/>
                          <a:gd name="connsiteY3" fmla="*/ 46771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673016" h="1049866">
                            <a:moveTo>
                              <a:pt x="3756864" y="0"/>
                            </a:moveTo>
                            <a:lnTo>
                              <a:pt x="4673016" y="239402"/>
                            </a:lnTo>
                            <a:lnTo>
                              <a:pt x="3993931" y="541866"/>
                            </a:lnTo>
                            <a:lnTo>
                              <a:pt x="3815839" y="467710"/>
                            </a:lnTo>
                            <a:lnTo>
                              <a:pt x="2300598" y="1049866"/>
                            </a:lnTo>
                            <a:lnTo>
                              <a:pt x="912064" y="457200"/>
                            </a:lnTo>
                            <a:lnTo>
                              <a:pt x="624198" y="541866"/>
                            </a:lnTo>
                            <a:lnTo>
                              <a:pt x="0" y="275021"/>
                            </a:lnTo>
                            <a:lnTo>
                              <a:pt x="912064" y="16933"/>
                            </a:lnTo>
                            <a:lnTo>
                              <a:pt x="2323954" y="616023"/>
                            </a:lnTo>
                            <a:lnTo>
                              <a:pt x="3756864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805" name="Freeform 1804">
                        <a:extLst>
                          <a:ext uri="{FF2B5EF4-FFF2-40B4-BE49-F238E27FC236}">
                            <a16:creationId xmlns:a16="http://schemas.microsoft.com/office/drawing/2014/main" id="{5E3D25EC-838C-6742-A709-661E74E42D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19948" y="3206783"/>
                        <a:ext cx="317042" cy="170569"/>
                      </a:xfrm>
                      <a:custGeom>
                        <a:avLst/>
                        <a:gdLst>
                          <a:gd name="connsiteX0" fmla="*/ 21021 w 1744718"/>
                          <a:gd name="connsiteY0" fmla="*/ 0 h 903890"/>
                          <a:gd name="connsiteX1" fmla="*/ 1744718 w 1744718"/>
                          <a:gd name="connsiteY1" fmla="*/ 693683 h 903890"/>
                          <a:gd name="connsiteX2" fmla="*/ 1145628 w 1744718"/>
                          <a:gd name="connsiteY2" fmla="*/ 903890 h 903890"/>
                          <a:gd name="connsiteX3" fmla="*/ 0 w 1744718"/>
                          <a:gd name="connsiteY3" fmla="*/ 451945 h 903890"/>
                          <a:gd name="connsiteX4" fmla="*/ 21021 w 1744718"/>
                          <a:gd name="connsiteY4" fmla="*/ 0 h 9038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44718" h="903890">
                            <a:moveTo>
                              <a:pt x="21021" y="0"/>
                            </a:moveTo>
                            <a:lnTo>
                              <a:pt x="1744718" y="693683"/>
                            </a:lnTo>
                            <a:lnTo>
                              <a:pt x="1145628" y="903890"/>
                            </a:lnTo>
                            <a:lnTo>
                              <a:pt x="0" y="451945"/>
                            </a:lnTo>
                            <a:lnTo>
                              <a:pt x="21021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806" name="Freeform 1805">
                        <a:extLst>
                          <a:ext uri="{FF2B5EF4-FFF2-40B4-BE49-F238E27FC236}">
                            <a16:creationId xmlns:a16="http://schemas.microsoft.com/office/drawing/2014/main" id="{C097B325-65C4-E940-8813-0337B478DAD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9341" y="3206783"/>
                        <a:ext cx="311312" cy="168585"/>
                      </a:xfrm>
                      <a:custGeom>
                        <a:avLst/>
                        <a:gdLst>
                          <a:gd name="connsiteX0" fmla="*/ 1702676 w 1713187"/>
                          <a:gd name="connsiteY0" fmla="*/ 0 h 893380"/>
                          <a:gd name="connsiteX1" fmla="*/ 1713187 w 1713187"/>
                          <a:gd name="connsiteY1" fmla="*/ 472966 h 893380"/>
                          <a:gd name="connsiteX2" fmla="*/ 578069 w 1713187"/>
                          <a:gd name="connsiteY2" fmla="*/ 893380 h 893380"/>
                          <a:gd name="connsiteX3" fmla="*/ 0 w 1713187"/>
                          <a:gd name="connsiteY3" fmla="*/ 693683 h 893380"/>
                          <a:gd name="connsiteX4" fmla="*/ 1702676 w 1713187"/>
                          <a:gd name="connsiteY4" fmla="*/ 0 h 893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13187" h="893380">
                            <a:moveTo>
                              <a:pt x="1702676" y="0"/>
                            </a:moveTo>
                            <a:lnTo>
                              <a:pt x="1713187" y="472966"/>
                            </a:lnTo>
                            <a:lnTo>
                              <a:pt x="578069" y="893380"/>
                            </a:lnTo>
                            <a:lnTo>
                              <a:pt x="0" y="693683"/>
                            </a:lnTo>
                            <a:lnTo>
                              <a:pt x="1702676" y="0"/>
                            </a:lnTo>
                            <a:close/>
                          </a:path>
                        </a:pathLst>
                      </a:custGeom>
                      <a:solidFill>
                        <a:srgbClr val="0000A8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807" name="Freeform 1806">
                        <a:extLst>
                          <a:ext uri="{FF2B5EF4-FFF2-40B4-BE49-F238E27FC236}">
                            <a16:creationId xmlns:a16="http://schemas.microsoft.com/office/drawing/2014/main" id="{396E5FFF-EAAA-9742-B0A9-3CF379F451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47413" y="3123483"/>
                        <a:ext cx="676892" cy="267753"/>
                      </a:xfrm>
                      <a:custGeom>
                        <a:avLst/>
                        <a:gdLst>
                          <a:gd name="connsiteX0" fmla="*/ 599089 w 4162096"/>
                          <a:gd name="connsiteY0" fmla="*/ 273269 h 1618593"/>
                          <a:gd name="connsiteX1" fmla="*/ 882869 w 4162096"/>
                          <a:gd name="connsiteY1" fmla="*/ 199697 h 1618593"/>
                          <a:gd name="connsiteX2" fmla="*/ 2312276 w 4162096"/>
                          <a:gd name="connsiteY2" fmla="*/ 798786 h 1618593"/>
                          <a:gd name="connsiteX3" fmla="*/ 3794234 w 4162096"/>
                          <a:gd name="connsiteY3" fmla="*/ 199697 h 1618593"/>
                          <a:gd name="connsiteX4" fmla="*/ 4014951 w 4162096"/>
                          <a:gd name="connsiteY4" fmla="*/ 273269 h 1618593"/>
                          <a:gd name="connsiteX5" fmla="*/ 3058510 w 4162096"/>
                          <a:gd name="connsiteY5" fmla="*/ 641131 h 1618593"/>
                          <a:gd name="connsiteX6" fmla="*/ 3026979 w 4162096"/>
                          <a:gd name="connsiteY6" fmla="*/ 1114097 h 1618593"/>
                          <a:gd name="connsiteX7" fmla="*/ 4162096 w 4162096"/>
                          <a:gd name="connsiteY7" fmla="*/ 1545021 h 1618593"/>
                          <a:gd name="connsiteX8" fmla="*/ 3878317 w 4162096"/>
                          <a:gd name="connsiteY8" fmla="*/ 1608083 h 1618593"/>
                          <a:gd name="connsiteX9" fmla="*/ 2301765 w 4162096"/>
                          <a:gd name="connsiteY9" fmla="*/ 945931 h 1618593"/>
                          <a:gd name="connsiteX10" fmla="*/ 693682 w 4162096"/>
                          <a:gd name="connsiteY10" fmla="*/ 1618593 h 1618593"/>
                          <a:gd name="connsiteX11" fmla="*/ 430924 w 4162096"/>
                          <a:gd name="connsiteY11" fmla="*/ 1524000 h 1618593"/>
                          <a:gd name="connsiteX12" fmla="*/ 1576551 w 4162096"/>
                          <a:gd name="connsiteY12" fmla="*/ 1082566 h 1618593"/>
                          <a:gd name="connsiteX13" fmla="*/ 1545020 w 4162096"/>
                          <a:gd name="connsiteY13" fmla="*/ 609600 h 1618593"/>
                          <a:gd name="connsiteX14" fmla="*/ 0 w 4162096"/>
                          <a:gd name="connsiteY14" fmla="*/ 0 h 1618593"/>
                          <a:gd name="connsiteX15" fmla="*/ 872358 w 4162096"/>
                          <a:gd name="connsiteY15" fmla="*/ 210207 h 1618593"/>
                          <a:gd name="connsiteX16" fmla="*/ 872358 w 4162096"/>
                          <a:gd name="connsiteY16" fmla="*/ 210207 h 1618593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15" fmla="*/ 441434 w 3731172"/>
                          <a:gd name="connsiteY15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357351 w 3731172"/>
                          <a:gd name="connsiteY14" fmla="*/ 115613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56137 w 3731172"/>
                          <a:gd name="connsiteY13" fmla="*/ 441434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903890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575034 w 3710151"/>
                          <a:gd name="connsiteY6" fmla="*/ 91440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06565 w 3710151"/>
                          <a:gd name="connsiteY6" fmla="*/ 92491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5151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09858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62012 w 3725019"/>
                          <a:gd name="connsiteY0" fmla="*/ 73572 h 1418896"/>
                          <a:gd name="connsiteX1" fmla="*/ 445792 w 3725019"/>
                          <a:gd name="connsiteY1" fmla="*/ 0 h 1418896"/>
                          <a:gd name="connsiteX2" fmla="*/ 1852896 w 3725019"/>
                          <a:gd name="connsiteY2" fmla="*/ 591655 h 1418896"/>
                          <a:gd name="connsiteX3" fmla="*/ 3357157 w 3725019"/>
                          <a:gd name="connsiteY3" fmla="*/ 0 h 1418896"/>
                          <a:gd name="connsiteX4" fmla="*/ 3577874 w 3725019"/>
                          <a:gd name="connsiteY4" fmla="*/ 73572 h 1418896"/>
                          <a:gd name="connsiteX5" fmla="*/ 2632585 w 3725019"/>
                          <a:gd name="connsiteY5" fmla="*/ 448868 h 1418896"/>
                          <a:gd name="connsiteX6" fmla="*/ 2625150 w 3725019"/>
                          <a:gd name="connsiteY6" fmla="*/ 902607 h 1418896"/>
                          <a:gd name="connsiteX7" fmla="*/ 3725019 w 3725019"/>
                          <a:gd name="connsiteY7" fmla="*/ 1345324 h 1418896"/>
                          <a:gd name="connsiteX8" fmla="*/ 3441240 w 3725019"/>
                          <a:gd name="connsiteY8" fmla="*/ 1408386 h 1418896"/>
                          <a:gd name="connsiteX9" fmla="*/ 1864688 w 3725019"/>
                          <a:gd name="connsiteY9" fmla="*/ 746234 h 1418896"/>
                          <a:gd name="connsiteX10" fmla="*/ 256605 w 3725019"/>
                          <a:gd name="connsiteY10" fmla="*/ 1418896 h 1418896"/>
                          <a:gd name="connsiteX11" fmla="*/ 0 w 3725019"/>
                          <a:gd name="connsiteY11" fmla="*/ 1331097 h 1418896"/>
                          <a:gd name="connsiteX12" fmla="*/ 1113454 w 3725019"/>
                          <a:gd name="connsiteY12" fmla="*/ 903890 h 1418896"/>
                          <a:gd name="connsiteX13" fmla="*/ 1102302 w 3725019"/>
                          <a:gd name="connsiteY13" fmla="*/ 451945 h 1418896"/>
                          <a:gd name="connsiteX14" fmla="*/ 183032 w 3725019"/>
                          <a:gd name="connsiteY14" fmla="*/ 84081 h 1418896"/>
                          <a:gd name="connsiteX15" fmla="*/ 162012 w 3725019"/>
                          <a:gd name="connsiteY15" fmla="*/ 73572 h 14188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3725019" h="1418896">
                            <a:moveTo>
                              <a:pt x="162012" y="73572"/>
                            </a:moveTo>
                            <a:lnTo>
                              <a:pt x="445792" y="0"/>
                            </a:lnTo>
                            <a:lnTo>
                              <a:pt x="1852896" y="591655"/>
                            </a:lnTo>
                            <a:lnTo>
                              <a:pt x="3357157" y="0"/>
                            </a:lnTo>
                            <a:lnTo>
                              <a:pt x="3577874" y="73572"/>
                            </a:lnTo>
                            <a:lnTo>
                              <a:pt x="2632585" y="448868"/>
                            </a:lnTo>
                            <a:lnTo>
                              <a:pt x="2625150" y="902607"/>
                            </a:lnTo>
                            <a:lnTo>
                              <a:pt x="3725019" y="1345324"/>
                            </a:lnTo>
                            <a:lnTo>
                              <a:pt x="3441240" y="1408386"/>
                            </a:lnTo>
                            <a:lnTo>
                              <a:pt x="1864688" y="746234"/>
                            </a:lnTo>
                            <a:lnTo>
                              <a:pt x="256605" y="1418896"/>
                            </a:lnTo>
                            <a:lnTo>
                              <a:pt x="0" y="1331097"/>
                            </a:lnTo>
                            <a:lnTo>
                              <a:pt x="1113454" y="903890"/>
                            </a:lnTo>
                            <a:cubicBezTo>
                              <a:pt x="1113454" y="760249"/>
                              <a:pt x="1102302" y="595586"/>
                              <a:pt x="1102302" y="451945"/>
                            </a:cubicBezTo>
                            <a:lnTo>
                              <a:pt x="183032" y="84081"/>
                            </a:lnTo>
                            <a:cubicBezTo>
                              <a:pt x="26317" y="21019"/>
                              <a:pt x="169019" y="77075"/>
                              <a:pt x="162012" y="73572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772" name="TextBox 1771">
                  <a:extLst>
                    <a:ext uri="{FF2B5EF4-FFF2-40B4-BE49-F238E27FC236}">
                      <a16:creationId xmlns:a16="http://schemas.microsoft.com/office/drawing/2014/main" id="{5BCC5273-EB0C-5E46-B6FE-289D8A5865F0}"/>
                    </a:ext>
                  </a:extLst>
                </p:cNvPr>
                <p:cNvSpPr txBox="1"/>
                <p:nvPr/>
              </p:nvSpPr>
              <p:spPr>
                <a:xfrm>
                  <a:off x="7327436" y="4173759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…</a:t>
                  </a:r>
                </a:p>
              </p:txBody>
            </p:sp>
            <p:sp>
              <p:nvSpPr>
                <p:cNvPr id="1773" name="TextBox 1772">
                  <a:extLst>
                    <a:ext uri="{FF2B5EF4-FFF2-40B4-BE49-F238E27FC236}">
                      <a16:creationId xmlns:a16="http://schemas.microsoft.com/office/drawing/2014/main" id="{6A5BE981-FDB9-1348-8665-35D8CE038379}"/>
                    </a:ext>
                  </a:extLst>
                </p:cNvPr>
                <p:cNvSpPr txBox="1"/>
                <p:nvPr/>
              </p:nvSpPr>
              <p:spPr>
                <a:xfrm>
                  <a:off x="7423103" y="4980255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…</a:t>
                  </a:r>
                </a:p>
              </p:txBody>
            </p:sp>
          </p:grpSp>
          <p:grpSp>
            <p:nvGrpSpPr>
              <p:cNvPr id="1206" name="Group 1205">
                <a:extLst>
                  <a:ext uri="{FF2B5EF4-FFF2-40B4-BE49-F238E27FC236}">
                    <a16:creationId xmlns:a16="http://schemas.microsoft.com/office/drawing/2014/main" id="{544660FD-491B-9749-8AC9-67E3B393F3E2}"/>
                  </a:ext>
                </a:extLst>
              </p:cNvPr>
              <p:cNvGrpSpPr/>
              <p:nvPr/>
            </p:nvGrpSpPr>
            <p:grpSpPr>
              <a:xfrm>
                <a:off x="2237643" y="3951330"/>
                <a:ext cx="1425379" cy="1535070"/>
                <a:chOff x="6576561" y="4111039"/>
                <a:chExt cx="1425379" cy="1535070"/>
              </a:xfrm>
            </p:grpSpPr>
            <p:cxnSp>
              <p:nvCxnSpPr>
                <p:cNvPr id="1510" name="Straight Connector 1509">
                  <a:extLst>
                    <a:ext uri="{FF2B5EF4-FFF2-40B4-BE49-F238E27FC236}">
                      <a16:creationId xmlns:a16="http://schemas.microsoft.com/office/drawing/2014/main" id="{DD66FF53-5699-1943-A377-A5D7199BFCBF}"/>
                    </a:ext>
                  </a:extLst>
                </p:cNvPr>
                <p:cNvCxnSpPr>
                  <a:cxnSpLocks/>
                  <a:endCxn id="1723" idx="4"/>
                </p:cNvCxnSpPr>
                <p:nvPr/>
              </p:nvCxnSpPr>
              <p:spPr bwMode="auto">
                <a:xfrm flipH="1">
                  <a:off x="6696073" y="4111039"/>
                  <a:ext cx="436774" cy="59204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1" name="Straight Connector 1510">
                  <a:extLst>
                    <a:ext uri="{FF2B5EF4-FFF2-40B4-BE49-F238E27FC236}">
                      <a16:creationId xmlns:a16="http://schemas.microsoft.com/office/drawing/2014/main" id="{1FF3CDE6-73ED-964B-8A77-1EA4D79DEEB6}"/>
                    </a:ext>
                  </a:extLst>
                </p:cNvPr>
                <p:cNvCxnSpPr>
                  <a:cxnSpLocks/>
                  <a:endCxn id="1667" idx="2"/>
                </p:cNvCxnSpPr>
                <p:nvPr/>
              </p:nvCxnSpPr>
              <p:spPr bwMode="auto">
                <a:xfrm flipH="1">
                  <a:off x="7005720" y="4120564"/>
                  <a:ext cx="264752" cy="58641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2" name="Straight Connector 1511">
                  <a:extLst>
                    <a:ext uri="{FF2B5EF4-FFF2-40B4-BE49-F238E27FC236}">
                      <a16:creationId xmlns:a16="http://schemas.microsoft.com/office/drawing/2014/main" id="{E5B4F663-65A0-D24F-972A-1CA5CB687A20}"/>
                    </a:ext>
                  </a:extLst>
                </p:cNvPr>
                <p:cNvCxnSpPr>
                  <a:cxnSpLocks/>
                  <a:endCxn id="1538" idx="4"/>
                </p:cNvCxnSpPr>
                <p:nvPr/>
              </p:nvCxnSpPr>
              <p:spPr bwMode="auto">
                <a:xfrm>
                  <a:off x="7539246" y="4149139"/>
                  <a:ext cx="314846" cy="5545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13" name="Group 1512">
                  <a:extLst>
                    <a:ext uri="{FF2B5EF4-FFF2-40B4-BE49-F238E27FC236}">
                      <a16:creationId xmlns:a16="http://schemas.microsoft.com/office/drawing/2014/main" id="{3165E7AA-246B-C242-A170-EFB124D0A9E6}"/>
                    </a:ext>
                  </a:extLst>
                </p:cNvPr>
                <p:cNvGrpSpPr/>
                <p:nvPr/>
              </p:nvGrpSpPr>
              <p:grpSpPr>
                <a:xfrm>
                  <a:off x="6576561" y="4640970"/>
                  <a:ext cx="267360" cy="997195"/>
                  <a:chOff x="6424161" y="4488570"/>
                  <a:chExt cx="267360" cy="997195"/>
                </a:xfrm>
              </p:grpSpPr>
              <p:grpSp>
                <p:nvGrpSpPr>
                  <p:cNvPr id="1705" name="Group 506">
                    <a:extLst>
                      <a:ext uri="{FF2B5EF4-FFF2-40B4-BE49-F238E27FC236}">
                        <a16:creationId xmlns:a16="http://schemas.microsoft.com/office/drawing/2014/main" id="{AEB52B3E-BD09-614B-A906-C63BD192491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424161" y="4637077"/>
                    <a:ext cx="235570" cy="848688"/>
                    <a:chOff x="6395998" y="3062424"/>
                    <a:chExt cx="564403" cy="837478"/>
                  </a:xfrm>
                </p:grpSpPr>
                <p:sp>
                  <p:nvSpPr>
                    <p:cNvPr id="1727" name="Rectangle 1726">
                      <a:extLst>
                        <a:ext uri="{FF2B5EF4-FFF2-40B4-BE49-F238E27FC236}">
                          <a16:creationId xmlns:a16="http://schemas.microsoft.com/office/drawing/2014/main" id="{63EC7565-97A8-0544-9FE6-CB5E380096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9786" y="3061857"/>
                      <a:ext cx="447707" cy="742536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728" name="Straight Connector 1727">
                      <a:extLst>
                        <a:ext uri="{FF2B5EF4-FFF2-40B4-BE49-F238E27FC236}">
                          <a16:creationId xmlns:a16="http://schemas.microsoft.com/office/drawing/2014/main" id="{2F1A963B-5136-4E44-9387-7A675515E123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47057" y="306185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729" name="Rectangle 1728">
                      <a:extLst>
                        <a:ext uri="{FF2B5EF4-FFF2-40B4-BE49-F238E27FC236}">
                          <a16:creationId xmlns:a16="http://schemas.microsoft.com/office/drawing/2014/main" id="{F758014E-A7DF-F54C-B833-B6E52050A1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6953" y="3071256"/>
                      <a:ext cx="131327" cy="11592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730" name="Straight Connector 1729">
                      <a:extLst>
                        <a:ext uri="{FF2B5EF4-FFF2-40B4-BE49-F238E27FC236}">
                          <a16:creationId xmlns:a16="http://schemas.microsoft.com/office/drawing/2014/main" id="{5F124483-BB8B-8D41-9A57-71D73A2380C7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396367" y="306185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731" name="Rectangle 1730">
                      <a:extLst>
                        <a:ext uri="{FF2B5EF4-FFF2-40B4-BE49-F238E27FC236}">
                          <a16:creationId xmlns:a16="http://schemas.microsoft.com/office/drawing/2014/main" id="{5142A0C2-E131-A54F-B0A8-2DF1F84D5E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17210" y="3702567"/>
                      <a:ext cx="131327" cy="11592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732" name="Rectangle 1731">
                      <a:extLst>
                        <a:ext uri="{FF2B5EF4-FFF2-40B4-BE49-F238E27FC236}">
                          <a16:creationId xmlns:a16="http://schemas.microsoft.com/office/drawing/2014/main" id="{A5F05DFA-84FA-AB47-9674-B6E3DAD8FF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5320" y="3157415"/>
                      <a:ext cx="444723" cy="74253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733" name="Straight Connector 1732">
                      <a:extLst>
                        <a:ext uri="{FF2B5EF4-FFF2-40B4-BE49-F238E27FC236}">
                          <a16:creationId xmlns:a16="http://schemas.microsoft.com/office/drawing/2014/main" id="{7A764358-46BC-974D-9CD1-96E850679C1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47057" y="3804392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734" name="Group 544">
                      <a:extLst>
                        <a:ext uri="{FF2B5EF4-FFF2-40B4-BE49-F238E27FC236}">
                          <a16:creationId xmlns:a16="http://schemas.microsoft.com/office/drawing/2014/main" id="{B046044C-A6EE-8140-AE39-1F104FA7178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400318" y="3137421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762" name="Straight Connector 1761">
                        <a:extLst>
                          <a:ext uri="{FF2B5EF4-FFF2-40B4-BE49-F238E27FC236}">
                            <a16:creationId xmlns:a16="http://schemas.microsoft.com/office/drawing/2014/main" id="{F2B9344E-4F4C-5D4C-9102-FD54C04F9A87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782" y="2845711"/>
                        <a:ext cx="113419" cy="924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63" name="Straight Connector 1762">
                        <a:extLst>
                          <a:ext uri="{FF2B5EF4-FFF2-40B4-BE49-F238E27FC236}">
                            <a16:creationId xmlns:a16="http://schemas.microsoft.com/office/drawing/2014/main" id="{EEE2F09F-6BED-DA40-A196-F08DFBD7D839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076" y="2938136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735" name="Group 547">
                      <a:extLst>
                        <a:ext uri="{FF2B5EF4-FFF2-40B4-BE49-F238E27FC236}">
                          <a16:creationId xmlns:a16="http://schemas.microsoft.com/office/drawing/2014/main" id="{0AFCCDB1-94EA-A242-9C8C-7ECF7D6EF30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9838" y="3203285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760" name="Straight Connector 1759">
                        <a:extLst>
                          <a:ext uri="{FF2B5EF4-FFF2-40B4-BE49-F238E27FC236}">
                            <a16:creationId xmlns:a16="http://schemas.microsoft.com/office/drawing/2014/main" id="{127C6E50-D41F-3345-85E3-8193559ACA71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9263" y="2845642"/>
                        <a:ext cx="119388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61" name="Straight Connector 1760">
                        <a:extLst>
                          <a:ext uri="{FF2B5EF4-FFF2-40B4-BE49-F238E27FC236}">
                            <a16:creationId xmlns:a16="http://schemas.microsoft.com/office/drawing/2014/main" id="{C281C815-866C-F244-8C18-443BE50302B8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557" y="2934934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736" name="Group 549">
                      <a:extLst>
                        <a:ext uri="{FF2B5EF4-FFF2-40B4-BE49-F238E27FC236}">
                          <a16:creationId xmlns:a16="http://schemas.microsoft.com/office/drawing/2014/main" id="{B9C51F11-9664-A24E-ABD0-6C95F1EEBC1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9358" y="3269149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758" name="Straight Connector 1757">
                        <a:extLst>
                          <a:ext uri="{FF2B5EF4-FFF2-40B4-BE49-F238E27FC236}">
                            <a16:creationId xmlns:a16="http://schemas.microsoft.com/office/drawing/2014/main" id="{5173CA2D-A1C5-1247-BAEE-EA644FD1266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6759" y="2845572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59" name="Straight Connector 1758">
                        <a:extLst>
                          <a:ext uri="{FF2B5EF4-FFF2-40B4-BE49-F238E27FC236}">
                            <a16:creationId xmlns:a16="http://schemas.microsoft.com/office/drawing/2014/main" id="{70718F0D-2369-C145-987F-3D3F665EECD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036" y="293486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737" name="Group 550">
                      <a:extLst>
                        <a:ext uri="{FF2B5EF4-FFF2-40B4-BE49-F238E27FC236}">
                          <a16:creationId xmlns:a16="http://schemas.microsoft.com/office/drawing/2014/main" id="{E3952A44-E5C5-694E-9EE6-EDBEC0E08A2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8878" y="3335013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756" name="Straight Connector 1755">
                        <a:extLst>
                          <a:ext uri="{FF2B5EF4-FFF2-40B4-BE49-F238E27FC236}">
                            <a16:creationId xmlns:a16="http://schemas.microsoft.com/office/drawing/2014/main" id="{61C7416E-FBFA-B84E-A717-9E2D44B3845B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238" y="2845502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57" name="Straight Connector 1756">
                        <a:extLst>
                          <a:ext uri="{FF2B5EF4-FFF2-40B4-BE49-F238E27FC236}">
                            <a16:creationId xmlns:a16="http://schemas.microsoft.com/office/drawing/2014/main" id="{5AF93D17-241E-F949-8513-A7AF8062597E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516" y="293479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738" name="Group 551">
                      <a:extLst>
                        <a:ext uri="{FF2B5EF4-FFF2-40B4-BE49-F238E27FC236}">
                          <a16:creationId xmlns:a16="http://schemas.microsoft.com/office/drawing/2014/main" id="{4C3F9D80-4613-634D-A4D7-AAC91C935FD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8398" y="3400877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754" name="Straight Connector 1753">
                        <a:extLst>
                          <a:ext uri="{FF2B5EF4-FFF2-40B4-BE49-F238E27FC236}">
                            <a16:creationId xmlns:a16="http://schemas.microsoft.com/office/drawing/2014/main" id="{D8E155DE-C1EB-524F-8B84-678EDAA88F75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718" y="2845433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55" name="Straight Connector 1754">
                        <a:extLst>
                          <a:ext uri="{FF2B5EF4-FFF2-40B4-BE49-F238E27FC236}">
                            <a16:creationId xmlns:a16="http://schemas.microsoft.com/office/drawing/2014/main" id="{3A4782C8-17EE-C042-AFC6-9021973891FA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995" y="293472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739" name="Group 552">
                      <a:extLst>
                        <a:ext uri="{FF2B5EF4-FFF2-40B4-BE49-F238E27FC236}">
                          <a16:creationId xmlns:a16="http://schemas.microsoft.com/office/drawing/2014/main" id="{FE3653B5-FB4F-2C41-B084-D065A95A9F9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7918" y="3466741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752" name="Straight Connector 1751">
                        <a:extLst>
                          <a:ext uri="{FF2B5EF4-FFF2-40B4-BE49-F238E27FC236}">
                            <a16:creationId xmlns:a16="http://schemas.microsoft.com/office/drawing/2014/main" id="{341BC348-B5CC-B248-B60B-BF5E2AA8062C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199" y="2845363"/>
                        <a:ext cx="113419" cy="939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53" name="Straight Connector 1752">
                        <a:extLst>
                          <a:ext uri="{FF2B5EF4-FFF2-40B4-BE49-F238E27FC236}">
                            <a16:creationId xmlns:a16="http://schemas.microsoft.com/office/drawing/2014/main" id="{FDF61253-DEB5-8545-81C5-C4FA6E48FFA7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3477" y="2939355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740" name="Group 555">
                      <a:extLst>
                        <a:ext uri="{FF2B5EF4-FFF2-40B4-BE49-F238E27FC236}">
                          <a16:creationId xmlns:a16="http://schemas.microsoft.com/office/drawing/2014/main" id="{B5D9B388-AD6D-3341-94DA-E4607632020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7438" y="3532605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750" name="Straight Connector 1749">
                        <a:extLst>
                          <a:ext uri="{FF2B5EF4-FFF2-40B4-BE49-F238E27FC236}">
                            <a16:creationId xmlns:a16="http://schemas.microsoft.com/office/drawing/2014/main" id="{7CC4036E-4981-6C4D-83A3-F1BFA414C911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679" y="2842160"/>
                        <a:ext cx="113419" cy="971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51" name="Straight Connector 1750">
                        <a:extLst>
                          <a:ext uri="{FF2B5EF4-FFF2-40B4-BE49-F238E27FC236}">
                            <a16:creationId xmlns:a16="http://schemas.microsoft.com/office/drawing/2014/main" id="{0BF55693-05AC-114B-AB09-9F6EE842508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0972" y="2939284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741" name="Group 556">
                      <a:extLst>
                        <a:ext uri="{FF2B5EF4-FFF2-40B4-BE49-F238E27FC236}">
                          <a16:creationId xmlns:a16="http://schemas.microsoft.com/office/drawing/2014/main" id="{FDAFF9AC-EDF7-1B4B-9B5D-E8223BAAC49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6958" y="3598469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748" name="Straight Connector 1747">
                        <a:extLst>
                          <a:ext uri="{FF2B5EF4-FFF2-40B4-BE49-F238E27FC236}">
                            <a16:creationId xmlns:a16="http://schemas.microsoft.com/office/drawing/2014/main" id="{CA5971C8-CD89-8E43-A072-9D3DA99D5EA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9158" y="2842090"/>
                        <a:ext cx="113419" cy="971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49" name="Straight Connector 1748">
                        <a:extLst>
                          <a:ext uri="{FF2B5EF4-FFF2-40B4-BE49-F238E27FC236}">
                            <a16:creationId xmlns:a16="http://schemas.microsoft.com/office/drawing/2014/main" id="{F1E8BF7B-E572-2142-AAD8-E2FA16259BDE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452" y="2939215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742" name="Group 557">
                      <a:extLst>
                        <a:ext uri="{FF2B5EF4-FFF2-40B4-BE49-F238E27FC236}">
                          <a16:creationId xmlns:a16="http://schemas.microsoft.com/office/drawing/2014/main" id="{7C717A64-01E7-BB47-B4CF-CFE5185BBCC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6478" y="3664333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746" name="Straight Connector 1745">
                        <a:extLst>
                          <a:ext uri="{FF2B5EF4-FFF2-40B4-BE49-F238E27FC236}">
                            <a16:creationId xmlns:a16="http://schemas.microsoft.com/office/drawing/2014/main" id="{61D1E690-BC57-E549-807D-FFC048D0E8F2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6654" y="2846719"/>
                        <a:ext cx="113419" cy="9242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47" name="Straight Connector 1746">
                        <a:extLst>
                          <a:ext uri="{FF2B5EF4-FFF2-40B4-BE49-F238E27FC236}">
                            <a16:creationId xmlns:a16="http://schemas.microsoft.com/office/drawing/2014/main" id="{30050827-B422-674E-A9A4-37102E7F1B3C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933" y="2939145"/>
                        <a:ext cx="45069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743" name="Group 558">
                      <a:extLst>
                        <a:ext uri="{FF2B5EF4-FFF2-40B4-BE49-F238E27FC236}">
                          <a16:creationId xmlns:a16="http://schemas.microsoft.com/office/drawing/2014/main" id="{8018F6D3-D9D4-5F43-864E-30C7B443024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5998" y="3730197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744" name="Straight Connector 1743">
                        <a:extLst>
                          <a:ext uri="{FF2B5EF4-FFF2-40B4-BE49-F238E27FC236}">
                            <a16:creationId xmlns:a16="http://schemas.microsoft.com/office/drawing/2014/main" id="{DEF86B27-C3D7-F74B-9917-42E830F3DD88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133" y="2846650"/>
                        <a:ext cx="113419" cy="9242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45" name="Straight Connector 1744">
                        <a:extLst>
                          <a:ext uri="{FF2B5EF4-FFF2-40B4-BE49-F238E27FC236}">
                            <a16:creationId xmlns:a16="http://schemas.microsoft.com/office/drawing/2014/main" id="{08FC4F9E-B66F-7741-9C2A-19CF27A3D95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413" y="2939076"/>
                        <a:ext cx="45069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1706" name="Straight Connector 1705">
                    <a:extLst>
                      <a:ext uri="{FF2B5EF4-FFF2-40B4-BE49-F238E27FC236}">
                        <a16:creationId xmlns:a16="http://schemas.microsoft.com/office/drawing/2014/main" id="{4D96EB35-DC97-9C48-BFAB-6B32BE572243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6685171" y="4525377"/>
                    <a:ext cx="4763" cy="855662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7" name="Straight Connector 1706">
                    <a:extLst>
                      <a:ext uri="{FF2B5EF4-FFF2-40B4-BE49-F238E27FC236}">
                        <a16:creationId xmlns:a16="http://schemas.microsoft.com/office/drawing/2014/main" id="{2E25D9B8-7FAA-C248-8397-5545ED17774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2784" y="4706352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8" name="Straight Connector 1707">
                    <a:extLst>
                      <a:ext uri="{FF2B5EF4-FFF2-40B4-BE49-F238E27FC236}">
                        <a16:creationId xmlns:a16="http://schemas.microsoft.com/office/drawing/2014/main" id="{570BB08A-966C-304D-8775-50046F3BB08B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4771439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9" name="Straight Connector 1708">
                    <a:extLst>
                      <a:ext uri="{FF2B5EF4-FFF2-40B4-BE49-F238E27FC236}">
                        <a16:creationId xmlns:a16="http://schemas.microsoft.com/office/drawing/2014/main" id="{D3D1D543-C895-724A-9462-BD03CB97278B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4849227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0" name="Straight Connector 1709">
                    <a:extLst>
                      <a:ext uri="{FF2B5EF4-FFF2-40B4-BE49-F238E27FC236}">
                        <a16:creationId xmlns:a16="http://schemas.microsoft.com/office/drawing/2014/main" id="{36E35136-0BAE-4F47-8F1E-A3A80807BF9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9609" y="4914314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1" name="Straight Connector 1710">
                    <a:extLst>
                      <a:ext uri="{FF2B5EF4-FFF2-40B4-BE49-F238E27FC236}">
                        <a16:creationId xmlns:a16="http://schemas.microsoft.com/office/drawing/2014/main" id="{74C0478B-ED7D-DC4D-B7BE-DB58A517AD66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8021" y="4976227"/>
                    <a:ext cx="6032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2" name="Straight Connector 1711">
                    <a:extLst>
                      <a:ext uri="{FF2B5EF4-FFF2-40B4-BE49-F238E27FC236}">
                        <a16:creationId xmlns:a16="http://schemas.microsoft.com/office/drawing/2014/main" id="{051284ED-A1C0-1B43-9339-C4F21999C35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8021" y="5044489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3" name="Straight Connector 1712">
                    <a:extLst>
                      <a:ext uri="{FF2B5EF4-FFF2-40B4-BE49-F238E27FC236}">
                        <a16:creationId xmlns:a16="http://schemas.microsoft.com/office/drawing/2014/main" id="{D2FDE561-207B-3648-86B9-2152A472D06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6434" y="511433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4" name="Straight Connector 1713">
                    <a:extLst>
                      <a:ext uri="{FF2B5EF4-FFF2-40B4-BE49-F238E27FC236}">
                        <a16:creationId xmlns:a16="http://schemas.microsoft.com/office/drawing/2014/main" id="{5E120A65-88DD-BB4E-B1EF-719EB278AD28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9609" y="518418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5" name="Straight Connector 1714">
                    <a:extLst>
                      <a:ext uri="{FF2B5EF4-FFF2-40B4-BE49-F238E27FC236}">
                        <a16:creationId xmlns:a16="http://schemas.microsoft.com/office/drawing/2014/main" id="{BF8D7B35-A05B-2A40-ADDB-3D8539F9751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5252452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6" name="Straight Connector 1715">
                    <a:extLst>
                      <a:ext uri="{FF2B5EF4-FFF2-40B4-BE49-F238E27FC236}">
                        <a16:creationId xmlns:a16="http://schemas.microsoft.com/office/drawing/2014/main" id="{E7B1ED57-EC69-544D-800F-51877AC2FCA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5322302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7" name="Straight Connector 1716">
                    <a:extLst>
                      <a:ext uri="{FF2B5EF4-FFF2-40B4-BE49-F238E27FC236}">
                        <a16:creationId xmlns:a16="http://schemas.microsoft.com/office/drawing/2014/main" id="{ED798959-80DF-134F-B07A-85EF32E09988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2784" y="538738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8" name="Straight Connector 1717">
                    <a:extLst>
                      <a:ext uri="{FF2B5EF4-FFF2-40B4-BE49-F238E27FC236}">
                        <a16:creationId xmlns:a16="http://schemas.microsoft.com/office/drawing/2014/main" id="{59BFC8E1-0D9E-1245-A53A-591BBB936B53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6632784" y="4531727"/>
                    <a:ext cx="58737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719" name="Group 1718">
                    <a:extLst>
                      <a:ext uri="{FF2B5EF4-FFF2-40B4-BE49-F238E27FC236}">
                        <a16:creationId xmlns:a16="http://schemas.microsoft.com/office/drawing/2014/main" id="{797AD347-E4BA-2945-8E4C-7923811C18B5}"/>
                      </a:ext>
                    </a:extLst>
                  </p:cNvPr>
                  <p:cNvGrpSpPr/>
                  <p:nvPr/>
                </p:nvGrpSpPr>
                <p:grpSpPr>
                  <a:xfrm>
                    <a:off x="6434171" y="4488570"/>
                    <a:ext cx="224203" cy="179034"/>
                    <a:chOff x="3668110" y="2448910"/>
                    <a:chExt cx="3794234" cy="2165130"/>
                  </a:xfrm>
                </p:grpSpPr>
                <p:sp>
                  <p:nvSpPr>
                    <p:cNvPr id="1720" name="Rectangle 1719">
                      <a:extLst>
                        <a:ext uri="{FF2B5EF4-FFF2-40B4-BE49-F238E27FC236}">
                          <a16:creationId xmlns:a16="http://schemas.microsoft.com/office/drawing/2014/main" id="{CC47BF45-BFAE-EF48-B1D5-C1227370C2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68110" y="3741409"/>
                      <a:ext cx="3780587" cy="872631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rgbClr val="B8C2C9"/>
                        </a:gs>
                        <a:gs pos="21000">
                          <a:schemeClr val="bg1"/>
                        </a:gs>
                        <a:gs pos="60000">
                          <a:srgbClr val="D6DCE0"/>
                        </a:gs>
                        <a:gs pos="100000">
                          <a:srgbClr val="B8C2C9"/>
                        </a:gs>
                      </a:gsLst>
                      <a:lin ang="0" scaled="0"/>
                    </a:gradFill>
                    <a:ln w="635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21" name="Freeform 1720">
                      <a:extLst>
                        <a:ext uri="{FF2B5EF4-FFF2-40B4-BE49-F238E27FC236}">
                          <a16:creationId xmlns:a16="http://schemas.microsoft.com/office/drawing/2014/main" id="{8914D417-0641-B24E-8C58-93BB09017D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8620" y="2448910"/>
                      <a:ext cx="3783724" cy="1324303"/>
                    </a:xfrm>
                    <a:custGeom>
                      <a:avLst/>
                      <a:gdLst>
                        <a:gd name="connsiteX0" fmla="*/ 0 w 3783724"/>
                        <a:gd name="connsiteY0" fmla="*/ 1313793 h 1324303"/>
                        <a:gd name="connsiteX1" fmla="*/ 0 w 3783724"/>
                        <a:gd name="connsiteY1" fmla="*/ 1313793 h 1324303"/>
                        <a:gd name="connsiteX2" fmla="*/ 252248 w 3783724"/>
                        <a:gd name="connsiteY2" fmla="*/ 0 h 1324303"/>
                        <a:gd name="connsiteX3" fmla="*/ 3415862 w 3783724"/>
                        <a:gd name="connsiteY3" fmla="*/ 21020 h 1324303"/>
                        <a:gd name="connsiteX4" fmla="*/ 3783724 w 3783724"/>
                        <a:gd name="connsiteY4" fmla="*/ 1324303 h 1324303"/>
                        <a:gd name="connsiteX5" fmla="*/ 0 w 3783724"/>
                        <a:gd name="connsiteY5" fmla="*/ 1313793 h 13243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783724" h="1324303">
                          <a:moveTo>
                            <a:pt x="0" y="1313793"/>
                          </a:moveTo>
                          <a:lnTo>
                            <a:pt x="0" y="1313793"/>
                          </a:lnTo>
                          <a:lnTo>
                            <a:pt x="252248" y="0"/>
                          </a:lnTo>
                          <a:lnTo>
                            <a:pt x="3415862" y="21020"/>
                          </a:lnTo>
                          <a:lnTo>
                            <a:pt x="3783724" y="1324303"/>
                          </a:lnTo>
                          <a:lnTo>
                            <a:pt x="0" y="1313793"/>
                          </a:lnTo>
                          <a:close/>
                        </a:path>
                      </a:pathLst>
                    </a:custGeom>
                    <a:solidFill>
                      <a:srgbClr val="B8C2C9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722" name="Group 1721">
                      <a:extLst>
                        <a:ext uri="{FF2B5EF4-FFF2-40B4-BE49-F238E27FC236}">
                          <a16:creationId xmlns:a16="http://schemas.microsoft.com/office/drawing/2014/main" id="{E30E7B47-D7D4-7A48-A1BE-EAB48EBF49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41378" y="2603243"/>
                      <a:ext cx="3202061" cy="1066110"/>
                      <a:chOff x="7939341" y="3037317"/>
                      <a:chExt cx="897649" cy="353919"/>
                    </a:xfrm>
                  </p:grpSpPr>
                  <p:sp>
                    <p:nvSpPr>
                      <p:cNvPr id="1723" name="Freeform 1722">
                        <a:extLst>
                          <a:ext uri="{FF2B5EF4-FFF2-40B4-BE49-F238E27FC236}">
                            <a16:creationId xmlns:a16="http://schemas.microsoft.com/office/drawing/2014/main" id="{A2A13395-3FBB-0248-9F9A-578BC9D953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64170" y="3037317"/>
                        <a:ext cx="849158" cy="198115"/>
                      </a:xfrm>
                      <a:custGeom>
                        <a:avLst/>
                        <a:gdLst>
                          <a:gd name="connsiteX0" fmla="*/ 3725333 w 4588933"/>
                          <a:gd name="connsiteY0" fmla="*/ 0 h 1049866"/>
                          <a:gd name="connsiteX1" fmla="*/ 4588933 w 4588933"/>
                          <a:gd name="connsiteY1" fmla="*/ 270933 h 1049866"/>
                          <a:gd name="connsiteX2" fmla="*/ 3962400 w 4588933"/>
                          <a:gd name="connsiteY2" fmla="*/ 541866 h 1049866"/>
                          <a:gd name="connsiteX3" fmla="*/ 3742267 w 4588933"/>
                          <a:gd name="connsiteY3" fmla="*/ 457200 h 1049866"/>
                          <a:gd name="connsiteX4" fmla="*/ 2269067 w 4588933"/>
                          <a:gd name="connsiteY4" fmla="*/ 1049866 h 1049866"/>
                          <a:gd name="connsiteX5" fmla="*/ 880533 w 4588933"/>
                          <a:gd name="connsiteY5" fmla="*/ 457200 h 1049866"/>
                          <a:gd name="connsiteX6" fmla="*/ 592667 w 4588933"/>
                          <a:gd name="connsiteY6" fmla="*/ 541866 h 1049866"/>
                          <a:gd name="connsiteX7" fmla="*/ 0 w 4588933"/>
                          <a:gd name="connsiteY7" fmla="*/ 254000 h 1049866"/>
                          <a:gd name="connsiteX8" fmla="*/ 880533 w 4588933"/>
                          <a:gd name="connsiteY8" fmla="*/ 16933 h 1049866"/>
                          <a:gd name="connsiteX9" fmla="*/ 2302933 w 4588933"/>
                          <a:gd name="connsiteY9" fmla="*/ 626533 h 1049866"/>
                          <a:gd name="connsiteX10" fmla="*/ 3725333 w 4588933"/>
                          <a:gd name="connsiteY10" fmla="*/ 0 h 1049866"/>
                          <a:gd name="connsiteX0" fmla="*/ 3725333 w 4641485"/>
                          <a:gd name="connsiteY0" fmla="*/ 0 h 1049866"/>
                          <a:gd name="connsiteX1" fmla="*/ 4641485 w 4641485"/>
                          <a:gd name="connsiteY1" fmla="*/ 239402 h 1049866"/>
                          <a:gd name="connsiteX2" fmla="*/ 3962400 w 4641485"/>
                          <a:gd name="connsiteY2" fmla="*/ 541866 h 1049866"/>
                          <a:gd name="connsiteX3" fmla="*/ 3742267 w 4641485"/>
                          <a:gd name="connsiteY3" fmla="*/ 457200 h 1049866"/>
                          <a:gd name="connsiteX4" fmla="*/ 2269067 w 4641485"/>
                          <a:gd name="connsiteY4" fmla="*/ 1049866 h 1049866"/>
                          <a:gd name="connsiteX5" fmla="*/ 880533 w 4641485"/>
                          <a:gd name="connsiteY5" fmla="*/ 457200 h 1049866"/>
                          <a:gd name="connsiteX6" fmla="*/ 592667 w 4641485"/>
                          <a:gd name="connsiteY6" fmla="*/ 541866 h 1049866"/>
                          <a:gd name="connsiteX7" fmla="*/ 0 w 4641485"/>
                          <a:gd name="connsiteY7" fmla="*/ 254000 h 1049866"/>
                          <a:gd name="connsiteX8" fmla="*/ 880533 w 4641485"/>
                          <a:gd name="connsiteY8" fmla="*/ 16933 h 1049866"/>
                          <a:gd name="connsiteX9" fmla="*/ 2302933 w 4641485"/>
                          <a:gd name="connsiteY9" fmla="*/ 626533 h 1049866"/>
                          <a:gd name="connsiteX10" fmla="*/ 3725333 w 4641485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73798 w 4673016"/>
                          <a:gd name="connsiteY3" fmla="*/ 45720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84308 w 4673016"/>
                          <a:gd name="connsiteY3" fmla="*/ 404648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815839 w 4673016"/>
                          <a:gd name="connsiteY3" fmla="*/ 46771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673016" h="1049866">
                            <a:moveTo>
                              <a:pt x="3756864" y="0"/>
                            </a:moveTo>
                            <a:lnTo>
                              <a:pt x="4673016" y="239402"/>
                            </a:lnTo>
                            <a:lnTo>
                              <a:pt x="3993931" y="541866"/>
                            </a:lnTo>
                            <a:lnTo>
                              <a:pt x="3815839" y="467710"/>
                            </a:lnTo>
                            <a:lnTo>
                              <a:pt x="2300598" y="1049866"/>
                            </a:lnTo>
                            <a:lnTo>
                              <a:pt x="912064" y="457200"/>
                            </a:lnTo>
                            <a:lnTo>
                              <a:pt x="624198" y="541866"/>
                            </a:lnTo>
                            <a:lnTo>
                              <a:pt x="0" y="275021"/>
                            </a:lnTo>
                            <a:lnTo>
                              <a:pt x="912064" y="16933"/>
                            </a:lnTo>
                            <a:lnTo>
                              <a:pt x="2323954" y="616023"/>
                            </a:lnTo>
                            <a:lnTo>
                              <a:pt x="3756864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724" name="Freeform 1723">
                        <a:extLst>
                          <a:ext uri="{FF2B5EF4-FFF2-40B4-BE49-F238E27FC236}">
                            <a16:creationId xmlns:a16="http://schemas.microsoft.com/office/drawing/2014/main" id="{A151530E-240D-604E-BDE8-8C0DA36C4F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19948" y="3206783"/>
                        <a:ext cx="317042" cy="170569"/>
                      </a:xfrm>
                      <a:custGeom>
                        <a:avLst/>
                        <a:gdLst>
                          <a:gd name="connsiteX0" fmla="*/ 21021 w 1744718"/>
                          <a:gd name="connsiteY0" fmla="*/ 0 h 903890"/>
                          <a:gd name="connsiteX1" fmla="*/ 1744718 w 1744718"/>
                          <a:gd name="connsiteY1" fmla="*/ 693683 h 903890"/>
                          <a:gd name="connsiteX2" fmla="*/ 1145628 w 1744718"/>
                          <a:gd name="connsiteY2" fmla="*/ 903890 h 903890"/>
                          <a:gd name="connsiteX3" fmla="*/ 0 w 1744718"/>
                          <a:gd name="connsiteY3" fmla="*/ 451945 h 903890"/>
                          <a:gd name="connsiteX4" fmla="*/ 21021 w 1744718"/>
                          <a:gd name="connsiteY4" fmla="*/ 0 h 9038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44718" h="903890">
                            <a:moveTo>
                              <a:pt x="21021" y="0"/>
                            </a:moveTo>
                            <a:lnTo>
                              <a:pt x="1744718" y="693683"/>
                            </a:lnTo>
                            <a:lnTo>
                              <a:pt x="1145628" y="903890"/>
                            </a:lnTo>
                            <a:lnTo>
                              <a:pt x="0" y="451945"/>
                            </a:lnTo>
                            <a:lnTo>
                              <a:pt x="21021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725" name="Freeform 1724">
                        <a:extLst>
                          <a:ext uri="{FF2B5EF4-FFF2-40B4-BE49-F238E27FC236}">
                            <a16:creationId xmlns:a16="http://schemas.microsoft.com/office/drawing/2014/main" id="{24696225-4AD3-1F4D-A5A4-2952B0E7F14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9341" y="3206783"/>
                        <a:ext cx="311312" cy="168585"/>
                      </a:xfrm>
                      <a:custGeom>
                        <a:avLst/>
                        <a:gdLst>
                          <a:gd name="connsiteX0" fmla="*/ 1702676 w 1713187"/>
                          <a:gd name="connsiteY0" fmla="*/ 0 h 893380"/>
                          <a:gd name="connsiteX1" fmla="*/ 1713187 w 1713187"/>
                          <a:gd name="connsiteY1" fmla="*/ 472966 h 893380"/>
                          <a:gd name="connsiteX2" fmla="*/ 578069 w 1713187"/>
                          <a:gd name="connsiteY2" fmla="*/ 893380 h 893380"/>
                          <a:gd name="connsiteX3" fmla="*/ 0 w 1713187"/>
                          <a:gd name="connsiteY3" fmla="*/ 693683 h 893380"/>
                          <a:gd name="connsiteX4" fmla="*/ 1702676 w 1713187"/>
                          <a:gd name="connsiteY4" fmla="*/ 0 h 893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13187" h="893380">
                            <a:moveTo>
                              <a:pt x="1702676" y="0"/>
                            </a:moveTo>
                            <a:lnTo>
                              <a:pt x="1713187" y="472966"/>
                            </a:lnTo>
                            <a:lnTo>
                              <a:pt x="578069" y="893380"/>
                            </a:lnTo>
                            <a:lnTo>
                              <a:pt x="0" y="693683"/>
                            </a:lnTo>
                            <a:lnTo>
                              <a:pt x="1702676" y="0"/>
                            </a:lnTo>
                            <a:close/>
                          </a:path>
                        </a:pathLst>
                      </a:custGeom>
                      <a:solidFill>
                        <a:srgbClr val="0000A8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726" name="Freeform 1725">
                        <a:extLst>
                          <a:ext uri="{FF2B5EF4-FFF2-40B4-BE49-F238E27FC236}">
                            <a16:creationId xmlns:a16="http://schemas.microsoft.com/office/drawing/2014/main" id="{6969A3CB-38DB-5244-90E8-B96ACD8E70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47413" y="3123483"/>
                        <a:ext cx="676892" cy="267753"/>
                      </a:xfrm>
                      <a:custGeom>
                        <a:avLst/>
                        <a:gdLst>
                          <a:gd name="connsiteX0" fmla="*/ 599089 w 4162096"/>
                          <a:gd name="connsiteY0" fmla="*/ 273269 h 1618593"/>
                          <a:gd name="connsiteX1" fmla="*/ 882869 w 4162096"/>
                          <a:gd name="connsiteY1" fmla="*/ 199697 h 1618593"/>
                          <a:gd name="connsiteX2" fmla="*/ 2312276 w 4162096"/>
                          <a:gd name="connsiteY2" fmla="*/ 798786 h 1618593"/>
                          <a:gd name="connsiteX3" fmla="*/ 3794234 w 4162096"/>
                          <a:gd name="connsiteY3" fmla="*/ 199697 h 1618593"/>
                          <a:gd name="connsiteX4" fmla="*/ 4014951 w 4162096"/>
                          <a:gd name="connsiteY4" fmla="*/ 273269 h 1618593"/>
                          <a:gd name="connsiteX5" fmla="*/ 3058510 w 4162096"/>
                          <a:gd name="connsiteY5" fmla="*/ 641131 h 1618593"/>
                          <a:gd name="connsiteX6" fmla="*/ 3026979 w 4162096"/>
                          <a:gd name="connsiteY6" fmla="*/ 1114097 h 1618593"/>
                          <a:gd name="connsiteX7" fmla="*/ 4162096 w 4162096"/>
                          <a:gd name="connsiteY7" fmla="*/ 1545021 h 1618593"/>
                          <a:gd name="connsiteX8" fmla="*/ 3878317 w 4162096"/>
                          <a:gd name="connsiteY8" fmla="*/ 1608083 h 1618593"/>
                          <a:gd name="connsiteX9" fmla="*/ 2301765 w 4162096"/>
                          <a:gd name="connsiteY9" fmla="*/ 945931 h 1618593"/>
                          <a:gd name="connsiteX10" fmla="*/ 693682 w 4162096"/>
                          <a:gd name="connsiteY10" fmla="*/ 1618593 h 1618593"/>
                          <a:gd name="connsiteX11" fmla="*/ 430924 w 4162096"/>
                          <a:gd name="connsiteY11" fmla="*/ 1524000 h 1618593"/>
                          <a:gd name="connsiteX12" fmla="*/ 1576551 w 4162096"/>
                          <a:gd name="connsiteY12" fmla="*/ 1082566 h 1618593"/>
                          <a:gd name="connsiteX13" fmla="*/ 1545020 w 4162096"/>
                          <a:gd name="connsiteY13" fmla="*/ 609600 h 1618593"/>
                          <a:gd name="connsiteX14" fmla="*/ 0 w 4162096"/>
                          <a:gd name="connsiteY14" fmla="*/ 0 h 1618593"/>
                          <a:gd name="connsiteX15" fmla="*/ 872358 w 4162096"/>
                          <a:gd name="connsiteY15" fmla="*/ 210207 h 1618593"/>
                          <a:gd name="connsiteX16" fmla="*/ 872358 w 4162096"/>
                          <a:gd name="connsiteY16" fmla="*/ 210207 h 1618593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15" fmla="*/ 441434 w 3731172"/>
                          <a:gd name="connsiteY15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357351 w 3731172"/>
                          <a:gd name="connsiteY14" fmla="*/ 115613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56137 w 3731172"/>
                          <a:gd name="connsiteY13" fmla="*/ 441434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903890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575034 w 3710151"/>
                          <a:gd name="connsiteY6" fmla="*/ 91440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06565 w 3710151"/>
                          <a:gd name="connsiteY6" fmla="*/ 92491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5151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09858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62012 w 3725019"/>
                          <a:gd name="connsiteY0" fmla="*/ 73572 h 1418896"/>
                          <a:gd name="connsiteX1" fmla="*/ 445792 w 3725019"/>
                          <a:gd name="connsiteY1" fmla="*/ 0 h 1418896"/>
                          <a:gd name="connsiteX2" fmla="*/ 1852896 w 3725019"/>
                          <a:gd name="connsiteY2" fmla="*/ 591655 h 1418896"/>
                          <a:gd name="connsiteX3" fmla="*/ 3357157 w 3725019"/>
                          <a:gd name="connsiteY3" fmla="*/ 0 h 1418896"/>
                          <a:gd name="connsiteX4" fmla="*/ 3577874 w 3725019"/>
                          <a:gd name="connsiteY4" fmla="*/ 73572 h 1418896"/>
                          <a:gd name="connsiteX5" fmla="*/ 2632585 w 3725019"/>
                          <a:gd name="connsiteY5" fmla="*/ 448868 h 1418896"/>
                          <a:gd name="connsiteX6" fmla="*/ 2625150 w 3725019"/>
                          <a:gd name="connsiteY6" fmla="*/ 902607 h 1418896"/>
                          <a:gd name="connsiteX7" fmla="*/ 3725019 w 3725019"/>
                          <a:gd name="connsiteY7" fmla="*/ 1345324 h 1418896"/>
                          <a:gd name="connsiteX8" fmla="*/ 3441240 w 3725019"/>
                          <a:gd name="connsiteY8" fmla="*/ 1408386 h 1418896"/>
                          <a:gd name="connsiteX9" fmla="*/ 1864688 w 3725019"/>
                          <a:gd name="connsiteY9" fmla="*/ 746234 h 1418896"/>
                          <a:gd name="connsiteX10" fmla="*/ 256605 w 3725019"/>
                          <a:gd name="connsiteY10" fmla="*/ 1418896 h 1418896"/>
                          <a:gd name="connsiteX11" fmla="*/ 0 w 3725019"/>
                          <a:gd name="connsiteY11" fmla="*/ 1331097 h 1418896"/>
                          <a:gd name="connsiteX12" fmla="*/ 1113454 w 3725019"/>
                          <a:gd name="connsiteY12" fmla="*/ 903890 h 1418896"/>
                          <a:gd name="connsiteX13" fmla="*/ 1102302 w 3725019"/>
                          <a:gd name="connsiteY13" fmla="*/ 451945 h 1418896"/>
                          <a:gd name="connsiteX14" fmla="*/ 183032 w 3725019"/>
                          <a:gd name="connsiteY14" fmla="*/ 84081 h 1418896"/>
                          <a:gd name="connsiteX15" fmla="*/ 162012 w 3725019"/>
                          <a:gd name="connsiteY15" fmla="*/ 73572 h 14188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3725019" h="1418896">
                            <a:moveTo>
                              <a:pt x="162012" y="73572"/>
                            </a:moveTo>
                            <a:lnTo>
                              <a:pt x="445792" y="0"/>
                            </a:lnTo>
                            <a:lnTo>
                              <a:pt x="1852896" y="591655"/>
                            </a:lnTo>
                            <a:lnTo>
                              <a:pt x="3357157" y="0"/>
                            </a:lnTo>
                            <a:lnTo>
                              <a:pt x="3577874" y="73572"/>
                            </a:lnTo>
                            <a:lnTo>
                              <a:pt x="2632585" y="448868"/>
                            </a:lnTo>
                            <a:lnTo>
                              <a:pt x="2625150" y="902607"/>
                            </a:lnTo>
                            <a:lnTo>
                              <a:pt x="3725019" y="1345324"/>
                            </a:lnTo>
                            <a:lnTo>
                              <a:pt x="3441240" y="1408386"/>
                            </a:lnTo>
                            <a:lnTo>
                              <a:pt x="1864688" y="746234"/>
                            </a:lnTo>
                            <a:lnTo>
                              <a:pt x="256605" y="1418896"/>
                            </a:lnTo>
                            <a:lnTo>
                              <a:pt x="0" y="1331097"/>
                            </a:lnTo>
                            <a:lnTo>
                              <a:pt x="1113454" y="903890"/>
                            </a:lnTo>
                            <a:cubicBezTo>
                              <a:pt x="1113454" y="760249"/>
                              <a:pt x="1102302" y="595586"/>
                              <a:pt x="1102302" y="451945"/>
                            </a:cubicBezTo>
                            <a:lnTo>
                              <a:pt x="183032" y="84081"/>
                            </a:lnTo>
                            <a:cubicBezTo>
                              <a:pt x="26317" y="21019"/>
                              <a:pt x="169019" y="77075"/>
                              <a:pt x="162012" y="73572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cxnSp>
              <p:nvCxnSpPr>
                <p:cNvPr id="1514" name="Straight Connector 1513">
                  <a:extLst>
                    <a:ext uri="{FF2B5EF4-FFF2-40B4-BE49-F238E27FC236}">
                      <a16:creationId xmlns:a16="http://schemas.microsoft.com/office/drawing/2014/main" id="{3FEFDD02-312D-3949-94DA-22F884A98FD5}"/>
                    </a:ext>
                  </a:extLst>
                </p:cNvPr>
                <p:cNvCxnSpPr>
                  <a:cxnSpLocks/>
                  <a:endCxn id="1605" idx="9"/>
                </p:cNvCxnSpPr>
                <p:nvPr/>
              </p:nvCxnSpPr>
              <p:spPr bwMode="auto">
                <a:xfrm>
                  <a:off x="7282802" y="4119099"/>
                  <a:ext cx="32665" cy="57153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15" name="Group 1514">
                  <a:extLst>
                    <a:ext uri="{FF2B5EF4-FFF2-40B4-BE49-F238E27FC236}">
                      <a16:creationId xmlns:a16="http://schemas.microsoft.com/office/drawing/2014/main" id="{1567E058-A6D6-6A49-94E6-DADA6C28406B}"/>
                    </a:ext>
                  </a:extLst>
                </p:cNvPr>
                <p:cNvGrpSpPr/>
                <p:nvPr/>
              </p:nvGrpSpPr>
              <p:grpSpPr>
                <a:xfrm>
                  <a:off x="6885811" y="4644942"/>
                  <a:ext cx="267360" cy="997195"/>
                  <a:chOff x="6424161" y="4488570"/>
                  <a:chExt cx="267360" cy="997195"/>
                </a:xfrm>
              </p:grpSpPr>
              <p:grpSp>
                <p:nvGrpSpPr>
                  <p:cNvPr id="1646" name="Group 506">
                    <a:extLst>
                      <a:ext uri="{FF2B5EF4-FFF2-40B4-BE49-F238E27FC236}">
                        <a16:creationId xmlns:a16="http://schemas.microsoft.com/office/drawing/2014/main" id="{B960CBF9-9799-A44D-B49B-57F54F5C746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424161" y="4637077"/>
                    <a:ext cx="235570" cy="848688"/>
                    <a:chOff x="6395998" y="3062424"/>
                    <a:chExt cx="564403" cy="837478"/>
                  </a:xfrm>
                </p:grpSpPr>
                <p:sp>
                  <p:nvSpPr>
                    <p:cNvPr id="1668" name="Rectangle 1667">
                      <a:extLst>
                        <a:ext uri="{FF2B5EF4-FFF2-40B4-BE49-F238E27FC236}">
                          <a16:creationId xmlns:a16="http://schemas.microsoft.com/office/drawing/2014/main" id="{A9C2F31B-71D2-9742-ACFA-91073D094E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9786" y="3061857"/>
                      <a:ext cx="447707" cy="742536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669" name="Straight Connector 1668">
                      <a:extLst>
                        <a:ext uri="{FF2B5EF4-FFF2-40B4-BE49-F238E27FC236}">
                          <a16:creationId xmlns:a16="http://schemas.microsoft.com/office/drawing/2014/main" id="{F4315BBE-4B37-6D4B-8905-037B3D50CD6E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47057" y="306185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70" name="Rectangle 1669">
                      <a:extLst>
                        <a:ext uri="{FF2B5EF4-FFF2-40B4-BE49-F238E27FC236}">
                          <a16:creationId xmlns:a16="http://schemas.microsoft.com/office/drawing/2014/main" id="{D19366AB-8EED-7A40-8D59-C909D30F42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6953" y="3071256"/>
                      <a:ext cx="131327" cy="11592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671" name="Straight Connector 1670">
                      <a:extLst>
                        <a:ext uri="{FF2B5EF4-FFF2-40B4-BE49-F238E27FC236}">
                          <a16:creationId xmlns:a16="http://schemas.microsoft.com/office/drawing/2014/main" id="{1D003C74-7D3A-1546-8490-FECD1DE51BD3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396367" y="306185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72" name="Rectangle 1671">
                      <a:extLst>
                        <a:ext uri="{FF2B5EF4-FFF2-40B4-BE49-F238E27FC236}">
                          <a16:creationId xmlns:a16="http://schemas.microsoft.com/office/drawing/2014/main" id="{1BF2872E-98D9-024B-B5FB-31D8E45286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17210" y="3702567"/>
                      <a:ext cx="131327" cy="11592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673" name="Rectangle 1672">
                      <a:extLst>
                        <a:ext uri="{FF2B5EF4-FFF2-40B4-BE49-F238E27FC236}">
                          <a16:creationId xmlns:a16="http://schemas.microsoft.com/office/drawing/2014/main" id="{E8591055-2358-FC44-8950-C3CD91B664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5320" y="3157415"/>
                      <a:ext cx="444723" cy="74253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674" name="Straight Connector 1673">
                      <a:extLst>
                        <a:ext uri="{FF2B5EF4-FFF2-40B4-BE49-F238E27FC236}">
                          <a16:creationId xmlns:a16="http://schemas.microsoft.com/office/drawing/2014/main" id="{69C2568F-B24A-CE45-A06F-B6A5C3B1B1AB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47057" y="3804392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675" name="Group 544">
                      <a:extLst>
                        <a:ext uri="{FF2B5EF4-FFF2-40B4-BE49-F238E27FC236}">
                          <a16:creationId xmlns:a16="http://schemas.microsoft.com/office/drawing/2014/main" id="{23BE4D93-E9BD-7941-BD4E-55A8E8052B8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400318" y="3137421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703" name="Straight Connector 1702">
                        <a:extLst>
                          <a:ext uri="{FF2B5EF4-FFF2-40B4-BE49-F238E27FC236}">
                            <a16:creationId xmlns:a16="http://schemas.microsoft.com/office/drawing/2014/main" id="{DFDE220E-8806-7F46-84A8-3FC40136F479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782" y="2845711"/>
                        <a:ext cx="113419" cy="924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04" name="Straight Connector 1703">
                        <a:extLst>
                          <a:ext uri="{FF2B5EF4-FFF2-40B4-BE49-F238E27FC236}">
                            <a16:creationId xmlns:a16="http://schemas.microsoft.com/office/drawing/2014/main" id="{4A598CAA-E2EF-334A-A4E0-A483F1B65D76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076" y="2938136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676" name="Group 547">
                      <a:extLst>
                        <a:ext uri="{FF2B5EF4-FFF2-40B4-BE49-F238E27FC236}">
                          <a16:creationId xmlns:a16="http://schemas.microsoft.com/office/drawing/2014/main" id="{043C3CD4-6194-314B-AA4A-69BCA797CF6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9838" y="3203285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701" name="Straight Connector 1700">
                        <a:extLst>
                          <a:ext uri="{FF2B5EF4-FFF2-40B4-BE49-F238E27FC236}">
                            <a16:creationId xmlns:a16="http://schemas.microsoft.com/office/drawing/2014/main" id="{7394A282-C825-BB47-9B3C-6C7D672DB7A5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9263" y="2845642"/>
                        <a:ext cx="119388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02" name="Straight Connector 1701">
                        <a:extLst>
                          <a:ext uri="{FF2B5EF4-FFF2-40B4-BE49-F238E27FC236}">
                            <a16:creationId xmlns:a16="http://schemas.microsoft.com/office/drawing/2014/main" id="{BCFEA86F-68A1-8049-A947-30182C3B7B12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557" y="2934934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677" name="Group 549">
                      <a:extLst>
                        <a:ext uri="{FF2B5EF4-FFF2-40B4-BE49-F238E27FC236}">
                          <a16:creationId xmlns:a16="http://schemas.microsoft.com/office/drawing/2014/main" id="{8592AC4F-DCA1-D44F-8E21-764C1FC25AB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9358" y="3269149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699" name="Straight Connector 1698">
                        <a:extLst>
                          <a:ext uri="{FF2B5EF4-FFF2-40B4-BE49-F238E27FC236}">
                            <a16:creationId xmlns:a16="http://schemas.microsoft.com/office/drawing/2014/main" id="{7B68FEEC-0BDA-F54C-A601-E5E366D2E02B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6759" y="2845572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00" name="Straight Connector 1699">
                        <a:extLst>
                          <a:ext uri="{FF2B5EF4-FFF2-40B4-BE49-F238E27FC236}">
                            <a16:creationId xmlns:a16="http://schemas.microsoft.com/office/drawing/2014/main" id="{1D6BE1F8-2B50-0345-A044-0DA11B4EBDA7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036" y="293486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678" name="Group 550">
                      <a:extLst>
                        <a:ext uri="{FF2B5EF4-FFF2-40B4-BE49-F238E27FC236}">
                          <a16:creationId xmlns:a16="http://schemas.microsoft.com/office/drawing/2014/main" id="{F9504436-C52F-9E41-91A1-5EE95152406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8878" y="3335013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697" name="Straight Connector 1696">
                        <a:extLst>
                          <a:ext uri="{FF2B5EF4-FFF2-40B4-BE49-F238E27FC236}">
                            <a16:creationId xmlns:a16="http://schemas.microsoft.com/office/drawing/2014/main" id="{423DD4EF-534B-7E49-9107-4C8236B3227E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238" y="2845502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98" name="Straight Connector 1697">
                        <a:extLst>
                          <a:ext uri="{FF2B5EF4-FFF2-40B4-BE49-F238E27FC236}">
                            <a16:creationId xmlns:a16="http://schemas.microsoft.com/office/drawing/2014/main" id="{3CB01F83-4B58-D94D-B471-496FAFCC6D20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516" y="293479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679" name="Group 551">
                      <a:extLst>
                        <a:ext uri="{FF2B5EF4-FFF2-40B4-BE49-F238E27FC236}">
                          <a16:creationId xmlns:a16="http://schemas.microsoft.com/office/drawing/2014/main" id="{7E645D1F-041D-CF43-949A-0FCEEEACEFC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8398" y="3400877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695" name="Straight Connector 1694">
                        <a:extLst>
                          <a:ext uri="{FF2B5EF4-FFF2-40B4-BE49-F238E27FC236}">
                            <a16:creationId xmlns:a16="http://schemas.microsoft.com/office/drawing/2014/main" id="{AFCCED56-775C-F449-B279-E0B0F92722C0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718" y="2845433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96" name="Straight Connector 1695">
                        <a:extLst>
                          <a:ext uri="{FF2B5EF4-FFF2-40B4-BE49-F238E27FC236}">
                            <a16:creationId xmlns:a16="http://schemas.microsoft.com/office/drawing/2014/main" id="{2110928D-2AAE-6B48-92AF-02FEE4D47A1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995" y="293472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680" name="Group 552">
                      <a:extLst>
                        <a:ext uri="{FF2B5EF4-FFF2-40B4-BE49-F238E27FC236}">
                          <a16:creationId xmlns:a16="http://schemas.microsoft.com/office/drawing/2014/main" id="{4DEA4BF5-EC4A-8A44-B4E8-DB486B137F8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7918" y="3466741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693" name="Straight Connector 1692">
                        <a:extLst>
                          <a:ext uri="{FF2B5EF4-FFF2-40B4-BE49-F238E27FC236}">
                            <a16:creationId xmlns:a16="http://schemas.microsoft.com/office/drawing/2014/main" id="{08A64B8E-BC62-F047-9FBB-2BC4A6ED6653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199" y="2845363"/>
                        <a:ext cx="113419" cy="939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94" name="Straight Connector 1693">
                        <a:extLst>
                          <a:ext uri="{FF2B5EF4-FFF2-40B4-BE49-F238E27FC236}">
                            <a16:creationId xmlns:a16="http://schemas.microsoft.com/office/drawing/2014/main" id="{D637EA2F-B28A-F544-9A8B-7124FAE6DA86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3477" y="2939355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681" name="Group 555">
                      <a:extLst>
                        <a:ext uri="{FF2B5EF4-FFF2-40B4-BE49-F238E27FC236}">
                          <a16:creationId xmlns:a16="http://schemas.microsoft.com/office/drawing/2014/main" id="{F0D59D48-08A4-2841-A29D-3CBFFA65287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7438" y="3532605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691" name="Straight Connector 1690">
                        <a:extLst>
                          <a:ext uri="{FF2B5EF4-FFF2-40B4-BE49-F238E27FC236}">
                            <a16:creationId xmlns:a16="http://schemas.microsoft.com/office/drawing/2014/main" id="{A7FDD521-AACE-1B40-BCA7-BC73B7D44874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679" y="2842160"/>
                        <a:ext cx="113419" cy="971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92" name="Straight Connector 1691">
                        <a:extLst>
                          <a:ext uri="{FF2B5EF4-FFF2-40B4-BE49-F238E27FC236}">
                            <a16:creationId xmlns:a16="http://schemas.microsoft.com/office/drawing/2014/main" id="{613BD17E-B218-674B-ABF8-5C90D5E3349B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0972" y="2939284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682" name="Group 556">
                      <a:extLst>
                        <a:ext uri="{FF2B5EF4-FFF2-40B4-BE49-F238E27FC236}">
                          <a16:creationId xmlns:a16="http://schemas.microsoft.com/office/drawing/2014/main" id="{6993F5FA-52F2-5449-AE38-18C30591DE2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6958" y="3598469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689" name="Straight Connector 1688">
                        <a:extLst>
                          <a:ext uri="{FF2B5EF4-FFF2-40B4-BE49-F238E27FC236}">
                            <a16:creationId xmlns:a16="http://schemas.microsoft.com/office/drawing/2014/main" id="{78962697-ED4F-CF49-AF5F-BFBD3C9EF732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9158" y="2842090"/>
                        <a:ext cx="113419" cy="971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90" name="Straight Connector 1689">
                        <a:extLst>
                          <a:ext uri="{FF2B5EF4-FFF2-40B4-BE49-F238E27FC236}">
                            <a16:creationId xmlns:a16="http://schemas.microsoft.com/office/drawing/2014/main" id="{101899BB-029C-264B-9F55-D203878D3EEE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452" y="2939215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683" name="Group 557">
                      <a:extLst>
                        <a:ext uri="{FF2B5EF4-FFF2-40B4-BE49-F238E27FC236}">
                          <a16:creationId xmlns:a16="http://schemas.microsoft.com/office/drawing/2014/main" id="{1780EA0A-237A-A943-803F-2A56B9DA0A6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6478" y="3664333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687" name="Straight Connector 1686">
                        <a:extLst>
                          <a:ext uri="{FF2B5EF4-FFF2-40B4-BE49-F238E27FC236}">
                            <a16:creationId xmlns:a16="http://schemas.microsoft.com/office/drawing/2014/main" id="{0DFE239D-1C38-B342-9A03-8E00CE30474D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6654" y="2846719"/>
                        <a:ext cx="113419" cy="9242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88" name="Straight Connector 1687">
                        <a:extLst>
                          <a:ext uri="{FF2B5EF4-FFF2-40B4-BE49-F238E27FC236}">
                            <a16:creationId xmlns:a16="http://schemas.microsoft.com/office/drawing/2014/main" id="{CAE64976-9469-4541-815B-3025C232110C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933" y="2939145"/>
                        <a:ext cx="45069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684" name="Group 558">
                      <a:extLst>
                        <a:ext uri="{FF2B5EF4-FFF2-40B4-BE49-F238E27FC236}">
                          <a16:creationId xmlns:a16="http://schemas.microsoft.com/office/drawing/2014/main" id="{E95167BF-D53B-4745-B162-A795EE056D1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5998" y="3730197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685" name="Straight Connector 1684">
                        <a:extLst>
                          <a:ext uri="{FF2B5EF4-FFF2-40B4-BE49-F238E27FC236}">
                            <a16:creationId xmlns:a16="http://schemas.microsoft.com/office/drawing/2014/main" id="{6F2EA191-7095-5945-AC28-CCC87EBED8F5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133" y="2846650"/>
                        <a:ext cx="113419" cy="9242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86" name="Straight Connector 1685">
                        <a:extLst>
                          <a:ext uri="{FF2B5EF4-FFF2-40B4-BE49-F238E27FC236}">
                            <a16:creationId xmlns:a16="http://schemas.microsoft.com/office/drawing/2014/main" id="{601DF95E-3B47-544B-A009-DB105BB731B7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413" y="2939076"/>
                        <a:ext cx="45069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1647" name="Straight Connector 1646">
                    <a:extLst>
                      <a:ext uri="{FF2B5EF4-FFF2-40B4-BE49-F238E27FC236}">
                        <a16:creationId xmlns:a16="http://schemas.microsoft.com/office/drawing/2014/main" id="{7B6E1D40-4DAE-CF40-A004-BFD90E39805F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6685171" y="4525377"/>
                    <a:ext cx="4763" cy="855662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8" name="Straight Connector 1647">
                    <a:extLst>
                      <a:ext uri="{FF2B5EF4-FFF2-40B4-BE49-F238E27FC236}">
                        <a16:creationId xmlns:a16="http://schemas.microsoft.com/office/drawing/2014/main" id="{BB1A3043-582F-3949-A87F-0C540DD9F739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2784" y="4706352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9" name="Straight Connector 1648">
                    <a:extLst>
                      <a:ext uri="{FF2B5EF4-FFF2-40B4-BE49-F238E27FC236}">
                        <a16:creationId xmlns:a16="http://schemas.microsoft.com/office/drawing/2014/main" id="{D68088F9-DADE-6F48-9778-2B5BC09540B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4771439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0" name="Straight Connector 1649">
                    <a:extLst>
                      <a:ext uri="{FF2B5EF4-FFF2-40B4-BE49-F238E27FC236}">
                        <a16:creationId xmlns:a16="http://schemas.microsoft.com/office/drawing/2014/main" id="{D5BE1072-DE74-5544-AD37-A8C40FBBBBE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4849227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1" name="Straight Connector 1650">
                    <a:extLst>
                      <a:ext uri="{FF2B5EF4-FFF2-40B4-BE49-F238E27FC236}">
                        <a16:creationId xmlns:a16="http://schemas.microsoft.com/office/drawing/2014/main" id="{DC95AA19-FCFF-2343-BD8A-A76BBA9C4906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9609" y="4914314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2" name="Straight Connector 1651">
                    <a:extLst>
                      <a:ext uri="{FF2B5EF4-FFF2-40B4-BE49-F238E27FC236}">
                        <a16:creationId xmlns:a16="http://schemas.microsoft.com/office/drawing/2014/main" id="{10533753-DBE3-5247-92BA-EB527467400B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8021" y="4976227"/>
                    <a:ext cx="6032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3" name="Straight Connector 1652">
                    <a:extLst>
                      <a:ext uri="{FF2B5EF4-FFF2-40B4-BE49-F238E27FC236}">
                        <a16:creationId xmlns:a16="http://schemas.microsoft.com/office/drawing/2014/main" id="{6EAD2EAE-2655-A843-B579-35E796A970DA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8021" y="5044489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4" name="Straight Connector 1653">
                    <a:extLst>
                      <a:ext uri="{FF2B5EF4-FFF2-40B4-BE49-F238E27FC236}">
                        <a16:creationId xmlns:a16="http://schemas.microsoft.com/office/drawing/2014/main" id="{F1E86DFC-8F15-9748-8246-59D2EFACB589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6434" y="511433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5" name="Straight Connector 1654">
                    <a:extLst>
                      <a:ext uri="{FF2B5EF4-FFF2-40B4-BE49-F238E27FC236}">
                        <a16:creationId xmlns:a16="http://schemas.microsoft.com/office/drawing/2014/main" id="{BB2BE3D0-CE19-F241-BA78-469F95FF0FD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9609" y="518418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6" name="Straight Connector 1655">
                    <a:extLst>
                      <a:ext uri="{FF2B5EF4-FFF2-40B4-BE49-F238E27FC236}">
                        <a16:creationId xmlns:a16="http://schemas.microsoft.com/office/drawing/2014/main" id="{E9D229C6-99A9-2849-9B20-801140E4E0C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5252452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7" name="Straight Connector 1656">
                    <a:extLst>
                      <a:ext uri="{FF2B5EF4-FFF2-40B4-BE49-F238E27FC236}">
                        <a16:creationId xmlns:a16="http://schemas.microsoft.com/office/drawing/2014/main" id="{3581F1F9-EFFD-754C-B06E-65631FE6A998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5322302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8" name="Straight Connector 1657">
                    <a:extLst>
                      <a:ext uri="{FF2B5EF4-FFF2-40B4-BE49-F238E27FC236}">
                        <a16:creationId xmlns:a16="http://schemas.microsoft.com/office/drawing/2014/main" id="{90DF71E5-142B-5F40-9951-B4E9A395D94F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2784" y="538738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9" name="Straight Connector 1658">
                    <a:extLst>
                      <a:ext uri="{FF2B5EF4-FFF2-40B4-BE49-F238E27FC236}">
                        <a16:creationId xmlns:a16="http://schemas.microsoft.com/office/drawing/2014/main" id="{A50720E4-086E-A045-BD2D-7CFE17EA94BB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6632784" y="4531727"/>
                    <a:ext cx="58737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660" name="Group 1659">
                    <a:extLst>
                      <a:ext uri="{FF2B5EF4-FFF2-40B4-BE49-F238E27FC236}">
                        <a16:creationId xmlns:a16="http://schemas.microsoft.com/office/drawing/2014/main" id="{047FA09B-06C2-0840-8D83-8CCDEA8BBE42}"/>
                      </a:ext>
                    </a:extLst>
                  </p:cNvPr>
                  <p:cNvGrpSpPr/>
                  <p:nvPr/>
                </p:nvGrpSpPr>
                <p:grpSpPr>
                  <a:xfrm>
                    <a:off x="6434171" y="4488570"/>
                    <a:ext cx="224203" cy="179034"/>
                    <a:chOff x="3668110" y="2448910"/>
                    <a:chExt cx="3794234" cy="2165130"/>
                  </a:xfrm>
                </p:grpSpPr>
                <p:sp>
                  <p:nvSpPr>
                    <p:cNvPr id="1661" name="Rectangle 1660">
                      <a:extLst>
                        <a:ext uri="{FF2B5EF4-FFF2-40B4-BE49-F238E27FC236}">
                          <a16:creationId xmlns:a16="http://schemas.microsoft.com/office/drawing/2014/main" id="{1385E0AB-EC82-4C44-B7ED-5252921C81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68110" y="3741409"/>
                      <a:ext cx="3780587" cy="872631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rgbClr val="B8C2C9"/>
                        </a:gs>
                        <a:gs pos="21000">
                          <a:schemeClr val="bg1"/>
                        </a:gs>
                        <a:gs pos="60000">
                          <a:srgbClr val="D6DCE0"/>
                        </a:gs>
                        <a:gs pos="100000">
                          <a:srgbClr val="B8C2C9"/>
                        </a:gs>
                      </a:gsLst>
                      <a:lin ang="0" scaled="0"/>
                    </a:gradFill>
                    <a:ln w="635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62" name="Freeform 1661">
                      <a:extLst>
                        <a:ext uri="{FF2B5EF4-FFF2-40B4-BE49-F238E27FC236}">
                          <a16:creationId xmlns:a16="http://schemas.microsoft.com/office/drawing/2014/main" id="{5C05F8D5-7007-C54C-88E7-71C79BEB91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8620" y="2448910"/>
                      <a:ext cx="3783724" cy="1324303"/>
                    </a:xfrm>
                    <a:custGeom>
                      <a:avLst/>
                      <a:gdLst>
                        <a:gd name="connsiteX0" fmla="*/ 0 w 3783724"/>
                        <a:gd name="connsiteY0" fmla="*/ 1313793 h 1324303"/>
                        <a:gd name="connsiteX1" fmla="*/ 0 w 3783724"/>
                        <a:gd name="connsiteY1" fmla="*/ 1313793 h 1324303"/>
                        <a:gd name="connsiteX2" fmla="*/ 252248 w 3783724"/>
                        <a:gd name="connsiteY2" fmla="*/ 0 h 1324303"/>
                        <a:gd name="connsiteX3" fmla="*/ 3415862 w 3783724"/>
                        <a:gd name="connsiteY3" fmla="*/ 21020 h 1324303"/>
                        <a:gd name="connsiteX4" fmla="*/ 3783724 w 3783724"/>
                        <a:gd name="connsiteY4" fmla="*/ 1324303 h 1324303"/>
                        <a:gd name="connsiteX5" fmla="*/ 0 w 3783724"/>
                        <a:gd name="connsiteY5" fmla="*/ 1313793 h 13243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783724" h="1324303">
                          <a:moveTo>
                            <a:pt x="0" y="1313793"/>
                          </a:moveTo>
                          <a:lnTo>
                            <a:pt x="0" y="1313793"/>
                          </a:lnTo>
                          <a:lnTo>
                            <a:pt x="252248" y="0"/>
                          </a:lnTo>
                          <a:lnTo>
                            <a:pt x="3415862" y="21020"/>
                          </a:lnTo>
                          <a:lnTo>
                            <a:pt x="3783724" y="1324303"/>
                          </a:lnTo>
                          <a:lnTo>
                            <a:pt x="0" y="1313793"/>
                          </a:lnTo>
                          <a:close/>
                        </a:path>
                      </a:pathLst>
                    </a:custGeom>
                    <a:solidFill>
                      <a:srgbClr val="B8C2C9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663" name="Group 1662">
                      <a:extLst>
                        <a:ext uri="{FF2B5EF4-FFF2-40B4-BE49-F238E27FC236}">
                          <a16:creationId xmlns:a16="http://schemas.microsoft.com/office/drawing/2014/main" id="{A8EE1893-04B4-324D-9BCF-F46881E4144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41378" y="2603243"/>
                      <a:ext cx="3202061" cy="1066110"/>
                      <a:chOff x="7939341" y="3037317"/>
                      <a:chExt cx="897649" cy="353919"/>
                    </a:xfrm>
                  </p:grpSpPr>
                  <p:sp>
                    <p:nvSpPr>
                      <p:cNvPr id="1664" name="Freeform 1663">
                        <a:extLst>
                          <a:ext uri="{FF2B5EF4-FFF2-40B4-BE49-F238E27FC236}">
                            <a16:creationId xmlns:a16="http://schemas.microsoft.com/office/drawing/2014/main" id="{E54CA897-7C68-974B-A7E7-9FDE774FAF7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64170" y="3037317"/>
                        <a:ext cx="849158" cy="198115"/>
                      </a:xfrm>
                      <a:custGeom>
                        <a:avLst/>
                        <a:gdLst>
                          <a:gd name="connsiteX0" fmla="*/ 3725333 w 4588933"/>
                          <a:gd name="connsiteY0" fmla="*/ 0 h 1049866"/>
                          <a:gd name="connsiteX1" fmla="*/ 4588933 w 4588933"/>
                          <a:gd name="connsiteY1" fmla="*/ 270933 h 1049866"/>
                          <a:gd name="connsiteX2" fmla="*/ 3962400 w 4588933"/>
                          <a:gd name="connsiteY2" fmla="*/ 541866 h 1049866"/>
                          <a:gd name="connsiteX3" fmla="*/ 3742267 w 4588933"/>
                          <a:gd name="connsiteY3" fmla="*/ 457200 h 1049866"/>
                          <a:gd name="connsiteX4" fmla="*/ 2269067 w 4588933"/>
                          <a:gd name="connsiteY4" fmla="*/ 1049866 h 1049866"/>
                          <a:gd name="connsiteX5" fmla="*/ 880533 w 4588933"/>
                          <a:gd name="connsiteY5" fmla="*/ 457200 h 1049866"/>
                          <a:gd name="connsiteX6" fmla="*/ 592667 w 4588933"/>
                          <a:gd name="connsiteY6" fmla="*/ 541866 h 1049866"/>
                          <a:gd name="connsiteX7" fmla="*/ 0 w 4588933"/>
                          <a:gd name="connsiteY7" fmla="*/ 254000 h 1049866"/>
                          <a:gd name="connsiteX8" fmla="*/ 880533 w 4588933"/>
                          <a:gd name="connsiteY8" fmla="*/ 16933 h 1049866"/>
                          <a:gd name="connsiteX9" fmla="*/ 2302933 w 4588933"/>
                          <a:gd name="connsiteY9" fmla="*/ 626533 h 1049866"/>
                          <a:gd name="connsiteX10" fmla="*/ 3725333 w 4588933"/>
                          <a:gd name="connsiteY10" fmla="*/ 0 h 1049866"/>
                          <a:gd name="connsiteX0" fmla="*/ 3725333 w 4641485"/>
                          <a:gd name="connsiteY0" fmla="*/ 0 h 1049866"/>
                          <a:gd name="connsiteX1" fmla="*/ 4641485 w 4641485"/>
                          <a:gd name="connsiteY1" fmla="*/ 239402 h 1049866"/>
                          <a:gd name="connsiteX2" fmla="*/ 3962400 w 4641485"/>
                          <a:gd name="connsiteY2" fmla="*/ 541866 h 1049866"/>
                          <a:gd name="connsiteX3" fmla="*/ 3742267 w 4641485"/>
                          <a:gd name="connsiteY3" fmla="*/ 457200 h 1049866"/>
                          <a:gd name="connsiteX4" fmla="*/ 2269067 w 4641485"/>
                          <a:gd name="connsiteY4" fmla="*/ 1049866 h 1049866"/>
                          <a:gd name="connsiteX5" fmla="*/ 880533 w 4641485"/>
                          <a:gd name="connsiteY5" fmla="*/ 457200 h 1049866"/>
                          <a:gd name="connsiteX6" fmla="*/ 592667 w 4641485"/>
                          <a:gd name="connsiteY6" fmla="*/ 541866 h 1049866"/>
                          <a:gd name="connsiteX7" fmla="*/ 0 w 4641485"/>
                          <a:gd name="connsiteY7" fmla="*/ 254000 h 1049866"/>
                          <a:gd name="connsiteX8" fmla="*/ 880533 w 4641485"/>
                          <a:gd name="connsiteY8" fmla="*/ 16933 h 1049866"/>
                          <a:gd name="connsiteX9" fmla="*/ 2302933 w 4641485"/>
                          <a:gd name="connsiteY9" fmla="*/ 626533 h 1049866"/>
                          <a:gd name="connsiteX10" fmla="*/ 3725333 w 4641485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73798 w 4673016"/>
                          <a:gd name="connsiteY3" fmla="*/ 45720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84308 w 4673016"/>
                          <a:gd name="connsiteY3" fmla="*/ 404648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815839 w 4673016"/>
                          <a:gd name="connsiteY3" fmla="*/ 46771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673016" h="1049866">
                            <a:moveTo>
                              <a:pt x="3756864" y="0"/>
                            </a:moveTo>
                            <a:lnTo>
                              <a:pt x="4673016" y="239402"/>
                            </a:lnTo>
                            <a:lnTo>
                              <a:pt x="3993931" y="541866"/>
                            </a:lnTo>
                            <a:lnTo>
                              <a:pt x="3815839" y="467710"/>
                            </a:lnTo>
                            <a:lnTo>
                              <a:pt x="2300598" y="1049866"/>
                            </a:lnTo>
                            <a:lnTo>
                              <a:pt x="912064" y="457200"/>
                            </a:lnTo>
                            <a:lnTo>
                              <a:pt x="624198" y="541866"/>
                            </a:lnTo>
                            <a:lnTo>
                              <a:pt x="0" y="275021"/>
                            </a:lnTo>
                            <a:lnTo>
                              <a:pt x="912064" y="16933"/>
                            </a:lnTo>
                            <a:lnTo>
                              <a:pt x="2323954" y="616023"/>
                            </a:lnTo>
                            <a:lnTo>
                              <a:pt x="3756864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665" name="Freeform 1664">
                        <a:extLst>
                          <a:ext uri="{FF2B5EF4-FFF2-40B4-BE49-F238E27FC236}">
                            <a16:creationId xmlns:a16="http://schemas.microsoft.com/office/drawing/2014/main" id="{A173B1F0-A14F-394D-981F-31F663E823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19948" y="3206783"/>
                        <a:ext cx="317042" cy="170569"/>
                      </a:xfrm>
                      <a:custGeom>
                        <a:avLst/>
                        <a:gdLst>
                          <a:gd name="connsiteX0" fmla="*/ 21021 w 1744718"/>
                          <a:gd name="connsiteY0" fmla="*/ 0 h 903890"/>
                          <a:gd name="connsiteX1" fmla="*/ 1744718 w 1744718"/>
                          <a:gd name="connsiteY1" fmla="*/ 693683 h 903890"/>
                          <a:gd name="connsiteX2" fmla="*/ 1145628 w 1744718"/>
                          <a:gd name="connsiteY2" fmla="*/ 903890 h 903890"/>
                          <a:gd name="connsiteX3" fmla="*/ 0 w 1744718"/>
                          <a:gd name="connsiteY3" fmla="*/ 451945 h 903890"/>
                          <a:gd name="connsiteX4" fmla="*/ 21021 w 1744718"/>
                          <a:gd name="connsiteY4" fmla="*/ 0 h 9038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44718" h="903890">
                            <a:moveTo>
                              <a:pt x="21021" y="0"/>
                            </a:moveTo>
                            <a:lnTo>
                              <a:pt x="1744718" y="693683"/>
                            </a:lnTo>
                            <a:lnTo>
                              <a:pt x="1145628" y="903890"/>
                            </a:lnTo>
                            <a:lnTo>
                              <a:pt x="0" y="451945"/>
                            </a:lnTo>
                            <a:lnTo>
                              <a:pt x="21021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666" name="Freeform 1665">
                        <a:extLst>
                          <a:ext uri="{FF2B5EF4-FFF2-40B4-BE49-F238E27FC236}">
                            <a16:creationId xmlns:a16="http://schemas.microsoft.com/office/drawing/2014/main" id="{021FAAA8-7611-3C40-AEFD-D9A38849A9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9341" y="3206783"/>
                        <a:ext cx="311312" cy="168585"/>
                      </a:xfrm>
                      <a:custGeom>
                        <a:avLst/>
                        <a:gdLst>
                          <a:gd name="connsiteX0" fmla="*/ 1702676 w 1713187"/>
                          <a:gd name="connsiteY0" fmla="*/ 0 h 893380"/>
                          <a:gd name="connsiteX1" fmla="*/ 1713187 w 1713187"/>
                          <a:gd name="connsiteY1" fmla="*/ 472966 h 893380"/>
                          <a:gd name="connsiteX2" fmla="*/ 578069 w 1713187"/>
                          <a:gd name="connsiteY2" fmla="*/ 893380 h 893380"/>
                          <a:gd name="connsiteX3" fmla="*/ 0 w 1713187"/>
                          <a:gd name="connsiteY3" fmla="*/ 693683 h 893380"/>
                          <a:gd name="connsiteX4" fmla="*/ 1702676 w 1713187"/>
                          <a:gd name="connsiteY4" fmla="*/ 0 h 893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13187" h="893380">
                            <a:moveTo>
                              <a:pt x="1702676" y="0"/>
                            </a:moveTo>
                            <a:lnTo>
                              <a:pt x="1713187" y="472966"/>
                            </a:lnTo>
                            <a:lnTo>
                              <a:pt x="578069" y="893380"/>
                            </a:lnTo>
                            <a:lnTo>
                              <a:pt x="0" y="693683"/>
                            </a:lnTo>
                            <a:lnTo>
                              <a:pt x="1702676" y="0"/>
                            </a:lnTo>
                            <a:close/>
                          </a:path>
                        </a:pathLst>
                      </a:custGeom>
                      <a:solidFill>
                        <a:srgbClr val="0000A8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667" name="Freeform 1666">
                        <a:extLst>
                          <a:ext uri="{FF2B5EF4-FFF2-40B4-BE49-F238E27FC236}">
                            <a16:creationId xmlns:a16="http://schemas.microsoft.com/office/drawing/2014/main" id="{F52A17BB-438F-8545-952E-A667345983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47413" y="3123483"/>
                        <a:ext cx="676892" cy="267753"/>
                      </a:xfrm>
                      <a:custGeom>
                        <a:avLst/>
                        <a:gdLst>
                          <a:gd name="connsiteX0" fmla="*/ 599089 w 4162096"/>
                          <a:gd name="connsiteY0" fmla="*/ 273269 h 1618593"/>
                          <a:gd name="connsiteX1" fmla="*/ 882869 w 4162096"/>
                          <a:gd name="connsiteY1" fmla="*/ 199697 h 1618593"/>
                          <a:gd name="connsiteX2" fmla="*/ 2312276 w 4162096"/>
                          <a:gd name="connsiteY2" fmla="*/ 798786 h 1618593"/>
                          <a:gd name="connsiteX3" fmla="*/ 3794234 w 4162096"/>
                          <a:gd name="connsiteY3" fmla="*/ 199697 h 1618593"/>
                          <a:gd name="connsiteX4" fmla="*/ 4014951 w 4162096"/>
                          <a:gd name="connsiteY4" fmla="*/ 273269 h 1618593"/>
                          <a:gd name="connsiteX5" fmla="*/ 3058510 w 4162096"/>
                          <a:gd name="connsiteY5" fmla="*/ 641131 h 1618593"/>
                          <a:gd name="connsiteX6" fmla="*/ 3026979 w 4162096"/>
                          <a:gd name="connsiteY6" fmla="*/ 1114097 h 1618593"/>
                          <a:gd name="connsiteX7" fmla="*/ 4162096 w 4162096"/>
                          <a:gd name="connsiteY7" fmla="*/ 1545021 h 1618593"/>
                          <a:gd name="connsiteX8" fmla="*/ 3878317 w 4162096"/>
                          <a:gd name="connsiteY8" fmla="*/ 1608083 h 1618593"/>
                          <a:gd name="connsiteX9" fmla="*/ 2301765 w 4162096"/>
                          <a:gd name="connsiteY9" fmla="*/ 945931 h 1618593"/>
                          <a:gd name="connsiteX10" fmla="*/ 693682 w 4162096"/>
                          <a:gd name="connsiteY10" fmla="*/ 1618593 h 1618593"/>
                          <a:gd name="connsiteX11" fmla="*/ 430924 w 4162096"/>
                          <a:gd name="connsiteY11" fmla="*/ 1524000 h 1618593"/>
                          <a:gd name="connsiteX12" fmla="*/ 1576551 w 4162096"/>
                          <a:gd name="connsiteY12" fmla="*/ 1082566 h 1618593"/>
                          <a:gd name="connsiteX13" fmla="*/ 1545020 w 4162096"/>
                          <a:gd name="connsiteY13" fmla="*/ 609600 h 1618593"/>
                          <a:gd name="connsiteX14" fmla="*/ 0 w 4162096"/>
                          <a:gd name="connsiteY14" fmla="*/ 0 h 1618593"/>
                          <a:gd name="connsiteX15" fmla="*/ 872358 w 4162096"/>
                          <a:gd name="connsiteY15" fmla="*/ 210207 h 1618593"/>
                          <a:gd name="connsiteX16" fmla="*/ 872358 w 4162096"/>
                          <a:gd name="connsiteY16" fmla="*/ 210207 h 1618593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15" fmla="*/ 441434 w 3731172"/>
                          <a:gd name="connsiteY15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357351 w 3731172"/>
                          <a:gd name="connsiteY14" fmla="*/ 115613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56137 w 3731172"/>
                          <a:gd name="connsiteY13" fmla="*/ 441434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903890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575034 w 3710151"/>
                          <a:gd name="connsiteY6" fmla="*/ 91440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06565 w 3710151"/>
                          <a:gd name="connsiteY6" fmla="*/ 92491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5151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09858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62012 w 3725019"/>
                          <a:gd name="connsiteY0" fmla="*/ 73572 h 1418896"/>
                          <a:gd name="connsiteX1" fmla="*/ 445792 w 3725019"/>
                          <a:gd name="connsiteY1" fmla="*/ 0 h 1418896"/>
                          <a:gd name="connsiteX2" fmla="*/ 1852896 w 3725019"/>
                          <a:gd name="connsiteY2" fmla="*/ 591655 h 1418896"/>
                          <a:gd name="connsiteX3" fmla="*/ 3357157 w 3725019"/>
                          <a:gd name="connsiteY3" fmla="*/ 0 h 1418896"/>
                          <a:gd name="connsiteX4" fmla="*/ 3577874 w 3725019"/>
                          <a:gd name="connsiteY4" fmla="*/ 73572 h 1418896"/>
                          <a:gd name="connsiteX5" fmla="*/ 2632585 w 3725019"/>
                          <a:gd name="connsiteY5" fmla="*/ 448868 h 1418896"/>
                          <a:gd name="connsiteX6" fmla="*/ 2625150 w 3725019"/>
                          <a:gd name="connsiteY6" fmla="*/ 902607 h 1418896"/>
                          <a:gd name="connsiteX7" fmla="*/ 3725019 w 3725019"/>
                          <a:gd name="connsiteY7" fmla="*/ 1345324 h 1418896"/>
                          <a:gd name="connsiteX8" fmla="*/ 3441240 w 3725019"/>
                          <a:gd name="connsiteY8" fmla="*/ 1408386 h 1418896"/>
                          <a:gd name="connsiteX9" fmla="*/ 1864688 w 3725019"/>
                          <a:gd name="connsiteY9" fmla="*/ 746234 h 1418896"/>
                          <a:gd name="connsiteX10" fmla="*/ 256605 w 3725019"/>
                          <a:gd name="connsiteY10" fmla="*/ 1418896 h 1418896"/>
                          <a:gd name="connsiteX11" fmla="*/ 0 w 3725019"/>
                          <a:gd name="connsiteY11" fmla="*/ 1331097 h 1418896"/>
                          <a:gd name="connsiteX12" fmla="*/ 1113454 w 3725019"/>
                          <a:gd name="connsiteY12" fmla="*/ 903890 h 1418896"/>
                          <a:gd name="connsiteX13" fmla="*/ 1102302 w 3725019"/>
                          <a:gd name="connsiteY13" fmla="*/ 451945 h 1418896"/>
                          <a:gd name="connsiteX14" fmla="*/ 183032 w 3725019"/>
                          <a:gd name="connsiteY14" fmla="*/ 84081 h 1418896"/>
                          <a:gd name="connsiteX15" fmla="*/ 162012 w 3725019"/>
                          <a:gd name="connsiteY15" fmla="*/ 73572 h 14188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3725019" h="1418896">
                            <a:moveTo>
                              <a:pt x="162012" y="73572"/>
                            </a:moveTo>
                            <a:lnTo>
                              <a:pt x="445792" y="0"/>
                            </a:lnTo>
                            <a:lnTo>
                              <a:pt x="1852896" y="591655"/>
                            </a:lnTo>
                            <a:lnTo>
                              <a:pt x="3357157" y="0"/>
                            </a:lnTo>
                            <a:lnTo>
                              <a:pt x="3577874" y="73572"/>
                            </a:lnTo>
                            <a:lnTo>
                              <a:pt x="2632585" y="448868"/>
                            </a:lnTo>
                            <a:lnTo>
                              <a:pt x="2625150" y="902607"/>
                            </a:lnTo>
                            <a:lnTo>
                              <a:pt x="3725019" y="1345324"/>
                            </a:lnTo>
                            <a:lnTo>
                              <a:pt x="3441240" y="1408386"/>
                            </a:lnTo>
                            <a:lnTo>
                              <a:pt x="1864688" y="746234"/>
                            </a:lnTo>
                            <a:lnTo>
                              <a:pt x="256605" y="1418896"/>
                            </a:lnTo>
                            <a:lnTo>
                              <a:pt x="0" y="1331097"/>
                            </a:lnTo>
                            <a:lnTo>
                              <a:pt x="1113454" y="903890"/>
                            </a:lnTo>
                            <a:cubicBezTo>
                              <a:pt x="1113454" y="760249"/>
                              <a:pt x="1102302" y="595586"/>
                              <a:pt x="1102302" y="451945"/>
                            </a:cubicBezTo>
                            <a:lnTo>
                              <a:pt x="183032" y="84081"/>
                            </a:lnTo>
                            <a:cubicBezTo>
                              <a:pt x="26317" y="21019"/>
                              <a:pt x="169019" y="77075"/>
                              <a:pt x="162012" y="73572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516" name="Group 1515">
                  <a:extLst>
                    <a:ext uri="{FF2B5EF4-FFF2-40B4-BE49-F238E27FC236}">
                      <a16:creationId xmlns:a16="http://schemas.microsoft.com/office/drawing/2014/main" id="{5D592423-6E9B-4E4A-9E38-E08A682CAD3F}"/>
                    </a:ext>
                  </a:extLst>
                </p:cNvPr>
                <p:cNvGrpSpPr/>
                <p:nvPr/>
              </p:nvGrpSpPr>
              <p:grpSpPr>
                <a:xfrm>
                  <a:off x="7195061" y="4648914"/>
                  <a:ext cx="267360" cy="997195"/>
                  <a:chOff x="6424161" y="4488570"/>
                  <a:chExt cx="267360" cy="997195"/>
                </a:xfrm>
              </p:grpSpPr>
              <p:grpSp>
                <p:nvGrpSpPr>
                  <p:cNvPr id="1587" name="Group 506">
                    <a:extLst>
                      <a:ext uri="{FF2B5EF4-FFF2-40B4-BE49-F238E27FC236}">
                        <a16:creationId xmlns:a16="http://schemas.microsoft.com/office/drawing/2014/main" id="{2E5CF7C1-D0C4-874A-9704-3559E12AF71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424161" y="4637077"/>
                    <a:ext cx="235570" cy="848688"/>
                    <a:chOff x="6395998" y="3062424"/>
                    <a:chExt cx="564403" cy="837478"/>
                  </a:xfrm>
                </p:grpSpPr>
                <p:sp>
                  <p:nvSpPr>
                    <p:cNvPr id="1609" name="Rectangle 1608">
                      <a:extLst>
                        <a:ext uri="{FF2B5EF4-FFF2-40B4-BE49-F238E27FC236}">
                          <a16:creationId xmlns:a16="http://schemas.microsoft.com/office/drawing/2014/main" id="{57C468B6-42E3-9E4E-AEE3-098CEA992A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9786" y="3061857"/>
                      <a:ext cx="447707" cy="742536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610" name="Straight Connector 1609">
                      <a:extLst>
                        <a:ext uri="{FF2B5EF4-FFF2-40B4-BE49-F238E27FC236}">
                          <a16:creationId xmlns:a16="http://schemas.microsoft.com/office/drawing/2014/main" id="{C3A200CB-DD45-2844-9B2A-216D2294E46B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47057" y="306185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11" name="Rectangle 1610">
                      <a:extLst>
                        <a:ext uri="{FF2B5EF4-FFF2-40B4-BE49-F238E27FC236}">
                          <a16:creationId xmlns:a16="http://schemas.microsoft.com/office/drawing/2014/main" id="{9F81BA2A-4420-5A43-A18E-D03C82FD59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6953" y="3071256"/>
                      <a:ext cx="131327" cy="11592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612" name="Straight Connector 1611">
                      <a:extLst>
                        <a:ext uri="{FF2B5EF4-FFF2-40B4-BE49-F238E27FC236}">
                          <a16:creationId xmlns:a16="http://schemas.microsoft.com/office/drawing/2014/main" id="{F63DFB73-9008-8E47-A15C-7CDC0A90F344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396367" y="306185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13" name="Rectangle 1612">
                      <a:extLst>
                        <a:ext uri="{FF2B5EF4-FFF2-40B4-BE49-F238E27FC236}">
                          <a16:creationId xmlns:a16="http://schemas.microsoft.com/office/drawing/2014/main" id="{4901C397-1487-3C46-BE52-DC66740DC7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17210" y="3702567"/>
                      <a:ext cx="131327" cy="11592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614" name="Rectangle 1613">
                      <a:extLst>
                        <a:ext uri="{FF2B5EF4-FFF2-40B4-BE49-F238E27FC236}">
                          <a16:creationId xmlns:a16="http://schemas.microsoft.com/office/drawing/2014/main" id="{8435296F-6B23-FF4D-BCC8-300A7106DF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5320" y="3157415"/>
                      <a:ext cx="444723" cy="74253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615" name="Straight Connector 1614">
                      <a:extLst>
                        <a:ext uri="{FF2B5EF4-FFF2-40B4-BE49-F238E27FC236}">
                          <a16:creationId xmlns:a16="http://schemas.microsoft.com/office/drawing/2014/main" id="{4B9A6ED5-68D5-5F4E-B1D9-1D7268CDFE0F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47057" y="3804392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616" name="Group 544">
                      <a:extLst>
                        <a:ext uri="{FF2B5EF4-FFF2-40B4-BE49-F238E27FC236}">
                          <a16:creationId xmlns:a16="http://schemas.microsoft.com/office/drawing/2014/main" id="{7127710C-0768-614C-B425-ED5139EC978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400318" y="3137421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644" name="Straight Connector 1643">
                        <a:extLst>
                          <a:ext uri="{FF2B5EF4-FFF2-40B4-BE49-F238E27FC236}">
                            <a16:creationId xmlns:a16="http://schemas.microsoft.com/office/drawing/2014/main" id="{169585E0-234F-0043-815C-9337631D636A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782" y="2845711"/>
                        <a:ext cx="113419" cy="924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45" name="Straight Connector 1644">
                        <a:extLst>
                          <a:ext uri="{FF2B5EF4-FFF2-40B4-BE49-F238E27FC236}">
                            <a16:creationId xmlns:a16="http://schemas.microsoft.com/office/drawing/2014/main" id="{832B8301-351A-4943-A8A4-89756B8BC41B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076" y="2938136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617" name="Group 547">
                      <a:extLst>
                        <a:ext uri="{FF2B5EF4-FFF2-40B4-BE49-F238E27FC236}">
                          <a16:creationId xmlns:a16="http://schemas.microsoft.com/office/drawing/2014/main" id="{0F80C0B1-E8B7-584E-BB76-A36754CAEDA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9838" y="3203285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642" name="Straight Connector 1641">
                        <a:extLst>
                          <a:ext uri="{FF2B5EF4-FFF2-40B4-BE49-F238E27FC236}">
                            <a16:creationId xmlns:a16="http://schemas.microsoft.com/office/drawing/2014/main" id="{FF273DAF-D46D-694D-B748-52B836CADE11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9263" y="2845642"/>
                        <a:ext cx="119388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43" name="Straight Connector 1642">
                        <a:extLst>
                          <a:ext uri="{FF2B5EF4-FFF2-40B4-BE49-F238E27FC236}">
                            <a16:creationId xmlns:a16="http://schemas.microsoft.com/office/drawing/2014/main" id="{9F018195-5B35-9645-80DF-DAFD938AF53B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557" y="2934934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618" name="Group 549">
                      <a:extLst>
                        <a:ext uri="{FF2B5EF4-FFF2-40B4-BE49-F238E27FC236}">
                          <a16:creationId xmlns:a16="http://schemas.microsoft.com/office/drawing/2014/main" id="{438A8C66-3D78-344E-96C6-236DB1FBB53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9358" y="3269149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640" name="Straight Connector 1639">
                        <a:extLst>
                          <a:ext uri="{FF2B5EF4-FFF2-40B4-BE49-F238E27FC236}">
                            <a16:creationId xmlns:a16="http://schemas.microsoft.com/office/drawing/2014/main" id="{431CCD44-CD37-7145-B8AE-BCC23C43853E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6759" y="2845572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41" name="Straight Connector 1640">
                        <a:extLst>
                          <a:ext uri="{FF2B5EF4-FFF2-40B4-BE49-F238E27FC236}">
                            <a16:creationId xmlns:a16="http://schemas.microsoft.com/office/drawing/2014/main" id="{FBCF33C2-A091-E545-88F4-C6751E1FBB92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036" y="293486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619" name="Group 550">
                      <a:extLst>
                        <a:ext uri="{FF2B5EF4-FFF2-40B4-BE49-F238E27FC236}">
                          <a16:creationId xmlns:a16="http://schemas.microsoft.com/office/drawing/2014/main" id="{EFD99DC6-58E7-3041-B9ED-DC565FE3F04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8878" y="3335013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638" name="Straight Connector 1637">
                        <a:extLst>
                          <a:ext uri="{FF2B5EF4-FFF2-40B4-BE49-F238E27FC236}">
                            <a16:creationId xmlns:a16="http://schemas.microsoft.com/office/drawing/2014/main" id="{89AEF845-2909-0E4F-A153-32BAEB9B937E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238" y="2845502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39" name="Straight Connector 1638">
                        <a:extLst>
                          <a:ext uri="{FF2B5EF4-FFF2-40B4-BE49-F238E27FC236}">
                            <a16:creationId xmlns:a16="http://schemas.microsoft.com/office/drawing/2014/main" id="{30BD0365-9EE5-E941-901A-FC591131293A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516" y="293479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620" name="Group 551">
                      <a:extLst>
                        <a:ext uri="{FF2B5EF4-FFF2-40B4-BE49-F238E27FC236}">
                          <a16:creationId xmlns:a16="http://schemas.microsoft.com/office/drawing/2014/main" id="{6C182843-47E5-1044-A24C-DD2D8319C09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8398" y="3400877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636" name="Straight Connector 1635">
                        <a:extLst>
                          <a:ext uri="{FF2B5EF4-FFF2-40B4-BE49-F238E27FC236}">
                            <a16:creationId xmlns:a16="http://schemas.microsoft.com/office/drawing/2014/main" id="{1877A5A1-5195-2748-803D-13DA4BBEEABE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718" y="2845433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37" name="Straight Connector 1636">
                        <a:extLst>
                          <a:ext uri="{FF2B5EF4-FFF2-40B4-BE49-F238E27FC236}">
                            <a16:creationId xmlns:a16="http://schemas.microsoft.com/office/drawing/2014/main" id="{6DECF026-CEB8-F34F-85B6-5F9DF33D54A0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995" y="293472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621" name="Group 552">
                      <a:extLst>
                        <a:ext uri="{FF2B5EF4-FFF2-40B4-BE49-F238E27FC236}">
                          <a16:creationId xmlns:a16="http://schemas.microsoft.com/office/drawing/2014/main" id="{588B3902-0EE5-F74A-AC43-4D7E177DA59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7918" y="3466741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634" name="Straight Connector 1633">
                        <a:extLst>
                          <a:ext uri="{FF2B5EF4-FFF2-40B4-BE49-F238E27FC236}">
                            <a16:creationId xmlns:a16="http://schemas.microsoft.com/office/drawing/2014/main" id="{7E693108-9527-A144-BC69-A39AC6E7BB42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199" y="2845363"/>
                        <a:ext cx="113419" cy="939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35" name="Straight Connector 1634">
                        <a:extLst>
                          <a:ext uri="{FF2B5EF4-FFF2-40B4-BE49-F238E27FC236}">
                            <a16:creationId xmlns:a16="http://schemas.microsoft.com/office/drawing/2014/main" id="{78BD4A52-8C11-7B4C-9428-8EB321B7DD39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3477" y="2939355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622" name="Group 555">
                      <a:extLst>
                        <a:ext uri="{FF2B5EF4-FFF2-40B4-BE49-F238E27FC236}">
                          <a16:creationId xmlns:a16="http://schemas.microsoft.com/office/drawing/2014/main" id="{E4DB450A-C4F3-2941-9EF9-BB5774FCFA6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7438" y="3532605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632" name="Straight Connector 1631">
                        <a:extLst>
                          <a:ext uri="{FF2B5EF4-FFF2-40B4-BE49-F238E27FC236}">
                            <a16:creationId xmlns:a16="http://schemas.microsoft.com/office/drawing/2014/main" id="{5ADB41B7-AD45-5B43-9F87-EF98961FEA3A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679" y="2842160"/>
                        <a:ext cx="113419" cy="971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33" name="Straight Connector 1632">
                        <a:extLst>
                          <a:ext uri="{FF2B5EF4-FFF2-40B4-BE49-F238E27FC236}">
                            <a16:creationId xmlns:a16="http://schemas.microsoft.com/office/drawing/2014/main" id="{8AE10DF0-FE41-1F4B-95FF-81AC84C4A1BB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0972" y="2939284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623" name="Group 556">
                      <a:extLst>
                        <a:ext uri="{FF2B5EF4-FFF2-40B4-BE49-F238E27FC236}">
                          <a16:creationId xmlns:a16="http://schemas.microsoft.com/office/drawing/2014/main" id="{F615EE8F-919D-824C-A8BA-C82266DBFB0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6958" y="3598469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630" name="Straight Connector 1629">
                        <a:extLst>
                          <a:ext uri="{FF2B5EF4-FFF2-40B4-BE49-F238E27FC236}">
                            <a16:creationId xmlns:a16="http://schemas.microsoft.com/office/drawing/2014/main" id="{7D41954C-E43D-9345-AA3A-2D6DBAFE0CD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9158" y="2842090"/>
                        <a:ext cx="113419" cy="971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31" name="Straight Connector 1630">
                        <a:extLst>
                          <a:ext uri="{FF2B5EF4-FFF2-40B4-BE49-F238E27FC236}">
                            <a16:creationId xmlns:a16="http://schemas.microsoft.com/office/drawing/2014/main" id="{1D514AC8-18AE-BB47-A867-D99FC6B5944D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452" y="2939215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624" name="Group 557">
                      <a:extLst>
                        <a:ext uri="{FF2B5EF4-FFF2-40B4-BE49-F238E27FC236}">
                          <a16:creationId xmlns:a16="http://schemas.microsoft.com/office/drawing/2014/main" id="{D0A50830-6ECF-0347-9E90-0650BCA1168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6478" y="3664333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628" name="Straight Connector 1627">
                        <a:extLst>
                          <a:ext uri="{FF2B5EF4-FFF2-40B4-BE49-F238E27FC236}">
                            <a16:creationId xmlns:a16="http://schemas.microsoft.com/office/drawing/2014/main" id="{56471FAD-1690-FB4E-ABB3-CA5FC1974CE1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6654" y="2846719"/>
                        <a:ext cx="113419" cy="9242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29" name="Straight Connector 1628">
                        <a:extLst>
                          <a:ext uri="{FF2B5EF4-FFF2-40B4-BE49-F238E27FC236}">
                            <a16:creationId xmlns:a16="http://schemas.microsoft.com/office/drawing/2014/main" id="{8DA93F94-E553-B141-8EE5-BD9781617B49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933" y="2939145"/>
                        <a:ext cx="45069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625" name="Group 558">
                      <a:extLst>
                        <a:ext uri="{FF2B5EF4-FFF2-40B4-BE49-F238E27FC236}">
                          <a16:creationId xmlns:a16="http://schemas.microsoft.com/office/drawing/2014/main" id="{C4ED29A0-28D1-DF44-B7FA-B807FADA0D3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5998" y="3730197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626" name="Straight Connector 1625">
                        <a:extLst>
                          <a:ext uri="{FF2B5EF4-FFF2-40B4-BE49-F238E27FC236}">
                            <a16:creationId xmlns:a16="http://schemas.microsoft.com/office/drawing/2014/main" id="{DD7F3869-B14B-AA4A-A6F0-4EBEB6F709E8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133" y="2846650"/>
                        <a:ext cx="113419" cy="9242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27" name="Straight Connector 1626">
                        <a:extLst>
                          <a:ext uri="{FF2B5EF4-FFF2-40B4-BE49-F238E27FC236}">
                            <a16:creationId xmlns:a16="http://schemas.microsoft.com/office/drawing/2014/main" id="{AC55E71E-1CEA-0F47-9140-4D22A139E784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413" y="2939076"/>
                        <a:ext cx="45069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1588" name="Straight Connector 1587">
                    <a:extLst>
                      <a:ext uri="{FF2B5EF4-FFF2-40B4-BE49-F238E27FC236}">
                        <a16:creationId xmlns:a16="http://schemas.microsoft.com/office/drawing/2014/main" id="{51AEFC79-C0CE-354E-9AE3-4586ACDA69B9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6685171" y="4525377"/>
                    <a:ext cx="4763" cy="855662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9" name="Straight Connector 1588">
                    <a:extLst>
                      <a:ext uri="{FF2B5EF4-FFF2-40B4-BE49-F238E27FC236}">
                        <a16:creationId xmlns:a16="http://schemas.microsoft.com/office/drawing/2014/main" id="{FD4F1EE2-46C7-9449-A095-4B87647A998C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2784" y="4706352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0" name="Straight Connector 1589">
                    <a:extLst>
                      <a:ext uri="{FF2B5EF4-FFF2-40B4-BE49-F238E27FC236}">
                        <a16:creationId xmlns:a16="http://schemas.microsoft.com/office/drawing/2014/main" id="{E59D1F5E-1765-A542-99FE-0E143DE7282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4771439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1" name="Straight Connector 1590">
                    <a:extLst>
                      <a:ext uri="{FF2B5EF4-FFF2-40B4-BE49-F238E27FC236}">
                        <a16:creationId xmlns:a16="http://schemas.microsoft.com/office/drawing/2014/main" id="{3B2F561D-5B7D-BD48-9097-1F4078A50016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4849227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2" name="Straight Connector 1591">
                    <a:extLst>
                      <a:ext uri="{FF2B5EF4-FFF2-40B4-BE49-F238E27FC236}">
                        <a16:creationId xmlns:a16="http://schemas.microsoft.com/office/drawing/2014/main" id="{44057ECE-E09C-444B-90FB-1C7FD86620A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9609" y="4914314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3" name="Straight Connector 1592">
                    <a:extLst>
                      <a:ext uri="{FF2B5EF4-FFF2-40B4-BE49-F238E27FC236}">
                        <a16:creationId xmlns:a16="http://schemas.microsoft.com/office/drawing/2014/main" id="{67F46BC3-97F2-D547-925B-28D0A49E274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8021" y="4976227"/>
                    <a:ext cx="6032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4" name="Straight Connector 1593">
                    <a:extLst>
                      <a:ext uri="{FF2B5EF4-FFF2-40B4-BE49-F238E27FC236}">
                        <a16:creationId xmlns:a16="http://schemas.microsoft.com/office/drawing/2014/main" id="{B904CD11-034A-A147-85C0-964CA3FF023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8021" y="5044489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5" name="Straight Connector 1594">
                    <a:extLst>
                      <a:ext uri="{FF2B5EF4-FFF2-40B4-BE49-F238E27FC236}">
                        <a16:creationId xmlns:a16="http://schemas.microsoft.com/office/drawing/2014/main" id="{5993DDFC-AEA0-3D41-8002-235FA39FD94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6434" y="511433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6" name="Straight Connector 1595">
                    <a:extLst>
                      <a:ext uri="{FF2B5EF4-FFF2-40B4-BE49-F238E27FC236}">
                        <a16:creationId xmlns:a16="http://schemas.microsoft.com/office/drawing/2014/main" id="{DF48E2ED-5D97-7646-BD9C-C3E60048AC8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9609" y="518418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7" name="Straight Connector 1596">
                    <a:extLst>
                      <a:ext uri="{FF2B5EF4-FFF2-40B4-BE49-F238E27FC236}">
                        <a16:creationId xmlns:a16="http://schemas.microsoft.com/office/drawing/2014/main" id="{893604D8-A701-6544-BAFC-76EA39B76A1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5252452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8" name="Straight Connector 1597">
                    <a:extLst>
                      <a:ext uri="{FF2B5EF4-FFF2-40B4-BE49-F238E27FC236}">
                        <a16:creationId xmlns:a16="http://schemas.microsoft.com/office/drawing/2014/main" id="{D7C394DE-4634-3043-9B2B-C0B111EEF53C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5322302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9" name="Straight Connector 1598">
                    <a:extLst>
                      <a:ext uri="{FF2B5EF4-FFF2-40B4-BE49-F238E27FC236}">
                        <a16:creationId xmlns:a16="http://schemas.microsoft.com/office/drawing/2014/main" id="{7C02002F-ACDC-494F-B6D1-BFA4A813C8A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2784" y="538738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0" name="Straight Connector 1599">
                    <a:extLst>
                      <a:ext uri="{FF2B5EF4-FFF2-40B4-BE49-F238E27FC236}">
                        <a16:creationId xmlns:a16="http://schemas.microsoft.com/office/drawing/2014/main" id="{909B7D10-613D-9245-A151-344ADF19B1BB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6632784" y="4531727"/>
                    <a:ext cx="58737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601" name="Group 1600">
                    <a:extLst>
                      <a:ext uri="{FF2B5EF4-FFF2-40B4-BE49-F238E27FC236}">
                        <a16:creationId xmlns:a16="http://schemas.microsoft.com/office/drawing/2014/main" id="{A616C864-71EE-B54E-939B-3D3A42BF91D4}"/>
                      </a:ext>
                    </a:extLst>
                  </p:cNvPr>
                  <p:cNvGrpSpPr/>
                  <p:nvPr/>
                </p:nvGrpSpPr>
                <p:grpSpPr>
                  <a:xfrm>
                    <a:off x="6434171" y="4488570"/>
                    <a:ext cx="224203" cy="179034"/>
                    <a:chOff x="3668110" y="2448910"/>
                    <a:chExt cx="3794234" cy="2165130"/>
                  </a:xfrm>
                </p:grpSpPr>
                <p:sp>
                  <p:nvSpPr>
                    <p:cNvPr id="1602" name="Rectangle 1601">
                      <a:extLst>
                        <a:ext uri="{FF2B5EF4-FFF2-40B4-BE49-F238E27FC236}">
                          <a16:creationId xmlns:a16="http://schemas.microsoft.com/office/drawing/2014/main" id="{5A762B41-8A5B-6640-A148-274FEDF957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68110" y="3741409"/>
                      <a:ext cx="3780587" cy="872631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rgbClr val="B8C2C9"/>
                        </a:gs>
                        <a:gs pos="21000">
                          <a:schemeClr val="bg1"/>
                        </a:gs>
                        <a:gs pos="60000">
                          <a:srgbClr val="D6DCE0"/>
                        </a:gs>
                        <a:gs pos="100000">
                          <a:srgbClr val="B8C2C9"/>
                        </a:gs>
                      </a:gsLst>
                      <a:lin ang="0" scaled="0"/>
                    </a:gradFill>
                    <a:ln w="635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03" name="Freeform 1602">
                      <a:extLst>
                        <a:ext uri="{FF2B5EF4-FFF2-40B4-BE49-F238E27FC236}">
                          <a16:creationId xmlns:a16="http://schemas.microsoft.com/office/drawing/2014/main" id="{9B7CD8E5-AF15-AB4D-8F92-7CC71A7A05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8620" y="2448910"/>
                      <a:ext cx="3783724" cy="1324303"/>
                    </a:xfrm>
                    <a:custGeom>
                      <a:avLst/>
                      <a:gdLst>
                        <a:gd name="connsiteX0" fmla="*/ 0 w 3783724"/>
                        <a:gd name="connsiteY0" fmla="*/ 1313793 h 1324303"/>
                        <a:gd name="connsiteX1" fmla="*/ 0 w 3783724"/>
                        <a:gd name="connsiteY1" fmla="*/ 1313793 h 1324303"/>
                        <a:gd name="connsiteX2" fmla="*/ 252248 w 3783724"/>
                        <a:gd name="connsiteY2" fmla="*/ 0 h 1324303"/>
                        <a:gd name="connsiteX3" fmla="*/ 3415862 w 3783724"/>
                        <a:gd name="connsiteY3" fmla="*/ 21020 h 1324303"/>
                        <a:gd name="connsiteX4" fmla="*/ 3783724 w 3783724"/>
                        <a:gd name="connsiteY4" fmla="*/ 1324303 h 1324303"/>
                        <a:gd name="connsiteX5" fmla="*/ 0 w 3783724"/>
                        <a:gd name="connsiteY5" fmla="*/ 1313793 h 13243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783724" h="1324303">
                          <a:moveTo>
                            <a:pt x="0" y="1313793"/>
                          </a:moveTo>
                          <a:lnTo>
                            <a:pt x="0" y="1313793"/>
                          </a:lnTo>
                          <a:lnTo>
                            <a:pt x="252248" y="0"/>
                          </a:lnTo>
                          <a:lnTo>
                            <a:pt x="3415862" y="21020"/>
                          </a:lnTo>
                          <a:lnTo>
                            <a:pt x="3783724" y="1324303"/>
                          </a:lnTo>
                          <a:lnTo>
                            <a:pt x="0" y="1313793"/>
                          </a:lnTo>
                          <a:close/>
                        </a:path>
                      </a:pathLst>
                    </a:custGeom>
                    <a:solidFill>
                      <a:srgbClr val="B8C2C9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604" name="Group 1603">
                      <a:extLst>
                        <a:ext uri="{FF2B5EF4-FFF2-40B4-BE49-F238E27FC236}">
                          <a16:creationId xmlns:a16="http://schemas.microsoft.com/office/drawing/2014/main" id="{35F37621-3667-C44B-A08E-C51F443B7C3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41378" y="2603243"/>
                      <a:ext cx="3202061" cy="1066110"/>
                      <a:chOff x="7939341" y="3037317"/>
                      <a:chExt cx="897649" cy="353919"/>
                    </a:xfrm>
                  </p:grpSpPr>
                  <p:sp>
                    <p:nvSpPr>
                      <p:cNvPr id="1605" name="Freeform 1604">
                        <a:extLst>
                          <a:ext uri="{FF2B5EF4-FFF2-40B4-BE49-F238E27FC236}">
                            <a16:creationId xmlns:a16="http://schemas.microsoft.com/office/drawing/2014/main" id="{980C0CCE-3ABC-E746-B1AF-A740EAA940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64170" y="3037317"/>
                        <a:ext cx="849158" cy="198115"/>
                      </a:xfrm>
                      <a:custGeom>
                        <a:avLst/>
                        <a:gdLst>
                          <a:gd name="connsiteX0" fmla="*/ 3725333 w 4588933"/>
                          <a:gd name="connsiteY0" fmla="*/ 0 h 1049866"/>
                          <a:gd name="connsiteX1" fmla="*/ 4588933 w 4588933"/>
                          <a:gd name="connsiteY1" fmla="*/ 270933 h 1049866"/>
                          <a:gd name="connsiteX2" fmla="*/ 3962400 w 4588933"/>
                          <a:gd name="connsiteY2" fmla="*/ 541866 h 1049866"/>
                          <a:gd name="connsiteX3" fmla="*/ 3742267 w 4588933"/>
                          <a:gd name="connsiteY3" fmla="*/ 457200 h 1049866"/>
                          <a:gd name="connsiteX4" fmla="*/ 2269067 w 4588933"/>
                          <a:gd name="connsiteY4" fmla="*/ 1049866 h 1049866"/>
                          <a:gd name="connsiteX5" fmla="*/ 880533 w 4588933"/>
                          <a:gd name="connsiteY5" fmla="*/ 457200 h 1049866"/>
                          <a:gd name="connsiteX6" fmla="*/ 592667 w 4588933"/>
                          <a:gd name="connsiteY6" fmla="*/ 541866 h 1049866"/>
                          <a:gd name="connsiteX7" fmla="*/ 0 w 4588933"/>
                          <a:gd name="connsiteY7" fmla="*/ 254000 h 1049866"/>
                          <a:gd name="connsiteX8" fmla="*/ 880533 w 4588933"/>
                          <a:gd name="connsiteY8" fmla="*/ 16933 h 1049866"/>
                          <a:gd name="connsiteX9" fmla="*/ 2302933 w 4588933"/>
                          <a:gd name="connsiteY9" fmla="*/ 626533 h 1049866"/>
                          <a:gd name="connsiteX10" fmla="*/ 3725333 w 4588933"/>
                          <a:gd name="connsiteY10" fmla="*/ 0 h 1049866"/>
                          <a:gd name="connsiteX0" fmla="*/ 3725333 w 4641485"/>
                          <a:gd name="connsiteY0" fmla="*/ 0 h 1049866"/>
                          <a:gd name="connsiteX1" fmla="*/ 4641485 w 4641485"/>
                          <a:gd name="connsiteY1" fmla="*/ 239402 h 1049866"/>
                          <a:gd name="connsiteX2" fmla="*/ 3962400 w 4641485"/>
                          <a:gd name="connsiteY2" fmla="*/ 541866 h 1049866"/>
                          <a:gd name="connsiteX3" fmla="*/ 3742267 w 4641485"/>
                          <a:gd name="connsiteY3" fmla="*/ 457200 h 1049866"/>
                          <a:gd name="connsiteX4" fmla="*/ 2269067 w 4641485"/>
                          <a:gd name="connsiteY4" fmla="*/ 1049866 h 1049866"/>
                          <a:gd name="connsiteX5" fmla="*/ 880533 w 4641485"/>
                          <a:gd name="connsiteY5" fmla="*/ 457200 h 1049866"/>
                          <a:gd name="connsiteX6" fmla="*/ 592667 w 4641485"/>
                          <a:gd name="connsiteY6" fmla="*/ 541866 h 1049866"/>
                          <a:gd name="connsiteX7" fmla="*/ 0 w 4641485"/>
                          <a:gd name="connsiteY7" fmla="*/ 254000 h 1049866"/>
                          <a:gd name="connsiteX8" fmla="*/ 880533 w 4641485"/>
                          <a:gd name="connsiteY8" fmla="*/ 16933 h 1049866"/>
                          <a:gd name="connsiteX9" fmla="*/ 2302933 w 4641485"/>
                          <a:gd name="connsiteY9" fmla="*/ 626533 h 1049866"/>
                          <a:gd name="connsiteX10" fmla="*/ 3725333 w 4641485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73798 w 4673016"/>
                          <a:gd name="connsiteY3" fmla="*/ 45720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84308 w 4673016"/>
                          <a:gd name="connsiteY3" fmla="*/ 404648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815839 w 4673016"/>
                          <a:gd name="connsiteY3" fmla="*/ 46771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673016" h="1049866">
                            <a:moveTo>
                              <a:pt x="3756864" y="0"/>
                            </a:moveTo>
                            <a:lnTo>
                              <a:pt x="4673016" y="239402"/>
                            </a:lnTo>
                            <a:lnTo>
                              <a:pt x="3993931" y="541866"/>
                            </a:lnTo>
                            <a:lnTo>
                              <a:pt x="3815839" y="467710"/>
                            </a:lnTo>
                            <a:lnTo>
                              <a:pt x="2300598" y="1049866"/>
                            </a:lnTo>
                            <a:lnTo>
                              <a:pt x="912064" y="457200"/>
                            </a:lnTo>
                            <a:lnTo>
                              <a:pt x="624198" y="541866"/>
                            </a:lnTo>
                            <a:lnTo>
                              <a:pt x="0" y="275021"/>
                            </a:lnTo>
                            <a:lnTo>
                              <a:pt x="912064" y="16933"/>
                            </a:lnTo>
                            <a:lnTo>
                              <a:pt x="2323954" y="616023"/>
                            </a:lnTo>
                            <a:lnTo>
                              <a:pt x="3756864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606" name="Freeform 1605">
                        <a:extLst>
                          <a:ext uri="{FF2B5EF4-FFF2-40B4-BE49-F238E27FC236}">
                            <a16:creationId xmlns:a16="http://schemas.microsoft.com/office/drawing/2014/main" id="{AFFB1AA9-5391-4F49-B3E8-6EFDEE22CFE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19948" y="3206783"/>
                        <a:ext cx="317042" cy="170569"/>
                      </a:xfrm>
                      <a:custGeom>
                        <a:avLst/>
                        <a:gdLst>
                          <a:gd name="connsiteX0" fmla="*/ 21021 w 1744718"/>
                          <a:gd name="connsiteY0" fmla="*/ 0 h 903890"/>
                          <a:gd name="connsiteX1" fmla="*/ 1744718 w 1744718"/>
                          <a:gd name="connsiteY1" fmla="*/ 693683 h 903890"/>
                          <a:gd name="connsiteX2" fmla="*/ 1145628 w 1744718"/>
                          <a:gd name="connsiteY2" fmla="*/ 903890 h 903890"/>
                          <a:gd name="connsiteX3" fmla="*/ 0 w 1744718"/>
                          <a:gd name="connsiteY3" fmla="*/ 451945 h 903890"/>
                          <a:gd name="connsiteX4" fmla="*/ 21021 w 1744718"/>
                          <a:gd name="connsiteY4" fmla="*/ 0 h 9038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44718" h="903890">
                            <a:moveTo>
                              <a:pt x="21021" y="0"/>
                            </a:moveTo>
                            <a:lnTo>
                              <a:pt x="1744718" y="693683"/>
                            </a:lnTo>
                            <a:lnTo>
                              <a:pt x="1145628" y="903890"/>
                            </a:lnTo>
                            <a:lnTo>
                              <a:pt x="0" y="451945"/>
                            </a:lnTo>
                            <a:lnTo>
                              <a:pt x="21021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607" name="Freeform 1606">
                        <a:extLst>
                          <a:ext uri="{FF2B5EF4-FFF2-40B4-BE49-F238E27FC236}">
                            <a16:creationId xmlns:a16="http://schemas.microsoft.com/office/drawing/2014/main" id="{2B7328EE-F236-5F47-8F3D-E670F5CC5DE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9341" y="3206783"/>
                        <a:ext cx="311312" cy="168585"/>
                      </a:xfrm>
                      <a:custGeom>
                        <a:avLst/>
                        <a:gdLst>
                          <a:gd name="connsiteX0" fmla="*/ 1702676 w 1713187"/>
                          <a:gd name="connsiteY0" fmla="*/ 0 h 893380"/>
                          <a:gd name="connsiteX1" fmla="*/ 1713187 w 1713187"/>
                          <a:gd name="connsiteY1" fmla="*/ 472966 h 893380"/>
                          <a:gd name="connsiteX2" fmla="*/ 578069 w 1713187"/>
                          <a:gd name="connsiteY2" fmla="*/ 893380 h 893380"/>
                          <a:gd name="connsiteX3" fmla="*/ 0 w 1713187"/>
                          <a:gd name="connsiteY3" fmla="*/ 693683 h 893380"/>
                          <a:gd name="connsiteX4" fmla="*/ 1702676 w 1713187"/>
                          <a:gd name="connsiteY4" fmla="*/ 0 h 893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13187" h="893380">
                            <a:moveTo>
                              <a:pt x="1702676" y="0"/>
                            </a:moveTo>
                            <a:lnTo>
                              <a:pt x="1713187" y="472966"/>
                            </a:lnTo>
                            <a:lnTo>
                              <a:pt x="578069" y="893380"/>
                            </a:lnTo>
                            <a:lnTo>
                              <a:pt x="0" y="693683"/>
                            </a:lnTo>
                            <a:lnTo>
                              <a:pt x="1702676" y="0"/>
                            </a:lnTo>
                            <a:close/>
                          </a:path>
                        </a:pathLst>
                      </a:custGeom>
                      <a:solidFill>
                        <a:srgbClr val="0000A8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608" name="Freeform 1607">
                        <a:extLst>
                          <a:ext uri="{FF2B5EF4-FFF2-40B4-BE49-F238E27FC236}">
                            <a16:creationId xmlns:a16="http://schemas.microsoft.com/office/drawing/2014/main" id="{E8DB347E-300E-604B-9061-178C796029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47413" y="3123483"/>
                        <a:ext cx="676892" cy="267753"/>
                      </a:xfrm>
                      <a:custGeom>
                        <a:avLst/>
                        <a:gdLst>
                          <a:gd name="connsiteX0" fmla="*/ 599089 w 4162096"/>
                          <a:gd name="connsiteY0" fmla="*/ 273269 h 1618593"/>
                          <a:gd name="connsiteX1" fmla="*/ 882869 w 4162096"/>
                          <a:gd name="connsiteY1" fmla="*/ 199697 h 1618593"/>
                          <a:gd name="connsiteX2" fmla="*/ 2312276 w 4162096"/>
                          <a:gd name="connsiteY2" fmla="*/ 798786 h 1618593"/>
                          <a:gd name="connsiteX3" fmla="*/ 3794234 w 4162096"/>
                          <a:gd name="connsiteY3" fmla="*/ 199697 h 1618593"/>
                          <a:gd name="connsiteX4" fmla="*/ 4014951 w 4162096"/>
                          <a:gd name="connsiteY4" fmla="*/ 273269 h 1618593"/>
                          <a:gd name="connsiteX5" fmla="*/ 3058510 w 4162096"/>
                          <a:gd name="connsiteY5" fmla="*/ 641131 h 1618593"/>
                          <a:gd name="connsiteX6" fmla="*/ 3026979 w 4162096"/>
                          <a:gd name="connsiteY6" fmla="*/ 1114097 h 1618593"/>
                          <a:gd name="connsiteX7" fmla="*/ 4162096 w 4162096"/>
                          <a:gd name="connsiteY7" fmla="*/ 1545021 h 1618593"/>
                          <a:gd name="connsiteX8" fmla="*/ 3878317 w 4162096"/>
                          <a:gd name="connsiteY8" fmla="*/ 1608083 h 1618593"/>
                          <a:gd name="connsiteX9" fmla="*/ 2301765 w 4162096"/>
                          <a:gd name="connsiteY9" fmla="*/ 945931 h 1618593"/>
                          <a:gd name="connsiteX10" fmla="*/ 693682 w 4162096"/>
                          <a:gd name="connsiteY10" fmla="*/ 1618593 h 1618593"/>
                          <a:gd name="connsiteX11" fmla="*/ 430924 w 4162096"/>
                          <a:gd name="connsiteY11" fmla="*/ 1524000 h 1618593"/>
                          <a:gd name="connsiteX12" fmla="*/ 1576551 w 4162096"/>
                          <a:gd name="connsiteY12" fmla="*/ 1082566 h 1618593"/>
                          <a:gd name="connsiteX13" fmla="*/ 1545020 w 4162096"/>
                          <a:gd name="connsiteY13" fmla="*/ 609600 h 1618593"/>
                          <a:gd name="connsiteX14" fmla="*/ 0 w 4162096"/>
                          <a:gd name="connsiteY14" fmla="*/ 0 h 1618593"/>
                          <a:gd name="connsiteX15" fmla="*/ 872358 w 4162096"/>
                          <a:gd name="connsiteY15" fmla="*/ 210207 h 1618593"/>
                          <a:gd name="connsiteX16" fmla="*/ 872358 w 4162096"/>
                          <a:gd name="connsiteY16" fmla="*/ 210207 h 1618593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15" fmla="*/ 441434 w 3731172"/>
                          <a:gd name="connsiteY15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357351 w 3731172"/>
                          <a:gd name="connsiteY14" fmla="*/ 115613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56137 w 3731172"/>
                          <a:gd name="connsiteY13" fmla="*/ 441434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903890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575034 w 3710151"/>
                          <a:gd name="connsiteY6" fmla="*/ 91440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06565 w 3710151"/>
                          <a:gd name="connsiteY6" fmla="*/ 92491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5151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09858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62012 w 3725019"/>
                          <a:gd name="connsiteY0" fmla="*/ 73572 h 1418896"/>
                          <a:gd name="connsiteX1" fmla="*/ 445792 w 3725019"/>
                          <a:gd name="connsiteY1" fmla="*/ 0 h 1418896"/>
                          <a:gd name="connsiteX2" fmla="*/ 1852896 w 3725019"/>
                          <a:gd name="connsiteY2" fmla="*/ 591655 h 1418896"/>
                          <a:gd name="connsiteX3" fmla="*/ 3357157 w 3725019"/>
                          <a:gd name="connsiteY3" fmla="*/ 0 h 1418896"/>
                          <a:gd name="connsiteX4" fmla="*/ 3577874 w 3725019"/>
                          <a:gd name="connsiteY4" fmla="*/ 73572 h 1418896"/>
                          <a:gd name="connsiteX5" fmla="*/ 2632585 w 3725019"/>
                          <a:gd name="connsiteY5" fmla="*/ 448868 h 1418896"/>
                          <a:gd name="connsiteX6" fmla="*/ 2625150 w 3725019"/>
                          <a:gd name="connsiteY6" fmla="*/ 902607 h 1418896"/>
                          <a:gd name="connsiteX7" fmla="*/ 3725019 w 3725019"/>
                          <a:gd name="connsiteY7" fmla="*/ 1345324 h 1418896"/>
                          <a:gd name="connsiteX8" fmla="*/ 3441240 w 3725019"/>
                          <a:gd name="connsiteY8" fmla="*/ 1408386 h 1418896"/>
                          <a:gd name="connsiteX9" fmla="*/ 1864688 w 3725019"/>
                          <a:gd name="connsiteY9" fmla="*/ 746234 h 1418896"/>
                          <a:gd name="connsiteX10" fmla="*/ 256605 w 3725019"/>
                          <a:gd name="connsiteY10" fmla="*/ 1418896 h 1418896"/>
                          <a:gd name="connsiteX11" fmla="*/ 0 w 3725019"/>
                          <a:gd name="connsiteY11" fmla="*/ 1331097 h 1418896"/>
                          <a:gd name="connsiteX12" fmla="*/ 1113454 w 3725019"/>
                          <a:gd name="connsiteY12" fmla="*/ 903890 h 1418896"/>
                          <a:gd name="connsiteX13" fmla="*/ 1102302 w 3725019"/>
                          <a:gd name="connsiteY13" fmla="*/ 451945 h 1418896"/>
                          <a:gd name="connsiteX14" fmla="*/ 183032 w 3725019"/>
                          <a:gd name="connsiteY14" fmla="*/ 84081 h 1418896"/>
                          <a:gd name="connsiteX15" fmla="*/ 162012 w 3725019"/>
                          <a:gd name="connsiteY15" fmla="*/ 73572 h 14188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3725019" h="1418896">
                            <a:moveTo>
                              <a:pt x="162012" y="73572"/>
                            </a:moveTo>
                            <a:lnTo>
                              <a:pt x="445792" y="0"/>
                            </a:lnTo>
                            <a:lnTo>
                              <a:pt x="1852896" y="591655"/>
                            </a:lnTo>
                            <a:lnTo>
                              <a:pt x="3357157" y="0"/>
                            </a:lnTo>
                            <a:lnTo>
                              <a:pt x="3577874" y="73572"/>
                            </a:lnTo>
                            <a:lnTo>
                              <a:pt x="2632585" y="448868"/>
                            </a:lnTo>
                            <a:lnTo>
                              <a:pt x="2625150" y="902607"/>
                            </a:lnTo>
                            <a:lnTo>
                              <a:pt x="3725019" y="1345324"/>
                            </a:lnTo>
                            <a:lnTo>
                              <a:pt x="3441240" y="1408386"/>
                            </a:lnTo>
                            <a:lnTo>
                              <a:pt x="1864688" y="746234"/>
                            </a:lnTo>
                            <a:lnTo>
                              <a:pt x="256605" y="1418896"/>
                            </a:lnTo>
                            <a:lnTo>
                              <a:pt x="0" y="1331097"/>
                            </a:lnTo>
                            <a:lnTo>
                              <a:pt x="1113454" y="903890"/>
                            </a:lnTo>
                            <a:cubicBezTo>
                              <a:pt x="1113454" y="760249"/>
                              <a:pt x="1102302" y="595586"/>
                              <a:pt x="1102302" y="451945"/>
                            </a:cubicBezTo>
                            <a:lnTo>
                              <a:pt x="183032" y="84081"/>
                            </a:lnTo>
                            <a:cubicBezTo>
                              <a:pt x="26317" y="21019"/>
                              <a:pt x="169019" y="77075"/>
                              <a:pt x="162012" y="73572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517" name="Group 1516">
                  <a:extLst>
                    <a:ext uri="{FF2B5EF4-FFF2-40B4-BE49-F238E27FC236}">
                      <a16:creationId xmlns:a16="http://schemas.microsoft.com/office/drawing/2014/main" id="{F2917793-D605-B849-BBEE-338D24A50838}"/>
                    </a:ext>
                  </a:extLst>
                </p:cNvPr>
                <p:cNvGrpSpPr/>
                <p:nvPr/>
              </p:nvGrpSpPr>
              <p:grpSpPr>
                <a:xfrm>
                  <a:off x="7734580" y="4641605"/>
                  <a:ext cx="267360" cy="997195"/>
                  <a:chOff x="6424161" y="4488570"/>
                  <a:chExt cx="267360" cy="997195"/>
                </a:xfrm>
              </p:grpSpPr>
              <p:grpSp>
                <p:nvGrpSpPr>
                  <p:cNvPr id="1520" name="Group 506">
                    <a:extLst>
                      <a:ext uri="{FF2B5EF4-FFF2-40B4-BE49-F238E27FC236}">
                        <a16:creationId xmlns:a16="http://schemas.microsoft.com/office/drawing/2014/main" id="{955BBAF6-C544-F941-9000-529D7EE30C7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424161" y="4637077"/>
                    <a:ext cx="235570" cy="848688"/>
                    <a:chOff x="6395998" y="3062424"/>
                    <a:chExt cx="564403" cy="837478"/>
                  </a:xfrm>
                </p:grpSpPr>
                <p:sp>
                  <p:nvSpPr>
                    <p:cNvPr id="1550" name="Rectangle 1549">
                      <a:extLst>
                        <a:ext uri="{FF2B5EF4-FFF2-40B4-BE49-F238E27FC236}">
                          <a16:creationId xmlns:a16="http://schemas.microsoft.com/office/drawing/2014/main" id="{38CBBD4C-071B-2A43-AFE1-EA793281B8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9786" y="3061857"/>
                      <a:ext cx="447707" cy="742536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551" name="Straight Connector 1550">
                      <a:extLst>
                        <a:ext uri="{FF2B5EF4-FFF2-40B4-BE49-F238E27FC236}">
                          <a16:creationId xmlns:a16="http://schemas.microsoft.com/office/drawing/2014/main" id="{F66DCF05-D8BA-9F46-B2A6-1D1E3866BC67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47057" y="306185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52" name="Rectangle 1551">
                      <a:extLst>
                        <a:ext uri="{FF2B5EF4-FFF2-40B4-BE49-F238E27FC236}">
                          <a16:creationId xmlns:a16="http://schemas.microsoft.com/office/drawing/2014/main" id="{1429C9E6-F6D2-804B-9054-C5B42B49FB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6953" y="3071256"/>
                      <a:ext cx="131327" cy="11592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553" name="Straight Connector 1552">
                      <a:extLst>
                        <a:ext uri="{FF2B5EF4-FFF2-40B4-BE49-F238E27FC236}">
                          <a16:creationId xmlns:a16="http://schemas.microsoft.com/office/drawing/2014/main" id="{5C198BB9-B507-1147-BC5F-45090D440145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396367" y="306185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54" name="Rectangle 1553">
                      <a:extLst>
                        <a:ext uri="{FF2B5EF4-FFF2-40B4-BE49-F238E27FC236}">
                          <a16:creationId xmlns:a16="http://schemas.microsoft.com/office/drawing/2014/main" id="{067374E9-C773-9A45-895F-53ABEA21EC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17210" y="3702567"/>
                      <a:ext cx="131327" cy="11592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555" name="Rectangle 1554">
                      <a:extLst>
                        <a:ext uri="{FF2B5EF4-FFF2-40B4-BE49-F238E27FC236}">
                          <a16:creationId xmlns:a16="http://schemas.microsoft.com/office/drawing/2014/main" id="{BEB755DE-93EE-B94B-BF4F-7E39F74CBD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5320" y="3157415"/>
                      <a:ext cx="444723" cy="74253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556" name="Straight Connector 1555">
                      <a:extLst>
                        <a:ext uri="{FF2B5EF4-FFF2-40B4-BE49-F238E27FC236}">
                          <a16:creationId xmlns:a16="http://schemas.microsoft.com/office/drawing/2014/main" id="{7C53239E-91F4-6D4D-AEF6-7A4DC724C10D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47057" y="3804392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557" name="Group 544">
                      <a:extLst>
                        <a:ext uri="{FF2B5EF4-FFF2-40B4-BE49-F238E27FC236}">
                          <a16:creationId xmlns:a16="http://schemas.microsoft.com/office/drawing/2014/main" id="{46B5E060-33BB-6C42-8892-DC9F58D2034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400318" y="3137421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585" name="Straight Connector 1584">
                        <a:extLst>
                          <a:ext uri="{FF2B5EF4-FFF2-40B4-BE49-F238E27FC236}">
                            <a16:creationId xmlns:a16="http://schemas.microsoft.com/office/drawing/2014/main" id="{ADBDFE04-15F5-974B-849B-DD6A2B29DAF7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782" y="2845711"/>
                        <a:ext cx="113419" cy="924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86" name="Straight Connector 1585">
                        <a:extLst>
                          <a:ext uri="{FF2B5EF4-FFF2-40B4-BE49-F238E27FC236}">
                            <a16:creationId xmlns:a16="http://schemas.microsoft.com/office/drawing/2014/main" id="{EC584186-C946-A84E-A827-1C268347CB27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076" y="2938136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58" name="Group 547">
                      <a:extLst>
                        <a:ext uri="{FF2B5EF4-FFF2-40B4-BE49-F238E27FC236}">
                          <a16:creationId xmlns:a16="http://schemas.microsoft.com/office/drawing/2014/main" id="{3BEDB270-10EB-AC46-92B2-CC513D0BDE9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9838" y="3203285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583" name="Straight Connector 1582">
                        <a:extLst>
                          <a:ext uri="{FF2B5EF4-FFF2-40B4-BE49-F238E27FC236}">
                            <a16:creationId xmlns:a16="http://schemas.microsoft.com/office/drawing/2014/main" id="{26B27D45-147E-A54B-AA74-56CDFA9D0DD0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9263" y="2845642"/>
                        <a:ext cx="119388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84" name="Straight Connector 1583">
                        <a:extLst>
                          <a:ext uri="{FF2B5EF4-FFF2-40B4-BE49-F238E27FC236}">
                            <a16:creationId xmlns:a16="http://schemas.microsoft.com/office/drawing/2014/main" id="{24EEE3D2-C962-E843-914C-39CEBCCC19C2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557" y="2934934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59" name="Group 549">
                      <a:extLst>
                        <a:ext uri="{FF2B5EF4-FFF2-40B4-BE49-F238E27FC236}">
                          <a16:creationId xmlns:a16="http://schemas.microsoft.com/office/drawing/2014/main" id="{428E0C6F-DF09-EA41-A85D-334507221C2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9358" y="3269149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581" name="Straight Connector 1580">
                        <a:extLst>
                          <a:ext uri="{FF2B5EF4-FFF2-40B4-BE49-F238E27FC236}">
                            <a16:creationId xmlns:a16="http://schemas.microsoft.com/office/drawing/2014/main" id="{AF19D63A-FD23-F045-825F-C30CAA10692E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6759" y="2845572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82" name="Straight Connector 1581">
                        <a:extLst>
                          <a:ext uri="{FF2B5EF4-FFF2-40B4-BE49-F238E27FC236}">
                            <a16:creationId xmlns:a16="http://schemas.microsoft.com/office/drawing/2014/main" id="{F21F4910-8C04-4746-8DF2-148815D24A2C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036" y="293486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60" name="Group 550">
                      <a:extLst>
                        <a:ext uri="{FF2B5EF4-FFF2-40B4-BE49-F238E27FC236}">
                          <a16:creationId xmlns:a16="http://schemas.microsoft.com/office/drawing/2014/main" id="{97225B84-3AF2-BC4E-8B60-1BCFF0D7CEF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8878" y="3335013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579" name="Straight Connector 1578">
                        <a:extLst>
                          <a:ext uri="{FF2B5EF4-FFF2-40B4-BE49-F238E27FC236}">
                            <a16:creationId xmlns:a16="http://schemas.microsoft.com/office/drawing/2014/main" id="{347A7188-B380-4446-8148-261FB17EDA15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238" y="2845502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80" name="Straight Connector 1579">
                        <a:extLst>
                          <a:ext uri="{FF2B5EF4-FFF2-40B4-BE49-F238E27FC236}">
                            <a16:creationId xmlns:a16="http://schemas.microsoft.com/office/drawing/2014/main" id="{17272D00-F61A-9148-84AE-1C51FEA930E8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516" y="293479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61" name="Group 551">
                      <a:extLst>
                        <a:ext uri="{FF2B5EF4-FFF2-40B4-BE49-F238E27FC236}">
                          <a16:creationId xmlns:a16="http://schemas.microsoft.com/office/drawing/2014/main" id="{D9600F4E-03B5-AA41-93AC-A4592AE8DAB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8398" y="3400877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577" name="Straight Connector 1576">
                        <a:extLst>
                          <a:ext uri="{FF2B5EF4-FFF2-40B4-BE49-F238E27FC236}">
                            <a16:creationId xmlns:a16="http://schemas.microsoft.com/office/drawing/2014/main" id="{52EEAD92-E5D5-BD48-B650-65C679D57E1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718" y="2845433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8" name="Straight Connector 1577">
                        <a:extLst>
                          <a:ext uri="{FF2B5EF4-FFF2-40B4-BE49-F238E27FC236}">
                            <a16:creationId xmlns:a16="http://schemas.microsoft.com/office/drawing/2014/main" id="{F9135993-93A6-034C-85B8-51625CA9E229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995" y="293472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62" name="Group 552">
                      <a:extLst>
                        <a:ext uri="{FF2B5EF4-FFF2-40B4-BE49-F238E27FC236}">
                          <a16:creationId xmlns:a16="http://schemas.microsoft.com/office/drawing/2014/main" id="{80556CE6-DD3F-1142-9323-200596D9435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7918" y="3466741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575" name="Straight Connector 1574">
                        <a:extLst>
                          <a:ext uri="{FF2B5EF4-FFF2-40B4-BE49-F238E27FC236}">
                            <a16:creationId xmlns:a16="http://schemas.microsoft.com/office/drawing/2014/main" id="{72397CD9-A323-2B4C-AAAD-2A14A8298762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199" y="2845363"/>
                        <a:ext cx="113419" cy="939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6" name="Straight Connector 1575">
                        <a:extLst>
                          <a:ext uri="{FF2B5EF4-FFF2-40B4-BE49-F238E27FC236}">
                            <a16:creationId xmlns:a16="http://schemas.microsoft.com/office/drawing/2014/main" id="{E999D386-8B28-584F-92C7-A91A624D3082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3477" y="2939355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63" name="Group 555">
                      <a:extLst>
                        <a:ext uri="{FF2B5EF4-FFF2-40B4-BE49-F238E27FC236}">
                          <a16:creationId xmlns:a16="http://schemas.microsoft.com/office/drawing/2014/main" id="{0619CBCA-77AE-1D43-803D-EAB6F9EF1D5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7438" y="3532605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573" name="Straight Connector 1572">
                        <a:extLst>
                          <a:ext uri="{FF2B5EF4-FFF2-40B4-BE49-F238E27FC236}">
                            <a16:creationId xmlns:a16="http://schemas.microsoft.com/office/drawing/2014/main" id="{06D9F08A-85B9-5E46-877B-F25E2ABA84E7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679" y="2842160"/>
                        <a:ext cx="113419" cy="971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4" name="Straight Connector 1573">
                        <a:extLst>
                          <a:ext uri="{FF2B5EF4-FFF2-40B4-BE49-F238E27FC236}">
                            <a16:creationId xmlns:a16="http://schemas.microsoft.com/office/drawing/2014/main" id="{BC1DD6F4-7372-5C4D-AAB3-CE37EB9E881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0972" y="2939284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64" name="Group 556">
                      <a:extLst>
                        <a:ext uri="{FF2B5EF4-FFF2-40B4-BE49-F238E27FC236}">
                          <a16:creationId xmlns:a16="http://schemas.microsoft.com/office/drawing/2014/main" id="{D481552C-9890-0A4F-9807-6B34A053A2B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6958" y="3598469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571" name="Straight Connector 1570">
                        <a:extLst>
                          <a:ext uri="{FF2B5EF4-FFF2-40B4-BE49-F238E27FC236}">
                            <a16:creationId xmlns:a16="http://schemas.microsoft.com/office/drawing/2014/main" id="{790743ED-875E-BA4F-A79F-4570FDB2FE80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9158" y="2842090"/>
                        <a:ext cx="113419" cy="971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2" name="Straight Connector 1571">
                        <a:extLst>
                          <a:ext uri="{FF2B5EF4-FFF2-40B4-BE49-F238E27FC236}">
                            <a16:creationId xmlns:a16="http://schemas.microsoft.com/office/drawing/2014/main" id="{858CA844-E559-A242-88A8-61D123DFA318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452" y="2939215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65" name="Group 557">
                      <a:extLst>
                        <a:ext uri="{FF2B5EF4-FFF2-40B4-BE49-F238E27FC236}">
                          <a16:creationId xmlns:a16="http://schemas.microsoft.com/office/drawing/2014/main" id="{9AACAFD0-218B-DA41-87C4-8125DB6D082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6478" y="3664333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569" name="Straight Connector 1568">
                        <a:extLst>
                          <a:ext uri="{FF2B5EF4-FFF2-40B4-BE49-F238E27FC236}">
                            <a16:creationId xmlns:a16="http://schemas.microsoft.com/office/drawing/2014/main" id="{97D754C4-051A-E945-AB99-B39C8BF13593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6654" y="2846719"/>
                        <a:ext cx="113419" cy="9242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0" name="Straight Connector 1569">
                        <a:extLst>
                          <a:ext uri="{FF2B5EF4-FFF2-40B4-BE49-F238E27FC236}">
                            <a16:creationId xmlns:a16="http://schemas.microsoft.com/office/drawing/2014/main" id="{FEA68C3D-D798-4642-B899-BF66DFB26483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933" y="2939145"/>
                        <a:ext cx="45069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66" name="Group 558">
                      <a:extLst>
                        <a:ext uri="{FF2B5EF4-FFF2-40B4-BE49-F238E27FC236}">
                          <a16:creationId xmlns:a16="http://schemas.microsoft.com/office/drawing/2014/main" id="{7F73C6EE-CB22-F146-B4C3-EF7955FF24F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5998" y="3730197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567" name="Straight Connector 1566">
                        <a:extLst>
                          <a:ext uri="{FF2B5EF4-FFF2-40B4-BE49-F238E27FC236}">
                            <a16:creationId xmlns:a16="http://schemas.microsoft.com/office/drawing/2014/main" id="{13D897A1-717C-0D42-BD29-475D8B236C68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133" y="2846650"/>
                        <a:ext cx="113419" cy="9242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8" name="Straight Connector 1567">
                        <a:extLst>
                          <a:ext uri="{FF2B5EF4-FFF2-40B4-BE49-F238E27FC236}">
                            <a16:creationId xmlns:a16="http://schemas.microsoft.com/office/drawing/2014/main" id="{80BA5EF9-2B0B-F34F-ADE3-C17D3A67A015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413" y="2939076"/>
                        <a:ext cx="45069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1521" name="Straight Connector 1520">
                    <a:extLst>
                      <a:ext uri="{FF2B5EF4-FFF2-40B4-BE49-F238E27FC236}">
                        <a16:creationId xmlns:a16="http://schemas.microsoft.com/office/drawing/2014/main" id="{4D52B0DE-6799-354E-B965-5BF57955EA28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6685171" y="4525377"/>
                    <a:ext cx="4763" cy="855662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2" name="Straight Connector 1521">
                    <a:extLst>
                      <a:ext uri="{FF2B5EF4-FFF2-40B4-BE49-F238E27FC236}">
                        <a16:creationId xmlns:a16="http://schemas.microsoft.com/office/drawing/2014/main" id="{E4FE85BE-A9B8-AA4B-9877-2BF00591292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2784" y="4706352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3" name="Straight Connector 1522">
                    <a:extLst>
                      <a:ext uri="{FF2B5EF4-FFF2-40B4-BE49-F238E27FC236}">
                        <a16:creationId xmlns:a16="http://schemas.microsoft.com/office/drawing/2014/main" id="{AE1AA4F9-DAFA-4742-9E8C-9051EB26B68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4771439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4" name="Straight Connector 1523">
                    <a:extLst>
                      <a:ext uri="{FF2B5EF4-FFF2-40B4-BE49-F238E27FC236}">
                        <a16:creationId xmlns:a16="http://schemas.microsoft.com/office/drawing/2014/main" id="{E5DB4B8C-212F-3C40-A2A0-B74B09A9666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4849227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5" name="Straight Connector 1524">
                    <a:extLst>
                      <a:ext uri="{FF2B5EF4-FFF2-40B4-BE49-F238E27FC236}">
                        <a16:creationId xmlns:a16="http://schemas.microsoft.com/office/drawing/2014/main" id="{B613C5B5-3A60-4E43-B59E-6E612FE854AF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9609" y="4914314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6" name="Straight Connector 1525">
                    <a:extLst>
                      <a:ext uri="{FF2B5EF4-FFF2-40B4-BE49-F238E27FC236}">
                        <a16:creationId xmlns:a16="http://schemas.microsoft.com/office/drawing/2014/main" id="{42B1C73F-43E5-E540-91D8-4B1B4D3C911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8021" y="4976227"/>
                    <a:ext cx="6032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7" name="Straight Connector 1526">
                    <a:extLst>
                      <a:ext uri="{FF2B5EF4-FFF2-40B4-BE49-F238E27FC236}">
                        <a16:creationId xmlns:a16="http://schemas.microsoft.com/office/drawing/2014/main" id="{6BAE1578-A40B-F943-99DB-3254D31E3B8A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8021" y="5044489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8" name="Straight Connector 1527">
                    <a:extLst>
                      <a:ext uri="{FF2B5EF4-FFF2-40B4-BE49-F238E27FC236}">
                        <a16:creationId xmlns:a16="http://schemas.microsoft.com/office/drawing/2014/main" id="{4EAF00CC-D5B3-4144-95A6-06081BD90FAC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6434" y="511433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9" name="Straight Connector 1528">
                    <a:extLst>
                      <a:ext uri="{FF2B5EF4-FFF2-40B4-BE49-F238E27FC236}">
                        <a16:creationId xmlns:a16="http://schemas.microsoft.com/office/drawing/2014/main" id="{07BD8305-2C35-0C45-9519-DFB1613AD778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9609" y="518418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0" name="Straight Connector 1529">
                    <a:extLst>
                      <a:ext uri="{FF2B5EF4-FFF2-40B4-BE49-F238E27FC236}">
                        <a16:creationId xmlns:a16="http://schemas.microsoft.com/office/drawing/2014/main" id="{79BD2465-851E-704E-B47A-CEC6219388E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5252452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1" name="Straight Connector 1530">
                    <a:extLst>
                      <a:ext uri="{FF2B5EF4-FFF2-40B4-BE49-F238E27FC236}">
                        <a16:creationId xmlns:a16="http://schemas.microsoft.com/office/drawing/2014/main" id="{312B5A25-7E0B-F94E-8EEB-3E46C02C719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5322302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2" name="Straight Connector 1531">
                    <a:extLst>
                      <a:ext uri="{FF2B5EF4-FFF2-40B4-BE49-F238E27FC236}">
                        <a16:creationId xmlns:a16="http://schemas.microsoft.com/office/drawing/2014/main" id="{52BFB82E-06D8-E04F-8480-0E5AFAF1D30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2784" y="538738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3" name="Straight Connector 1532">
                    <a:extLst>
                      <a:ext uri="{FF2B5EF4-FFF2-40B4-BE49-F238E27FC236}">
                        <a16:creationId xmlns:a16="http://schemas.microsoft.com/office/drawing/2014/main" id="{CBFD5BCD-9454-DB45-91FD-50497BC43C53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6632784" y="4531727"/>
                    <a:ext cx="58737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534" name="Group 1533">
                    <a:extLst>
                      <a:ext uri="{FF2B5EF4-FFF2-40B4-BE49-F238E27FC236}">
                        <a16:creationId xmlns:a16="http://schemas.microsoft.com/office/drawing/2014/main" id="{78644971-068C-5F47-8FFC-E72F7FB76A22}"/>
                      </a:ext>
                    </a:extLst>
                  </p:cNvPr>
                  <p:cNvGrpSpPr/>
                  <p:nvPr/>
                </p:nvGrpSpPr>
                <p:grpSpPr>
                  <a:xfrm>
                    <a:off x="6434171" y="4488570"/>
                    <a:ext cx="224203" cy="179034"/>
                    <a:chOff x="3668110" y="2448910"/>
                    <a:chExt cx="3794234" cy="2165130"/>
                  </a:xfrm>
                </p:grpSpPr>
                <p:sp>
                  <p:nvSpPr>
                    <p:cNvPr id="1535" name="Rectangle 1534">
                      <a:extLst>
                        <a:ext uri="{FF2B5EF4-FFF2-40B4-BE49-F238E27FC236}">
                          <a16:creationId xmlns:a16="http://schemas.microsoft.com/office/drawing/2014/main" id="{B68ABC31-2151-8A48-9388-7815DE80AB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68110" y="3741409"/>
                      <a:ext cx="3780587" cy="872631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rgbClr val="B8C2C9"/>
                        </a:gs>
                        <a:gs pos="21000">
                          <a:schemeClr val="bg1"/>
                        </a:gs>
                        <a:gs pos="60000">
                          <a:srgbClr val="D6DCE0"/>
                        </a:gs>
                        <a:gs pos="100000">
                          <a:srgbClr val="B8C2C9"/>
                        </a:gs>
                      </a:gsLst>
                      <a:lin ang="0" scaled="0"/>
                    </a:gradFill>
                    <a:ln w="635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36" name="Freeform 1535">
                      <a:extLst>
                        <a:ext uri="{FF2B5EF4-FFF2-40B4-BE49-F238E27FC236}">
                          <a16:creationId xmlns:a16="http://schemas.microsoft.com/office/drawing/2014/main" id="{0ED87B0B-183A-CC47-B056-65616589B1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8620" y="2448910"/>
                      <a:ext cx="3783724" cy="1324303"/>
                    </a:xfrm>
                    <a:custGeom>
                      <a:avLst/>
                      <a:gdLst>
                        <a:gd name="connsiteX0" fmla="*/ 0 w 3783724"/>
                        <a:gd name="connsiteY0" fmla="*/ 1313793 h 1324303"/>
                        <a:gd name="connsiteX1" fmla="*/ 0 w 3783724"/>
                        <a:gd name="connsiteY1" fmla="*/ 1313793 h 1324303"/>
                        <a:gd name="connsiteX2" fmla="*/ 252248 w 3783724"/>
                        <a:gd name="connsiteY2" fmla="*/ 0 h 1324303"/>
                        <a:gd name="connsiteX3" fmla="*/ 3415862 w 3783724"/>
                        <a:gd name="connsiteY3" fmla="*/ 21020 h 1324303"/>
                        <a:gd name="connsiteX4" fmla="*/ 3783724 w 3783724"/>
                        <a:gd name="connsiteY4" fmla="*/ 1324303 h 1324303"/>
                        <a:gd name="connsiteX5" fmla="*/ 0 w 3783724"/>
                        <a:gd name="connsiteY5" fmla="*/ 1313793 h 13243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783724" h="1324303">
                          <a:moveTo>
                            <a:pt x="0" y="1313793"/>
                          </a:moveTo>
                          <a:lnTo>
                            <a:pt x="0" y="1313793"/>
                          </a:lnTo>
                          <a:lnTo>
                            <a:pt x="252248" y="0"/>
                          </a:lnTo>
                          <a:lnTo>
                            <a:pt x="3415862" y="21020"/>
                          </a:lnTo>
                          <a:lnTo>
                            <a:pt x="3783724" y="1324303"/>
                          </a:lnTo>
                          <a:lnTo>
                            <a:pt x="0" y="1313793"/>
                          </a:lnTo>
                          <a:close/>
                        </a:path>
                      </a:pathLst>
                    </a:custGeom>
                    <a:solidFill>
                      <a:srgbClr val="B8C2C9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537" name="Group 1536">
                      <a:extLst>
                        <a:ext uri="{FF2B5EF4-FFF2-40B4-BE49-F238E27FC236}">
                          <a16:creationId xmlns:a16="http://schemas.microsoft.com/office/drawing/2014/main" id="{2F066083-E150-9F4E-B6B6-EABD8272714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41378" y="2603243"/>
                      <a:ext cx="3202061" cy="1066110"/>
                      <a:chOff x="7939341" y="3037317"/>
                      <a:chExt cx="897649" cy="353919"/>
                    </a:xfrm>
                  </p:grpSpPr>
                  <p:sp>
                    <p:nvSpPr>
                      <p:cNvPr id="1538" name="Freeform 1537">
                        <a:extLst>
                          <a:ext uri="{FF2B5EF4-FFF2-40B4-BE49-F238E27FC236}">
                            <a16:creationId xmlns:a16="http://schemas.microsoft.com/office/drawing/2014/main" id="{165E0A0C-E1DF-EE45-B006-636B9AA163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64170" y="3037317"/>
                        <a:ext cx="849158" cy="198115"/>
                      </a:xfrm>
                      <a:custGeom>
                        <a:avLst/>
                        <a:gdLst>
                          <a:gd name="connsiteX0" fmla="*/ 3725333 w 4588933"/>
                          <a:gd name="connsiteY0" fmla="*/ 0 h 1049866"/>
                          <a:gd name="connsiteX1" fmla="*/ 4588933 w 4588933"/>
                          <a:gd name="connsiteY1" fmla="*/ 270933 h 1049866"/>
                          <a:gd name="connsiteX2" fmla="*/ 3962400 w 4588933"/>
                          <a:gd name="connsiteY2" fmla="*/ 541866 h 1049866"/>
                          <a:gd name="connsiteX3" fmla="*/ 3742267 w 4588933"/>
                          <a:gd name="connsiteY3" fmla="*/ 457200 h 1049866"/>
                          <a:gd name="connsiteX4" fmla="*/ 2269067 w 4588933"/>
                          <a:gd name="connsiteY4" fmla="*/ 1049866 h 1049866"/>
                          <a:gd name="connsiteX5" fmla="*/ 880533 w 4588933"/>
                          <a:gd name="connsiteY5" fmla="*/ 457200 h 1049866"/>
                          <a:gd name="connsiteX6" fmla="*/ 592667 w 4588933"/>
                          <a:gd name="connsiteY6" fmla="*/ 541866 h 1049866"/>
                          <a:gd name="connsiteX7" fmla="*/ 0 w 4588933"/>
                          <a:gd name="connsiteY7" fmla="*/ 254000 h 1049866"/>
                          <a:gd name="connsiteX8" fmla="*/ 880533 w 4588933"/>
                          <a:gd name="connsiteY8" fmla="*/ 16933 h 1049866"/>
                          <a:gd name="connsiteX9" fmla="*/ 2302933 w 4588933"/>
                          <a:gd name="connsiteY9" fmla="*/ 626533 h 1049866"/>
                          <a:gd name="connsiteX10" fmla="*/ 3725333 w 4588933"/>
                          <a:gd name="connsiteY10" fmla="*/ 0 h 1049866"/>
                          <a:gd name="connsiteX0" fmla="*/ 3725333 w 4641485"/>
                          <a:gd name="connsiteY0" fmla="*/ 0 h 1049866"/>
                          <a:gd name="connsiteX1" fmla="*/ 4641485 w 4641485"/>
                          <a:gd name="connsiteY1" fmla="*/ 239402 h 1049866"/>
                          <a:gd name="connsiteX2" fmla="*/ 3962400 w 4641485"/>
                          <a:gd name="connsiteY2" fmla="*/ 541866 h 1049866"/>
                          <a:gd name="connsiteX3" fmla="*/ 3742267 w 4641485"/>
                          <a:gd name="connsiteY3" fmla="*/ 457200 h 1049866"/>
                          <a:gd name="connsiteX4" fmla="*/ 2269067 w 4641485"/>
                          <a:gd name="connsiteY4" fmla="*/ 1049866 h 1049866"/>
                          <a:gd name="connsiteX5" fmla="*/ 880533 w 4641485"/>
                          <a:gd name="connsiteY5" fmla="*/ 457200 h 1049866"/>
                          <a:gd name="connsiteX6" fmla="*/ 592667 w 4641485"/>
                          <a:gd name="connsiteY6" fmla="*/ 541866 h 1049866"/>
                          <a:gd name="connsiteX7" fmla="*/ 0 w 4641485"/>
                          <a:gd name="connsiteY7" fmla="*/ 254000 h 1049866"/>
                          <a:gd name="connsiteX8" fmla="*/ 880533 w 4641485"/>
                          <a:gd name="connsiteY8" fmla="*/ 16933 h 1049866"/>
                          <a:gd name="connsiteX9" fmla="*/ 2302933 w 4641485"/>
                          <a:gd name="connsiteY9" fmla="*/ 626533 h 1049866"/>
                          <a:gd name="connsiteX10" fmla="*/ 3725333 w 4641485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73798 w 4673016"/>
                          <a:gd name="connsiteY3" fmla="*/ 45720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84308 w 4673016"/>
                          <a:gd name="connsiteY3" fmla="*/ 404648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815839 w 4673016"/>
                          <a:gd name="connsiteY3" fmla="*/ 46771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673016" h="1049866">
                            <a:moveTo>
                              <a:pt x="3756864" y="0"/>
                            </a:moveTo>
                            <a:lnTo>
                              <a:pt x="4673016" y="239402"/>
                            </a:lnTo>
                            <a:lnTo>
                              <a:pt x="3993931" y="541866"/>
                            </a:lnTo>
                            <a:lnTo>
                              <a:pt x="3815839" y="467710"/>
                            </a:lnTo>
                            <a:lnTo>
                              <a:pt x="2300598" y="1049866"/>
                            </a:lnTo>
                            <a:lnTo>
                              <a:pt x="912064" y="457200"/>
                            </a:lnTo>
                            <a:lnTo>
                              <a:pt x="624198" y="541866"/>
                            </a:lnTo>
                            <a:lnTo>
                              <a:pt x="0" y="275021"/>
                            </a:lnTo>
                            <a:lnTo>
                              <a:pt x="912064" y="16933"/>
                            </a:lnTo>
                            <a:lnTo>
                              <a:pt x="2323954" y="616023"/>
                            </a:lnTo>
                            <a:lnTo>
                              <a:pt x="3756864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539" name="Freeform 1538">
                        <a:extLst>
                          <a:ext uri="{FF2B5EF4-FFF2-40B4-BE49-F238E27FC236}">
                            <a16:creationId xmlns:a16="http://schemas.microsoft.com/office/drawing/2014/main" id="{C0FFD06E-98D8-304D-987A-EBF5F426E60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19948" y="3206783"/>
                        <a:ext cx="317042" cy="170569"/>
                      </a:xfrm>
                      <a:custGeom>
                        <a:avLst/>
                        <a:gdLst>
                          <a:gd name="connsiteX0" fmla="*/ 21021 w 1744718"/>
                          <a:gd name="connsiteY0" fmla="*/ 0 h 903890"/>
                          <a:gd name="connsiteX1" fmla="*/ 1744718 w 1744718"/>
                          <a:gd name="connsiteY1" fmla="*/ 693683 h 903890"/>
                          <a:gd name="connsiteX2" fmla="*/ 1145628 w 1744718"/>
                          <a:gd name="connsiteY2" fmla="*/ 903890 h 903890"/>
                          <a:gd name="connsiteX3" fmla="*/ 0 w 1744718"/>
                          <a:gd name="connsiteY3" fmla="*/ 451945 h 903890"/>
                          <a:gd name="connsiteX4" fmla="*/ 21021 w 1744718"/>
                          <a:gd name="connsiteY4" fmla="*/ 0 h 9038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44718" h="903890">
                            <a:moveTo>
                              <a:pt x="21021" y="0"/>
                            </a:moveTo>
                            <a:lnTo>
                              <a:pt x="1744718" y="693683"/>
                            </a:lnTo>
                            <a:lnTo>
                              <a:pt x="1145628" y="903890"/>
                            </a:lnTo>
                            <a:lnTo>
                              <a:pt x="0" y="451945"/>
                            </a:lnTo>
                            <a:lnTo>
                              <a:pt x="21021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548" name="Freeform 1547">
                        <a:extLst>
                          <a:ext uri="{FF2B5EF4-FFF2-40B4-BE49-F238E27FC236}">
                            <a16:creationId xmlns:a16="http://schemas.microsoft.com/office/drawing/2014/main" id="{6698A99A-2E59-E743-BA66-11FBFAD0065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9341" y="3206783"/>
                        <a:ext cx="311312" cy="168585"/>
                      </a:xfrm>
                      <a:custGeom>
                        <a:avLst/>
                        <a:gdLst>
                          <a:gd name="connsiteX0" fmla="*/ 1702676 w 1713187"/>
                          <a:gd name="connsiteY0" fmla="*/ 0 h 893380"/>
                          <a:gd name="connsiteX1" fmla="*/ 1713187 w 1713187"/>
                          <a:gd name="connsiteY1" fmla="*/ 472966 h 893380"/>
                          <a:gd name="connsiteX2" fmla="*/ 578069 w 1713187"/>
                          <a:gd name="connsiteY2" fmla="*/ 893380 h 893380"/>
                          <a:gd name="connsiteX3" fmla="*/ 0 w 1713187"/>
                          <a:gd name="connsiteY3" fmla="*/ 693683 h 893380"/>
                          <a:gd name="connsiteX4" fmla="*/ 1702676 w 1713187"/>
                          <a:gd name="connsiteY4" fmla="*/ 0 h 893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13187" h="893380">
                            <a:moveTo>
                              <a:pt x="1702676" y="0"/>
                            </a:moveTo>
                            <a:lnTo>
                              <a:pt x="1713187" y="472966"/>
                            </a:lnTo>
                            <a:lnTo>
                              <a:pt x="578069" y="893380"/>
                            </a:lnTo>
                            <a:lnTo>
                              <a:pt x="0" y="693683"/>
                            </a:lnTo>
                            <a:lnTo>
                              <a:pt x="1702676" y="0"/>
                            </a:lnTo>
                            <a:close/>
                          </a:path>
                        </a:pathLst>
                      </a:custGeom>
                      <a:solidFill>
                        <a:srgbClr val="0000A8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549" name="Freeform 1548">
                        <a:extLst>
                          <a:ext uri="{FF2B5EF4-FFF2-40B4-BE49-F238E27FC236}">
                            <a16:creationId xmlns:a16="http://schemas.microsoft.com/office/drawing/2014/main" id="{56596CA1-6B7B-7B46-BBA2-05732F3060D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47413" y="3123483"/>
                        <a:ext cx="676892" cy="267753"/>
                      </a:xfrm>
                      <a:custGeom>
                        <a:avLst/>
                        <a:gdLst>
                          <a:gd name="connsiteX0" fmla="*/ 599089 w 4162096"/>
                          <a:gd name="connsiteY0" fmla="*/ 273269 h 1618593"/>
                          <a:gd name="connsiteX1" fmla="*/ 882869 w 4162096"/>
                          <a:gd name="connsiteY1" fmla="*/ 199697 h 1618593"/>
                          <a:gd name="connsiteX2" fmla="*/ 2312276 w 4162096"/>
                          <a:gd name="connsiteY2" fmla="*/ 798786 h 1618593"/>
                          <a:gd name="connsiteX3" fmla="*/ 3794234 w 4162096"/>
                          <a:gd name="connsiteY3" fmla="*/ 199697 h 1618593"/>
                          <a:gd name="connsiteX4" fmla="*/ 4014951 w 4162096"/>
                          <a:gd name="connsiteY4" fmla="*/ 273269 h 1618593"/>
                          <a:gd name="connsiteX5" fmla="*/ 3058510 w 4162096"/>
                          <a:gd name="connsiteY5" fmla="*/ 641131 h 1618593"/>
                          <a:gd name="connsiteX6" fmla="*/ 3026979 w 4162096"/>
                          <a:gd name="connsiteY6" fmla="*/ 1114097 h 1618593"/>
                          <a:gd name="connsiteX7" fmla="*/ 4162096 w 4162096"/>
                          <a:gd name="connsiteY7" fmla="*/ 1545021 h 1618593"/>
                          <a:gd name="connsiteX8" fmla="*/ 3878317 w 4162096"/>
                          <a:gd name="connsiteY8" fmla="*/ 1608083 h 1618593"/>
                          <a:gd name="connsiteX9" fmla="*/ 2301765 w 4162096"/>
                          <a:gd name="connsiteY9" fmla="*/ 945931 h 1618593"/>
                          <a:gd name="connsiteX10" fmla="*/ 693682 w 4162096"/>
                          <a:gd name="connsiteY10" fmla="*/ 1618593 h 1618593"/>
                          <a:gd name="connsiteX11" fmla="*/ 430924 w 4162096"/>
                          <a:gd name="connsiteY11" fmla="*/ 1524000 h 1618593"/>
                          <a:gd name="connsiteX12" fmla="*/ 1576551 w 4162096"/>
                          <a:gd name="connsiteY12" fmla="*/ 1082566 h 1618593"/>
                          <a:gd name="connsiteX13" fmla="*/ 1545020 w 4162096"/>
                          <a:gd name="connsiteY13" fmla="*/ 609600 h 1618593"/>
                          <a:gd name="connsiteX14" fmla="*/ 0 w 4162096"/>
                          <a:gd name="connsiteY14" fmla="*/ 0 h 1618593"/>
                          <a:gd name="connsiteX15" fmla="*/ 872358 w 4162096"/>
                          <a:gd name="connsiteY15" fmla="*/ 210207 h 1618593"/>
                          <a:gd name="connsiteX16" fmla="*/ 872358 w 4162096"/>
                          <a:gd name="connsiteY16" fmla="*/ 210207 h 1618593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15" fmla="*/ 441434 w 3731172"/>
                          <a:gd name="connsiteY15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357351 w 3731172"/>
                          <a:gd name="connsiteY14" fmla="*/ 115613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56137 w 3731172"/>
                          <a:gd name="connsiteY13" fmla="*/ 441434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903890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575034 w 3710151"/>
                          <a:gd name="connsiteY6" fmla="*/ 91440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06565 w 3710151"/>
                          <a:gd name="connsiteY6" fmla="*/ 92491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5151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09858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62012 w 3725019"/>
                          <a:gd name="connsiteY0" fmla="*/ 73572 h 1418896"/>
                          <a:gd name="connsiteX1" fmla="*/ 445792 w 3725019"/>
                          <a:gd name="connsiteY1" fmla="*/ 0 h 1418896"/>
                          <a:gd name="connsiteX2" fmla="*/ 1852896 w 3725019"/>
                          <a:gd name="connsiteY2" fmla="*/ 591655 h 1418896"/>
                          <a:gd name="connsiteX3" fmla="*/ 3357157 w 3725019"/>
                          <a:gd name="connsiteY3" fmla="*/ 0 h 1418896"/>
                          <a:gd name="connsiteX4" fmla="*/ 3577874 w 3725019"/>
                          <a:gd name="connsiteY4" fmla="*/ 73572 h 1418896"/>
                          <a:gd name="connsiteX5" fmla="*/ 2632585 w 3725019"/>
                          <a:gd name="connsiteY5" fmla="*/ 448868 h 1418896"/>
                          <a:gd name="connsiteX6" fmla="*/ 2625150 w 3725019"/>
                          <a:gd name="connsiteY6" fmla="*/ 902607 h 1418896"/>
                          <a:gd name="connsiteX7" fmla="*/ 3725019 w 3725019"/>
                          <a:gd name="connsiteY7" fmla="*/ 1345324 h 1418896"/>
                          <a:gd name="connsiteX8" fmla="*/ 3441240 w 3725019"/>
                          <a:gd name="connsiteY8" fmla="*/ 1408386 h 1418896"/>
                          <a:gd name="connsiteX9" fmla="*/ 1864688 w 3725019"/>
                          <a:gd name="connsiteY9" fmla="*/ 746234 h 1418896"/>
                          <a:gd name="connsiteX10" fmla="*/ 256605 w 3725019"/>
                          <a:gd name="connsiteY10" fmla="*/ 1418896 h 1418896"/>
                          <a:gd name="connsiteX11" fmla="*/ 0 w 3725019"/>
                          <a:gd name="connsiteY11" fmla="*/ 1331097 h 1418896"/>
                          <a:gd name="connsiteX12" fmla="*/ 1113454 w 3725019"/>
                          <a:gd name="connsiteY12" fmla="*/ 903890 h 1418896"/>
                          <a:gd name="connsiteX13" fmla="*/ 1102302 w 3725019"/>
                          <a:gd name="connsiteY13" fmla="*/ 451945 h 1418896"/>
                          <a:gd name="connsiteX14" fmla="*/ 183032 w 3725019"/>
                          <a:gd name="connsiteY14" fmla="*/ 84081 h 1418896"/>
                          <a:gd name="connsiteX15" fmla="*/ 162012 w 3725019"/>
                          <a:gd name="connsiteY15" fmla="*/ 73572 h 14188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3725019" h="1418896">
                            <a:moveTo>
                              <a:pt x="162012" y="73572"/>
                            </a:moveTo>
                            <a:lnTo>
                              <a:pt x="445792" y="0"/>
                            </a:lnTo>
                            <a:lnTo>
                              <a:pt x="1852896" y="591655"/>
                            </a:lnTo>
                            <a:lnTo>
                              <a:pt x="3357157" y="0"/>
                            </a:lnTo>
                            <a:lnTo>
                              <a:pt x="3577874" y="73572"/>
                            </a:lnTo>
                            <a:lnTo>
                              <a:pt x="2632585" y="448868"/>
                            </a:lnTo>
                            <a:lnTo>
                              <a:pt x="2625150" y="902607"/>
                            </a:lnTo>
                            <a:lnTo>
                              <a:pt x="3725019" y="1345324"/>
                            </a:lnTo>
                            <a:lnTo>
                              <a:pt x="3441240" y="1408386"/>
                            </a:lnTo>
                            <a:lnTo>
                              <a:pt x="1864688" y="746234"/>
                            </a:lnTo>
                            <a:lnTo>
                              <a:pt x="256605" y="1418896"/>
                            </a:lnTo>
                            <a:lnTo>
                              <a:pt x="0" y="1331097"/>
                            </a:lnTo>
                            <a:lnTo>
                              <a:pt x="1113454" y="903890"/>
                            </a:lnTo>
                            <a:cubicBezTo>
                              <a:pt x="1113454" y="760249"/>
                              <a:pt x="1102302" y="595586"/>
                              <a:pt x="1102302" y="451945"/>
                            </a:cubicBezTo>
                            <a:lnTo>
                              <a:pt x="183032" y="84081"/>
                            </a:lnTo>
                            <a:cubicBezTo>
                              <a:pt x="26317" y="21019"/>
                              <a:pt x="169019" y="77075"/>
                              <a:pt x="162012" y="73572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518" name="TextBox 1517">
                  <a:extLst>
                    <a:ext uri="{FF2B5EF4-FFF2-40B4-BE49-F238E27FC236}">
                      <a16:creationId xmlns:a16="http://schemas.microsoft.com/office/drawing/2014/main" id="{7C218AA4-F685-7147-A554-512DE9228960}"/>
                    </a:ext>
                  </a:extLst>
                </p:cNvPr>
                <p:cNvSpPr txBox="1"/>
                <p:nvPr/>
              </p:nvSpPr>
              <p:spPr>
                <a:xfrm>
                  <a:off x="7327436" y="4173759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…</a:t>
                  </a:r>
                </a:p>
              </p:txBody>
            </p:sp>
            <p:sp>
              <p:nvSpPr>
                <p:cNvPr id="1519" name="TextBox 1518">
                  <a:extLst>
                    <a:ext uri="{FF2B5EF4-FFF2-40B4-BE49-F238E27FC236}">
                      <a16:creationId xmlns:a16="http://schemas.microsoft.com/office/drawing/2014/main" id="{2AFF6A51-0E9C-6542-A095-E2D65CA2CAE5}"/>
                    </a:ext>
                  </a:extLst>
                </p:cNvPr>
                <p:cNvSpPr txBox="1"/>
                <p:nvPr/>
              </p:nvSpPr>
              <p:spPr>
                <a:xfrm>
                  <a:off x="7423103" y="4980255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…</a:t>
                  </a:r>
                </a:p>
              </p:txBody>
            </p:sp>
          </p:grpSp>
          <p:grpSp>
            <p:nvGrpSpPr>
              <p:cNvPr id="1207" name="Group 1206">
                <a:extLst>
                  <a:ext uri="{FF2B5EF4-FFF2-40B4-BE49-F238E27FC236}">
                    <a16:creationId xmlns:a16="http://schemas.microsoft.com/office/drawing/2014/main" id="{6FB70E42-F207-C34C-A92F-5C1F00873E24}"/>
                  </a:ext>
                </a:extLst>
              </p:cNvPr>
              <p:cNvGrpSpPr/>
              <p:nvPr/>
            </p:nvGrpSpPr>
            <p:grpSpPr>
              <a:xfrm>
                <a:off x="628478" y="3951330"/>
                <a:ext cx="1425379" cy="1535070"/>
                <a:chOff x="6576561" y="4111039"/>
                <a:chExt cx="1425379" cy="1535070"/>
              </a:xfrm>
            </p:grpSpPr>
            <p:cxnSp>
              <p:nvCxnSpPr>
                <p:cNvPr id="1232" name="Straight Connector 1231">
                  <a:extLst>
                    <a:ext uri="{FF2B5EF4-FFF2-40B4-BE49-F238E27FC236}">
                      <a16:creationId xmlns:a16="http://schemas.microsoft.com/office/drawing/2014/main" id="{BF1E66F3-F547-C041-9F8F-F700E531D02C}"/>
                    </a:ext>
                  </a:extLst>
                </p:cNvPr>
                <p:cNvCxnSpPr>
                  <a:cxnSpLocks/>
                  <a:endCxn id="1469" idx="4"/>
                </p:cNvCxnSpPr>
                <p:nvPr/>
              </p:nvCxnSpPr>
              <p:spPr bwMode="auto">
                <a:xfrm flipH="1">
                  <a:off x="6696073" y="4111039"/>
                  <a:ext cx="436774" cy="59204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3" name="Straight Connector 1232">
                  <a:extLst>
                    <a:ext uri="{FF2B5EF4-FFF2-40B4-BE49-F238E27FC236}">
                      <a16:creationId xmlns:a16="http://schemas.microsoft.com/office/drawing/2014/main" id="{98DC2E6A-1FE9-5C4C-9392-4DEE0FF65798}"/>
                    </a:ext>
                  </a:extLst>
                </p:cNvPr>
                <p:cNvCxnSpPr>
                  <a:cxnSpLocks/>
                  <a:endCxn id="1413" idx="2"/>
                </p:cNvCxnSpPr>
                <p:nvPr/>
              </p:nvCxnSpPr>
              <p:spPr bwMode="auto">
                <a:xfrm flipH="1">
                  <a:off x="7005720" y="4120564"/>
                  <a:ext cx="264752" cy="58641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4" name="Straight Connector 1233">
                  <a:extLst>
                    <a:ext uri="{FF2B5EF4-FFF2-40B4-BE49-F238E27FC236}">
                      <a16:creationId xmlns:a16="http://schemas.microsoft.com/office/drawing/2014/main" id="{A2462569-5A17-0A42-A9C3-C1F21EBA7043}"/>
                    </a:ext>
                  </a:extLst>
                </p:cNvPr>
                <p:cNvCxnSpPr>
                  <a:cxnSpLocks/>
                  <a:endCxn id="1284" idx="4"/>
                </p:cNvCxnSpPr>
                <p:nvPr/>
              </p:nvCxnSpPr>
              <p:spPr bwMode="auto">
                <a:xfrm>
                  <a:off x="7539246" y="4149139"/>
                  <a:ext cx="314846" cy="5545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35" name="Group 1234">
                  <a:extLst>
                    <a:ext uri="{FF2B5EF4-FFF2-40B4-BE49-F238E27FC236}">
                      <a16:creationId xmlns:a16="http://schemas.microsoft.com/office/drawing/2014/main" id="{1CAFC7E7-942E-814A-94A8-6FFD15657517}"/>
                    </a:ext>
                  </a:extLst>
                </p:cNvPr>
                <p:cNvGrpSpPr/>
                <p:nvPr/>
              </p:nvGrpSpPr>
              <p:grpSpPr>
                <a:xfrm>
                  <a:off x="6576561" y="4640970"/>
                  <a:ext cx="267360" cy="997195"/>
                  <a:chOff x="6424161" y="4488570"/>
                  <a:chExt cx="267360" cy="997195"/>
                </a:xfrm>
              </p:grpSpPr>
              <p:grpSp>
                <p:nvGrpSpPr>
                  <p:cNvPr id="1451" name="Group 506">
                    <a:extLst>
                      <a:ext uri="{FF2B5EF4-FFF2-40B4-BE49-F238E27FC236}">
                        <a16:creationId xmlns:a16="http://schemas.microsoft.com/office/drawing/2014/main" id="{B1E12053-B78A-6749-BB5F-757A979C60C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424161" y="4637077"/>
                    <a:ext cx="235570" cy="848688"/>
                    <a:chOff x="6395998" y="3062424"/>
                    <a:chExt cx="564403" cy="837478"/>
                  </a:xfrm>
                </p:grpSpPr>
                <p:sp>
                  <p:nvSpPr>
                    <p:cNvPr id="1473" name="Rectangle 1472">
                      <a:extLst>
                        <a:ext uri="{FF2B5EF4-FFF2-40B4-BE49-F238E27FC236}">
                          <a16:creationId xmlns:a16="http://schemas.microsoft.com/office/drawing/2014/main" id="{0505681B-17E1-0A49-9ADB-C9BC81CECD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9786" y="3061857"/>
                      <a:ext cx="447707" cy="742536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474" name="Straight Connector 1473">
                      <a:extLst>
                        <a:ext uri="{FF2B5EF4-FFF2-40B4-BE49-F238E27FC236}">
                          <a16:creationId xmlns:a16="http://schemas.microsoft.com/office/drawing/2014/main" id="{12B0486F-5CA2-5348-ABAB-854C7EABBA14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47057" y="306185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475" name="Rectangle 1474">
                      <a:extLst>
                        <a:ext uri="{FF2B5EF4-FFF2-40B4-BE49-F238E27FC236}">
                          <a16:creationId xmlns:a16="http://schemas.microsoft.com/office/drawing/2014/main" id="{FF9D0D3F-A7E1-8A4B-BDF9-0D1A65C6FA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6953" y="3071256"/>
                      <a:ext cx="131327" cy="11592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476" name="Straight Connector 1475">
                      <a:extLst>
                        <a:ext uri="{FF2B5EF4-FFF2-40B4-BE49-F238E27FC236}">
                          <a16:creationId xmlns:a16="http://schemas.microsoft.com/office/drawing/2014/main" id="{7D2F934E-0C1F-1B43-A4CE-AF56BDEA08A3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396367" y="306185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477" name="Rectangle 1476">
                      <a:extLst>
                        <a:ext uri="{FF2B5EF4-FFF2-40B4-BE49-F238E27FC236}">
                          <a16:creationId xmlns:a16="http://schemas.microsoft.com/office/drawing/2014/main" id="{3CD7D9B0-63C4-374A-8154-5749DC4150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17210" y="3702567"/>
                      <a:ext cx="131327" cy="11592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478" name="Rectangle 1477">
                      <a:extLst>
                        <a:ext uri="{FF2B5EF4-FFF2-40B4-BE49-F238E27FC236}">
                          <a16:creationId xmlns:a16="http://schemas.microsoft.com/office/drawing/2014/main" id="{A3379F41-4BCC-7A49-B02F-685D2FE162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5320" y="3157415"/>
                      <a:ext cx="444723" cy="74253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479" name="Straight Connector 1478">
                      <a:extLst>
                        <a:ext uri="{FF2B5EF4-FFF2-40B4-BE49-F238E27FC236}">
                          <a16:creationId xmlns:a16="http://schemas.microsoft.com/office/drawing/2014/main" id="{D66948AD-AE32-714B-AB88-5E37D4A2BB3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47057" y="3804392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480" name="Group 544">
                      <a:extLst>
                        <a:ext uri="{FF2B5EF4-FFF2-40B4-BE49-F238E27FC236}">
                          <a16:creationId xmlns:a16="http://schemas.microsoft.com/office/drawing/2014/main" id="{27BAF0E9-A5A0-3A46-9185-F477A958E9C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400318" y="3137421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508" name="Straight Connector 1507">
                        <a:extLst>
                          <a:ext uri="{FF2B5EF4-FFF2-40B4-BE49-F238E27FC236}">
                            <a16:creationId xmlns:a16="http://schemas.microsoft.com/office/drawing/2014/main" id="{6AB9F59D-BECC-BD45-A55C-0804C977BC32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782" y="2845711"/>
                        <a:ext cx="113419" cy="924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9" name="Straight Connector 1508">
                        <a:extLst>
                          <a:ext uri="{FF2B5EF4-FFF2-40B4-BE49-F238E27FC236}">
                            <a16:creationId xmlns:a16="http://schemas.microsoft.com/office/drawing/2014/main" id="{80DB53D8-F903-AD48-A1E5-FDD6DA410A62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076" y="2938136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81" name="Group 547">
                      <a:extLst>
                        <a:ext uri="{FF2B5EF4-FFF2-40B4-BE49-F238E27FC236}">
                          <a16:creationId xmlns:a16="http://schemas.microsoft.com/office/drawing/2014/main" id="{C3F0416B-7209-2F4D-A96E-C310C40B04D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9838" y="3203285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506" name="Straight Connector 1505">
                        <a:extLst>
                          <a:ext uri="{FF2B5EF4-FFF2-40B4-BE49-F238E27FC236}">
                            <a16:creationId xmlns:a16="http://schemas.microsoft.com/office/drawing/2014/main" id="{27D8E06C-8754-4541-B24E-E006B3EF5209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9263" y="2845642"/>
                        <a:ext cx="119388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7" name="Straight Connector 1506">
                        <a:extLst>
                          <a:ext uri="{FF2B5EF4-FFF2-40B4-BE49-F238E27FC236}">
                            <a16:creationId xmlns:a16="http://schemas.microsoft.com/office/drawing/2014/main" id="{87C0EB53-E50C-904F-9439-57CA025EC7AA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557" y="2934934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82" name="Group 549">
                      <a:extLst>
                        <a:ext uri="{FF2B5EF4-FFF2-40B4-BE49-F238E27FC236}">
                          <a16:creationId xmlns:a16="http://schemas.microsoft.com/office/drawing/2014/main" id="{A1276D5C-0472-0F4F-8B89-12EACB66E50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9358" y="3269149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504" name="Straight Connector 1503">
                        <a:extLst>
                          <a:ext uri="{FF2B5EF4-FFF2-40B4-BE49-F238E27FC236}">
                            <a16:creationId xmlns:a16="http://schemas.microsoft.com/office/drawing/2014/main" id="{47D3DD64-B6F5-9449-87D3-B22E0EDBD154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6759" y="2845572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5" name="Straight Connector 1504">
                        <a:extLst>
                          <a:ext uri="{FF2B5EF4-FFF2-40B4-BE49-F238E27FC236}">
                            <a16:creationId xmlns:a16="http://schemas.microsoft.com/office/drawing/2014/main" id="{49353E16-ADE7-F641-834A-9A0DB281D033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036" y="293486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83" name="Group 550">
                      <a:extLst>
                        <a:ext uri="{FF2B5EF4-FFF2-40B4-BE49-F238E27FC236}">
                          <a16:creationId xmlns:a16="http://schemas.microsoft.com/office/drawing/2014/main" id="{11B91056-E527-5846-95E6-7AE74C8B118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8878" y="3335013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502" name="Straight Connector 1501">
                        <a:extLst>
                          <a:ext uri="{FF2B5EF4-FFF2-40B4-BE49-F238E27FC236}">
                            <a16:creationId xmlns:a16="http://schemas.microsoft.com/office/drawing/2014/main" id="{46F29096-3E06-5142-93E1-5130A2DED6C6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238" y="2845502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3" name="Straight Connector 1502">
                        <a:extLst>
                          <a:ext uri="{FF2B5EF4-FFF2-40B4-BE49-F238E27FC236}">
                            <a16:creationId xmlns:a16="http://schemas.microsoft.com/office/drawing/2014/main" id="{1AD7C438-177D-C149-89DD-B4B5F77F917A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516" y="293479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84" name="Group 551">
                      <a:extLst>
                        <a:ext uri="{FF2B5EF4-FFF2-40B4-BE49-F238E27FC236}">
                          <a16:creationId xmlns:a16="http://schemas.microsoft.com/office/drawing/2014/main" id="{12930F4A-31FE-E946-B28B-6CECECC6AFC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8398" y="3400877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500" name="Straight Connector 1499">
                        <a:extLst>
                          <a:ext uri="{FF2B5EF4-FFF2-40B4-BE49-F238E27FC236}">
                            <a16:creationId xmlns:a16="http://schemas.microsoft.com/office/drawing/2014/main" id="{7C35F1ED-1EF6-3744-8D0C-CF4E4544D93B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718" y="2845433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1" name="Straight Connector 1500">
                        <a:extLst>
                          <a:ext uri="{FF2B5EF4-FFF2-40B4-BE49-F238E27FC236}">
                            <a16:creationId xmlns:a16="http://schemas.microsoft.com/office/drawing/2014/main" id="{FA21CEC3-7A09-E843-8CBC-72C43E5D0687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995" y="293472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85" name="Group 552">
                      <a:extLst>
                        <a:ext uri="{FF2B5EF4-FFF2-40B4-BE49-F238E27FC236}">
                          <a16:creationId xmlns:a16="http://schemas.microsoft.com/office/drawing/2014/main" id="{CB2D856B-EB16-D14B-B951-38E8B450FF6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7918" y="3466741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498" name="Straight Connector 1497">
                        <a:extLst>
                          <a:ext uri="{FF2B5EF4-FFF2-40B4-BE49-F238E27FC236}">
                            <a16:creationId xmlns:a16="http://schemas.microsoft.com/office/drawing/2014/main" id="{A04B07C6-6B33-8B46-95F3-944050C5D898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199" y="2845363"/>
                        <a:ext cx="113419" cy="939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9" name="Straight Connector 1498">
                        <a:extLst>
                          <a:ext uri="{FF2B5EF4-FFF2-40B4-BE49-F238E27FC236}">
                            <a16:creationId xmlns:a16="http://schemas.microsoft.com/office/drawing/2014/main" id="{FF0F5F80-F60B-B743-BA87-C1AD3E28338D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3477" y="2939355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86" name="Group 555">
                      <a:extLst>
                        <a:ext uri="{FF2B5EF4-FFF2-40B4-BE49-F238E27FC236}">
                          <a16:creationId xmlns:a16="http://schemas.microsoft.com/office/drawing/2014/main" id="{D1B0BA7E-8FFA-D44C-A7B0-E92016A45ED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7438" y="3532605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496" name="Straight Connector 1495">
                        <a:extLst>
                          <a:ext uri="{FF2B5EF4-FFF2-40B4-BE49-F238E27FC236}">
                            <a16:creationId xmlns:a16="http://schemas.microsoft.com/office/drawing/2014/main" id="{281D73D9-5A1E-7E49-8EFA-583168992A98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679" y="2842160"/>
                        <a:ext cx="113419" cy="971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7" name="Straight Connector 1496">
                        <a:extLst>
                          <a:ext uri="{FF2B5EF4-FFF2-40B4-BE49-F238E27FC236}">
                            <a16:creationId xmlns:a16="http://schemas.microsoft.com/office/drawing/2014/main" id="{8FB1E854-8B2F-C942-88CB-C6244CF61E73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0972" y="2939284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87" name="Group 556">
                      <a:extLst>
                        <a:ext uri="{FF2B5EF4-FFF2-40B4-BE49-F238E27FC236}">
                          <a16:creationId xmlns:a16="http://schemas.microsoft.com/office/drawing/2014/main" id="{5F9EC45E-AB4D-574C-8544-EEFEFB32387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6958" y="3598469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494" name="Straight Connector 1493">
                        <a:extLst>
                          <a:ext uri="{FF2B5EF4-FFF2-40B4-BE49-F238E27FC236}">
                            <a16:creationId xmlns:a16="http://schemas.microsoft.com/office/drawing/2014/main" id="{6A236FAC-A62B-C842-993B-BC10DD9B4AA3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9158" y="2842090"/>
                        <a:ext cx="113419" cy="971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5" name="Straight Connector 1494">
                        <a:extLst>
                          <a:ext uri="{FF2B5EF4-FFF2-40B4-BE49-F238E27FC236}">
                            <a16:creationId xmlns:a16="http://schemas.microsoft.com/office/drawing/2014/main" id="{CCCC4BC5-F2D3-F346-AA32-783B8797AE52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452" y="2939215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88" name="Group 557">
                      <a:extLst>
                        <a:ext uri="{FF2B5EF4-FFF2-40B4-BE49-F238E27FC236}">
                          <a16:creationId xmlns:a16="http://schemas.microsoft.com/office/drawing/2014/main" id="{A5859D2C-7F69-A046-9BAD-C2DAC2F9886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6478" y="3664333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492" name="Straight Connector 1491">
                        <a:extLst>
                          <a:ext uri="{FF2B5EF4-FFF2-40B4-BE49-F238E27FC236}">
                            <a16:creationId xmlns:a16="http://schemas.microsoft.com/office/drawing/2014/main" id="{54642087-1A62-D342-88BC-D729DA78E875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6654" y="2846719"/>
                        <a:ext cx="113419" cy="9242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3" name="Straight Connector 1492">
                        <a:extLst>
                          <a:ext uri="{FF2B5EF4-FFF2-40B4-BE49-F238E27FC236}">
                            <a16:creationId xmlns:a16="http://schemas.microsoft.com/office/drawing/2014/main" id="{FE00ED59-150E-CF4E-B123-5D08FBDB2401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933" y="2939145"/>
                        <a:ext cx="45069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89" name="Group 558">
                      <a:extLst>
                        <a:ext uri="{FF2B5EF4-FFF2-40B4-BE49-F238E27FC236}">
                          <a16:creationId xmlns:a16="http://schemas.microsoft.com/office/drawing/2014/main" id="{08DE9DC2-AAC9-AD43-8C2C-38419D65910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5998" y="3730197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490" name="Straight Connector 1489">
                        <a:extLst>
                          <a:ext uri="{FF2B5EF4-FFF2-40B4-BE49-F238E27FC236}">
                            <a16:creationId xmlns:a16="http://schemas.microsoft.com/office/drawing/2014/main" id="{53FDF811-A99F-8E40-B2D8-2896EBF6DE90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133" y="2846650"/>
                        <a:ext cx="113419" cy="9242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1" name="Straight Connector 1490">
                        <a:extLst>
                          <a:ext uri="{FF2B5EF4-FFF2-40B4-BE49-F238E27FC236}">
                            <a16:creationId xmlns:a16="http://schemas.microsoft.com/office/drawing/2014/main" id="{93D66BA9-C10A-F644-AA61-8F13DFA56721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413" y="2939076"/>
                        <a:ext cx="45069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1452" name="Straight Connector 1451">
                    <a:extLst>
                      <a:ext uri="{FF2B5EF4-FFF2-40B4-BE49-F238E27FC236}">
                        <a16:creationId xmlns:a16="http://schemas.microsoft.com/office/drawing/2014/main" id="{342A58A7-8B80-F249-BF06-DF8E66E10AD1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6685171" y="4525377"/>
                    <a:ext cx="4763" cy="855662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3" name="Straight Connector 1452">
                    <a:extLst>
                      <a:ext uri="{FF2B5EF4-FFF2-40B4-BE49-F238E27FC236}">
                        <a16:creationId xmlns:a16="http://schemas.microsoft.com/office/drawing/2014/main" id="{64D6E797-874B-DB4E-ACD1-4CEAE27C5B5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2784" y="4706352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4" name="Straight Connector 1453">
                    <a:extLst>
                      <a:ext uri="{FF2B5EF4-FFF2-40B4-BE49-F238E27FC236}">
                        <a16:creationId xmlns:a16="http://schemas.microsoft.com/office/drawing/2014/main" id="{1405555B-4744-8340-84B3-5A8AEB5453C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4771439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5" name="Straight Connector 1454">
                    <a:extLst>
                      <a:ext uri="{FF2B5EF4-FFF2-40B4-BE49-F238E27FC236}">
                        <a16:creationId xmlns:a16="http://schemas.microsoft.com/office/drawing/2014/main" id="{DCF3A036-4B82-BE43-B5C9-8912A6770661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4849227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6" name="Straight Connector 1455">
                    <a:extLst>
                      <a:ext uri="{FF2B5EF4-FFF2-40B4-BE49-F238E27FC236}">
                        <a16:creationId xmlns:a16="http://schemas.microsoft.com/office/drawing/2014/main" id="{FB9BC427-A9A3-7A46-BF0B-AAF40BAE20DB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9609" y="4914314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7" name="Straight Connector 1456">
                    <a:extLst>
                      <a:ext uri="{FF2B5EF4-FFF2-40B4-BE49-F238E27FC236}">
                        <a16:creationId xmlns:a16="http://schemas.microsoft.com/office/drawing/2014/main" id="{7E260FFE-2C12-3842-8369-DFC65F16D9A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8021" y="4976227"/>
                    <a:ext cx="6032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8" name="Straight Connector 1457">
                    <a:extLst>
                      <a:ext uri="{FF2B5EF4-FFF2-40B4-BE49-F238E27FC236}">
                        <a16:creationId xmlns:a16="http://schemas.microsoft.com/office/drawing/2014/main" id="{68A782A7-F2B5-BC47-B2E8-4ADD3B2CB4D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8021" y="5044489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9" name="Straight Connector 1458">
                    <a:extLst>
                      <a:ext uri="{FF2B5EF4-FFF2-40B4-BE49-F238E27FC236}">
                        <a16:creationId xmlns:a16="http://schemas.microsoft.com/office/drawing/2014/main" id="{94B9EBF1-E483-3F49-B3FD-84896B8D5EB9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6434" y="511433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0" name="Straight Connector 1459">
                    <a:extLst>
                      <a:ext uri="{FF2B5EF4-FFF2-40B4-BE49-F238E27FC236}">
                        <a16:creationId xmlns:a16="http://schemas.microsoft.com/office/drawing/2014/main" id="{F2E136F0-0CA0-0A46-9614-886AC3D0FC2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9609" y="518418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1" name="Straight Connector 1460">
                    <a:extLst>
                      <a:ext uri="{FF2B5EF4-FFF2-40B4-BE49-F238E27FC236}">
                        <a16:creationId xmlns:a16="http://schemas.microsoft.com/office/drawing/2014/main" id="{05EBE6E6-1DD8-194F-AF6A-169D4EA41EF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5252452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2" name="Straight Connector 1461">
                    <a:extLst>
                      <a:ext uri="{FF2B5EF4-FFF2-40B4-BE49-F238E27FC236}">
                        <a16:creationId xmlns:a16="http://schemas.microsoft.com/office/drawing/2014/main" id="{2E5DBE79-F68C-FA40-9442-F189339D9461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5322302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3" name="Straight Connector 1462">
                    <a:extLst>
                      <a:ext uri="{FF2B5EF4-FFF2-40B4-BE49-F238E27FC236}">
                        <a16:creationId xmlns:a16="http://schemas.microsoft.com/office/drawing/2014/main" id="{0A9F0F5B-52DA-C84F-B119-AC9EF87E254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2784" y="538738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4" name="Straight Connector 1463">
                    <a:extLst>
                      <a:ext uri="{FF2B5EF4-FFF2-40B4-BE49-F238E27FC236}">
                        <a16:creationId xmlns:a16="http://schemas.microsoft.com/office/drawing/2014/main" id="{F78544D0-C1F3-D746-B7A2-66F33FE40C05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6632784" y="4531727"/>
                    <a:ext cx="58737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465" name="Group 1464">
                    <a:extLst>
                      <a:ext uri="{FF2B5EF4-FFF2-40B4-BE49-F238E27FC236}">
                        <a16:creationId xmlns:a16="http://schemas.microsoft.com/office/drawing/2014/main" id="{4E84FF78-ABCD-084C-A653-E9450654FCAE}"/>
                      </a:ext>
                    </a:extLst>
                  </p:cNvPr>
                  <p:cNvGrpSpPr/>
                  <p:nvPr/>
                </p:nvGrpSpPr>
                <p:grpSpPr>
                  <a:xfrm>
                    <a:off x="6434171" y="4488570"/>
                    <a:ext cx="224203" cy="179034"/>
                    <a:chOff x="3668110" y="2448910"/>
                    <a:chExt cx="3794234" cy="2165130"/>
                  </a:xfrm>
                </p:grpSpPr>
                <p:sp>
                  <p:nvSpPr>
                    <p:cNvPr id="1466" name="Rectangle 1465">
                      <a:extLst>
                        <a:ext uri="{FF2B5EF4-FFF2-40B4-BE49-F238E27FC236}">
                          <a16:creationId xmlns:a16="http://schemas.microsoft.com/office/drawing/2014/main" id="{A4CE42B6-4303-AB45-BAB1-15DAAE5447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68110" y="3741409"/>
                      <a:ext cx="3780587" cy="872631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rgbClr val="B8C2C9"/>
                        </a:gs>
                        <a:gs pos="21000">
                          <a:schemeClr val="bg1"/>
                        </a:gs>
                        <a:gs pos="60000">
                          <a:srgbClr val="D6DCE0"/>
                        </a:gs>
                        <a:gs pos="100000">
                          <a:srgbClr val="B8C2C9"/>
                        </a:gs>
                      </a:gsLst>
                      <a:lin ang="0" scaled="0"/>
                    </a:gradFill>
                    <a:ln w="635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67" name="Freeform 1466">
                      <a:extLst>
                        <a:ext uri="{FF2B5EF4-FFF2-40B4-BE49-F238E27FC236}">
                          <a16:creationId xmlns:a16="http://schemas.microsoft.com/office/drawing/2014/main" id="{BD4B1E1A-7CF8-C74E-A372-4AC2CA8AFF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8620" y="2448910"/>
                      <a:ext cx="3783724" cy="1324303"/>
                    </a:xfrm>
                    <a:custGeom>
                      <a:avLst/>
                      <a:gdLst>
                        <a:gd name="connsiteX0" fmla="*/ 0 w 3783724"/>
                        <a:gd name="connsiteY0" fmla="*/ 1313793 h 1324303"/>
                        <a:gd name="connsiteX1" fmla="*/ 0 w 3783724"/>
                        <a:gd name="connsiteY1" fmla="*/ 1313793 h 1324303"/>
                        <a:gd name="connsiteX2" fmla="*/ 252248 w 3783724"/>
                        <a:gd name="connsiteY2" fmla="*/ 0 h 1324303"/>
                        <a:gd name="connsiteX3" fmla="*/ 3415862 w 3783724"/>
                        <a:gd name="connsiteY3" fmla="*/ 21020 h 1324303"/>
                        <a:gd name="connsiteX4" fmla="*/ 3783724 w 3783724"/>
                        <a:gd name="connsiteY4" fmla="*/ 1324303 h 1324303"/>
                        <a:gd name="connsiteX5" fmla="*/ 0 w 3783724"/>
                        <a:gd name="connsiteY5" fmla="*/ 1313793 h 13243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783724" h="1324303">
                          <a:moveTo>
                            <a:pt x="0" y="1313793"/>
                          </a:moveTo>
                          <a:lnTo>
                            <a:pt x="0" y="1313793"/>
                          </a:lnTo>
                          <a:lnTo>
                            <a:pt x="252248" y="0"/>
                          </a:lnTo>
                          <a:lnTo>
                            <a:pt x="3415862" y="21020"/>
                          </a:lnTo>
                          <a:lnTo>
                            <a:pt x="3783724" y="1324303"/>
                          </a:lnTo>
                          <a:lnTo>
                            <a:pt x="0" y="1313793"/>
                          </a:lnTo>
                          <a:close/>
                        </a:path>
                      </a:pathLst>
                    </a:custGeom>
                    <a:solidFill>
                      <a:srgbClr val="B8C2C9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468" name="Group 1467">
                      <a:extLst>
                        <a:ext uri="{FF2B5EF4-FFF2-40B4-BE49-F238E27FC236}">
                          <a16:creationId xmlns:a16="http://schemas.microsoft.com/office/drawing/2014/main" id="{7623FCB4-3BFE-134E-BD8A-CD28BAF51B2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41378" y="2603243"/>
                      <a:ext cx="3202061" cy="1066110"/>
                      <a:chOff x="7939341" y="3037317"/>
                      <a:chExt cx="897649" cy="353919"/>
                    </a:xfrm>
                  </p:grpSpPr>
                  <p:sp>
                    <p:nvSpPr>
                      <p:cNvPr id="1469" name="Freeform 1468">
                        <a:extLst>
                          <a:ext uri="{FF2B5EF4-FFF2-40B4-BE49-F238E27FC236}">
                            <a16:creationId xmlns:a16="http://schemas.microsoft.com/office/drawing/2014/main" id="{BFB974D3-0E55-4443-BB57-F230141494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64170" y="3037317"/>
                        <a:ext cx="849158" cy="198115"/>
                      </a:xfrm>
                      <a:custGeom>
                        <a:avLst/>
                        <a:gdLst>
                          <a:gd name="connsiteX0" fmla="*/ 3725333 w 4588933"/>
                          <a:gd name="connsiteY0" fmla="*/ 0 h 1049866"/>
                          <a:gd name="connsiteX1" fmla="*/ 4588933 w 4588933"/>
                          <a:gd name="connsiteY1" fmla="*/ 270933 h 1049866"/>
                          <a:gd name="connsiteX2" fmla="*/ 3962400 w 4588933"/>
                          <a:gd name="connsiteY2" fmla="*/ 541866 h 1049866"/>
                          <a:gd name="connsiteX3" fmla="*/ 3742267 w 4588933"/>
                          <a:gd name="connsiteY3" fmla="*/ 457200 h 1049866"/>
                          <a:gd name="connsiteX4" fmla="*/ 2269067 w 4588933"/>
                          <a:gd name="connsiteY4" fmla="*/ 1049866 h 1049866"/>
                          <a:gd name="connsiteX5" fmla="*/ 880533 w 4588933"/>
                          <a:gd name="connsiteY5" fmla="*/ 457200 h 1049866"/>
                          <a:gd name="connsiteX6" fmla="*/ 592667 w 4588933"/>
                          <a:gd name="connsiteY6" fmla="*/ 541866 h 1049866"/>
                          <a:gd name="connsiteX7" fmla="*/ 0 w 4588933"/>
                          <a:gd name="connsiteY7" fmla="*/ 254000 h 1049866"/>
                          <a:gd name="connsiteX8" fmla="*/ 880533 w 4588933"/>
                          <a:gd name="connsiteY8" fmla="*/ 16933 h 1049866"/>
                          <a:gd name="connsiteX9" fmla="*/ 2302933 w 4588933"/>
                          <a:gd name="connsiteY9" fmla="*/ 626533 h 1049866"/>
                          <a:gd name="connsiteX10" fmla="*/ 3725333 w 4588933"/>
                          <a:gd name="connsiteY10" fmla="*/ 0 h 1049866"/>
                          <a:gd name="connsiteX0" fmla="*/ 3725333 w 4641485"/>
                          <a:gd name="connsiteY0" fmla="*/ 0 h 1049866"/>
                          <a:gd name="connsiteX1" fmla="*/ 4641485 w 4641485"/>
                          <a:gd name="connsiteY1" fmla="*/ 239402 h 1049866"/>
                          <a:gd name="connsiteX2" fmla="*/ 3962400 w 4641485"/>
                          <a:gd name="connsiteY2" fmla="*/ 541866 h 1049866"/>
                          <a:gd name="connsiteX3" fmla="*/ 3742267 w 4641485"/>
                          <a:gd name="connsiteY3" fmla="*/ 457200 h 1049866"/>
                          <a:gd name="connsiteX4" fmla="*/ 2269067 w 4641485"/>
                          <a:gd name="connsiteY4" fmla="*/ 1049866 h 1049866"/>
                          <a:gd name="connsiteX5" fmla="*/ 880533 w 4641485"/>
                          <a:gd name="connsiteY5" fmla="*/ 457200 h 1049866"/>
                          <a:gd name="connsiteX6" fmla="*/ 592667 w 4641485"/>
                          <a:gd name="connsiteY6" fmla="*/ 541866 h 1049866"/>
                          <a:gd name="connsiteX7" fmla="*/ 0 w 4641485"/>
                          <a:gd name="connsiteY7" fmla="*/ 254000 h 1049866"/>
                          <a:gd name="connsiteX8" fmla="*/ 880533 w 4641485"/>
                          <a:gd name="connsiteY8" fmla="*/ 16933 h 1049866"/>
                          <a:gd name="connsiteX9" fmla="*/ 2302933 w 4641485"/>
                          <a:gd name="connsiteY9" fmla="*/ 626533 h 1049866"/>
                          <a:gd name="connsiteX10" fmla="*/ 3725333 w 4641485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73798 w 4673016"/>
                          <a:gd name="connsiteY3" fmla="*/ 45720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84308 w 4673016"/>
                          <a:gd name="connsiteY3" fmla="*/ 404648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815839 w 4673016"/>
                          <a:gd name="connsiteY3" fmla="*/ 46771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673016" h="1049866">
                            <a:moveTo>
                              <a:pt x="3756864" y="0"/>
                            </a:moveTo>
                            <a:lnTo>
                              <a:pt x="4673016" y="239402"/>
                            </a:lnTo>
                            <a:lnTo>
                              <a:pt x="3993931" y="541866"/>
                            </a:lnTo>
                            <a:lnTo>
                              <a:pt x="3815839" y="467710"/>
                            </a:lnTo>
                            <a:lnTo>
                              <a:pt x="2300598" y="1049866"/>
                            </a:lnTo>
                            <a:lnTo>
                              <a:pt x="912064" y="457200"/>
                            </a:lnTo>
                            <a:lnTo>
                              <a:pt x="624198" y="541866"/>
                            </a:lnTo>
                            <a:lnTo>
                              <a:pt x="0" y="275021"/>
                            </a:lnTo>
                            <a:lnTo>
                              <a:pt x="912064" y="16933"/>
                            </a:lnTo>
                            <a:lnTo>
                              <a:pt x="2323954" y="616023"/>
                            </a:lnTo>
                            <a:lnTo>
                              <a:pt x="3756864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470" name="Freeform 1469">
                        <a:extLst>
                          <a:ext uri="{FF2B5EF4-FFF2-40B4-BE49-F238E27FC236}">
                            <a16:creationId xmlns:a16="http://schemas.microsoft.com/office/drawing/2014/main" id="{E9EC5106-DECB-F24A-9CD2-C3863DD4041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19948" y="3206783"/>
                        <a:ext cx="317042" cy="170569"/>
                      </a:xfrm>
                      <a:custGeom>
                        <a:avLst/>
                        <a:gdLst>
                          <a:gd name="connsiteX0" fmla="*/ 21021 w 1744718"/>
                          <a:gd name="connsiteY0" fmla="*/ 0 h 903890"/>
                          <a:gd name="connsiteX1" fmla="*/ 1744718 w 1744718"/>
                          <a:gd name="connsiteY1" fmla="*/ 693683 h 903890"/>
                          <a:gd name="connsiteX2" fmla="*/ 1145628 w 1744718"/>
                          <a:gd name="connsiteY2" fmla="*/ 903890 h 903890"/>
                          <a:gd name="connsiteX3" fmla="*/ 0 w 1744718"/>
                          <a:gd name="connsiteY3" fmla="*/ 451945 h 903890"/>
                          <a:gd name="connsiteX4" fmla="*/ 21021 w 1744718"/>
                          <a:gd name="connsiteY4" fmla="*/ 0 h 9038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44718" h="903890">
                            <a:moveTo>
                              <a:pt x="21021" y="0"/>
                            </a:moveTo>
                            <a:lnTo>
                              <a:pt x="1744718" y="693683"/>
                            </a:lnTo>
                            <a:lnTo>
                              <a:pt x="1145628" y="903890"/>
                            </a:lnTo>
                            <a:lnTo>
                              <a:pt x="0" y="451945"/>
                            </a:lnTo>
                            <a:lnTo>
                              <a:pt x="21021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471" name="Freeform 1470">
                        <a:extLst>
                          <a:ext uri="{FF2B5EF4-FFF2-40B4-BE49-F238E27FC236}">
                            <a16:creationId xmlns:a16="http://schemas.microsoft.com/office/drawing/2014/main" id="{5B652532-F86F-5344-9120-C1C5705566E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9341" y="3206783"/>
                        <a:ext cx="311312" cy="168585"/>
                      </a:xfrm>
                      <a:custGeom>
                        <a:avLst/>
                        <a:gdLst>
                          <a:gd name="connsiteX0" fmla="*/ 1702676 w 1713187"/>
                          <a:gd name="connsiteY0" fmla="*/ 0 h 893380"/>
                          <a:gd name="connsiteX1" fmla="*/ 1713187 w 1713187"/>
                          <a:gd name="connsiteY1" fmla="*/ 472966 h 893380"/>
                          <a:gd name="connsiteX2" fmla="*/ 578069 w 1713187"/>
                          <a:gd name="connsiteY2" fmla="*/ 893380 h 893380"/>
                          <a:gd name="connsiteX3" fmla="*/ 0 w 1713187"/>
                          <a:gd name="connsiteY3" fmla="*/ 693683 h 893380"/>
                          <a:gd name="connsiteX4" fmla="*/ 1702676 w 1713187"/>
                          <a:gd name="connsiteY4" fmla="*/ 0 h 893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13187" h="893380">
                            <a:moveTo>
                              <a:pt x="1702676" y="0"/>
                            </a:moveTo>
                            <a:lnTo>
                              <a:pt x="1713187" y="472966"/>
                            </a:lnTo>
                            <a:lnTo>
                              <a:pt x="578069" y="893380"/>
                            </a:lnTo>
                            <a:lnTo>
                              <a:pt x="0" y="693683"/>
                            </a:lnTo>
                            <a:lnTo>
                              <a:pt x="1702676" y="0"/>
                            </a:lnTo>
                            <a:close/>
                          </a:path>
                        </a:pathLst>
                      </a:custGeom>
                      <a:solidFill>
                        <a:srgbClr val="0000A8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472" name="Freeform 1471">
                        <a:extLst>
                          <a:ext uri="{FF2B5EF4-FFF2-40B4-BE49-F238E27FC236}">
                            <a16:creationId xmlns:a16="http://schemas.microsoft.com/office/drawing/2014/main" id="{F27E4E28-37CC-9844-A20F-23ECF03C83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47413" y="3123483"/>
                        <a:ext cx="676892" cy="267753"/>
                      </a:xfrm>
                      <a:custGeom>
                        <a:avLst/>
                        <a:gdLst>
                          <a:gd name="connsiteX0" fmla="*/ 599089 w 4162096"/>
                          <a:gd name="connsiteY0" fmla="*/ 273269 h 1618593"/>
                          <a:gd name="connsiteX1" fmla="*/ 882869 w 4162096"/>
                          <a:gd name="connsiteY1" fmla="*/ 199697 h 1618593"/>
                          <a:gd name="connsiteX2" fmla="*/ 2312276 w 4162096"/>
                          <a:gd name="connsiteY2" fmla="*/ 798786 h 1618593"/>
                          <a:gd name="connsiteX3" fmla="*/ 3794234 w 4162096"/>
                          <a:gd name="connsiteY3" fmla="*/ 199697 h 1618593"/>
                          <a:gd name="connsiteX4" fmla="*/ 4014951 w 4162096"/>
                          <a:gd name="connsiteY4" fmla="*/ 273269 h 1618593"/>
                          <a:gd name="connsiteX5" fmla="*/ 3058510 w 4162096"/>
                          <a:gd name="connsiteY5" fmla="*/ 641131 h 1618593"/>
                          <a:gd name="connsiteX6" fmla="*/ 3026979 w 4162096"/>
                          <a:gd name="connsiteY6" fmla="*/ 1114097 h 1618593"/>
                          <a:gd name="connsiteX7" fmla="*/ 4162096 w 4162096"/>
                          <a:gd name="connsiteY7" fmla="*/ 1545021 h 1618593"/>
                          <a:gd name="connsiteX8" fmla="*/ 3878317 w 4162096"/>
                          <a:gd name="connsiteY8" fmla="*/ 1608083 h 1618593"/>
                          <a:gd name="connsiteX9" fmla="*/ 2301765 w 4162096"/>
                          <a:gd name="connsiteY9" fmla="*/ 945931 h 1618593"/>
                          <a:gd name="connsiteX10" fmla="*/ 693682 w 4162096"/>
                          <a:gd name="connsiteY10" fmla="*/ 1618593 h 1618593"/>
                          <a:gd name="connsiteX11" fmla="*/ 430924 w 4162096"/>
                          <a:gd name="connsiteY11" fmla="*/ 1524000 h 1618593"/>
                          <a:gd name="connsiteX12" fmla="*/ 1576551 w 4162096"/>
                          <a:gd name="connsiteY12" fmla="*/ 1082566 h 1618593"/>
                          <a:gd name="connsiteX13" fmla="*/ 1545020 w 4162096"/>
                          <a:gd name="connsiteY13" fmla="*/ 609600 h 1618593"/>
                          <a:gd name="connsiteX14" fmla="*/ 0 w 4162096"/>
                          <a:gd name="connsiteY14" fmla="*/ 0 h 1618593"/>
                          <a:gd name="connsiteX15" fmla="*/ 872358 w 4162096"/>
                          <a:gd name="connsiteY15" fmla="*/ 210207 h 1618593"/>
                          <a:gd name="connsiteX16" fmla="*/ 872358 w 4162096"/>
                          <a:gd name="connsiteY16" fmla="*/ 210207 h 1618593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15" fmla="*/ 441434 w 3731172"/>
                          <a:gd name="connsiteY15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357351 w 3731172"/>
                          <a:gd name="connsiteY14" fmla="*/ 115613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56137 w 3731172"/>
                          <a:gd name="connsiteY13" fmla="*/ 441434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903890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575034 w 3710151"/>
                          <a:gd name="connsiteY6" fmla="*/ 91440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06565 w 3710151"/>
                          <a:gd name="connsiteY6" fmla="*/ 92491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5151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09858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62012 w 3725019"/>
                          <a:gd name="connsiteY0" fmla="*/ 73572 h 1418896"/>
                          <a:gd name="connsiteX1" fmla="*/ 445792 w 3725019"/>
                          <a:gd name="connsiteY1" fmla="*/ 0 h 1418896"/>
                          <a:gd name="connsiteX2" fmla="*/ 1852896 w 3725019"/>
                          <a:gd name="connsiteY2" fmla="*/ 591655 h 1418896"/>
                          <a:gd name="connsiteX3" fmla="*/ 3357157 w 3725019"/>
                          <a:gd name="connsiteY3" fmla="*/ 0 h 1418896"/>
                          <a:gd name="connsiteX4" fmla="*/ 3577874 w 3725019"/>
                          <a:gd name="connsiteY4" fmla="*/ 73572 h 1418896"/>
                          <a:gd name="connsiteX5" fmla="*/ 2632585 w 3725019"/>
                          <a:gd name="connsiteY5" fmla="*/ 448868 h 1418896"/>
                          <a:gd name="connsiteX6" fmla="*/ 2625150 w 3725019"/>
                          <a:gd name="connsiteY6" fmla="*/ 902607 h 1418896"/>
                          <a:gd name="connsiteX7" fmla="*/ 3725019 w 3725019"/>
                          <a:gd name="connsiteY7" fmla="*/ 1345324 h 1418896"/>
                          <a:gd name="connsiteX8" fmla="*/ 3441240 w 3725019"/>
                          <a:gd name="connsiteY8" fmla="*/ 1408386 h 1418896"/>
                          <a:gd name="connsiteX9" fmla="*/ 1864688 w 3725019"/>
                          <a:gd name="connsiteY9" fmla="*/ 746234 h 1418896"/>
                          <a:gd name="connsiteX10" fmla="*/ 256605 w 3725019"/>
                          <a:gd name="connsiteY10" fmla="*/ 1418896 h 1418896"/>
                          <a:gd name="connsiteX11" fmla="*/ 0 w 3725019"/>
                          <a:gd name="connsiteY11" fmla="*/ 1331097 h 1418896"/>
                          <a:gd name="connsiteX12" fmla="*/ 1113454 w 3725019"/>
                          <a:gd name="connsiteY12" fmla="*/ 903890 h 1418896"/>
                          <a:gd name="connsiteX13" fmla="*/ 1102302 w 3725019"/>
                          <a:gd name="connsiteY13" fmla="*/ 451945 h 1418896"/>
                          <a:gd name="connsiteX14" fmla="*/ 183032 w 3725019"/>
                          <a:gd name="connsiteY14" fmla="*/ 84081 h 1418896"/>
                          <a:gd name="connsiteX15" fmla="*/ 162012 w 3725019"/>
                          <a:gd name="connsiteY15" fmla="*/ 73572 h 14188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3725019" h="1418896">
                            <a:moveTo>
                              <a:pt x="162012" y="73572"/>
                            </a:moveTo>
                            <a:lnTo>
                              <a:pt x="445792" y="0"/>
                            </a:lnTo>
                            <a:lnTo>
                              <a:pt x="1852896" y="591655"/>
                            </a:lnTo>
                            <a:lnTo>
                              <a:pt x="3357157" y="0"/>
                            </a:lnTo>
                            <a:lnTo>
                              <a:pt x="3577874" y="73572"/>
                            </a:lnTo>
                            <a:lnTo>
                              <a:pt x="2632585" y="448868"/>
                            </a:lnTo>
                            <a:lnTo>
                              <a:pt x="2625150" y="902607"/>
                            </a:lnTo>
                            <a:lnTo>
                              <a:pt x="3725019" y="1345324"/>
                            </a:lnTo>
                            <a:lnTo>
                              <a:pt x="3441240" y="1408386"/>
                            </a:lnTo>
                            <a:lnTo>
                              <a:pt x="1864688" y="746234"/>
                            </a:lnTo>
                            <a:lnTo>
                              <a:pt x="256605" y="1418896"/>
                            </a:lnTo>
                            <a:lnTo>
                              <a:pt x="0" y="1331097"/>
                            </a:lnTo>
                            <a:lnTo>
                              <a:pt x="1113454" y="903890"/>
                            </a:lnTo>
                            <a:cubicBezTo>
                              <a:pt x="1113454" y="760249"/>
                              <a:pt x="1102302" y="595586"/>
                              <a:pt x="1102302" y="451945"/>
                            </a:cubicBezTo>
                            <a:lnTo>
                              <a:pt x="183032" y="84081"/>
                            </a:lnTo>
                            <a:cubicBezTo>
                              <a:pt x="26317" y="21019"/>
                              <a:pt x="169019" y="77075"/>
                              <a:pt x="162012" y="73572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cxnSp>
              <p:nvCxnSpPr>
                <p:cNvPr id="1236" name="Straight Connector 1235">
                  <a:extLst>
                    <a:ext uri="{FF2B5EF4-FFF2-40B4-BE49-F238E27FC236}">
                      <a16:creationId xmlns:a16="http://schemas.microsoft.com/office/drawing/2014/main" id="{945F427B-8938-A849-B165-BC5174B7ACFF}"/>
                    </a:ext>
                  </a:extLst>
                </p:cNvPr>
                <p:cNvCxnSpPr>
                  <a:cxnSpLocks/>
                  <a:endCxn id="1351" idx="9"/>
                </p:cNvCxnSpPr>
                <p:nvPr/>
              </p:nvCxnSpPr>
              <p:spPr bwMode="auto">
                <a:xfrm>
                  <a:off x="7282802" y="4119099"/>
                  <a:ext cx="32665" cy="57153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37" name="Group 1236">
                  <a:extLst>
                    <a:ext uri="{FF2B5EF4-FFF2-40B4-BE49-F238E27FC236}">
                      <a16:creationId xmlns:a16="http://schemas.microsoft.com/office/drawing/2014/main" id="{84FFD3C6-63CD-8F48-AE2D-5F3064589479}"/>
                    </a:ext>
                  </a:extLst>
                </p:cNvPr>
                <p:cNvGrpSpPr/>
                <p:nvPr/>
              </p:nvGrpSpPr>
              <p:grpSpPr>
                <a:xfrm>
                  <a:off x="6885811" y="4644942"/>
                  <a:ext cx="267360" cy="997195"/>
                  <a:chOff x="6424161" y="4488570"/>
                  <a:chExt cx="267360" cy="997195"/>
                </a:xfrm>
              </p:grpSpPr>
              <p:grpSp>
                <p:nvGrpSpPr>
                  <p:cNvPr id="1392" name="Group 506">
                    <a:extLst>
                      <a:ext uri="{FF2B5EF4-FFF2-40B4-BE49-F238E27FC236}">
                        <a16:creationId xmlns:a16="http://schemas.microsoft.com/office/drawing/2014/main" id="{45EB6F20-E306-8C42-A9CE-AC60551AC87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424161" y="4637077"/>
                    <a:ext cx="235570" cy="848688"/>
                    <a:chOff x="6395998" y="3062424"/>
                    <a:chExt cx="564403" cy="837478"/>
                  </a:xfrm>
                </p:grpSpPr>
                <p:sp>
                  <p:nvSpPr>
                    <p:cNvPr id="1414" name="Rectangle 1413">
                      <a:extLst>
                        <a:ext uri="{FF2B5EF4-FFF2-40B4-BE49-F238E27FC236}">
                          <a16:creationId xmlns:a16="http://schemas.microsoft.com/office/drawing/2014/main" id="{381881A1-AC9F-6F44-AE55-B178C70BF5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9786" y="3061857"/>
                      <a:ext cx="447707" cy="742536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415" name="Straight Connector 1414">
                      <a:extLst>
                        <a:ext uri="{FF2B5EF4-FFF2-40B4-BE49-F238E27FC236}">
                          <a16:creationId xmlns:a16="http://schemas.microsoft.com/office/drawing/2014/main" id="{6CD8E8F4-64A6-3C46-A482-2CA26A3A0934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47057" y="306185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416" name="Rectangle 1415">
                      <a:extLst>
                        <a:ext uri="{FF2B5EF4-FFF2-40B4-BE49-F238E27FC236}">
                          <a16:creationId xmlns:a16="http://schemas.microsoft.com/office/drawing/2014/main" id="{F49640C2-E904-C443-A3FA-44925EB00B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6953" y="3071256"/>
                      <a:ext cx="131327" cy="11592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417" name="Straight Connector 1416">
                      <a:extLst>
                        <a:ext uri="{FF2B5EF4-FFF2-40B4-BE49-F238E27FC236}">
                          <a16:creationId xmlns:a16="http://schemas.microsoft.com/office/drawing/2014/main" id="{8D6F530E-CDA9-F447-B9A1-92958F50F266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396367" y="306185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418" name="Rectangle 1417">
                      <a:extLst>
                        <a:ext uri="{FF2B5EF4-FFF2-40B4-BE49-F238E27FC236}">
                          <a16:creationId xmlns:a16="http://schemas.microsoft.com/office/drawing/2014/main" id="{0C9A95D3-1818-9B4B-8FD4-84262AED2F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17210" y="3702567"/>
                      <a:ext cx="131327" cy="11592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419" name="Rectangle 1418">
                      <a:extLst>
                        <a:ext uri="{FF2B5EF4-FFF2-40B4-BE49-F238E27FC236}">
                          <a16:creationId xmlns:a16="http://schemas.microsoft.com/office/drawing/2014/main" id="{2702A520-B852-3442-B932-D1F61982E9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5320" y="3157415"/>
                      <a:ext cx="444723" cy="74253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420" name="Straight Connector 1419">
                      <a:extLst>
                        <a:ext uri="{FF2B5EF4-FFF2-40B4-BE49-F238E27FC236}">
                          <a16:creationId xmlns:a16="http://schemas.microsoft.com/office/drawing/2014/main" id="{96378DD8-91EB-0A48-8625-D8F866A62AC7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47057" y="3804392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421" name="Group 544">
                      <a:extLst>
                        <a:ext uri="{FF2B5EF4-FFF2-40B4-BE49-F238E27FC236}">
                          <a16:creationId xmlns:a16="http://schemas.microsoft.com/office/drawing/2014/main" id="{D34D5E23-D13B-7A4E-9A9A-2B281652D38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400318" y="3137421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449" name="Straight Connector 1448">
                        <a:extLst>
                          <a:ext uri="{FF2B5EF4-FFF2-40B4-BE49-F238E27FC236}">
                            <a16:creationId xmlns:a16="http://schemas.microsoft.com/office/drawing/2014/main" id="{B4D0E08E-C079-3243-99A7-F84F5E58F3E8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782" y="2845711"/>
                        <a:ext cx="113419" cy="924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0" name="Straight Connector 1449">
                        <a:extLst>
                          <a:ext uri="{FF2B5EF4-FFF2-40B4-BE49-F238E27FC236}">
                            <a16:creationId xmlns:a16="http://schemas.microsoft.com/office/drawing/2014/main" id="{5AE1C68A-EBC6-B743-811A-7434BFA8F57E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076" y="2938136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22" name="Group 547">
                      <a:extLst>
                        <a:ext uri="{FF2B5EF4-FFF2-40B4-BE49-F238E27FC236}">
                          <a16:creationId xmlns:a16="http://schemas.microsoft.com/office/drawing/2014/main" id="{C0EF192F-8265-804D-A01A-5F223F9A346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9838" y="3203285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447" name="Straight Connector 1446">
                        <a:extLst>
                          <a:ext uri="{FF2B5EF4-FFF2-40B4-BE49-F238E27FC236}">
                            <a16:creationId xmlns:a16="http://schemas.microsoft.com/office/drawing/2014/main" id="{CCBC58A9-C46E-D344-8B3C-747B68AAB83D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9263" y="2845642"/>
                        <a:ext cx="119388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8" name="Straight Connector 1447">
                        <a:extLst>
                          <a:ext uri="{FF2B5EF4-FFF2-40B4-BE49-F238E27FC236}">
                            <a16:creationId xmlns:a16="http://schemas.microsoft.com/office/drawing/2014/main" id="{4E806D07-59B7-4641-BF56-F7AD26D7F759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557" y="2934934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23" name="Group 549">
                      <a:extLst>
                        <a:ext uri="{FF2B5EF4-FFF2-40B4-BE49-F238E27FC236}">
                          <a16:creationId xmlns:a16="http://schemas.microsoft.com/office/drawing/2014/main" id="{41AA4254-51D5-D34B-AF94-8494103CEB4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9358" y="3269149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445" name="Straight Connector 1444">
                        <a:extLst>
                          <a:ext uri="{FF2B5EF4-FFF2-40B4-BE49-F238E27FC236}">
                            <a16:creationId xmlns:a16="http://schemas.microsoft.com/office/drawing/2014/main" id="{E4E28CAF-98BA-5B44-A301-0CA6988D8303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6759" y="2845572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6" name="Straight Connector 1445">
                        <a:extLst>
                          <a:ext uri="{FF2B5EF4-FFF2-40B4-BE49-F238E27FC236}">
                            <a16:creationId xmlns:a16="http://schemas.microsoft.com/office/drawing/2014/main" id="{5796525C-F791-0A43-BC66-271CC03E6697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036" y="293486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24" name="Group 550">
                      <a:extLst>
                        <a:ext uri="{FF2B5EF4-FFF2-40B4-BE49-F238E27FC236}">
                          <a16:creationId xmlns:a16="http://schemas.microsoft.com/office/drawing/2014/main" id="{7E86D3F0-2C28-704E-9E04-EFCE0F2104A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8878" y="3335013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443" name="Straight Connector 1442">
                        <a:extLst>
                          <a:ext uri="{FF2B5EF4-FFF2-40B4-BE49-F238E27FC236}">
                            <a16:creationId xmlns:a16="http://schemas.microsoft.com/office/drawing/2014/main" id="{FD00A3E1-66B1-2546-80CE-A8B12773792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238" y="2845502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4" name="Straight Connector 1443">
                        <a:extLst>
                          <a:ext uri="{FF2B5EF4-FFF2-40B4-BE49-F238E27FC236}">
                            <a16:creationId xmlns:a16="http://schemas.microsoft.com/office/drawing/2014/main" id="{6CC3B642-F9A7-564F-8594-F84040B480DD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516" y="293479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25" name="Group 551">
                      <a:extLst>
                        <a:ext uri="{FF2B5EF4-FFF2-40B4-BE49-F238E27FC236}">
                          <a16:creationId xmlns:a16="http://schemas.microsoft.com/office/drawing/2014/main" id="{22E50AB2-62F5-3F48-9962-4B7DB8B2EC0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8398" y="3400877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441" name="Straight Connector 1440">
                        <a:extLst>
                          <a:ext uri="{FF2B5EF4-FFF2-40B4-BE49-F238E27FC236}">
                            <a16:creationId xmlns:a16="http://schemas.microsoft.com/office/drawing/2014/main" id="{A7F849B6-B2C0-B14B-9DFB-18EFE8BE380B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718" y="2845433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2" name="Straight Connector 1441">
                        <a:extLst>
                          <a:ext uri="{FF2B5EF4-FFF2-40B4-BE49-F238E27FC236}">
                            <a16:creationId xmlns:a16="http://schemas.microsoft.com/office/drawing/2014/main" id="{FC787F24-6633-E543-A8E3-3FF5EC04868B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995" y="293472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26" name="Group 552">
                      <a:extLst>
                        <a:ext uri="{FF2B5EF4-FFF2-40B4-BE49-F238E27FC236}">
                          <a16:creationId xmlns:a16="http://schemas.microsoft.com/office/drawing/2014/main" id="{C1F1548D-D504-3C4E-A05C-9AA86946F4E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7918" y="3466741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439" name="Straight Connector 1438">
                        <a:extLst>
                          <a:ext uri="{FF2B5EF4-FFF2-40B4-BE49-F238E27FC236}">
                            <a16:creationId xmlns:a16="http://schemas.microsoft.com/office/drawing/2014/main" id="{4715D280-6AD4-1848-9892-78E636E4DFBD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199" y="2845363"/>
                        <a:ext cx="113419" cy="939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0" name="Straight Connector 1439">
                        <a:extLst>
                          <a:ext uri="{FF2B5EF4-FFF2-40B4-BE49-F238E27FC236}">
                            <a16:creationId xmlns:a16="http://schemas.microsoft.com/office/drawing/2014/main" id="{A531E246-247A-7D41-898C-318474F4C38A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3477" y="2939355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27" name="Group 555">
                      <a:extLst>
                        <a:ext uri="{FF2B5EF4-FFF2-40B4-BE49-F238E27FC236}">
                          <a16:creationId xmlns:a16="http://schemas.microsoft.com/office/drawing/2014/main" id="{2C8AE11D-52FB-B84C-A107-C5EF70C2DD6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7438" y="3532605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437" name="Straight Connector 1436">
                        <a:extLst>
                          <a:ext uri="{FF2B5EF4-FFF2-40B4-BE49-F238E27FC236}">
                            <a16:creationId xmlns:a16="http://schemas.microsoft.com/office/drawing/2014/main" id="{BA35EBFF-2885-9C4C-8C69-8762ABC650B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679" y="2842160"/>
                        <a:ext cx="113419" cy="971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38" name="Straight Connector 1437">
                        <a:extLst>
                          <a:ext uri="{FF2B5EF4-FFF2-40B4-BE49-F238E27FC236}">
                            <a16:creationId xmlns:a16="http://schemas.microsoft.com/office/drawing/2014/main" id="{BA139EC8-D056-4647-8E75-FE49D597967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0972" y="2939284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28" name="Group 556">
                      <a:extLst>
                        <a:ext uri="{FF2B5EF4-FFF2-40B4-BE49-F238E27FC236}">
                          <a16:creationId xmlns:a16="http://schemas.microsoft.com/office/drawing/2014/main" id="{5094E68D-2708-3146-BE44-BF4B762E73E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6958" y="3598469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435" name="Straight Connector 1434">
                        <a:extLst>
                          <a:ext uri="{FF2B5EF4-FFF2-40B4-BE49-F238E27FC236}">
                            <a16:creationId xmlns:a16="http://schemas.microsoft.com/office/drawing/2014/main" id="{DE23DCE5-7C78-7345-B7AD-997F3A920DE0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9158" y="2842090"/>
                        <a:ext cx="113419" cy="971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36" name="Straight Connector 1435">
                        <a:extLst>
                          <a:ext uri="{FF2B5EF4-FFF2-40B4-BE49-F238E27FC236}">
                            <a16:creationId xmlns:a16="http://schemas.microsoft.com/office/drawing/2014/main" id="{E04A5B49-15D9-8845-82E5-765025E2D937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452" y="2939215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29" name="Group 557">
                      <a:extLst>
                        <a:ext uri="{FF2B5EF4-FFF2-40B4-BE49-F238E27FC236}">
                          <a16:creationId xmlns:a16="http://schemas.microsoft.com/office/drawing/2014/main" id="{F3DD9D12-CF42-574E-8EBE-5ABB1B7A28B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6478" y="3664333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433" name="Straight Connector 1432">
                        <a:extLst>
                          <a:ext uri="{FF2B5EF4-FFF2-40B4-BE49-F238E27FC236}">
                            <a16:creationId xmlns:a16="http://schemas.microsoft.com/office/drawing/2014/main" id="{86D279A7-50CC-3F4D-883E-65782F58197B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6654" y="2846719"/>
                        <a:ext cx="113419" cy="9242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34" name="Straight Connector 1433">
                        <a:extLst>
                          <a:ext uri="{FF2B5EF4-FFF2-40B4-BE49-F238E27FC236}">
                            <a16:creationId xmlns:a16="http://schemas.microsoft.com/office/drawing/2014/main" id="{BC690AB7-6B03-A14D-BA7F-F499E24392D7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933" y="2939145"/>
                        <a:ext cx="45069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30" name="Group 558">
                      <a:extLst>
                        <a:ext uri="{FF2B5EF4-FFF2-40B4-BE49-F238E27FC236}">
                          <a16:creationId xmlns:a16="http://schemas.microsoft.com/office/drawing/2014/main" id="{28AEB9ED-3DF9-6744-8C5F-CA41C713FE0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5998" y="3730197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431" name="Straight Connector 1430">
                        <a:extLst>
                          <a:ext uri="{FF2B5EF4-FFF2-40B4-BE49-F238E27FC236}">
                            <a16:creationId xmlns:a16="http://schemas.microsoft.com/office/drawing/2014/main" id="{3408F73F-4C01-A849-BC56-ED6C499971D3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133" y="2846650"/>
                        <a:ext cx="113419" cy="9242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32" name="Straight Connector 1431">
                        <a:extLst>
                          <a:ext uri="{FF2B5EF4-FFF2-40B4-BE49-F238E27FC236}">
                            <a16:creationId xmlns:a16="http://schemas.microsoft.com/office/drawing/2014/main" id="{DE5C925A-EA7B-9947-AC6C-7FC73EFEC03C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413" y="2939076"/>
                        <a:ext cx="45069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1393" name="Straight Connector 1392">
                    <a:extLst>
                      <a:ext uri="{FF2B5EF4-FFF2-40B4-BE49-F238E27FC236}">
                        <a16:creationId xmlns:a16="http://schemas.microsoft.com/office/drawing/2014/main" id="{CF1EE0BD-9ADD-644B-B28A-1B166BE4C766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6685171" y="4525377"/>
                    <a:ext cx="4763" cy="855662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4" name="Straight Connector 1393">
                    <a:extLst>
                      <a:ext uri="{FF2B5EF4-FFF2-40B4-BE49-F238E27FC236}">
                        <a16:creationId xmlns:a16="http://schemas.microsoft.com/office/drawing/2014/main" id="{3F87A2FF-ED60-6640-A9B1-12917A053EE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2784" y="4706352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5" name="Straight Connector 1394">
                    <a:extLst>
                      <a:ext uri="{FF2B5EF4-FFF2-40B4-BE49-F238E27FC236}">
                        <a16:creationId xmlns:a16="http://schemas.microsoft.com/office/drawing/2014/main" id="{3E73415A-CD61-D44A-AFE8-53DE3966BA3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4771439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6" name="Straight Connector 1395">
                    <a:extLst>
                      <a:ext uri="{FF2B5EF4-FFF2-40B4-BE49-F238E27FC236}">
                        <a16:creationId xmlns:a16="http://schemas.microsoft.com/office/drawing/2014/main" id="{470FBC77-0254-614D-AA87-7C8D2D690849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4849227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7" name="Straight Connector 1396">
                    <a:extLst>
                      <a:ext uri="{FF2B5EF4-FFF2-40B4-BE49-F238E27FC236}">
                        <a16:creationId xmlns:a16="http://schemas.microsoft.com/office/drawing/2014/main" id="{C244701A-7923-BD41-9924-95719706AFBA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9609" y="4914314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8" name="Straight Connector 1397">
                    <a:extLst>
                      <a:ext uri="{FF2B5EF4-FFF2-40B4-BE49-F238E27FC236}">
                        <a16:creationId xmlns:a16="http://schemas.microsoft.com/office/drawing/2014/main" id="{FAD375C5-C55F-EB45-9E5B-372F0585CF2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8021" y="4976227"/>
                    <a:ext cx="6032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9" name="Straight Connector 1398">
                    <a:extLst>
                      <a:ext uri="{FF2B5EF4-FFF2-40B4-BE49-F238E27FC236}">
                        <a16:creationId xmlns:a16="http://schemas.microsoft.com/office/drawing/2014/main" id="{47338F56-34E1-7446-808E-B0590EDDCA0C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8021" y="5044489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0" name="Straight Connector 1399">
                    <a:extLst>
                      <a:ext uri="{FF2B5EF4-FFF2-40B4-BE49-F238E27FC236}">
                        <a16:creationId xmlns:a16="http://schemas.microsoft.com/office/drawing/2014/main" id="{C9E0F4CF-E39F-9344-BC17-4B10E902C8A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6434" y="511433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1" name="Straight Connector 1400">
                    <a:extLst>
                      <a:ext uri="{FF2B5EF4-FFF2-40B4-BE49-F238E27FC236}">
                        <a16:creationId xmlns:a16="http://schemas.microsoft.com/office/drawing/2014/main" id="{B55CBA98-5215-F748-A2CA-7861377618E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9609" y="518418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2" name="Straight Connector 1401">
                    <a:extLst>
                      <a:ext uri="{FF2B5EF4-FFF2-40B4-BE49-F238E27FC236}">
                        <a16:creationId xmlns:a16="http://schemas.microsoft.com/office/drawing/2014/main" id="{C1B40E99-E8B9-034F-B909-37F3C7D758B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5252452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3" name="Straight Connector 1402">
                    <a:extLst>
                      <a:ext uri="{FF2B5EF4-FFF2-40B4-BE49-F238E27FC236}">
                        <a16:creationId xmlns:a16="http://schemas.microsoft.com/office/drawing/2014/main" id="{61582ADD-2CCA-DB4F-95CD-C69AB0627D4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5322302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4" name="Straight Connector 1403">
                    <a:extLst>
                      <a:ext uri="{FF2B5EF4-FFF2-40B4-BE49-F238E27FC236}">
                        <a16:creationId xmlns:a16="http://schemas.microsoft.com/office/drawing/2014/main" id="{83176A7B-1A4C-B743-9DEB-634E16069DA9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2784" y="538738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5" name="Straight Connector 1404">
                    <a:extLst>
                      <a:ext uri="{FF2B5EF4-FFF2-40B4-BE49-F238E27FC236}">
                        <a16:creationId xmlns:a16="http://schemas.microsoft.com/office/drawing/2014/main" id="{8994E818-0081-DE41-95AE-FD833E4E0D0F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6632784" y="4531727"/>
                    <a:ext cx="58737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406" name="Group 1405">
                    <a:extLst>
                      <a:ext uri="{FF2B5EF4-FFF2-40B4-BE49-F238E27FC236}">
                        <a16:creationId xmlns:a16="http://schemas.microsoft.com/office/drawing/2014/main" id="{06F58A5C-F301-D847-9223-DA28AC522ACC}"/>
                      </a:ext>
                    </a:extLst>
                  </p:cNvPr>
                  <p:cNvGrpSpPr/>
                  <p:nvPr/>
                </p:nvGrpSpPr>
                <p:grpSpPr>
                  <a:xfrm>
                    <a:off x="6434171" y="4488570"/>
                    <a:ext cx="224203" cy="179034"/>
                    <a:chOff x="3668110" y="2448910"/>
                    <a:chExt cx="3794234" cy="2165130"/>
                  </a:xfrm>
                </p:grpSpPr>
                <p:sp>
                  <p:nvSpPr>
                    <p:cNvPr id="1407" name="Rectangle 1406">
                      <a:extLst>
                        <a:ext uri="{FF2B5EF4-FFF2-40B4-BE49-F238E27FC236}">
                          <a16:creationId xmlns:a16="http://schemas.microsoft.com/office/drawing/2014/main" id="{716BAB38-DF24-C944-9525-46BF8B4ACF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68110" y="3741409"/>
                      <a:ext cx="3780587" cy="872631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rgbClr val="B8C2C9"/>
                        </a:gs>
                        <a:gs pos="21000">
                          <a:schemeClr val="bg1"/>
                        </a:gs>
                        <a:gs pos="60000">
                          <a:srgbClr val="D6DCE0"/>
                        </a:gs>
                        <a:gs pos="100000">
                          <a:srgbClr val="B8C2C9"/>
                        </a:gs>
                      </a:gsLst>
                      <a:lin ang="0" scaled="0"/>
                    </a:gradFill>
                    <a:ln w="635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08" name="Freeform 1407">
                      <a:extLst>
                        <a:ext uri="{FF2B5EF4-FFF2-40B4-BE49-F238E27FC236}">
                          <a16:creationId xmlns:a16="http://schemas.microsoft.com/office/drawing/2014/main" id="{912E54E9-C544-6C4E-A16F-50343591BD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8620" y="2448910"/>
                      <a:ext cx="3783724" cy="1324303"/>
                    </a:xfrm>
                    <a:custGeom>
                      <a:avLst/>
                      <a:gdLst>
                        <a:gd name="connsiteX0" fmla="*/ 0 w 3783724"/>
                        <a:gd name="connsiteY0" fmla="*/ 1313793 h 1324303"/>
                        <a:gd name="connsiteX1" fmla="*/ 0 w 3783724"/>
                        <a:gd name="connsiteY1" fmla="*/ 1313793 h 1324303"/>
                        <a:gd name="connsiteX2" fmla="*/ 252248 w 3783724"/>
                        <a:gd name="connsiteY2" fmla="*/ 0 h 1324303"/>
                        <a:gd name="connsiteX3" fmla="*/ 3415862 w 3783724"/>
                        <a:gd name="connsiteY3" fmla="*/ 21020 h 1324303"/>
                        <a:gd name="connsiteX4" fmla="*/ 3783724 w 3783724"/>
                        <a:gd name="connsiteY4" fmla="*/ 1324303 h 1324303"/>
                        <a:gd name="connsiteX5" fmla="*/ 0 w 3783724"/>
                        <a:gd name="connsiteY5" fmla="*/ 1313793 h 13243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783724" h="1324303">
                          <a:moveTo>
                            <a:pt x="0" y="1313793"/>
                          </a:moveTo>
                          <a:lnTo>
                            <a:pt x="0" y="1313793"/>
                          </a:lnTo>
                          <a:lnTo>
                            <a:pt x="252248" y="0"/>
                          </a:lnTo>
                          <a:lnTo>
                            <a:pt x="3415862" y="21020"/>
                          </a:lnTo>
                          <a:lnTo>
                            <a:pt x="3783724" y="1324303"/>
                          </a:lnTo>
                          <a:lnTo>
                            <a:pt x="0" y="1313793"/>
                          </a:lnTo>
                          <a:close/>
                        </a:path>
                      </a:pathLst>
                    </a:custGeom>
                    <a:solidFill>
                      <a:srgbClr val="B8C2C9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409" name="Group 1408">
                      <a:extLst>
                        <a:ext uri="{FF2B5EF4-FFF2-40B4-BE49-F238E27FC236}">
                          <a16:creationId xmlns:a16="http://schemas.microsoft.com/office/drawing/2014/main" id="{A3DA1CF9-A477-5D49-AAF1-33DAAEC61B6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41378" y="2603243"/>
                      <a:ext cx="3202061" cy="1066110"/>
                      <a:chOff x="7939341" y="3037317"/>
                      <a:chExt cx="897649" cy="353919"/>
                    </a:xfrm>
                  </p:grpSpPr>
                  <p:sp>
                    <p:nvSpPr>
                      <p:cNvPr id="1410" name="Freeform 1409">
                        <a:extLst>
                          <a:ext uri="{FF2B5EF4-FFF2-40B4-BE49-F238E27FC236}">
                            <a16:creationId xmlns:a16="http://schemas.microsoft.com/office/drawing/2014/main" id="{08802FDE-247D-EE4E-A4A8-254EED8BDC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64170" y="3037317"/>
                        <a:ext cx="849158" cy="198115"/>
                      </a:xfrm>
                      <a:custGeom>
                        <a:avLst/>
                        <a:gdLst>
                          <a:gd name="connsiteX0" fmla="*/ 3725333 w 4588933"/>
                          <a:gd name="connsiteY0" fmla="*/ 0 h 1049866"/>
                          <a:gd name="connsiteX1" fmla="*/ 4588933 w 4588933"/>
                          <a:gd name="connsiteY1" fmla="*/ 270933 h 1049866"/>
                          <a:gd name="connsiteX2" fmla="*/ 3962400 w 4588933"/>
                          <a:gd name="connsiteY2" fmla="*/ 541866 h 1049866"/>
                          <a:gd name="connsiteX3" fmla="*/ 3742267 w 4588933"/>
                          <a:gd name="connsiteY3" fmla="*/ 457200 h 1049866"/>
                          <a:gd name="connsiteX4" fmla="*/ 2269067 w 4588933"/>
                          <a:gd name="connsiteY4" fmla="*/ 1049866 h 1049866"/>
                          <a:gd name="connsiteX5" fmla="*/ 880533 w 4588933"/>
                          <a:gd name="connsiteY5" fmla="*/ 457200 h 1049866"/>
                          <a:gd name="connsiteX6" fmla="*/ 592667 w 4588933"/>
                          <a:gd name="connsiteY6" fmla="*/ 541866 h 1049866"/>
                          <a:gd name="connsiteX7" fmla="*/ 0 w 4588933"/>
                          <a:gd name="connsiteY7" fmla="*/ 254000 h 1049866"/>
                          <a:gd name="connsiteX8" fmla="*/ 880533 w 4588933"/>
                          <a:gd name="connsiteY8" fmla="*/ 16933 h 1049866"/>
                          <a:gd name="connsiteX9" fmla="*/ 2302933 w 4588933"/>
                          <a:gd name="connsiteY9" fmla="*/ 626533 h 1049866"/>
                          <a:gd name="connsiteX10" fmla="*/ 3725333 w 4588933"/>
                          <a:gd name="connsiteY10" fmla="*/ 0 h 1049866"/>
                          <a:gd name="connsiteX0" fmla="*/ 3725333 w 4641485"/>
                          <a:gd name="connsiteY0" fmla="*/ 0 h 1049866"/>
                          <a:gd name="connsiteX1" fmla="*/ 4641485 w 4641485"/>
                          <a:gd name="connsiteY1" fmla="*/ 239402 h 1049866"/>
                          <a:gd name="connsiteX2" fmla="*/ 3962400 w 4641485"/>
                          <a:gd name="connsiteY2" fmla="*/ 541866 h 1049866"/>
                          <a:gd name="connsiteX3" fmla="*/ 3742267 w 4641485"/>
                          <a:gd name="connsiteY3" fmla="*/ 457200 h 1049866"/>
                          <a:gd name="connsiteX4" fmla="*/ 2269067 w 4641485"/>
                          <a:gd name="connsiteY4" fmla="*/ 1049866 h 1049866"/>
                          <a:gd name="connsiteX5" fmla="*/ 880533 w 4641485"/>
                          <a:gd name="connsiteY5" fmla="*/ 457200 h 1049866"/>
                          <a:gd name="connsiteX6" fmla="*/ 592667 w 4641485"/>
                          <a:gd name="connsiteY6" fmla="*/ 541866 h 1049866"/>
                          <a:gd name="connsiteX7" fmla="*/ 0 w 4641485"/>
                          <a:gd name="connsiteY7" fmla="*/ 254000 h 1049866"/>
                          <a:gd name="connsiteX8" fmla="*/ 880533 w 4641485"/>
                          <a:gd name="connsiteY8" fmla="*/ 16933 h 1049866"/>
                          <a:gd name="connsiteX9" fmla="*/ 2302933 w 4641485"/>
                          <a:gd name="connsiteY9" fmla="*/ 626533 h 1049866"/>
                          <a:gd name="connsiteX10" fmla="*/ 3725333 w 4641485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73798 w 4673016"/>
                          <a:gd name="connsiteY3" fmla="*/ 45720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84308 w 4673016"/>
                          <a:gd name="connsiteY3" fmla="*/ 404648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815839 w 4673016"/>
                          <a:gd name="connsiteY3" fmla="*/ 46771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673016" h="1049866">
                            <a:moveTo>
                              <a:pt x="3756864" y="0"/>
                            </a:moveTo>
                            <a:lnTo>
                              <a:pt x="4673016" y="239402"/>
                            </a:lnTo>
                            <a:lnTo>
                              <a:pt x="3993931" y="541866"/>
                            </a:lnTo>
                            <a:lnTo>
                              <a:pt x="3815839" y="467710"/>
                            </a:lnTo>
                            <a:lnTo>
                              <a:pt x="2300598" y="1049866"/>
                            </a:lnTo>
                            <a:lnTo>
                              <a:pt x="912064" y="457200"/>
                            </a:lnTo>
                            <a:lnTo>
                              <a:pt x="624198" y="541866"/>
                            </a:lnTo>
                            <a:lnTo>
                              <a:pt x="0" y="275021"/>
                            </a:lnTo>
                            <a:lnTo>
                              <a:pt x="912064" y="16933"/>
                            </a:lnTo>
                            <a:lnTo>
                              <a:pt x="2323954" y="616023"/>
                            </a:lnTo>
                            <a:lnTo>
                              <a:pt x="3756864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411" name="Freeform 1410">
                        <a:extLst>
                          <a:ext uri="{FF2B5EF4-FFF2-40B4-BE49-F238E27FC236}">
                            <a16:creationId xmlns:a16="http://schemas.microsoft.com/office/drawing/2014/main" id="{24A50C55-8A41-F441-9892-7872CC1319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19948" y="3206783"/>
                        <a:ext cx="317042" cy="170569"/>
                      </a:xfrm>
                      <a:custGeom>
                        <a:avLst/>
                        <a:gdLst>
                          <a:gd name="connsiteX0" fmla="*/ 21021 w 1744718"/>
                          <a:gd name="connsiteY0" fmla="*/ 0 h 903890"/>
                          <a:gd name="connsiteX1" fmla="*/ 1744718 w 1744718"/>
                          <a:gd name="connsiteY1" fmla="*/ 693683 h 903890"/>
                          <a:gd name="connsiteX2" fmla="*/ 1145628 w 1744718"/>
                          <a:gd name="connsiteY2" fmla="*/ 903890 h 903890"/>
                          <a:gd name="connsiteX3" fmla="*/ 0 w 1744718"/>
                          <a:gd name="connsiteY3" fmla="*/ 451945 h 903890"/>
                          <a:gd name="connsiteX4" fmla="*/ 21021 w 1744718"/>
                          <a:gd name="connsiteY4" fmla="*/ 0 h 9038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44718" h="903890">
                            <a:moveTo>
                              <a:pt x="21021" y="0"/>
                            </a:moveTo>
                            <a:lnTo>
                              <a:pt x="1744718" y="693683"/>
                            </a:lnTo>
                            <a:lnTo>
                              <a:pt x="1145628" y="903890"/>
                            </a:lnTo>
                            <a:lnTo>
                              <a:pt x="0" y="451945"/>
                            </a:lnTo>
                            <a:lnTo>
                              <a:pt x="21021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412" name="Freeform 1411">
                        <a:extLst>
                          <a:ext uri="{FF2B5EF4-FFF2-40B4-BE49-F238E27FC236}">
                            <a16:creationId xmlns:a16="http://schemas.microsoft.com/office/drawing/2014/main" id="{66ABE36D-2B58-6543-9EA6-44CC6F6D20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9341" y="3206783"/>
                        <a:ext cx="311312" cy="168585"/>
                      </a:xfrm>
                      <a:custGeom>
                        <a:avLst/>
                        <a:gdLst>
                          <a:gd name="connsiteX0" fmla="*/ 1702676 w 1713187"/>
                          <a:gd name="connsiteY0" fmla="*/ 0 h 893380"/>
                          <a:gd name="connsiteX1" fmla="*/ 1713187 w 1713187"/>
                          <a:gd name="connsiteY1" fmla="*/ 472966 h 893380"/>
                          <a:gd name="connsiteX2" fmla="*/ 578069 w 1713187"/>
                          <a:gd name="connsiteY2" fmla="*/ 893380 h 893380"/>
                          <a:gd name="connsiteX3" fmla="*/ 0 w 1713187"/>
                          <a:gd name="connsiteY3" fmla="*/ 693683 h 893380"/>
                          <a:gd name="connsiteX4" fmla="*/ 1702676 w 1713187"/>
                          <a:gd name="connsiteY4" fmla="*/ 0 h 893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13187" h="893380">
                            <a:moveTo>
                              <a:pt x="1702676" y="0"/>
                            </a:moveTo>
                            <a:lnTo>
                              <a:pt x="1713187" y="472966"/>
                            </a:lnTo>
                            <a:lnTo>
                              <a:pt x="578069" y="893380"/>
                            </a:lnTo>
                            <a:lnTo>
                              <a:pt x="0" y="693683"/>
                            </a:lnTo>
                            <a:lnTo>
                              <a:pt x="1702676" y="0"/>
                            </a:lnTo>
                            <a:close/>
                          </a:path>
                        </a:pathLst>
                      </a:custGeom>
                      <a:solidFill>
                        <a:srgbClr val="0000A8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413" name="Freeform 1412">
                        <a:extLst>
                          <a:ext uri="{FF2B5EF4-FFF2-40B4-BE49-F238E27FC236}">
                            <a16:creationId xmlns:a16="http://schemas.microsoft.com/office/drawing/2014/main" id="{FCD3C810-4F13-8F43-BBD8-888C5C0CAE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47413" y="3123483"/>
                        <a:ext cx="676892" cy="267753"/>
                      </a:xfrm>
                      <a:custGeom>
                        <a:avLst/>
                        <a:gdLst>
                          <a:gd name="connsiteX0" fmla="*/ 599089 w 4162096"/>
                          <a:gd name="connsiteY0" fmla="*/ 273269 h 1618593"/>
                          <a:gd name="connsiteX1" fmla="*/ 882869 w 4162096"/>
                          <a:gd name="connsiteY1" fmla="*/ 199697 h 1618593"/>
                          <a:gd name="connsiteX2" fmla="*/ 2312276 w 4162096"/>
                          <a:gd name="connsiteY2" fmla="*/ 798786 h 1618593"/>
                          <a:gd name="connsiteX3" fmla="*/ 3794234 w 4162096"/>
                          <a:gd name="connsiteY3" fmla="*/ 199697 h 1618593"/>
                          <a:gd name="connsiteX4" fmla="*/ 4014951 w 4162096"/>
                          <a:gd name="connsiteY4" fmla="*/ 273269 h 1618593"/>
                          <a:gd name="connsiteX5" fmla="*/ 3058510 w 4162096"/>
                          <a:gd name="connsiteY5" fmla="*/ 641131 h 1618593"/>
                          <a:gd name="connsiteX6" fmla="*/ 3026979 w 4162096"/>
                          <a:gd name="connsiteY6" fmla="*/ 1114097 h 1618593"/>
                          <a:gd name="connsiteX7" fmla="*/ 4162096 w 4162096"/>
                          <a:gd name="connsiteY7" fmla="*/ 1545021 h 1618593"/>
                          <a:gd name="connsiteX8" fmla="*/ 3878317 w 4162096"/>
                          <a:gd name="connsiteY8" fmla="*/ 1608083 h 1618593"/>
                          <a:gd name="connsiteX9" fmla="*/ 2301765 w 4162096"/>
                          <a:gd name="connsiteY9" fmla="*/ 945931 h 1618593"/>
                          <a:gd name="connsiteX10" fmla="*/ 693682 w 4162096"/>
                          <a:gd name="connsiteY10" fmla="*/ 1618593 h 1618593"/>
                          <a:gd name="connsiteX11" fmla="*/ 430924 w 4162096"/>
                          <a:gd name="connsiteY11" fmla="*/ 1524000 h 1618593"/>
                          <a:gd name="connsiteX12" fmla="*/ 1576551 w 4162096"/>
                          <a:gd name="connsiteY12" fmla="*/ 1082566 h 1618593"/>
                          <a:gd name="connsiteX13" fmla="*/ 1545020 w 4162096"/>
                          <a:gd name="connsiteY13" fmla="*/ 609600 h 1618593"/>
                          <a:gd name="connsiteX14" fmla="*/ 0 w 4162096"/>
                          <a:gd name="connsiteY14" fmla="*/ 0 h 1618593"/>
                          <a:gd name="connsiteX15" fmla="*/ 872358 w 4162096"/>
                          <a:gd name="connsiteY15" fmla="*/ 210207 h 1618593"/>
                          <a:gd name="connsiteX16" fmla="*/ 872358 w 4162096"/>
                          <a:gd name="connsiteY16" fmla="*/ 210207 h 1618593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15" fmla="*/ 441434 w 3731172"/>
                          <a:gd name="connsiteY15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357351 w 3731172"/>
                          <a:gd name="connsiteY14" fmla="*/ 115613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56137 w 3731172"/>
                          <a:gd name="connsiteY13" fmla="*/ 441434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903890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575034 w 3710151"/>
                          <a:gd name="connsiteY6" fmla="*/ 91440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06565 w 3710151"/>
                          <a:gd name="connsiteY6" fmla="*/ 92491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5151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09858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62012 w 3725019"/>
                          <a:gd name="connsiteY0" fmla="*/ 73572 h 1418896"/>
                          <a:gd name="connsiteX1" fmla="*/ 445792 w 3725019"/>
                          <a:gd name="connsiteY1" fmla="*/ 0 h 1418896"/>
                          <a:gd name="connsiteX2" fmla="*/ 1852896 w 3725019"/>
                          <a:gd name="connsiteY2" fmla="*/ 591655 h 1418896"/>
                          <a:gd name="connsiteX3" fmla="*/ 3357157 w 3725019"/>
                          <a:gd name="connsiteY3" fmla="*/ 0 h 1418896"/>
                          <a:gd name="connsiteX4" fmla="*/ 3577874 w 3725019"/>
                          <a:gd name="connsiteY4" fmla="*/ 73572 h 1418896"/>
                          <a:gd name="connsiteX5" fmla="*/ 2632585 w 3725019"/>
                          <a:gd name="connsiteY5" fmla="*/ 448868 h 1418896"/>
                          <a:gd name="connsiteX6" fmla="*/ 2625150 w 3725019"/>
                          <a:gd name="connsiteY6" fmla="*/ 902607 h 1418896"/>
                          <a:gd name="connsiteX7" fmla="*/ 3725019 w 3725019"/>
                          <a:gd name="connsiteY7" fmla="*/ 1345324 h 1418896"/>
                          <a:gd name="connsiteX8" fmla="*/ 3441240 w 3725019"/>
                          <a:gd name="connsiteY8" fmla="*/ 1408386 h 1418896"/>
                          <a:gd name="connsiteX9" fmla="*/ 1864688 w 3725019"/>
                          <a:gd name="connsiteY9" fmla="*/ 746234 h 1418896"/>
                          <a:gd name="connsiteX10" fmla="*/ 256605 w 3725019"/>
                          <a:gd name="connsiteY10" fmla="*/ 1418896 h 1418896"/>
                          <a:gd name="connsiteX11" fmla="*/ 0 w 3725019"/>
                          <a:gd name="connsiteY11" fmla="*/ 1331097 h 1418896"/>
                          <a:gd name="connsiteX12" fmla="*/ 1113454 w 3725019"/>
                          <a:gd name="connsiteY12" fmla="*/ 903890 h 1418896"/>
                          <a:gd name="connsiteX13" fmla="*/ 1102302 w 3725019"/>
                          <a:gd name="connsiteY13" fmla="*/ 451945 h 1418896"/>
                          <a:gd name="connsiteX14" fmla="*/ 183032 w 3725019"/>
                          <a:gd name="connsiteY14" fmla="*/ 84081 h 1418896"/>
                          <a:gd name="connsiteX15" fmla="*/ 162012 w 3725019"/>
                          <a:gd name="connsiteY15" fmla="*/ 73572 h 14188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3725019" h="1418896">
                            <a:moveTo>
                              <a:pt x="162012" y="73572"/>
                            </a:moveTo>
                            <a:lnTo>
                              <a:pt x="445792" y="0"/>
                            </a:lnTo>
                            <a:lnTo>
                              <a:pt x="1852896" y="591655"/>
                            </a:lnTo>
                            <a:lnTo>
                              <a:pt x="3357157" y="0"/>
                            </a:lnTo>
                            <a:lnTo>
                              <a:pt x="3577874" y="73572"/>
                            </a:lnTo>
                            <a:lnTo>
                              <a:pt x="2632585" y="448868"/>
                            </a:lnTo>
                            <a:lnTo>
                              <a:pt x="2625150" y="902607"/>
                            </a:lnTo>
                            <a:lnTo>
                              <a:pt x="3725019" y="1345324"/>
                            </a:lnTo>
                            <a:lnTo>
                              <a:pt x="3441240" y="1408386"/>
                            </a:lnTo>
                            <a:lnTo>
                              <a:pt x="1864688" y="746234"/>
                            </a:lnTo>
                            <a:lnTo>
                              <a:pt x="256605" y="1418896"/>
                            </a:lnTo>
                            <a:lnTo>
                              <a:pt x="0" y="1331097"/>
                            </a:lnTo>
                            <a:lnTo>
                              <a:pt x="1113454" y="903890"/>
                            </a:lnTo>
                            <a:cubicBezTo>
                              <a:pt x="1113454" y="760249"/>
                              <a:pt x="1102302" y="595586"/>
                              <a:pt x="1102302" y="451945"/>
                            </a:cubicBezTo>
                            <a:lnTo>
                              <a:pt x="183032" y="84081"/>
                            </a:lnTo>
                            <a:cubicBezTo>
                              <a:pt x="26317" y="21019"/>
                              <a:pt x="169019" y="77075"/>
                              <a:pt x="162012" y="73572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238" name="Group 1237">
                  <a:extLst>
                    <a:ext uri="{FF2B5EF4-FFF2-40B4-BE49-F238E27FC236}">
                      <a16:creationId xmlns:a16="http://schemas.microsoft.com/office/drawing/2014/main" id="{74B0E3BC-1593-2D44-AD29-4E0A334B49A4}"/>
                    </a:ext>
                  </a:extLst>
                </p:cNvPr>
                <p:cNvGrpSpPr/>
                <p:nvPr/>
              </p:nvGrpSpPr>
              <p:grpSpPr>
                <a:xfrm>
                  <a:off x="7195061" y="4648914"/>
                  <a:ext cx="267360" cy="997195"/>
                  <a:chOff x="6424161" y="4488570"/>
                  <a:chExt cx="267360" cy="997195"/>
                </a:xfrm>
              </p:grpSpPr>
              <p:grpSp>
                <p:nvGrpSpPr>
                  <p:cNvPr id="1333" name="Group 506">
                    <a:extLst>
                      <a:ext uri="{FF2B5EF4-FFF2-40B4-BE49-F238E27FC236}">
                        <a16:creationId xmlns:a16="http://schemas.microsoft.com/office/drawing/2014/main" id="{28F0A9B0-38AC-1442-84E8-1F55441F744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424161" y="4637077"/>
                    <a:ext cx="235570" cy="848688"/>
                    <a:chOff x="6395998" y="3062424"/>
                    <a:chExt cx="564403" cy="837478"/>
                  </a:xfrm>
                </p:grpSpPr>
                <p:sp>
                  <p:nvSpPr>
                    <p:cNvPr id="1355" name="Rectangle 1354">
                      <a:extLst>
                        <a:ext uri="{FF2B5EF4-FFF2-40B4-BE49-F238E27FC236}">
                          <a16:creationId xmlns:a16="http://schemas.microsoft.com/office/drawing/2014/main" id="{B7BCB059-CC25-0D46-8C00-AA465A9F57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9786" y="3061857"/>
                      <a:ext cx="447707" cy="742536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356" name="Straight Connector 1355">
                      <a:extLst>
                        <a:ext uri="{FF2B5EF4-FFF2-40B4-BE49-F238E27FC236}">
                          <a16:creationId xmlns:a16="http://schemas.microsoft.com/office/drawing/2014/main" id="{2766DD39-BB04-F447-B161-A4B8D5176363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47057" y="306185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357" name="Rectangle 1356">
                      <a:extLst>
                        <a:ext uri="{FF2B5EF4-FFF2-40B4-BE49-F238E27FC236}">
                          <a16:creationId xmlns:a16="http://schemas.microsoft.com/office/drawing/2014/main" id="{D9D0F264-7749-8843-AC77-5A1923FF36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6953" y="3071256"/>
                      <a:ext cx="131327" cy="11592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358" name="Straight Connector 1357">
                      <a:extLst>
                        <a:ext uri="{FF2B5EF4-FFF2-40B4-BE49-F238E27FC236}">
                          <a16:creationId xmlns:a16="http://schemas.microsoft.com/office/drawing/2014/main" id="{FB4BCB89-AFA6-1443-BBA2-DC689D5498F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396367" y="306185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359" name="Rectangle 1358">
                      <a:extLst>
                        <a:ext uri="{FF2B5EF4-FFF2-40B4-BE49-F238E27FC236}">
                          <a16:creationId xmlns:a16="http://schemas.microsoft.com/office/drawing/2014/main" id="{5B3291C3-9B7D-4147-8EBB-E123DF3276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17210" y="3702567"/>
                      <a:ext cx="131327" cy="11592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360" name="Rectangle 1359">
                      <a:extLst>
                        <a:ext uri="{FF2B5EF4-FFF2-40B4-BE49-F238E27FC236}">
                          <a16:creationId xmlns:a16="http://schemas.microsoft.com/office/drawing/2014/main" id="{88A7A8C9-4739-A841-AEE4-BFCC7CC897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5320" y="3157415"/>
                      <a:ext cx="444723" cy="74253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361" name="Straight Connector 1360">
                      <a:extLst>
                        <a:ext uri="{FF2B5EF4-FFF2-40B4-BE49-F238E27FC236}">
                          <a16:creationId xmlns:a16="http://schemas.microsoft.com/office/drawing/2014/main" id="{6F359213-E387-1049-801C-17EB78DDA973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47057" y="3804392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62" name="Group 544">
                      <a:extLst>
                        <a:ext uri="{FF2B5EF4-FFF2-40B4-BE49-F238E27FC236}">
                          <a16:creationId xmlns:a16="http://schemas.microsoft.com/office/drawing/2014/main" id="{4281F594-D83E-A141-8B8A-E9947B7863C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400318" y="3137421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390" name="Straight Connector 1389">
                        <a:extLst>
                          <a:ext uri="{FF2B5EF4-FFF2-40B4-BE49-F238E27FC236}">
                            <a16:creationId xmlns:a16="http://schemas.microsoft.com/office/drawing/2014/main" id="{DB9221BA-1047-B345-9F0D-119C6712C390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782" y="2845711"/>
                        <a:ext cx="113419" cy="924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91" name="Straight Connector 1390">
                        <a:extLst>
                          <a:ext uri="{FF2B5EF4-FFF2-40B4-BE49-F238E27FC236}">
                            <a16:creationId xmlns:a16="http://schemas.microsoft.com/office/drawing/2014/main" id="{B822AD0D-7737-0347-8DC9-A95530936D27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076" y="2938136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363" name="Group 547">
                      <a:extLst>
                        <a:ext uri="{FF2B5EF4-FFF2-40B4-BE49-F238E27FC236}">
                          <a16:creationId xmlns:a16="http://schemas.microsoft.com/office/drawing/2014/main" id="{21995A80-1074-8E4B-9BA2-A1041B1A90E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9838" y="3203285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388" name="Straight Connector 1387">
                        <a:extLst>
                          <a:ext uri="{FF2B5EF4-FFF2-40B4-BE49-F238E27FC236}">
                            <a16:creationId xmlns:a16="http://schemas.microsoft.com/office/drawing/2014/main" id="{EC7BE4B8-10C5-E94D-85A1-CE53CF87B6B6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9263" y="2845642"/>
                        <a:ext cx="119388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89" name="Straight Connector 1388">
                        <a:extLst>
                          <a:ext uri="{FF2B5EF4-FFF2-40B4-BE49-F238E27FC236}">
                            <a16:creationId xmlns:a16="http://schemas.microsoft.com/office/drawing/2014/main" id="{B0AF9E29-E7CE-3546-B04F-CA8B54C3EF1E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557" y="2934934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364" name="Group 549">
                      <a:extLst>
                        <a:ext uri="{FF2B5EF4-FFF2-40B4-BE49-F238E27FC236}">
                          <a16:creationId xmlns:a16="http://schemas.microsoft.com/office/drawing/2014/main" id="{62F49868-1FF3-1140-AC74-DAAD175BD32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9358" y="3269149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386" name="Straight Connector 1385">
                        <a:extLst>
                          <a:ext uri="{FF2B5EF4-FFF2-40B4-BE49-F238E27FC236}">
                            <a16:creationId xmlns:a16="http://schemas.microsoft.com/office/drawing/2014/main" id="{B9A5B2CD-2346-BB41-B7CE-3278925892CC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6759" y="2845572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87" name="Straight Connector 1386">
                        <a:extLst>
                          <a:ext uri="{FF2B5EF4-FFF2-40B4-BE49-F238E27FC236}">
                            <a16:creationId xmlns:a16="http://schemas.microsoft.com/office/drawing/2014/main" id="{97578260-F2DE-884F-8991-C0EF8C9955FC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036" y="293486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365" name="Group 550">
                      <a:extLst>
                        <a:ext uri="{FF2B5EF4-FFF2-40B4-BE49-F238E27FC236}">
                          <a16:creationId xmlns:a16="http://schemas.microsoft.com/office/drawing/2014/main" id="{86CA185A-18F8-0D44-9251-71CB25B1F0B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8878" y="3335013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384" name="Straight Connector 1383">
                        <a:extLst>
                          <a:ext uri="{FF2B5EF4-FFF2-40B4-BE49-F238E27FC236}">
                            <a16:creationId xmlns:a16="http://schemas.microsoft.com/office/drawing/2014/main" id="{2EE9A74C-1BA8-9D40-819E-5846066143F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238" y="2845502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85" name="Straight Connector 1384">
                        <a:extLst>
                          <a:ext uri="{FF2B5EF4-FFF2-40B4-BE49-F238E27FC236}">
                            <a16:creationId xmlns:a16="http://schemas.microsoft.com/office/drawing/2014/main" id="{4A910C96-44C2-6347-9A73-4C2D73750BE0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516" y="293479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366" name="Group 551">
                      <a:extLst>
                        <a:ext uri="{FF2B5EF4-FFF2-40B4-BE49-F238E27FC236}">
                          <a16:creationId xmlns:a16="http://schemas.microsoft.com/office/drawing/2014/main" id="{09CD7E94-D411-5245-979F-D9C3119106A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8398" y="3400877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382" name="Straight Connector 1381">
                        <a:extLst>
                          <a:ext uri="{FF2B5EF4-FFF2-40B4-BE49-F238E27FC236}">
                            <a16:creationId xmlns:a16="http://schemas.microsoft.com/office/drawing/2014/main" id="{173AE973-6F76-E949-A812-BD70AB9DFA0C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718" y="2845433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83" name="Straight Connector 1382">
                        <a:extLst>
                          <a:ext uri="{FF2B5EF4-FFF2-40B4-BE49-F238E27FC236}">
                            <a16:creationId xmlns:a16="http://schemas.microsoft.com/office/drawing/2014/main" id="{E7D86C66-8692-6245-BA93-5263C1EF03EA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995" y="293472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367" name="Group 552">
                      <a:extLst>
                        <a:ext uri="{FF2B5EF4-FFF2-40B4-BE49-F238E27FC236}">
                          <a16:creationId xmlns:a16="http://schemas.microsoft.com/office/drawing/2014/main" id="{318E4CE4-BAD8-D44B-ABC0-0AA38C9B6E7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7918" y="3466741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380" name="Straight Connector 1379">
                        <a:extLst>
                          <a:ext uri="{FF2B5EF4-FFF2-40B4-BE49-F238E27FC236}">
                            <a16:creationId xmlns:a16="http://schemas.microsoft.com/office/drawing/2014/main" id="{A9B8EF15-9B69-3A47-B830-4BE32FC027D8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199" y="2845363"/>
                        <a:ext cx="113419" cy="939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81" name="Straight Connector 1380">
                        <a:extLst>
                          <a:ext uri="{FF2B5EF4-FFF2-40B4-BE49-F238E27FC236}">
                            <a16:creationId xmlns:a16="http://schemas.microsoft.com/office/drawing/2014/main" id="{39DC0ECF-C36A-5949-9197-CF4ED12C05FE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3477" y="2939355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368" name="Group 555">
                      <a:extLst>
                        <a:ext uri="{FF2B5EF4-FFF2-40B4-BE49-F238E27FC236}">
                          <a16:creationId xmlns:a16="http://schemas.microsoft.com/office/drawing/2014/main" id="{0BE255AC-C045-5347-9A9B-23E633D8421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7438" y="3532605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378" name="Straight Connector 1377">
                        <a:extLst>
                          <a:ext uri="{FF2B5EF4-FFF2-40B4-BE49-F238E27FC236}">
                            <a16:creationId xmlns:a16="http://schemas.microsoft.com/office/drawing/2014/main" id="{177A684D-C2B6-DF48-8A02-A6CFFA2BBA59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679" y="2842160"/>
                        <a:ext cx="113419" cy="971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79" name="Straight Connector 1378">
                        <a:extLst>
                          <a:ext uri="{FF2B5EF4-FFF2-40B4-BE49-F238E27FC236}">
                            <a16:creationId xmlns:a16="http://schemas.microsoft.com/office/drawing/2014/main" id="{92DC1A4D-23D7-7541-BA33-21EDFB04B881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0972" y="2939284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369" name="Group 556">
                      <a:extLst>
                        <a:ext uri="{FF2B5EF4-FFF2-40B4-BE49-F238E27FC236}">
                          <a16:creationId xmlns:a16="http://schemas.microsoft.com/office/drawing/2014/main" id="{49BD9696-3616-664F-BE06-27515CA475E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6958" y="3598469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376" name="Straight Connector 1375">
                        <a:extLst>
                          <a:ext uri="{FF2B5EF4-FFF2-40B4-BE49-F238E27FC236}">
                            <a16:creationId xmlns:a16="http://schemas.microsoft.com/office/drawing/2014/main" id="{F3C08E6E-1BDC-E544-8F06-DF1FBACB0FFC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9158" y="2842090"/>
                        <a:ext cx="113419" cy="971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77" name="Straight Connector 1376">
                        <a:extLst>
                          <a:ext uri="{FF2B5EF4-FFF2-40B4-BE49-F238E27FC236}">
                            <a16:creationId xmlns:a16="http://schemas.microsoft.com/office/drawing/2014/main" id="{2F527651-97E5-D749-B17C-0496E9827A71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452" y="2939215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370" name="Group 557">
                      <a:extLst>
                        <a:ext uri="{FF2B5EF4-FFF2-40B4-BE49-F238E27FC236}">
                          <a16:creationId xmlns:a16="http://schemas.microsoft.com/office/drawing/2014/main" id="{0154CED3-D4A6-C647-B3D6-1C29E1EDA67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6478" y="3664333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374" name="Straight Connector 1373">
                        <a:extLst>
                          <a:ext uri="{FF2B5EF4-FFF2-40B4-BE49-F238E27FC236}">
                            <a16:creationId xmlns:a16="http://schemas.microsoft.com/office/drawing/2014/main" id="{96A2E037-EC8A-6E42-BB0A-7282465479B3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6654" y="2846719"/>
                        <a:ext cx="113419" cy="9242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75" name="Straight Connector 1374">
                        <a:extLst>
                          <a:ext uri="{FF2B5EF4-FFF2-40B4-BE49-F238E27FC236}">
                            <a16:creationId xmlns:a16="http://schemas.microsoft.com/office/drawing/2014/main" id="{F2011397-DCD8-0C4E-8343-8D774D91ACA8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933" y="2939145"/>
                        <a:ext cx="45069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371" name="Group 558">
                      <a:extLst>
                        <a:ext uri="{FF2B5EF4-FFF2-40B4-BE49-F238E27FC236}">
                          <a16:creationId xmlns:a16="http://schemas.microsoft.com/office/drawing/2014/main" id="{58EA129A-DA05-524C-80FF-D320A405D45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5998" y="3730197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372" name="Straight Connector 1371">
                        <a:extLst>
                          <a:ext uri="{FF2B5EF4-FFF2-40B4-BE49-F238E27FC236}">
                            <a16:creationId xmlns:a16="http://schemas.microsoft.com/office/drawing/2014/main" id="{1BCBC497-24E9-0448-948E-C265FF5F3DFC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133" y="2846650"/>
                        <a:ext cx="113419" cy="9242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73" name="Straight Connector 1372">
                        <a:extLst>
                          <a:ext uri="{FF2B5EF4-FFF2-40B4-BE49-F238E27FC236}">
                            <a16:creationId xmlns:a16="http://schemas.microsoft.com/office/drawing/2014/main" id="{007D303D-D0FB-A341-9B7D-7E3C1890AAF2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413" y="2939076"/>
                        <a:ext cx="45069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1334" name="Straight Connector 1333">
                    <a:extLst>
                      <a:ext uri="{FF2B5EF4-FFF2-40B4-BE49-F238E27FC236}">
                        <a16:creationId xmlns:a16="http://schemas.microsoft.com/office/drawing/2014/main" id="{5BB0D17B-41B3-5146-8F88-5CA5952B4B90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6685171" y="4525377"/>
                    <a:ext cx="4763" cy="855662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5" name="Straight Connector 1334">
                    <a:extLst>
                      <a:ext uri="{FF2B5EF4-FFF2-40B4-BE49-F238E27FC236}">
                        <a16:creationId xmlns:a16="http://schemas.microsoft.com/office/drawing/2014/main" id="{56F049A6-F62B-CA45-A50A-5D7EAC2ADE39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2784" y="4706352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6" name="Straight Connector 1335">
                    <a:extLst>
                      <a:ext uri="{FF2B5EF4-FFF2-40B4-BE49-F238E27FC236}">
                        <a16:creationId xmlns:a16="http://schemas.microsoft.com/office/drawing/2014/main" id="{C470D055-C687-C14D-BC18-8139C8C7497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4771439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7" name="Straight Connector 1336">
                    <a:extLst>
                      <a:ext uri="{FF2B5EF4-FFF2-40B4-BE49-F238E27FC236}">
                        <a16:creationId xmlns:a16="http://schemas.microsoft.com/office/drawing/2014/main" id="{5F68C1AF-A85B-B84E-A4B5-F14A68FE228A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4849227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8" name="Straight Connector 1337">
                    <a:extLst>
                      <a:ext uri="{FF2B5EF4-FFF2-40B4-BE49-F238E27FC236}">
                        <a16:creationId xmlns:a16="http://schemas.microsoft.com/office/drawing/2014/main" id="{63A23F9C-E3CF-0C4F-A155-F6E630A415F6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9609" y="4914314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9" name="Straight Connector 1338">
                    <a:extLst>
                      <a:ext uri="{FF2B5EF4-FFF2-40B4-BE49-F238E27FC236}">
                        <a16:creationId xmlns:a16="http://schemas.microsoft.com/office/drawing/2014/main" id="{D786EBE6-41E3-A946-A5D3-10E75423D499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8021" y="4976227"/>
                    <a:ext cx="6032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0" name="Straight Connector 1339">
                    <a:extLst>
                      <a:ext uri="{FF2B5EF4-FFF2-40B4-BE49-F238E27FC236}">
                        <a16:creationId xmlns:a16="http://schemas.microsoft.com/office/drawing/2014/main" id="{40459BD8-0FFB-9A46-A83A-CD0AEE75671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8021" y="5044489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1" name="Straight Connector 1340">
                    <a:extLst>
                      <a:ext uri="{FF2B5EF4-FFF2-40B4-BE49-F238E27FC236}">
                        <a16:creationId xmlns:a16="http://schemas.microsoft.com/office/drawing/2014/main" id="{3E15597E-D70D-1D47-9B79-CE9CEC64F65B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6434" y="511433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2" name="Straight Connector 1341">
                    <a:extLst>
                      <a:ext uri="{FF2B5EF4-FFF2-40B4-BE49-F238E27FC236}">
                        <a16:creationId xmlns:a16="http://schemas.microsoft.com/office/drawing/2014/main" id="{35E92C21-CE09-A64E-ABB4-064B65DEB51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9609" y="518418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3" name="Straight Connector 1342">
                    <a:extLst>
                      <a:ext uri="{FF2B5EF4-FFF2-40B4-BE49-F238E27FC236}">
                        <a16:creationId xmlns:a16="http://schemas.microsoft.com/office/drawing/2014/main" id="{9CC40EE0-5701-4F45-BBA6-BA764CF0D72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5252452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4" name="Straight Connector 1343">
                    <a:extLst>
                      <a:ext uri="{FF2B5EF4-FFF2-40B4-BE49-F238E27FC236}">
                        <a16:creationId xmlns:a16="http://schemas.microsoft.com/office/drawing/2014/main" id="{3B57C9FB-FD0E-8F4E-A407-4F53CB93CF9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5322302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5" name="Straight Connector 1344">
                    <a:extLst>
                      <a:ext uri="{FF2B5EF4-FFF2-40B4-BE49-F238E27FC236}">
                        <a16:creationId xmlns:a16="http://schemas.microsoft.com/office/drawing/2014/main" id="{2C77F3DC-E708-D54E-AF14-B92B5F52BE61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2784" y="538738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6" name="Straight Connector 1345">
                    <a:extLst>
                      <a:ext uri="{FF2B5EF4-FFF2-40B4-BE49-F238E27FC236}">
                        <a16:creationId xmlns:a16="http://schemas.microsoft.com/office/drawing/2014/main" id="{AA298B33-4595-ED46-9075-C932383FB24C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6632784" y="4531727"/>
                    <a:ext cx="58737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347" name="Group 1346">
                    <a:extLst>
                      <a:ext uri="{FF2B5EF4-FFF2-40B4-BE49-F238E27FC236}">
                        <a16:creationId xmlns:a16="http://schemas.microsoft.com/office/drawing/2014/main" id="{B2B1EBA6-9DCA-B746-AFA3-37AE570A62BD}"/>
                      </a:ext>
                    </a:extLst>
                  </p:cNvPr>
                  <p:cNvGrpSpPr/>
                  <p:nvPr/>
                </p:nvGrpSpPr>
                <p:grpSpPr>
                  <a:xfrm>
                    <a:off x="6434171" y="4488570"/>
                    <a:ext cx="224203" cy="179034"/>
                    <a:chOff x="3668110" y="2448910"/>
                    <a:chExt cx="3794234" cy="2165130"/>
                  </a:xfrm>
                </p:grpSpPr>
                <p:sp>
                  <p:nvSpPr>
                    <p:cNvPr id="1348" name="Rectangle 1347">
                      <a:extLst>
                        <a:ext uri="{FF2B5EF4-FFF2-40B4-BE49-F238E27FC236}">
                          <a16:creationId xmlns:a16="http://schemas.microsoft.com/office/drawing/2014/main" id="{1EA1424A-91E3-BE40-8BB6-1DE4AAC7A5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68110" y="3741409"/>
                      <a:ext cx="3780587" cy="872631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rgbClr val="B8C2C9"/>
                        </a:gs>
                        <a:gs pos="21000">
                          <a:schemeClr val="bg1"/>
                        </a:gs>
                        <a:gs pos="60000">
                          <a:srgbClr val="D6DCE0"/>
                        </a:gs>
                        <a:gs pos="100000">
                          <a:srgbClr val="B8C2C9"/>
                        </a:gs>
                      </a:gsLst>
                      <a:lin ang="0" scaled="0"/>
                    </a:gradFill>
                    <a:ln w="635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49" name="Freeform 1348">
                      <a:extLst>
                        <a:ext uri="{FF2B5EF4-FFF2-40B4-BE49-F238E27FC236}">
                          <a16:creationId xmlns:a16="http://schemas.microsoft.com/office/drawing/2014/main" id="{ACFF88BB-A0A2-1F4A-A360-ACDADB4657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8620" y="2448910"/>
                      <a:ext cx="3783724" cy="1324303"/>
                    </a:xfrm>
                    <a:custGeom>
                      <a:avLst/>
                      <a:gdLst>
                        <a:gd name="connsiteX0" fmla="*/ 0 w 3783724"/>
                        <a:gd name="connsiteY0" fmla="*/ 1313793 h 1324303"/>
                        <a:gd name="connsiteX1" fmla="*/ 0 w 3783724"/>
                        <a:gd name="connsiteY1" fmla="*/ 1313793 h 1324303"/>
                        <a:gd name="connsiteX2" fmla="*/ 252248 w 3783724"/>
                        <a:gd name="connsiteY2" fmla="*/ 0 h 1324303"/>
                        <a:gd name="connsiteX3" fmla="*/ 3415862 w 3783724"/>
                        <a:gd name="connsiteY3" fmla="*/ 21020 h 1324303"/>
                        <a:gd name="connsiteX4" fmla="*/ 3783724 w 3783724"/>
                        <a:gd name="connsiteY4" fmla="*/ 1324303 h 1324303"/>
                        <a:gd name="connsiteX5" fmla="*/ 0 w 3783724"/>
                        <a:gd name="connsiteY5" fmla="*/ 1313793 h 13243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783724" h="1324303">
                          <a:moveTo>
                            <a:pt x="0" y="1313793"/>
                          </a:moveTo>
                          <a:lnTo>
                            <a:pt x="0" y="1313793"/>
                          </a:lnTo>
                          <a:lnTo>
                            <a:pt x="252248" y="0"/>
                          </a:lnTo>
                          <a:lnTo>
                            <a:pt x="3415862" y="21020"/>
                          </a:lnTo>
                          <a:lnTo>
                            <a:pt x="3783724" y="1324303"/>
                          </a:lnTo>
                          <a:lnTo>
                            <a:pt x="0" y="1313793"/>
                          </a:lnTo>
                          <a:close/>
                        </a:path>
                      </a:pathLst>
                    </a:custGeom>
                    <a:solidFill>
                      <a:srgbClr val="B8C2C9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350" name="Group 1349">
                      <a:extLst>
                        <a:ext uri="{FF2B5EF4-FFF2-40B4-BE49-F238E27FC236}">
                          <a16:creationId xmlns:a16="http://schemas.microsoft.com/office/drawing/2014/main" id="{AA0F905A-9A9C-A845-AFF8-0C5CDD89D39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41378" y="2603243"/>
                      <a:ext cx="3202061" cy="1066110"/>
                      <a:chOff x="7939341" y="3037317"/>
                      <a:chExt cx="897649" cy="353919"/>
                    </a:xfrm>
                  </p:grpSpPr>
                  <p:sp>
                    <p:nvSpPr>
                      <p:cNvPr id="1351" name="Freeform 1350">
                        <a:extLst>
                          <a:ext uri="{FF2B5EF4-FFF2-40B4-BE49-F238E27FC236}">
                            <a16:creationId xmlns:a16="http://schemas.microsoft.com/office/drawing/2014/main" id="{69B2B4DC-F990-B648-BCE6-DC307F8F38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64170" y="3037317"/>
                        <a:ext cx="849158" cy="198115"/>
                      </a:xfrm>
                      <a:custGeom>
                        <a:avLst/>
                        <a:gdLst>
                          <a:gd name="connsiteX0" fmla="*/ 3725333 w 4588933"/>
                          <a:gd name="connsiteY0" fmla="*/ 0 h 1049866"/>
                          <a:gd name="connsiteX1" fmla="*/ 4588933 w 4588933"/>
                          <a:gd name="connsiteY1" fmla="*/ 270933 h 1049866"/>
                          <a:gd name="connsiteX2" fmla="*/ 3962400 w 4588933"/>
                          <a:gd name="connsiteY2" fmla="*/ 541866 h 1049866"/>
                          <a:gd name="connsiteX3" fmla="*/ 3742267 w 4588933"/>
                          <a:gd name="connsiteY3" fmla="*/ 457200 h 1049866"/>
                          <a:gd name="connsiteX4" fmla="*/ 2269067 w 4588933"/>
                          <a:gd name="connsiteY4" fmla="*/ 1049866 h 1049866"/>
                          <a:gd name="connsiteX5" fmla="*/ 880533 w 4588933"/>
                          <a:gd name="connsiteY5" fmla="*/ 457200 h 1049866"/>
                          <a:gd name="connsiteX6" fmla="*/ 592667 w 4588933"/>
                          <a:gd name="connsiteY6" fmla="*/ 541866 h 1049866"/>
                          <a:gd name="connsiteX7" fmla="*/ 0 w 4588933"/>
                          <a:gd name="connsiteY7" fmla="*/ 254000 h 1049866"/>
                          <a:gd name="connsiteX8" fmla="*/ 880533 w 4588933"/>
                          <a:gd name="connsiteY8" fmla="*/ 16933 h 1049866"/>
                          <a:gd name="connsiteX9" fmla="*/ 2302933 w 4588933"/>
                          <a:gd name="connsiteY9" fmla="*/ 626533 h 1049866"/>
                          <a:gd name="connsiteX10" fmla="*/ 3725333 w 4588933"/>
                          <a:gd name="connsiteY10" fmla="*/ 0 h 1049866"/>
                          <a:gd name="connsiteX0" fmla="*/ 3725333 w 4641485"/>
                          <a:gd name="connsiteY0" fmla="*/ 0 h 1049866"/>
                          <a:gd name="connsiteX1" fmla="*/ 4641485 w 4641485"/>
                          <a:gd name="connsiteY1" fmla="*/ 239402 h 1049866"/>
                          <a:gd name="connsiteX2" fmla="*/ 3962400 w 4641485"/>
                          <a:gd name="connsiteY2" fmla="*/ 541866 h 1049866"/>
                          <a:gd name="connsiteX3" fmla="*/ 3742267 w 4641485"/>
                          <a:gd name="connsiteY3" fmla="*/ 457200 h 1049866"/>
                          <a:gd name="connsiteX4" fmla="*/ 2269067 w 4641485"/>
                          <a:gd name="connsiteY4" fmla="*/ 1049866 h 1049866"/>
                          <a:gd name="connsiteX5" fmla="*/ 880533 w 4641485"/>
                          <a:gd name="connsiteY5" fmla="*/ 457200 h 1049866"/>
                          <a:gd name="connsiteX6" fmla="*/ 592667 w 4641485"/>
                          <a:gd name="connsiteY6" fmla="*/ 541866 h 1049866"/>
                          <a:gd name="connsiteX7" fmla="*/ 0 w 4641485"/>
                          <a:gd name="connsiteY7" fmla="*/ 254000 h 1049866"/>
                          <a:gd name="connsiteX8" fmla="*/ 880533 w 4641485"/>
                          <a:gd name="connsiteY8" fmla="*/ 16933 h 1049866"/>
                          <a:gd name="connsiteX9" fmla="*/ 2302933 w 4641485"/>
                          <a:gd name="connsiteY9" fmla="*/ 626533 h 1049866"/>
                          <a:gd name="connsiteX10" fmla="*/ 3725333 w 4641485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73798 w 4673016"/>
                          <a:gd name="connsiteY3" fmla="*/ 45720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84308 w 4673016"/>
                          <a:gd name="connsiteY3" fmla="*/ 404648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815839 w 4673016"/>
                          <a:gd name="connsiteY3" fmla="*/ 46771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673016" h="1049866">
                            <a:moveTo>
                              <a:pt x="3756864" y="0"/>
                            </a:moveTo>
                            <a:lnTo>
                              <a:pt x="4673016" y="239402"/>
                            </a:lnTo>
                            <a:lnTo>
                              <a:pt x="3993931" y="541866"/>
                            </a:lnTo>
                            <a:lnTo>
                              <a:pt x="3815839" y="467710"/>
                            </a:lnTo>
                            <a:lnTo>
                              <a:pt x="2300598" y="1049866"/>
                            </a:lnTo>
                            <a:lnTo>
                              <a:pt x="912064" y="457200"/>
                            </a:lnTo>
                            <a:lnTo>
                              <a:pt x="624198" y="541866"/>
                            </a:lnTo>
                            <a:lnTo>
                              <a:pt x="0" y="275021"/>
                            </a:lnTo>
                            <a:lnTo>
                              <a:pt x="912064" y="16933"/>
                            </a:lnTo>
                            <a:lnTo>
                              <a:pt x="2323954" y="616023"/>
                            </a:lnTo>
                            <a:lnTo>
                              <a:pt x="3756864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352" name="Freeform 1351">
                        <a:extLst>
                          <a:ext uri="{FF2B5EF4-FFF2-40B4-BE49-F238E27FC236}">
                            <a16:creationId xmlns:a16="http://schemas.microsoft.com/office/drawing/2014/main" id="{A4B1CA0D-1203-924C-9DBF-A63ACBBA6A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19948" y="3206783"/>
                        <a:ext cx="317042" cy="170569"/>
                      </a:xfrm>
                      <a:custGeom>
                        <a:avLst/>
                        <a:gdLst>
                          <a:gd name="connsiteX0" fmla="*/ 21021 w 1744718"/>
                          <a:gd name="connsiteY0" fmla="*/ 0 h 903890"/>
                          <a:gd name="connsiteX1" fmla="*/ 1744718 w 1744718"/>
                          <a:gd name="connsiteY1" fmla="*/ 693683 h 903890"/>
                          <a:gd name="connsiteX2" fmla="*/ 1145628 w 1744718"/>
                          <a:gd name="connsiteY2" fmla="*/ 903890 h 903890"/>
                          <a:gd name="connsiteX3" fmla="*/ 0 w 1744718"/>
                          <a:gd name="connsiteY3" fmla="*/ 451945 h 903890"/>
                          <a:gd name="connsiteX4" fmla="*/ 21021 w 1744718"/>
                          <a:gd name="connsiteY4" fmla="*/ 0 h 9038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44718" h="903890">
                            <a:moveTo>
                              <a:pt x="21021" y="0"/>
                            </a:moveTo>
                            <a:lnTo>
                              <a:pt x="1744718" y="693683"/>
                            </a:lnTo>
                            <a:lnTo>
                              <a:pt x="1145628" y="903890"/>
                            </a:lnTo>
                            <a:lnTo>
                              <a:pt x="0" y="451945"/>
                            </a:lnTo>
                            <a:lnTo>
                              <a:pt x="21021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353" name="Freeform 1352">
                        <a:extLst>
                          <a:ext uri="{FF2B5EF4-FFF2-40B4-BE49-F238E27FC236}">
                            <a16:creationId xmlns:a16="http://schemas.microsoft.com/office/drawing/2014/main" id="{E531CB5A-3559-764C-A926-7D0863033F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9341" y="3206783"/>
                        <a:ext cx="311312" cy="168585"/>
                      </a:xfrm>
                      <a:custGeom>
                        <a:avLst/>
                        <a:gdLst>
                          <a:gd name="connsiteX0" fmla="*/ 1702676 w 1713187"/>
                          <a:gd name="connsiteY0" fmla="*/ 0 h 893380"/>
                          <a:gd name="connsiteX1" fmla="*/ 1713187 w 1713187"/>
                          <a:gd name="connsiteY1" fmla="*/ 472966 h 893380"/>
                          <a:gd name="connsiteX2" fmla="*/ 578069 w 1713187"/>
                          <a:gd name="connsiteY2" fmla="*/ 893380 h 893380"/>
                          <a:gd name="connsiteX3" fmla="*/ 0 w 1713187"/>
                          <a:gd name="connsiteY3" fmla="*/ 693683 h 893380"/>
                          <a:gd name="connsiteX4" fmla="*/ 1702676 w 1713187"/>
                          <a:gd name="connsiteY4" fmla="*/ 0 h 893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13187" h="893380">
                            <a:moveTo>
                              <a:pt x="1702676" y="0"/>
                            </a:moveTo>
                            <a:lnTo>
                              <a:pt x="1713187" y="472966"/>
                            </a:lnTo>
                            <a:lnTo>
                              <a:pt x="578069" y="893380"/>
                            </a:lnTo>
                            <a:lnTo>
                              <a:pt x="0" y="693683"/>
                            </a:lnTo>
                            <a:lnTo>
                              <a:pt x="1702676" y="0"/>
                            </a:lnTo>
                            <a:close/>
                          </a:path>
                        </a:pathLst>
                      </a:custGeom>
                      <a:solidFill>
                        <a:srgbClr val="0000A8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354" name="Freeform 1353">
                        <a:extLst>
                          <a:ext uri="{FF2B5EF4-FFF2-40B4-BE49-F238E27FC236}">
                            <a16:creationId xmlns:a16="http://schemas.microsoft.com/office/drawing/2014/main" id="{9BB81E27-AC2D-EE40-8892-19C6849F5A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47413" y="3123483"/>
                        <a:ext cx="676892" cy="267753"/>
                      </a:xfrm>
                      <a:custGeom>
                        <a:avLst/>
                        <a:gdLst>
                          <a:gd name="connsiteX0" fmla="*/ 599089 w 4162096"/>
                          <a:gd name="connsiteY0" fmla="*/ 273269 h 1618593"/>
                          <a:gd name="connsiteX1" fmla="*/ 882869 w 4162096"/>
                          <a:gd name="connsiteY1" fmla="*/ 199697 h 1618593"/>
                          <a:gd name="connsiteX2" fmla="*/ 2312276 w 4162096"/>
                          <a:gd name="connsiteY2" fmla="*/ 798786 h 1618593"/>
                          <a:gd name="connsiteX3" fmla="*/ 3794234 w 4162096"/>
                          <a:gd name="connsiteY3" fmla="*/ 199697 h 1618593"/>
                          <a:gd name="connsiteX4" fmla="*/ 4014951 w 4162096"/>
                          <a:gd name="connsiteY4" fmla="*/ 273269 h 1618593"/>
                          <a:gd name="connsiteX5" fmla="*/ 3058510 w 4162096"/>
                          <a:gd name="connsiteY5" fmla="*/ 641131 h 1618593"/>
                          <a:gd name="connsiteX6" fmla="*/ 3026979 w 4162096"/>
                          <a:gd name="connsiteY6" fmla="*/ 1114097 h 1618593"/>
                          <a:gd name="connsiteX7" fmla="*/ 4162096 w 4162096"/>
                          <a:gd name="connsiteY7" fmla="*/ 1545021 h 1618593"/>
                          <a:gd name="connsiteX8" fmla="*/ 3878317 w 4162096"/>
                          <a:gd name="connsiteY8" fmla="*/ 1608083 h 1618593"/>
                          <a:gd name="connsiteX9" fmla="*/ 2301765 w 4162096"/>
                          <a:gd name="connsiteY9" fmla="*/ 945931 h 1618593"/>
                          <a:gd name="connsiteX10" fmla="*/ 693682 w 4162096"/>
                          <a:gd name="connsiteY10" fmla="*/ 1618593 h 1618593"/>
                          <a:gd name="connsiteX11" fmla="*/ 430924 w 4162096"/>
                          <a:gd name="connsiteY11" fmla="*/ 1524000 h 1618593"/>
                          <a:gd name="connsiteX12" fmla="*/ 1576551 w 4162096"/>
                          <a:gd name="connsiteY12" fmla="*/ 1082566 h 1618593"/>
                          <a:gd name="connsiteX13" fmla="*/ 1545020 w 4162096"/>
                          <a:gd name="connsiteY13" fmla="*/ 609600 h 1618593"/>
                          <a:gd name="connsiteX14" fmla="*/ 0 w 4162096"/>
                          <a:gd name="connsiteY14" fmla="*/ 0 h 1618593"/>
                          <a:gd name="connsiteX15" fmla="*/ 872358 w 4162096"/>
                          <a:gd name="connsiteY15" fmla="*/ 210207 h 1618593"/>
                          <a:gd name="connsiteX16" fmla="*/ 872358 w 4162096"/>
                          <a:gd name="connsiteY16" fmla="*/ 210207 h 1618593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15" fmla="*/ 441434 w 3731172"/>
                          <a:gd name="connsiteY15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357351 w 3731172"/>
                          <a:gd name="connsiteY14" fmla="*/ 115613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56137 w 3731172"/>
                          <a:gd name="connsiteY13" fmla="*/ 441434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903890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575034 w 3710151"/>
                          <a:gd name="connsiteY6" fmla="*/ 91440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06565 w 3710151"/>
                          <a:gd name="connsiteY6" fmla="*/ 92491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5151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09858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62012 w 3725019"/>
                          <a:gd name="connsiteY0" fmla="*/ 73572 h 1418896"/>
                          <a:gd name="connsiteX1" fmla="*/ 445792 w 3725019"/>
                          <a:gd name="connsiteY1" fmla="*/ 0 h 1418896"/>
                          <a:gd name="connsiteX2" fmla="*/ 1852896 w 3725019"/>
                          <a:gd name="connsiteY2" fmla="*/ 591655 h 1418896"/>
                          <a:gd name="connsiteX3" fmla="*/ 3357157 w 3725019"/>
                          <a:gd name="connsiteY3" fmla="*/ 0 h 1418896"/>
                          <a:gd name="connsiteX4" fmla="*/ 3577874 w 3725019"/>
                          <a:gd name="connsiteY4" fmla="*/ 73572 h 1418896"/>
                          <a:gd name="connsiteX5" fmla="*/ 2632585 w 3725019"/>
                          <a:gd name="connsiteY5" fmla="*/ 448868 h 1418896"/>
                          <a:gd name="connsiteX6" fmla="*/ 2625150 w 3725019"/>
                          <a:gd name="connsiteY6" fmla="*/ 902607 h 1418896"/>
                          <a:gd name="connsiteX7" fmla="*/ 3725019 w 3725019"/>
                          <a:gd name="connsiteY7" fmla="*/ 1345324 h 1418896"/>
                          <a:gd name="connsiteX8" fmla="*/ 3441240 w 3725019"/>
                          <a:gd name="connsiteY8" fmla="*/ 1408386 h 1418896"/>
                          <a:gd name="connsiteX9" fmla="*/ 1864688 w 3725019"/>
                          <a:gd name="connsiteY9" fmla="*/ 746234 h 1418896"/>
                          <a:gd name="connsiteX10" fmla="*/ 256605 w 3725019"/>
                          <a:gd name="connsiteY10" fmla="*/ 1418896 h 1418896"/>
                          <a:gd name="connsiteX11" fmla="*/ 0 w 3725019"/>
                          <a:gd name="connsiteY11" fmla="*/ 1331097 h 1418896"/>
                          <a:gd name="connsiteX12" fmla="*/ 1113454 w 3725019"/>
                          <a:gd name="connsiteY12" fmla="*/ 903890 h 1418896"/>
                          <a:gd name="connsiteX13" fmla="*/ 1102302 w 3725019"/>
                          <a:gd name="connsiteY13" fmla="*/ 451945 h 1418896"/>
                          <a:gd name="connsiteX14" fmla="*/ 183032 w 3725019"/>
                          <a:gd name="connsiteY14" fmla="*/ 84081 h 1418896"/>
                          <a:gd name="connsiteX15" fmla="*/ 162012 w 3725019"/>
                          <a:gd name="connsiteY15" fmla="*/ 73572 h 14188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3725019" h="1418896">
                            <a:moveTo>
                              <a:pt x="162012" y="73572"/>
                            </a:moveTo>
                            <a:lnTo>
                              <a:pt x="445792" y="0"/>
                            </a:lnTo>
                            <a:lnTo>
                              <a:pt x="1852896" y="591655"/>
                            </a:lnTo>
                            <a:lnTo>
                              <a:pt x="3357157" y="0"/>
                            </a:lnTo>
                            <a:lnTo>
                              <a:pt x="3577874" y="73572"/>
                            </a:lnTo>
                            <a:lnTo>
                              <a:pt x="2632585" y="448868"/>
                            </a:lnTo>
                            <a:lnTo>
                              <a:pt x="2625150" y="902607"/>
                            </a:lnTo>
                            <a:lnTo>
                              <a:pt x="3725019" y="1345324"/>
                            </a:lnTo>
                            <a:lnTo>
                              <a:pt x="3441240" y="1408386"/>
                            </a:lnTo>
                            <a:lnTo>
                              <a:pt x="1864688" y="746234"/>
                            </a:lnTo>
                            <a:lnTo>
                              <a:pt x="256605" y="1418896"/>
                            </a:lnTo>
                            <a:lnTo>
                              <a:pt x="0" y="1331097"/>
                            </a:lnTo>
                            <a:lnTo>
                              <a:pt x="1113454" y="903890"/>
                            </a:lnTo>
                            <a:cubicBezTo>
                              <a:pt x="1113454" y="760249"/>
                              <a:pt x="1102302" y="595586"/>
                              <a:pt x="1102302" y="451945"/>
                            </a:cubicBezTo>
                            <a:lnTo>
                              <a:pt x="183032" y="84081"/>
                            </a:lnTo>
                            <a:cubicBezTo>
                              <a:pt x="26317" y="21019"/>
                              <a:pt x="169019" y="77075"/>
                              <a:pt x="162012" y="73572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239" name="Group 1238">
                  <a:extLst>
                    <a:ext uri="{FF2B5EF4-FFF2-40B4-BE49-F238E27FC236}">
                      <a16:creationId xmlns:a16="http://schemas.microsoft.com/office/drawing/2014/main" id="{2429D55A-6FD0-C04C-85B8-A371D20C1D17}"/>
                    </a:ext>
                  </a:extLst>
                </p:cNvPr>
                <p:cNvGrpSpPr/>
                <p:nvPr/>
              </p:nvGrpSpPr>
              <p:grpSpPr>
                <a:xfrm>
                  <a:off x="7734580" y="4641605"/>
                  <a:ext cx="267360" cy="997195"/>
                  <a:chOff x="6424161" y="4488570"/>
                  <a:chExt cx="267360" cy="997195"/>
                </a:xfrm>
              </p:grpSpPr>
              <p:grpSp>
                <p:nvGrpSpPr>
                  <p:cNvPr id="1242" name="Group 506">
                    <a:extLst>
                      <a:ext uri="{FF2B5EF4-FFF2-40B4-BE49-F238E27FC236}">
                        <a16:creationId xmlns:a16="http://schemas.microsoft.com/office/drawing/2014/main" id="{6DBDFF6D-004B-BB45-9F93-B6FECD35B4F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424161" y="4637077"/>
                    <a:ext cx="235570" cy="848688"/>
                    <a:chOff x="6395998" y="3062424"/>
                    <a:chExt cx="564403" cy="837478"/>
                  </a:xfrm>
                </p:grpSpPr>
                <p:sp>
                  <p:nvSpPr>
                    <p:cNvPr id="1296" name="Rectangle 1295">
                      <a:extLst>
                        <a:ext uri="{FF2B5EF4-FFF2-40B4-BE49-F238E27FC236}">
                          <a16:creationId xmlns:a16="http://schemas.microsoft.com/office/drawing/2014/main" id="{F8C9DE15-182F-464C-A3E4-5C2A2CA697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9786" y="3061857"/>
                      <a:ext cx="447707" cy="742536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297" name="Straight Connector 1296">
                      <a:extLst>
                        <a:ext uri="{FF2B5EF4-FFF2-40B4-BE49-F238E27FC236}">
                          <a16:creationId xmlns:a16="http://schemas.microsoft.com/office/drawing/2014/main" id="{13B82BB2-91BB-494A-BBA1-B92C9F270393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47057" y="306185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298" name="Rectangle 1297">
                      <a:extLst>
                        <a:ext uri="{FF2B5EF4-FFF2-40B4-BE49-F238E27FC236}">
                          <a16:creationId xmlns:a16="http://schemas.microsoft.com/office/drawing/2014/main" id="{55AEDD79-1DE9-9648-97EC-259D614C46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6953" y="3071256"/>
                      <a:ext cx="131327" cy="11592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299" name="Straight Connector 1298">
                      <a:extLst>
                        <a:ext uri="{FF2B5EF4-FFF2-40B4-BE49-F238E27FC236}">
                          <a16:creationId xmlns:a16="http://schemas.microsoft.com/office/drawing/2014/main" id="{978575E5-3A07-A946-9DE1-688738B0107D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396367" y="306185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300" name="Rectangle 1299">
                      <a:extLst>
                        <a:ext uri="{FF2B5EF4-FFF2-40B4-BE49-F238E27FC236}">
                          <a16:creationId xmlns:a16="http://schemas.microsoft.com/office/drawing/2014/main" id="{30E67D56-C9DE-F04D-AB62-540F3E3F39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17210" y="3702567"/>
                      <a:ext cx="131327" cy="11592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301" name="Rectangle 1300">
                      <a:extLst>
                        <a:ext uri="{FF2B5EF4-FFF2-40B4-BE49-F238E27FC236}">
                          <a16:creationId xmlns:a16="http://schemas.microsoft.com/office/drawing/2014/main" id="{F5BAE41E-34D5-6949-AECC-FCF024D152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5320" y="3157415"/>
                      <a:ext cx="444723" cy="74253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302" name="Straight Connector 1301">
                      <a:extLst>
                        <a:ext uri="{FF2B5EF4-FFF2-40B4-BE49-F238E27FC236}">
                          <a16:creationId xmlns:a16="http://schemas.microsoft.com/office/drawing/2014/main" id="{33E33A5E-2456-3240-9471-37E9193EC835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47057" y="3804392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03" name="Group 544">
                      <a:extLst>
                        <a:ext uri="{FF2B5EF4-FFF2-40B4-BE49-F238E27FC236}">
                          <a16:creationId xmlns:a16="http://schemas.microsoft.com/office/drawing/2014/main" id="{BDEF1D20-C3BB-9B4F-805D-436923F60C4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400318" y="3137421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331" name="Straight Connector 1330">
                        <a:extLst>
                          <a:ext uri="{FF2B5EF4-FFF2-40B4-BE49-F238E27FC236}">
                            <a16:creationId xmlns:a16="http://schemas.microsoft.com/office/drawing/2014/main" id="{4210B897-774A-0443-959D-7303B896C2BE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782" y="2845711"/>
                        <a:ext cx="113419" cy="924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32" name="Straight Connector 1331">
                        <a:extLst>
                          <a:ext uri="{FF2B5EF4-FFF2-40B4-BE49-F238E27FC236}">
                            <a16:creationId xmlns:a16="http://schemas.microsoft.com/office/drawing/2014/main" id="{DF92F062-0A3C-AE42-B9CC-FB3D04303599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076" y="2938136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304" name="Group 547">
                      <a:extLst>
                        <a:ext uri="{FF2B5EF4-FFF2-40B4-BE49-F238E27FC236}">
                          <a16:creationId xmlns:a16="http://schemas.microsoft.com/office/drawing/2014/main" id="{1922AD2F-9191-6849-889E-7499FB5CB3A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9838" y="3203285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329" name="Straight Connector 1328">
                        <a:extLst>
                          <a:ext uri="{FF2B5EF4-FFF2-40B4-BE49-F238E27FC236}">
                            <a16:creationId xmlns:a16="http://schemas.microsoft.com/office/drawing/2014/main" id="{7536B476-16A7-F945-A9DF-21F58638E8C5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9263" y="2845642"/>
                        <a:ext cx="119388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30" name="Straight Connector 1329">
                        <a:extLst>
                          <a:ext uri="{FF2B5EF4-FFF2-40B4-BE49-F238E27FC236}">
                            <a16:creationId xmlns:a16="http://schemas.microsoft.com/office/drawing/2014/main" id="{A8D4DC86-87C3-0D45-9067-F8AF68BD89A8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557" y="2934934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305" name="Group 549">
                      <a:extLst>
                        <a:ext uri="{FF2B5EF4-FFF2-40B4-BE49-F238E27FC236}">
                          <a16:creationId xmlns:a16="http://schemas.microsoft.com/office/drawing/2014/main" id="{1E6E98C2-0709-4B47-84B5-AFB4EA8F0F7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9358" y="3269149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327" name="Straight Connector 1326">
                        <a:extLst>
                          <a:ext uri="{FF2B5EF4-FFF2-40B4-BE49-F238E27FC236}">
                            <a16:creationId xmlns:a16="http://schemas.microsoft.com/office/drawing/2014/main" id="{FCAF6446-C101-284C-8D98-E42ACA555979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6759" y="2845572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28" name="Straight Connector 1327">
                        <a:extLst>
                          <a:ext uri="{FF2B5EF4-FFF2-40B4-BE49-F238E27FC236}">
                            <a16:creationId xmlns:a16="http://schemas.microsoft.com/office/drawing/2014/main" id="{2CE084FD-0AFB-A147-BBCD-1147E5AF547B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036" y="293486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306" name="Group 550">
                      <a:extLst>
                        <a:ext uri="{FF2B5EF4-FFF2-40B4-BE49-F238E27FC236}">
                          <a16:creationId xmlns:a16="http://schemas.microsoft.com/office/drawing/2014/main" id="{69FE6B17-7487-434C-A9EA-795930DA854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8878" y="3335013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325" name="Straight Connector 1324">
                        <a:extLst>
                          <a:ext uri="{FF2B5EF4-FFF2-40B4-BE49-F238E27FC236}">
                            <a16:creationId xmlns:a16="http://schemas.microsoft.com/office/drawing/2014/main" id="{991F001C-FFEE-8144-B637-A9EC562C4181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238" y="2845502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26" name="Straight Connector 1325">
                        <a:extLst>
                          <a:ext uri="{FF2B5EF4-FFF2-40B4-BE49-F238E27FC236}">
                            <a16:creationId xmlns:a16="http://schemas.microsoft.com/office/drawing/2014/main" id="{99A13061-E0A5-1144-B89F-DCFDE16A3E7A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516" y="293479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307" name="Group 551">
                      <a:extLst>
                        <a:ext uri="{FF2B5EF4-FFF2-40B4-BE49-F238E27FC236}">
                          <a16:creationId xmlns:a16="http://schemas.microsoft.com/office/drawing/2014/main" id="{E3D20981-052F-EB46-AF40-45CCEC0CE41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8398" y="3400877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323" name="Straight Connector 1322">
                        <a:extLst>
                          <a:ext uri="{FF2B5EF4-FFF2-40B4-BE49-F238E27FC236}">
                            <a16:creationId xmlns:a16="http://schemas.microsoft.com/office/drawing/2014/main" id="{EB76AD90-5A72-EE45-8500-24ADDF41ED5A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718" y="2845433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24" name="Straight Connector 1323">
                        <a:extLst>
                          <a:ext uri="{FF2B5EF4-FFF2-40B4-BE49-F238E27FC236}">
                            <a16:creationId xmlns:a16="http://schemas.microsoft.com/office/drawing/2014/main" id="{DE68780E-4569-504E-BC88-890752F330BB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995" y="293472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308" name="Group 552">
                      <a:extLst>
                        <a:ext uri="{FF2B5EF4-FFF2-40B4-BE49-F238E27FC236}">
                          <a16:creationId xmlns:a16="http://schemas.microsoft.com/office/drawing/2014/main" id="{8789E67D-EE97-1B4E-BEB8-129EA6632B9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7918" y="3466741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321" name="Straight Connector 1320">
                        <a:extLst>
                          <a:ext uri="{FF2B5EF4-FFF2-40B4-BE49-F238E27FC236}">
                            <a16:creationId xmlns:a16="http://schemas.microsoft.com/office/drawing/2014/main" id="{B9963AF0-E089-064C-A673-753F1BD56FDD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199" y="2845363"/>
                        <a:ext cx="113419" cy="939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22" name="Straight Connector 1321">
                        <a:extLst>
                          <a:ext uri="{FF2B5EF4-FFF2-40B4-BE49-F238E27FC236}">
                            <a16:creationId xmlns:a16="http://schemas.microsoft.com/office/drawing/2014/main" id="{35C8121C-E988-3944-A112-5D211E55D3AB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3477" y="2939355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309" name="Group 555">
                      <a:extLst>
                        <a:ext uri="{FF2B5EF4-FFF2-40B4-BE49-F238E27FC236}">
                          <a16:creationId xmlns:a16="http://schemas.microsoft.com/office/drawing/2014/main" id="{436821A3-34CC-9E4C-A659-AA137253D0E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7438" y="3532605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319" name="Straight Connector 1318">
                        <a:extLst>
                          <a:ext uri="{FF2B5EF4-FFF2-40B4-BE49-F238E27FC236}">
                            <a16:creationId xmlns:a16="http://schemas.microsoft.com/office/drawing/2014/main" id="{413996E4-0EB2-E240-BE38-360AF7CC77B6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679" y="2842160"/>
                        <a:ext cx="113419" cy="971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20" name="Straight Connector 1319">
                        <a:extLst>
                          <a:ext uri="{FF2B5EF4-FFF2-40B4-BE49-F238E27FC236}">
                            <a16:creationId xmlns:a16="http://schemas.microsoft.com/office/drawing/2014/main" id="{D09A0AC4-2035-1544-A8EB-F35E1AD8FFEA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0972" y="2939284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310" name="Group 556">
                      <a:extLst>
                        <a:ext uri="{FF2B5EF4-FFF2-40B4-BE49-F238E27FC236}">
                          <a16:creationId xmlns:a16="http://schemas.microsoft.com/office/drawing/2014/main" id="{5426A8E3-00DD-0B46-83F9-F26B480E8BA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6958" y="3598469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317" name="Straight Connector 1316">
                        <a:extLst>
                          <a:ext uri="{FF2B5EF4-FFF2-40B4-BE49-F238E27FC236}">
                            <a16:creationId xmlns:a16="http://schemas.microsoft.com/office/drawing/2014/main" id="{EE4A7171-9467-9F4C-B2CF-52A12B4EE1AE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9158" y="2842090"/>
                        <a:ext cx="113419" cy="971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18" name="Straight Connector 1317">
                        <a:extLst>
                          <a:ext uri="{FF2B5EF4-FFF2-40B4-BE49-F238E27FC236}">
                            <a16:creationId xmlns:a16="http://schemas.microsoft.com/office/drawing/2014/main" id="{C8A401E8-D8E9-4F47-BC7A-D8EEA0181083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452" y="2939215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311" name="Group 557">
                      <a:extLst>
                        <a:ext uri="{FF2B5EF4-FFF2-40B4-BE49-F238E27FC236}">
                          <a16:creationId xmlns:a16="http://schemas.microsoft.com/office/drawing/2014/main" id="{7A857B3B-EC92-C847-A057-D9C6CC1257A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6478" y="3664333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315" name="Straight Connector 1314">
                        <a:extLst>
                          <a:ext uri="{FF2B5EF4-FFF2-40B4-BE49-F238E27FC236}">
                            <a16:creationId xmlns:a16="http://schemas.microsoft.com/office/drawing/2014/main" id="{CFC648DA-102B-AB4A-99AA-C64F03950320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6654" y="2846719"/>
                        <a:ext cx="113419" cy="9242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16" name="Straight Connector 1315">
                        <a:extLst>
                          <a:ext uri="{FF2B5EF4-FFF2-40B4-BE49-F238E27FC236}">
                            <a16:creationId xmlns:a16="http://schemas.microsoft.com/office/drawing/2014/main" id="{6E9349A8-E083-BD4C-9DFD-B7AF962E4724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933" y="2939145"/>
                        <a:ext cx="45069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312" name="Group 558">
                      <a:extLst>
                        <a:ext uri="{FF2B5EF4-FFF2-40B4-BE49-F238E27FC236}">
                          <a16:creationId xmlns:a16="http://schemas.microsoft.com/office/drawing/2014/main" id="{AE283EBC-F33A-2544-A4A6-76070E20FE2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5998" y="3730197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313" name="Straight Connector 1312">
                        <a:extLst>
                          <a:ext uri="{FF2B5EF4-FFF2-40B4-BE49-F238E27FC236}">
                            <a16:creationId xmlns:a16="http://schemas.microsoft.com/office/drawing/2014/main" id="{6632720B-23F1-8A4D-8215-95B6047814F0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133" y="2846650"/>
                        <a:ext cx="113419" cy="9242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14" name="Straight Connector 1313">
                        <a:extLst>
                          <a:ext uri="{FF2B5EF4-FFF2-40B4-BE49-F238E27FC236}">
                            <a16:creationId xmlns:a16="http://schemas.microsoft.com/office/drawing/2014/main" id="{5DD5833A-5A39-B64A-BD11-44E3720385CC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413" y="2939076"/>
                        <a:ext cx="45069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1243" name="Straight Connector 1242">
                    <a:extLst>
                      <a:ext uri="{FF2B5EF4-FFF2-40B4-BE49-F238E27FC236}">
                        <a16:creationId xmlns:a16="http://schemas.microsoft.com/office/drawing/2014/main" id="{8253FA09-185D-4B41-B113-B4FF83E1210E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6685171" y="4525377"/>
                    <a:ext cx="4763" cy="855662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4" name="Straight Connector 1243">
                    <a:extLst>
                      <a:ext uri="{FF2B5EF4-FFF2-40B4-BE49-F238E27FC236}">
                        <a16:creationId xmlns:a16="http://schemas.microsoft.com/office/drawing/2014/main" id="{4AEB959E-481B-6C47-A057-00E64E056208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2784" y="4706352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5" name="Straight Connector 1244">
                    <a:extLst>
                      <a:ext uri="{FF2B5EF4-FFF2-40B4-BE49-F238E27FC236}">
                        <a16:creationId xmlns:a16="http://schemas.microsoft.com/office/drawing/2014/main" id="{2348C587-50BD-C04C-A699-F354278D5439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4771439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6" name="Straight Connector 1245">
                    <a:extLst>
                      <a:ext uri="{FF2B5EF4-FFF2-40B4-BE49-F238E27FC236}">
                        <a16:creationId xmlns:a16="http://schemas.microsoft.com/office/drawing/2014/main" id="{4D791BFC-FCE1-214A-86DC-1B2FCA20A49F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4849227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7" name="Straight Connector 1246">
                    <a:extLst>
                      <a:ext uri="{FF2B5EF4-FFF2-40B4-BE49-F238E27FC236}">
                        <a16:creationId xmlns:a16="http://schemas.microsoft.com/office/drawing/2014/main" id="{31758149-CF7E-D047-8951-0D4C48EF6D08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9609" y="4914314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8" name="Straight Connector 1247">
                    <a:extLst>
                      <a:ext uri="{FF2B5EF4-FFF2-40B4-BE49-F238E27FC236}">
                        <a16:creationId xmlns:a16="http://schemas.microsoft.com/office/drawing/2014/main" id="{54529BE2-5BFF-BF42-A878-E41E4199366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8021" y="4976227"/>
                    <a:ext cx="6032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9" name="Straight Connector 1248">
                    <a:extLst>
                      <a:ext uri="{FF2B5EF4-FFF2-40B4-BE49-F238E27FC236}">
                        <a16:creationId xmlns:a16="http://schemas.microsoft.com/office/drawing/2014/main" id="{1A321B15-A6E6-3B49-82D9-15A3B6C0B51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8021" y="5044489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0" name="Straight Connector 1249">
                    <a:extLst>
                      <a:ext uri="{FF2B5EF4-FFF2-40B4-BE49-F238E27FC236}">
                        <a16:creationId xmlns:a16="http://schemas.microsoft.com/office/drawing/2014/main" id="{8295F7E5-E995-2A42-9B56-636FC1391F9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6434" y="511433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5" name="Straight Connector 1274">
                    <a:extLst>
                      <a:ext uri="{FF2B5EF4-FFF2-40B4-BE49-F238E27FC236}">
                        <a16:creationId xmlns:a16="http://schemas.microsoft.com/office/drawing/2014/main" id="{FF1DA443-F98E-E748-9FB1-A9B251B80EF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9609" y="518418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6" name="Straight Connector 1275">
                    <a:extLst>
                      <a:ext uri="{FF2B5EF4-FFF2-40B4-BE49-F238E27FC236}">
                        <a16:creationId xmlns:a16="http://schemas.microsoft.com/office/drawing/2014/main" id="{00D20AF2-5F20-9240-A2F9-C21A6C15D5E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5252452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7" name="Straight Connector 1276">
                    <a:extLst>
                      <a:ext uri="{FF2B5EF4-FFF2-40B4-BE49-F238E27FC236}">
                        <a16:creationId xmlns:a16="http://schemas.microsoft.com/office/drawing/2014/main" id="{138FAE5E-E3F1-CF4E-8BD9-44A61A87736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5322302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8" name="Straight Connector 1277">
                    <a:extLst>
                      <a:ext uri="{FF2B5EF4-FFF2-40B4-BE49-F238E27FC236}">
                        <a16:creationId xmlns:a16="http://schemas.microsoft.com/office/drawing/2014/main" id="{61ABEBB3-825C-7541-8F8D-1C0904F3767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2784" y="538738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9" name="Straight Connector 1278">
                    <a:extLst>
                      <a:ext uri="{FF2B5EF4-FFF2-40B4-BE49-F238E27FC236}">
                        <a16:creationId xmlns:a16="http://schemas.microsoft.com/office/drawing/2014/main" id="{EDF0CA50-F029-974E-92B5-2DE39C807ED6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6632784" y="4531727"/>
                    <a:ext cx="58737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280" name="Group 1279">
                    <a:extLst>
                      <a:ext uri="{FF2B5EF4-FFF2-40B4-BE49-F238E27FC236}">
                        <a16:creationId xmlns:a16="http://schemas.microsoft.com/office/drawing/2014/main" id="{F24F36B9-A94A-B540-B8BD-4AD2846B39A6}"/>
                      </a:ext>
                    </a:extLst>
                  </p:cNvPr>
                  <p:cNvGrpSpPr/>
                  <p:nvPr/>
                </p:nvGrpSpPr>
                <p:grpSpPr>
                  <a:xfrm>
                    <a:off x="6434171" y="4488570"/>
                    <a:ext cx="224203" cy="179034"/>
                    <a:chOff x="3668110" y="2448910"/>
                    <a:chExt cx="3794234" cy="2165130"/>
                  </a:xfrm>
                </p:grpSpPr>
                <p:sp>
                  <p:nvSpPr>
                    <p:cNvPr id="1281" name="Rectangle 1280">
                      <a:extLst>
                        <a:ext uri="{FF2B5EF4-FFF2-40B4-BE49-F238E27FC236}">
                          <a16:creationId xmlns:a16="http://schemas.microsoft.com/office/drawing/2014/main" id="{1B823BBC-6E2D-A54E-B779-1BD2066C9D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68110" y="3741409"/>
                      <a:ext cx="3780587" cy="872631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rgbClr val="B8C2C9"/>
                        </a:gs>
                        <a:gs pos="21000">
                          <a:schemeClr val="bg1"/>
                        </a:gs>
                        <a:gs pos="60000">
                          <a:srgbClr val="D6DCE0"/>
                        </a:gs>
                        <a:gs pos="100000">
                          <a:srgbClr val="B8C2C9"/>
                        </a:gs>
                      </a:gsLst>
                      <a:lin ang="0" scaled="0"/>
                    </a:gradFill>
                    <a:ln w="635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82" name="Freeform 1281">
                      <a:extLst>
                        <a:ext uri="{FF2B5EF4-FFF2-40B4-BE49-F238E27FC236}">
                          <a16:creationId xmlns:a16="http://schemas.microsoft.com/office/drawing/2014/main" id="{3E621DF8-1114-4A47-8310-79C7115F87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8620" y="2448910"/>
                      <a:ext cx="3783724" cy="1324303"/>
                    </a:xfrm>
                    <a:custGeom>
                      <a:avLst/>
                      <a:gdLst>
                        <a:gd name="connsiteX0" fmla="*/ 0 w 3783724"/>
                        <a:gd name="connsiteY0" fmla="*/ 1313793 h 1324303"/>
                        <a:gd name="connsiteX1" fmla="*/ 0 w 3783724"/>
                        <a:gd name="connsiteY1" fmla="*/ 1313793 h 1324303"/>
                        <a:gd name="connsiteX2" fmla="*/ 252248 w 3783724"/>
                        <a:gd name="connsiteY2" fmla="*/ 0 h 1324303"/>
                        <a:gd name="connsiteX3" fmla="*/ 3415862 w 3783724"/>
                        <a:gd name="connsiteY3" fmla="*/ 21020 h 1324303"/>
                        <a:gd name="connsiteX4" fmla="*/ 3783724 w 3783724"/>
                        <a:gd name="connsiteY4" fmla="*/ 1324303 h 1324303"/>
                        <a:gd name="connsiteX5" fmla="*/ 0 w 3783724"/>
                        <a:gd name="connsiteY5" fmla="*/ 1313793 h 13243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783724" h="1324303">
                          <a:moveTo>
                            <a:pt x="0" y="1313793"/>
                          </a:moveTo>
                          <a:lnTo>
                            <a:pt x="0" y="1313793"/>
                          </a:lnTo>
                          <a:lnTo>
                            <a:pt x="252248" y="0"/>
                          </a:lnTo>
                          <a:lnTo>
                            <a:pt x="3415862" y="21020"/>
                          </a:lnTo>
                          <a:lnTo>
                            <a:pt x="3783724" y="1324303"/>
                          </a:lnTo>
                          <a:lnTo>
                            <a:pt x="0" y="1313793"/>
                          </a:lnTo>
                          <a:close/>
                        </a:path>
                      </a:pathLst>
                    </a:custGeom>
                    <a:solidFill>
                      <a:srgbClr val="B8C2C9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283" name="Group 1282">
                      <a:extLst>
                        <a:ext uri="{FF2B5EF4-FFF2-40B4-BE49-F238E27FC236}">
                          <a16:creationId xmlns:a16="http://schemas.microsoft.com/office/drawing/2014/main" id="{6F494D5F-E4C7-3D4F-A192-3426B9E6032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41378" y="2603243"/>
                      <a:ext cx="3202061" cy="1066110"/>
                      <a:chOff x="7939341" y="3037317"/>
                      <a:chExt cx="897649" cy="353919"/>
                    </a:xfrm>
                  </p:grpSpPr>
                  <p:sp>
                    <p:nvSpPr>
                      <p:cNvPr id="1284" name="Freeform 1283">
                        <a:extLst>
                          <a:ext uri="{FF2B5EF4-FFF2-40B4-BE49-F238E27FC236}">
                            <a16:creationId xmlns:a16="http://schemas.microsoft.com/office/drawing/2014/main" id="{233069F5-E19A-7C43-9D03-EB8EE858D3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64170" y="3037317"/>
                        <a:ext cx="849158" cy="198115"/>
                      </a:xfrm>
                      <a:custGeom>
                        <a:avLst/>
                        <a:gdLst>
                          <a:gd name="connsiteX0" fmla="*/ 3725333 w 4588933"/>
                          <a:gd name="connsiteY0" fmla="*/ 0 h 1049866"/>
                          <a:gd name="connsiteX1" fmla="*/ 4588933 w 4588933"/>
                          <a:gd name="connsiteY1" fmla="*/ 270933 h 1049866"/>
                          <a:gd name="connsiteX2" fmla="*/ 3962400 w 4588933"/>
                          <a:gd name="connsiteY2" fmla="*/ 541866 h 1049866"/>
                          <a:gd name="connsiteX3" fmla="*/ 3742267 w 4588933"/>
                          <a:gd name="connsiteY3" fmla="*/ 457200 h 1049866"/>
                          <a:gd name="connsiteX4" fmla="*/ 2269067 w 4588933"/>
                          <a:gd name="connsiteY4" fmla="*/ 1049866 h 1049866"/>
                          <a:gd name="connsiteX5" fmla="*/ 880533 w 4588933"/>
                          <a:gd name="connsiteY5" fmla="*/ 457200 h 1049866"/>
                          <a:gd name="connsiteX6" fmla="*/ 592667 w 4588933"/>
                          <a:gd name="connsiteY6" fmla="*/ 541866 h 1049866"/>
                          <a:gd name="connsiteX7" fmla="*/ 0 w 4588933"/>
                          <a:gd name="connsiteY7" fmla="*/ 254000 h 1049866"/>
                          <a:gd name="connsiteX8" fmla="*/ 880533 w 4588933"/>
                          <a:gd name="connsiteY8" fmla="*/ 16933 h 1049866"/>
                          <a:gd name="connsiteX9" fmla="*/ 2302933 w 4588933"/>
                          <a:gd name="connsiteY9" fmla="*/ 626533 h 1049866"/>
                          <a:gd name="connsiteX10" fmla="*/ 3725333 w 4588933"/>
                          <a:gd name="connsiteY10" fmla="*/ 0 h 1049866"/>
                          <a:gd name="connsiteX0" fmla="*/ 3725333 w 4641485"/>
                          <a:gd name="connsiteY0" fmla="*/ 0 h 1049866"/>
                          <a:gd name="connsiteX1" fmla="*/ 4641485 w 4641485"/>
                          <a:gd name="connsiteY1" fmla="*/ 239402 h 1049866"/>
                          <a:gd name="connsiteX2" fmla="*/ 3962400 w 4641485"/>
                          <a:gd name="connsiteY2" fmla="*/ 541866 h 1049866"/>
                          <a:gd name="connsiteX3" fmla="*/ 3742267 w 4641485"/>
                          <a:gd name="connsiteY3" fmla="*/ 457200 h 1049866"/>
                          <a:gd name="connsiteX4" fmla="*/ 2269067 w 4641485"/>
                          <a:gd name="connsiteY4" fmla="*/ 1049866 h 1049866"/>
                          <a:gd name="connsiteX5" fmla="*/ 880533 w 4641485"/>
                          <a:gd name="connsiteY5" fmla="*/ 457200 h 1049866"/>
                          <a:gd name="connsiteX6" fmla="*/ 592667 w 4641485"/>
                          <a:gd name="connsiteY6" fmla="*/ 541866 h 1049866"/>
                          <a:gd name="connsiteX7" fmla="*/ 0 w 4641485"/>
                          <a:gd name="connsiteY7" fmla="*/ 254000 h 1049866"/>
                          <a:gd name="connsiteX8" fmla="*/ 880533 w 4641485"/>
                          <a:gd name="connsiteY8" fmla="*/ 16933 h 1049866"/>
                          <a:gd name="connsiteX9" fmla="*/ 2302933 w 4641485"/>
                          <a:gd name="connsiteY9" fmla="*/ 626533 h 1049866"/>
                          <a:gd name="connsiteX10" fmla="*/ 3725333 w 4641485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73798 w 4673016"/>
                          <a:gd name="connsiteY3" fmla="*/ 45720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84308 w 4673016"/>
                          <a:gd name="connsiteY3" fmla="*/ 404648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815839 w 4673016"/>
                          <a:gd name="connsiteY3" fmla="*/ 46771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673016" h="1049866">
                            <a:moveTo>
                              <a:pt x="3756864" y="0"/>
                            </a:moveTo>
                            <a:lnTo>
                              <a:pt x="4673016" y="239402"/>
                            </a:lnTo>
                            <a:lnTo>
                              <a:pt x="3993931" y="541866"/>
                            </a:lnTo>
                            <a:lnTo>
                              <a:pt x="3815839" y="467710"/>
                            </a:lnTo>
                            <a:lnTo>
                              <a:pt x="2300598" y="1049866"/>
                            </a:lnTo>
                            <a:lnTo>
                              <a:pt x="912064" y="457200"/>
                            </a:lnTo>
                            <a:lnTo>
                              <a:pt x="624198" y="541866"/>
                            </a:lnTo>
                            <a:lnTo>
                              <a:pt x="0" y="275021"/>
                            </a:lnTo>
                            <a:lnTo>
                              <a:pt x="912064" y="16933"/>
                            </a:lnTo>
                            <a:lnTo>
                              <a:pt x="2323954" y="616023"/>
                            </a:lnTo>
                            <a:lnTo>
                              <a:pt x="3756864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285" name="Freeform 1284">
                        <a:extLst>
                          <a:ext uri="{FF2B5EF4-FFF2-40B4-BE49-F238E27FC236}">
                            <a16:creationId xmlns:a16="http://schemas.microsoft.com/office/drawing/2014/main" id="{BCBB6F4D-6820-114B-BD34-60ECC8C7C1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19948" y="3206783"/>
                        <a:ext cx="317042" cy="170569"/>
                      </a:xfrm>
                      <a:custGeom>
                        <a:avLst/>
                        <a:gdLst>
                          <a:gd name="connsiteX0" fmla="*/ 21021 w 1744718"/>
                          <a:gd name="connsiteY0" fmla="*/ 0 h 903890"/>
                          <a:gd name="connsiteX1" fmla="*/ 1744718 w 1744718"/>
                          <a:gd name="connsiteY1" fmla="*/ 693683 h 903890"/>
                          <a:gd name="connsiteX2" fmla="*/ 1145628 w 1744718"/>
                          <a:gd name="connsiteY2" fmla="*/ 903890 h 903890"/>
                          <a:gd name="connsiteX3" fmla="*/ 0 w 1744718"/>
                          <a:gd name="connsiteY3" fmla="*/ 451945 h 903890"/>
                          <a:gd name="connsiteX4" fmla="*/ 21021 w 1744718"/>
                          <a:gd name="connsiteY4" fmla="*/ 0 h 9038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44718" h="903890">
                            <a:moveTo>
                              <a:pt x="21021" y="0"/>
                            </a:moveTo>
                            <a:lnTo>
                              <a:pt x="1744718" y="693683"/>
                            </a:lnTo>
                            <a:lnTo>
                              <a:pt x="1145628" y="903890"/>
                            </a:lnTo>
                            <a:lnTo>
                              <a:pt x="0" y="451945"/>
                            </a:lnTo>
                            <a:lnTo>
                              <a:pt x="21021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286" name="Freeform 1285">
                        <a:extLst>
                          <a:ext uri="{FF2B5EF4-FFF2-40B4-BE49-F238E27FC236}">
                            <a16:creationId xmlns:a16="http://schemas.microsoft.com/office/drawing/2014/main" id="{028D4260-C0E7-224D-89B2-E4289B41D1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9341" y="3206783"/>
                        <a:ext cx="311312" cy="168585"/>
                      </a:xfrm>
                      <a:custGeom>
                        <a:avLst/>
                        <a:gdLst>
                          <a:gd name="connsiteX0" fmla="*/ 1702676 w 1713187"/>
                          <a:gd name="connsiteY0" fmla="*/ 0 h 893380"/>
                          <a:gd name="connsiteX1" fmla="*/ 1713187 w 1713187"/>
                          <a:gd name="connsiteY1" fmla="*/ 472966 h 893380"/>
                          <a:gd name="connsiteX2" fmla="*/ 578069 w 1713187"/>
                          <a:gd name="connsiteY2" fmla="*/ 893380 h 893380"/>
                          <a:gd name="connsiteX3" fmla="*/ 0 w 1713187"/>
                          <a:gd name="connsiteY3" fmla="*/ 693683 h 893380"/>
                          <a:gd name="connsiteX4" fmla="*/ 1702676 w 1713187"/>
                          <a:gd name="connsiteY4" fmla="*/ 0 h 893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13187" h="893380">
                            <a:moveTo>
                              <a:pt x="1702676" y="0"/>
                            </a:moveTo>
                            <a:lnTo>
                              <a:pt x="1713187" y="472966"/>
                            </a:lnTo>
                            <a:lnTo>
                              <a:pt x="578069" y="893380"/>
                            </a:lnTo>
                            <a:lnTo>
                              <a:pt x="0" y="693683"/>
                            </a:lnTo>
                            <a:lnTo>
                              <a:pt x="1702676" y="0"/>
                            </a:lnTo>
                            <a:close/>
                          </a:path>
                        </a:pathLst>
                      </a:custGeom>
                      <a:solidFill>
                        <a:srgbClr val="0000A8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295" name="Freeform 1294">
                        <a:extLst>
                          <a:ext uri="{FF2B5EF4-FFF2-40B4-BE49-F238E27FC236}">
                            <a16:creationId xmlns:a16="http://schemas.microsoft.com/office/drawing/2014/main" id="{1A762F3C-840D-B948-BC22-13F0F53BB1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47413" y="3123483"/>
                        <a:ext cx="676892" cy="267753"/>
                      </a:xfrm>
                      <a:custGeom>
                        <a:avLst/>
                        <a:gdLst>
                          <a:gd name="connsiteX0" fmla="*/ 599089 w 4162096"/>
                          <a:gd name="connsiteY0" fmla="*/ 273269 h 1618593"/>
                          <a:gd name="connsiteX1" fmla="*/ 882869 w 4162096"/>
                          <a:gd name="connsiteY1" fmla="*/ 199697 h 1618593"/>
                          <a:gd name="connsiteX2" fmla="*/ 2312276 w 4162096"/>
                          <a:gd name="connsiteY2" fmla="*/ 798786 h 1618593"/>
                          <a:gd name="connsiteX3" fmla="*/ 3794234 w 4162096"/>
                          <a:gd name="connsiteY3" fmla="*/ 199697 h 1618593"/>
                          <a:gd name="connsiteX4" fmla="*/ 4014951 w 4162096"/>
                          <a:gd name="connsiteY4" fmla="*/ 273269 h 1618593"/>
                          <a:gd name="connsiteX5" fmla="*/ 3058510 w 4162096"/>
                          <a:gd name="connsiteY5" fmla="*/ 641131 h 1618593"/>
                          <a:gd name="connsiteX6" fmla="*/ 3026979 w 4162096"/>
                          <a:gd name="connsiteY6" fmla="*/ 1114097 h 1618593"/>
                          <a:gd name="connsiteX7" fmla="*/ 4162096 w 4162096"/>
                          <a:gd name="connsiteY7" fmla="*/ 1545021 h 1618593"/>
                          <a:gd name="connsiteX8" fmla="*/ 3878317 w 4162096"/>
                          <a:gd name="connsiteY8" fmla="*/ 1608083 h 1618593"/>
                          <a:gd name="connsiteX9" fmla="*/ 2301765 w 4162096"/>
                          <a:gd name="connsiteY9" fmla="*/ 945931 h 1618593"/>
                          <a:gd name="connsiteX10" fmla="*/ 693682 w 4162096"/>
                          <a:gd name="connsiteY10" fmla="*/ 1618593 h 1618593"/>
                          <a:gd name="connsiteX11" fmla="*/ 430924 w 4162096"/>
                          <a:gd name="connsiteY11" fmla="*/ 1524000 h 1618593"/>
                          <a:gd name="connsiteX12" fmla="*/ 1576551 w 4162096"/>
                          <a:gd name="connsiteY12" fmla="*/ 1082566 h 1618593"/>
                          <a:gd name="connsiteX13" fmla="*/ 1545020 w 4162096"/>
                          <a:gd name="connsiteY13" fmla="*/ 609600 h 1618593"/>
                          <a:gd name="connsiteX14" fmla="*/ 0 w 4162096"/>
                          <a:gd name="connsiteY14" fmla="*/ 0 h 1618593"/>
                          <a:gd name="connsiteX15" fmla="*/ 872358 w 4162096"/>
                          <a:gd name="connsiteY15" fmla="*/ 210207 h 1618593"/>
                          <a:gd name="connsiteX16" fmla="*/ 872358 w 4162096"/>
                          <a:gd name="connsiteY16" fmla="*/ 210207 h 1618593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15" fmla="*/ 441434 w 3731172"/>
                          <a:gd name="connsiteY15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357351 w 3731172"/>
                          <a:gd name="connsiteY14" fmla="*/ 115613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56137 w 3731172"/>
                          <a:gd name="connsiteY13" fmla="*/ 441434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903890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575034 w 3710151"/>
                          <a:gd name="connsiteY6" fmla="*/ 91440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06565 w 3710151"/>
                          <a:gd name="connsiteY6" fmla="*/ 92491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5151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09858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62012 w 3725019"/>
                          <a:gd name="connsiteY0" fmla="*/ 73572 h 1418896"/>
                          <a:gd name="connsiteX1" fmla="*/ 445792 w 3725019"/>
                          <a:gd name="connsiteY1" fmla="*/ 0 h 1418896"/>
                          <a:gd name="connsiteX2" fmla="*/ 1852896 w 3725019"/>
                          <a:gd name="connsiteY2" fmla="*/ 591655 h 1418896"/>
                          <a:gd name="connsiteX3" fmla="*/ 3357157 w 3725019"/>
                          <a:gd name="connsiteY3" fmla="*/ 0 h 1418896"/>
                          <a:gd name="connsiteX4" fmla="*/ 3577874 w 3725019"/>
                          <a:gd name="connsiteY4" fmla="*/ 73572 h 1418896"/>
                          <a:gd name="connsiteX5" fmla="*/ 2632585 w 3725019"/>
                          <a:gd name="connsiteY5" fmla="*/ 448868 h 1418896"/>
                          <a:gd name="connsiteX6" fmla="*/ 2625150 w 3725019"/>
                          <a:gd name="connsiteY6" fmla="*/ 902607 h 1418896"/>
                          <a:gd name="connsiteX7" fmla="*/ 3725019 w 3725019"/>
                          <a:gd name="connsiteY7" fmla="*/ 1345324 h 1418896"/>
                          <a:gd name="connsiteX8" fmla="*/ 3441240 w 3725019"/>
                          <a:gd name="connsiteY8" fmla="*/ 1408386 h 1418896"/>
                          <a:gd name="connsiteX9" fmla="*/ 1864688 w 3725019"/>
                          <a:gd name="connsiteY9" fmla="*/ 746234 h 1418896"/>
                          <a:gd name="connsiteX10" fmla="*/ 256605 w 3725019"/>
                          <a:gd name="connsiteY10" fmla="*/ 1418896 h 1418896"/>
                          <a:gd name="connsiteX11" fmla="*/ 0 w 3725019"/>
                          <a:gd name="connsiteY11" fmla="*/ 1331097 h 1418896"/>
                          <a:gd name="connsiteX12" fmla="*/ 1113454 w 3725019"/>
                          <a:gd name="connsiteY12" fmla="*/ 903890 h 1418896"/>
                          <a:gd name="connsiteX13" fmla="*/ 1102302 w 3725019"/>
                          <a:gd name="connsiteY13" fmla="*/ 451945 h 1418896"/>
                          <a:gd name="connsiteX14" fmla="*/ 183032 w 3725019"/>
                          <a:gd name="connsiteY14" fmla="*/ 84081 h 1418896"/>
                          <a:gd name="connsiteX15" fmla="*/ 162012 w 3725019"/>
                          <a:gd name="connsiteY15" fmla="*/ 73572 h 14188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3725019" h="1418896">
                            <a:moveTo>
                              <a:pt x="162012" y="73572"/>
                            </a:moveTo>
                            <a:lnTo>
                              <a:pt x="445792" y="0"/>
                            </a:lnTo>
                            <a:lnTo>
                              <a:pt x="1852896" y="591655"/>
                            </a:lnTo>
                            <a:lnTo>
                              <a:pt x="3357157" y="0"/>
                            </a:lnTo>
                            <a:lnTo>
                              <a:pt x="3577874" y="73572"/>
                            </a:lnTo>
                            <a:lnTo>
                              <a:pt x="2632585" y="448868"/>
                            </a:lnTo>
                            <a:lnTo>
                              <a:pt x="2625150" y="902607"/>
                            </a:lnTo>
                            <a:lnTo>
                              <a:pt x="3725019" y="1345324"/>
                            </a:lnTo>
                            <a:lnTo>
                              <a:pt x="3441240" y="1408386"/>
                            </a:lnTo>
                            <a:lnTo>
                              <a:pt x="1864688" y="746234"/>
                            </a:lnTo>
                            <a:lnTo>
                              <a:pt x="256605" y="1418896"/>
                            </a:lnTo>
                            <a:lnTo>
                              <a:pt x="0" y="1331097"/>
                            </a:lnTo>
                            <a:lnTo>
                              <a:pt x="1113454" y="903890"/>
                            </a:lnTo>
                            <a:cubicBezTo>
                              <a:pt x="1113454" y="760249"/>
                              <a:pt x="1102302" y="595586"/>
                              <a:pt x="1102302" y="451945"/>
                            </a:cubicBezTo>
                            <a:lnTo>
                              <a:pt x="183032" y="84081"/>
                            </a:lnTo>
                            <a:cubicBezTo>
                              <a:pt x="26317" y="21019"/>
                              <a:pt x="169019" y="77075"/>
                              <a:pt x="162012" y="73572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240" name="TextBox 1239">
                  <a:extLst>
                    <a:ext uri="{FF2B5EF4-FFF2-40B4-BE49-F238E27FC236}">
                      <a16:creationId xmlns:a16="http://schemas.microsoft.com/office/drawing/2014/main" id="{9A6E2C4B-A177-1544-84B3-579CF1560DD0}"/>
                    </a:ext>
                  </a:extLst>
                </p:cNvPr>
                <p:cNvSpPr txBox="1"/>
                <p:nvPr/>
              </p:nvSpPr>
              <p:spPr>
                <a:xfrm>
                  <a:off x="7327436" y="4173759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…</a:t>
                  </a:r>
                </a:p>
              </p:txBody>
            </p:sp>
            <p:sp>
              <p:nvSpPr>
                <p:cNvPr id="1241" name="TextBox 1240">
                  <a:extLst>
                    <a:ext uri="{FF2B5EF4-FFF2-40B4-BE49-F238E27FC236}">
                      <a16:creationId xmlns:a16="http://schemas.microsoft.com/office/drawing/2014/main" id="{880D4FA9-4A7D-EE41-A7C6-5FF110CC8021}"/>
                    </a:ext>
                  </a:extLst>
                </p:cNvPr>
                <p:cNvSpPr txBox="1"/>
                <p:nvPr/>
              </p:nvSpPr>
              <p:spPr>
                <a:xfrm>
                  <a:off x="7423103" y="4980255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…</a:t>
                  </a:r>
                </a:p>
              </p:txBody>
            </p:sp>
          </p:grpSp>
          <p:grpSp>
            <p:nvGrpSpPr>
              <p:cNvPr id="1208" name="Group 1207">
                <a:extLst>
                  <a:ext uri="{FF2B5EF4-FFF2-40B4-BE49-F238E27FC236}">
                    <a16:creationId xmlns:a16="http://schemas.microsoft.com/office/drawing/2014/main" id="{C57C4D70-E23F-8542-B98C-933CE1FFF8B2}"/>
                  </a:ext>
                </a:extLst>
              </p:cNvPr>
              <p:cNvGrpSpPr/>
              <p:nvPr/>
            </p:nvGrpSpPr>
            <p:grpSpPr>
              <a:xfrm>
                <a:off x="977155" y="3550503"/>
                <a:ext cx="914400" cy="479686"/>
                <a:chOff x="3668110" y="2448910"/>
                <a:chExt cx="3794234" cy="2165130"/>
              </a:xfrm>
            </p:grpSpPr>
            <p:sp>
              <p:nvSpPr>
                <p:cNvPr id="1225" name="Rectangle 1224">
                  <a:extLst>
                    <a:ext uri="{FF2B5EF4-FFF2-40B4-BE49-F238E27FC236}">
                      <a16:creationId xmlns:a16="http://schemas.microsoft.com/office/drawing/2014/main" id="{8818498E-5356-B247-BC2A-4E4B359684A3}"/>
                    </a:ext>
                  </a:extLst>
                </p:cNvPr>
                <p:cNvSpPr/>
                <p:nvPr/>
              </p:nvSpPr>
              <p:spPr>
                <a:xfrm>
                  <a:off x="3668110" y="3741409"/>
                  <a:ext cx="3780587" cy="872631"/>
                </a:xfrm>
                <a:prstGeom prst="rect">
                  <a:avLst/>
                </a:pr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226" name="Freeform 1225">
                  <a:extLst>
                    <a:ext uri="{FF2B5EF4-FFF2-40B4-BE49-F238E27FC236}">
                      <a16:creationId xmlns:a16="http://schemas.microsoft.com/office/drawing/2014/main" id="{FE3C1E84-DBE3-9F4A-ACED-D4F75E273B00}"/>
                    </a:ext>
                  </a:extLst>
                </p:cNvPr>
                <p:cNvSpPr/>
                <p:nvPr/>
              </p:nvSpPr>
              <p:spPr>
                <a:xfrm>
                  <a:off x="3678620" y="2448910"/>
                  <a:ext cx="3783724" cy="1324303"/>
                </a:xfrm>
                <a:custGeom>
                  <a:avLst/>
                  <a:gdLst>
                    <a:gd name="connsiteX0" fmla="*/ 0 w 3783724"/>
                    <a:gd name="connsiteY0" fmla="*/ 1313793 h 1324303"/>
                    <a:gd name="connsiteX1" fmla="*/ 0 w 3783724"/>
                    <a:gd name="connsiteY1" fmla="*/ 1313793 h 1324303"/>
                    <a:gd name="connsiteX2" fmla="*/ 252248 w 3783724"/>
                    <a:gd name="connsiteY2" fmla="*/ 0 h 1324303"/>
                    <a:gd name="connsiteX3" fmla="*/ 3415862 w 3783724"/>
                    <a:gd name="connsiteY3" fmla="*/ 21020 h 1324303"/>
                    <a:gd name="connsiteX4" fmla="*/ 3783724 w 3783724"/>
                    <a:gd name="connsiteY4" fmla="*/ 1324303 h 1324303"/>
                    <a:gd name="connsiteX5" fmla="*/ 0 w 3783724"/>
                    <a:gd name="connsiteY5" fmla="*/ 1313793 h 1324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83724" h="1324303">
                      <a:moveTo>
                        <a:pt x="0" y="1313793"/>
                      </a:moveTo>
                      <a:lnTo>
                        <a:pt x="0" y="1313793"/>
                      </a:lnTo>
                      <a:lnTo>
                        <a:pt x="252248" y="0"/>
                      </a:lnTo>
                      <a:lnTo>
                        <a:pt x="3415862" y="21020"/>
                      </a:lnTo>
                      <a:lnTo>
                        <a:pt x="3783724" y="1324303"/>
                      </a:lnTo>
                      <a:lnTo>
                        <a:pt x="0" y="1313793"/>
                      </a:lnTo>
                      <a:close/>
                    </a:path>
                  </a:pathLst>
                </a:cu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1227" name="Group 1226">
                  <a:extLst>
                    <a:ext uri="{FF2B5EF4-FFF2-40B4-BE49-F238E27FC236}">
                      <a16:creationId xmlns:a16="http://schemas.microsoft.com/office/drawing/2014/main" id="{CDF5B1E0-2018-BE46-ABA5-E92D367DACAC}"/>
                    </a:ext>
                  </a:extLst>
                </p:cNvPr>
                <p:cNvGrpSpPr/>
                <p:nvPr/>
              </p:nvGrpSpPr>
              <p:grpSpPr>
                <a:xfrm>
                  <a:off x="3941378" y="2603243"/>
                  <a:ext cx="3202061" cy="1066110"/>
                  <a:chOff x="7939341" y="3037317"/>
                  <a:chExt cx="897649" cy="353919"/>
                </a:xfrm>
              </p:grpSpPr>
              <p:sp>
                <p:nvSpPr>
                  <p:cNvPr id="1228" name="Freeform 1227">
                    <a:extLst>
                      <a:ext uri="{FF2B5EF4-FFF2-40B4-BE49-F238E27FC236}">
                        <a16:creationId xmlns:a16="http://schemas.microsoft.com/office/drawing/2014/main" id="{44857410-5C2F-4041-A42C-0F77365B0E0F}"/>
                      </a:ext>
                    </a:extLst>
                  </p:cNvPr>
                  <p:cNvSpPr/>
                  <p:nvPr/>
                </p:nvSpPr>
                <p:spPr>
                  <a:xfrm>
                    <a:off x="7964170" y="30373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29" name="Freeform 1228">
                    <a:extLst>
                      <a:ext uri="{FF2B5EF4-FFF2-40B4-BE49-F238E27FC236}">
                        <a16:creationId xmlns:a16="http://schemas.microsoft.com/office/drawing/2014/main" id="{BDC22CB0-C29B-624F-9D64-31284F9D6C01}"/>
                      </a:ext>
                    </a:extLst>
                  </p:cNvPr>
                  <p:cNvSpPr/>
                  <p:nvPr/>
                </p:nvSpPr>
                <p:spPr>
                  <a:xfrm>
                    <a:off x="8519948" y="32067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30" name="Freeform 1229">
                    <a:extLst>
                      <a:ext uri="{FF2B5EF4-FFF2-40B4-BE49-F238E27FC236}">
                        <a16:creationId xmlns:a16="http://schemas.microsoft.com/office/drawing/2014/main" id="{1CD290E7-40B2-F540-8EE7-11BEFAA364CD}"/>
                      </a:ext>
                    </a:extLst>
                  </p:cNvPr>
                  <p:cNvSpPr/>
                  <p:nvPr/>
                </p:nvSpPr>
                <p:spPr>
                  <a:xfrm>
                    <a:off x="7939341" y="32067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31" name="Freeform 1230">
                    <a:extLst>
                      <a:ext uri="{FF2B5EF4-FFF2-40B4-BE49-F238E27FC236}">
                        <a16:creationId xmlns:a16="http://schemas.microsoft.com/office/drawing/2014/main" id="{86B9759D-B39B-9A43-927F-8CD5A21A3EB4}"/>
                      </a:ext>
                    </a:extLst>
                  </p:cNvPr>
                  <p:cNvSpPr/>
                  <p:nvPr/>
                </p:nvSpPr>
                <p:spPr>
                  <a:xfrm>
                    <a:off x="8047413" y="31234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209" name="Group 1208">
                <a:extLst>
                  <a:ext uri="{FF2B5EF4-FFF2-40B4-BE49-F238E27FC236}">
                    <a16:creationId xmlns:a16="http://schemas.microsoft.com/office/drawing/2014/main" id="{C7C0393E-DE2E-1040-9ABC-6838261AFB15}"/>
                  </a:ext>
                </a:extLst>
              </p:cNvPr>
              <p:cNvGrpSpPr/>
              <p:nvPr/>
            </p:nvGrpSpPr>
            <p:grpSpPr>
              <a:xfrm>
                <a:off x="2554943" y="3564953"/>
                <a:ext cx="914400" cy="479686"/>
                <a:chOff x="3668110" y="2448910"/>
                <a:chExt cx="3794234" cy="2165130"/>
              </a:xfrm>
            </p:grpSpPr>
            <p:sp>
              <p:nvSpPr>
                <p:cNvPr id="1218" name="Rectangle 1217">
                  <a:extLst>
                    <a:ext uri="{FF2B5EF4-FFF2-40B4-BE49-F238E27FC236}">
                      <a16:creationId xmlns:a16="http://schemas.microsoft.com/office/drawing/2014/main" id="{7B06460C-1830-4B46-B9F4-903E1776AD80}"/>
                    </a:ext>
                  </a:extLst>
                </p:cNvPr>
                <p:cNvSpPr/>
                <p:nvPr/>
              </p:nvSpPr>
              <p:spPr>
                <a:xfrm>
                  <a:off x="3668110" y="3741409"/>
                  <a:ext cx="3780587" cy="872631"/>
                </a:xfrm>
                <a:prstGeom prst="rect">
                  <a:avLst/>
                </a:pr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219" name="Freeform 1218">
                  <a:extLst>
                    <a:ext uri="{FF2B5EF4-FFF2-40B4-BE49-F238E27FC236}">
                      <a16:creationId xmlns:a16="http://schemas.microsoft.com/office/drawing/2014/main" id="{C4F4509C-2819-7C4A-BE5A-A9190B1F1CF3}"/>
                    </a:ext>
                  </a:extLst>
                </p:cNvPr>
                <p:cNvSpPr/>
                <p:nvPr/>
              </p:nvSpPr>
              <p:spPr>
                <a:xfrm>
                  <a:off x="3678620" y="2448910"/>
                  <a:ext cx="3783724" cy="1324303"/>
                </a:xfrm>
                <a:custGeom>
                  <a:avLst/>
                  <a:gdLst>
                    <a:gd name="connsiteX0" fmla="*/ 0 w 3783724"/>
                    <a:gd name="connsiteY0" fmla="*/ 1313793 h 1324303"/>
                    <a:gd name="connsiteX1" fmla="*/ 0 w 3783724"/>
                    <a:gd name="connsiteY1" fmla="*/ 1313793 h 1324303"/>
                    <a:gd name="connsiteX2" fmla="*/ 252248 w 3783724"/>
                    <a:gd name="connsiteY2" fmla="*/ 0 h 1324303"/>
                    <a:gd name="connsiteX3" fmla="*/ 3415862 w 3783724"/>
                    <a:gd name="connsiteY3" fmla="*/ 21020 h 1324303"/>
                    <a:gd name="connsiteX4" fmla="*/ 3783724 w 3783724"/>
                    <a:gd name="connsiteY4" fmla="*/ 1324303 h 1324303"/>
                    <a:gd name="connsiteX5" fmla="*/ 0 w 3783724"/>
                    <a:gd name="connsiteY5" fmla="*/ 1313793 h 1324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83724" h="1324303">
                      <a:moveTo>
                        <a:pt x="0" y="1313793"/>
                      </a:moveTo>
                      <a:lnTo>
                        <a:pt x="0" y="1313793"/>
                      </a:lnTo>
                      <a:lnTo>
                        <a:pt x="252248" y="0"/>
                      </a:lnTo>
                      <a:lnTo>
                        <a:pt x="3415862" y="21020"/>
                      </a:lnTo>
                      <a:lnTo>
                        <a:pt x="3783724" y="1324303"/>
                      </a:lnTo>
                      <a:lnTo>
                        <a:pt x="0" y="1313793"/>
                      </a:lnTo>
                      <a:close/>
                    </a:path>
                  </a:pathLst>
                </a:cu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1220" name="Group 1219">
                  <a:extLst>
                    <a:ext uri="{FF2B5EF4-FFF2-40B4-BE49-F238E27FC236}">
                      <a16:creationId xmlns:a16="http://schemas.microsoft.com/office/drawing/2014/main" id="{A7DAC1B3-CB9A-C849-A5BC-D99011C947DD}"/>
                    </a:ext>
                  </a:extLst>
                </p:cNvPr>
                <p:cNvGrpSpPr/>
                <p:nvPr/>
              </p:nvGrpSpPr>
              <p:grpSpPr>
                <a:xfrm>
                  <a:off x="3941378" y="2603243"/>
                  <a:ext cx="3202061" cy="1066110"/>
                  <a:chOff x="7939341" y="3037317"/>
                  <a:chExt cx="897649" cy="353919"/>
                </a:xfrm>
              </p:grpSpPr>
              <p:sp>
                <p:nvSpPr>
                  <p:cNvPr id="1221" name="Freeform 1220">
                    <a:extLst>
                      <a:ext uri="{FF2B5EF4-FFF2-40B4-BE49-F238E27FC236}">
                        <a16:creationId xmlns:a16="http://schemas.microsoft.com/office/drawing/2014/main" id="{77640E20-FA23-5F42-9437-638885226EE8}"/>
                      </a:ext>
                    </a:extLst>
                  </p:cNvPr>
                  <p:cNvSpPr/>
                  <p:nvPr/>
                </p:nvSpPr>
                <p:spPr>
                  <a:xfrm>
                    <a:off x="7964170" y="30373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22" name="Freeform 1221">
                    <a:extLst>
                      <a:ext uri="{FF2B5EF4-FFF2-40B4-BE49-F238E27FC236}">
                        <a16:creationId xmlns:a16="http://schemas.microsoft.com/office/drawing/2014/main" id="{EF608E09-705E-B44D-81CB-103E910D5AC2}"/>
                      </a:ext>
                    </a:extLst>
                  </p:cNvPr>
                  <p:cNvSpPr/>
                  <p:nvPr/>
                </p:nvSpPr>
                <p:spPr>
                  <a:xfrm>
                    <a:off x="8519948" y="32067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23" name="Freeform 1222">
                    <a:extLst>
                      <a:ext uri="{FF2B5EF4-FFF2-40B4-BE49-F238E27FC236}">
                        <a16:creationId xmlns:a16="http://schemas.microsoft.com/office/drawing/2014/main" id="{5B703520-E785-C54A-9E48-A8A1D82EC996}"/>
                      </a:ext>
                    </a:extLst>
                  </p:cNvPr>
                  <p:cNvSpPr/>
                  <p:nvPr/>
                </p:nvSpPr>
                <p:spPr>
                  <a:xfrm>
                    <a:off x="7939341" y="32067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24" name="Freeform 1223">
                    <a:extLst>
                      <a:ext uri="{FF2B5EF4-FFF2-40B4-BE49-F238E27FC236}">
                        <a16:creationId xmlns:a16="http://schemas.microsoft.com/office/drawing/2014/main" id="{F681AC32-D4DB-F247-A116-420E7A61D466}"/>
                      </a:ext>
                    </a:extLst>
                  </p:cNvPr>
                  <p:cNvSpPr/>
                  <p:nvPr/>
                </p:nvSpPr>
                <p:spPr>
                  <a:xfrm>
                    <a:off x="8047413" y="31234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210" name="Group 1209">
                <a:extLst>
                  <a:ext uri="{FF2B5EF4-FFF2-40B4-BE49-F238E27FC236}">
                    <a16:creationId xmlns:a16="http://schemas.microsoft.com/office/drawing/2014/main" id="{20778EE0-C665-3D4B-A0C5-9E3F208809A9}"/>
                  </a:ext>
                </a:extLst>
              </p:cNvPr>
              <p:cNvGrpSpPr/>
              <p:nvPr/>
            </p:nvGrpSpPr>
            <p:grpSpPr>
              <a:xfrm>
                <a:off x="4132731" y="3579403"/>
                <a:ext cx="914400" cy="479686"/>
                <a:chOff x="3668110" y="2448910"/>
                <a:chExt cx="3794234" cy="2165130"/>
              </a:xfrm>
            </p:grpSpPr>
            <p:sp>
              <p:nvSpPr>
                <p:cNvPr id="1211" name="Rectangle 1210">
                  <a:extLst>
                    <a:ext uri="{FF2B5EF4-FFF2-40B4-BE49-F238E27FC236}">
                      <a16:creationId xmlns:a16="http://schemas.microsoft.com/office/drawing/2014/main" id="{3E942519-3949-F347-9B38-F994BFE048F9}"/>
                    </a:ext>
                  </a:extLst>
                </p:cNvPr>
                <p:cNvSpPr/>
                <p:nvPr/>
              </p:nvSpPr>
              <p:spPr>
                <a:xfrm>
                  <a:off x="3668110" y="3741409"/>
                  <a:ext cx="3780587" cy="872631"/>
                </a:xfrm>
                <a:prstGeom prst="rect">
                  <a:avLst/>
                </a:pr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212" name="Freeform 1211">
                  <a:extLst>
                    <a:ext uri="{FF2B5EF4-FFF2-40B4-BE49-F238E27FC236}">
                      <a16:creationId xmlns:a16="http://schemas.microsoft.com/office/drawing/2014/main" id="{C5E173B0-382C-3548-A13B-AC2918A348CC}"/>
                    </a:ext>
                  </a:extLst>
                </p:cNvPr>
                <p:cNvSpPr/>
                <p:nvPr/>
              </p:nvSpPr>
              <p:spPr>
                <a:xfrm>
                  <a:off x="3678620" y="2448910"/>
                  <a:ext cx="3783724" cy="1324303"/>
                </a:xfrm>
                <a:custGeom>
                  <a:avLst/>
                  <a:gdLst>
                    <a:gd name="connsiteX0" fmla="*/ 0 w 3783724"/>
                    <a:gd name="connsiteY0" fmla="*/ 1313793 h 1324303"/>
                    <a:gd name="connsiteX1" fmla="*/ 0 w 3783724"/>
                    <a:gd name="connsiteY1" fmla="*/ 1313793 h 1324303"/>
                    <a:gd name="connsiteX2" fmla="*/ 252248 w 3783724"/>
                    <a:gd name="connsiteY2" fmla="*/ 0 h 1324303"/>
                    <a:gd name="connsiteX3" fmla="*/ 3415862 w 3783724"/>
                    <a:gd name="connsiteY3" fmla="*/ 21020 h 1324303"/>
                    <a:gd name="connsiteX4" fmla="*/ 3783724 w 3783724"/>
                    <a:gd name="connsiteY4" fmla="*/ 1324303 h 1324303"/>
                    <a:gd name="connsiteX5" fmla="*/ 0 w 3783724"/>
                    <a:gd name="connsiteY5" fmla="*/ 1313793 h 1324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83724" h="1324303">
                      <a:moveTo>
                        <a:pt x="0" y="1313793"/>
                      </a:moveTo>
                      <a:lnTo>
                        <a:pt x="0" y="1313793"/>
                      </a:lnTo>
                      <a:lnTo>
                        <a:pt x="252248" y="0"/>
                      </a:lnTo>
                      <a:lnTo>
                        <a:pt x="3415862" y="21020"/>
                      </a:lnTo>
                      <a:lnTo>
                        <a:pt x="3783724" y="1324303"/>
                      </a:lnTo>
                      <a:lnTo>
                        <a:pt x="0" y="1313793"/>
                      </a:lnTo>
                      <a:close/>
                    </a:path>
                  </a:pathLst>
                </a:cu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1213" name="Group 1212">
                  <a:extLst>
                    <a:ext uri="{FF2B5EF4-FFF2-40B4-BE49-F238E27FC236}">
                      <a16:creationId xmlns:a16="http://schemas.microsoft.com/office/drawing/2014/main" id="{41FFFE4E-68F6-5347-9865-4F0B32890105}"/>
                    </a:ext>
                  </a:extLst>
                </p:cNvPr>
                <p:cNvGrpSpPr/>
                <p:nvPr/>
              </p:nvGrpSpPr>
              <p:grpSpPr>
                <a:xfrm>
                  <a:off x="3941378" y="2603243"/>
                  <a:ext cx="3202061" cy="1066110"/>
                  <a:chOff x="7939341" y="3037317"/>
                  <a:chExt cx="897649" cy="353919"/>
                </a:xfrm>
              </p:grpSpPr>
              <p:sp>
                <p:nvSpPr>
                  <p:cNvPr id="1214" name="Freeform 1213">
                    <a:extLst>
                      <a:ext uri="{FF2B5EF4-FFF2-40B4-BE49-F238E27FC236}">
                        <a16:creationId xmlns:a16="http://schemas.microsoft.com/office/drawing/2014/main" id="{887C4536-49E3-264C-9186-CE836374E661}"/>
                      </a:ext>
                    </a:extLst>
                  </p:cNvPr>
                  <p:cNvSpPr/>
                  <p:nvPr/>
                </p:nvSpPr>
                <p:spPr>
                  <a:xfrm>
                    <a:off x="7964170" y="30373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15" name="Freeform 1214">
                    <a:extLst>
                      <a:ext uri="{FF2B5EF4-FFF2-40B4-BE49-F238E27FC236}">
                        <a16:creationId xmlns:a16="http://schemas.microsoft.com/office/drawing/2014/main" id="{DB76728B-5230-4341-918E-3FEB603AA50C}"/>
                      </a:ext>
                    </a:extLst>
                  </p:cNvPr>
                  <p:cNvSpPr/>
                  <p:nvPr/>
                </p:nvSpPr>
                <p:spPr>
                  <a:xfrm>
                    <a:off x="8519948" y="32067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16" name="Freeform 1215">
                    <a:extLst>
                      <a:ext uri="{FF2B5EF4-FFF2-40B4-BE49-F238E27FC236}">
                        <a16:creationId xmlns:a16="http://schemas.microsoft.com/office/drawing/2014/main" id="{05ECFAB1-1584-EE48-8B25-E2FB39FEFBF7}"/>
                      </a:ext>
                    </a:extLst>
                  </p:cNvPr>
                  <p:cNvSpPr/>
                  <p:nvPr/>
                </p:nvSpPr>
                <p:spPr>
                  <a:xfrm>
                    <a:off x="7939341" y="32067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17" name="Freeform 1216">
                    <a:extLst>
                      <a:ext uri="{FF2B5EF4-FFF2-40B4-BE49-F238E27FC236}">
                        <a16:creationId xmlns:a16="http://schemas.microsoft.com/office/drawing/2014/main" id="{A5BDDD99-119A-4E4C-BBA1-951548351D8B}"/>
                      </a:ext>
                    </a:extLst>
                  </p:cNvPr>
                  <p:cNvSpPr/>
                  <p:nvPr/>
                </p:nvSpPr>
                <p:spPr>
                  <a:xfrm>
                    <a:off x="8047413" y="31234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 fontScale="90000"/>
          </a:bodyPr>
          <a:lstStyle/>
          <a:p>
            <a:r>
              <a:rPr lang="en-US" b="0" dirty="0">
                <a:latin typeface="Calibri" panose="020F0502020204030204"/>
              </a:rPr>
              <a:t>Datacenter networks: application-layer routing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6737" y="6492875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1155" name="Group 1287">
            <a:extLst>
              <a:ext uri="{FF2B5EF4-FFF2-40B4-BE49-F238E27FC236}">
                <a16:creationId xmlns:a16="http://schemas.microsoft.com/office/drawing/2014/main" id="{D85C129B-5AFE-EC4F-9506-DCA86BC7F847}"/>
              </a:ext>
            </a:extLst>
          </p:cNvPr>
          <p:cNvGrpSpPr>
            <a:grpSpLocks/>
          </p:cNvGrpSpPr>
          <p:nvPr/>
        </p:nvGrpSpPr>
        <p:grpSpPr bwMode="auto">
          <a:xfrm>
            <a:off x="7891541" y="2857967"/>
            <a:ext cx="381000" cy="609600"/>
            <a:chOff x="4140" y="429"/>
            <a:chExt cx="1425" cy="2396"/>
          </a:xfrm>
        </p:grpSpPr>
        <p:sp>
          <p:nvSpPr>
            <p:cNvPr id="1156" name="Freeform 1288">
              <a:extLst>
                <a:ext uri="{FF2B5EF4-FFF2-40B4-BE49-F238E27FC236}">
                  <a16:creationId xmlns:a16="http://schemas.microsoft.com/office/drawing/2014/main" id="{DDE73CD1-DB9F-2F48-8504-EFACA38F4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5"/>
              <a:ext cx="285" cy="2284"/>
            </a:xfrm>
            <a:custGeom>
              <a:avLst/>
              <a:gdLst>
                <a:gd name="T0" fmla="*/ 40 w 354"/>
                <a:gd name="T1" fmla="*/ 0 h 2742"/>
                <a:gd name="T2" fmla="*/ 226 w 354"/>
                <a:gd name="T3" fmla="*/ 236 h 2742"/>
                <a:gd name="T4" fmla="*/ 221 w 354"/>
                <a:gd name="T5" fmla="*/ 1824 h 2742"/>
                <a:gd name="T6" fmla="*/ 0 w 354"/>
                <a:gd name="T7" fmla="*/ 1906 h 2742"/>
                <a:gd name="T8" fmla="*/ 40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157" name="Rectangle 1289">
              <a:extLst>
                <a:ext uri="{FF2B5EF4-FFF2-40B4-BE49-F238E27FC236}">
                  <a16:creationId xmlns:a16="http://schemas.microsoft.com/office/drawing/2014/main" id="{CC49BC6A-AEB0-F743-BA18-30FBAC597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429"/>
              <a:ext cx="1045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158" name="Freeform 1290">
              <a:extLst>
                <a:ext uri="{FF2B5EF4-FFF2-40B4-BE49-F238E27FC236}">
                  <a16:creationId xmlns:a16="http://schemas.microsoft.com/office/drawing/2014/main" id="{B2292042-0822-054F-8888-5795C67B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2" y="573"/>
              <a:ext cx="166" cy="2115"/>
            </a:xfrm>
            <a:custGeom>
              <a:avLst/>
              <a:gdLst>
                <a:gd name="T0" fmla="*/ 5 w 211"/>
                <a:gd name="T1" fmla="*/ 0 h 2537"/>
                <a:gd name="T2" fmla="*/ 135 w 211"/>
                <a:gd name="T3" fmla="*/ 152 h 2537"/>
                <a:gd name="T4" fmla="*/ 5 w 211"/>
                <a:gd name="T5" fmla="*/ 1738 h 2537"/>
                <a:gd name="T6" fmla="*/ 5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159" name="Freeform 1291">
              <a:extLst>
                <a:ext uri="{FF2B5EF4-FFF2-40B4-BE49-F238E27FC236}">
                  <a16:creationId xmlns:a16="http://schemas.microsoft.com/office/drawing/2014/main" id="{44440E16-75FD-7749-B691-A4F338022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" y="1639"/>
              <a:ext cx="261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9 h 226"/>
                <a:gd name="T4" fmla="*/ 209 w 328"/>
                <a:gd name="T5" fmla="*/ 158 h 226"/>
                <a:gd name="T6" fmla="*/ 0 w 328"/>
                <a:gd name="T7" fmla="*/ 70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160" name="Rectangle 1292">
              <a:extLst>
                <a:ext uri="{FF2B5EF4-FFF2-40B4-BE49-F238E27FC236}">
                  <a16:creationId xmlns:a16="http://schemas.microsoft.com/office/drawing/2014/main" id="{1314447D-371F-284A-8C19-92736F757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691"/>
              <a:ext cx="600" cy="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grpSp>
          <p:nvGrpSpPr>
            <p:cNvPr id="1161" name="Group 1293">
              <a:extLst>
                <a:ext uri="{FF2B5EF4-FFF2-40B4-BE49-F238E27FC236}">
                  <a16:creationId xmlns:a16="http://schemas.microsoft.com/office/drawing/2014/main" id="{58529CF1-83EF-604E-92C0-3E6A35EC13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86" name="AutoShape 1294">
                <a:extLst>
                  <a:ext uri="{FF2B5EF4-FFF2-40B4-BE49-F238E27FC236}">
                    <a16:creationId xmlns:a16="http://schemas.microsoft.com/office/drawing/2014/main" id="{E118B75D-E84C-294F-90B4-8085A2C950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19" cy="156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1187" name="AutoShape 1295">
                <a:extLst>
                  <a:ext uri="{FF2B5EF4-FFF2-40B4-BE49-F238E27FC236}">
                    <a16:creationId xmlns:a16="http://schemas.microsoft.com/office/drawing/2014/main" id="{716C71DA-0B15-4344-8C00-38A4C3DF14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9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sp>
          <p:nvSpPr>
            <p:cNvPr id="1162" name="Rectangle 1296">
              <a:extLst>
                <a:ext uri="{FF2B5EF4-FFF2-40B4-BE49-F238E27FC236}">
                  <a16:creationId xmlns:a16="http://schemas.microsoft.com/office/drawing/2014/main" id="{CC83BF78-64BE-C74E-B114-0A907C9BF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" y="1022"/>
              <a:ext cx="600" cy="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grpSp>
          <p:nvGrpSpPr>
            <p:cNvPr id="1163" name="Group 1297">
              <a:extLst>
                <a:ext uri="{FF2B5EF4-FFF2-40B4-BE49-F238E27FC236}">
                  <a16:creationId xmlns:a16="http://schemas.microsoft.com/office/drawing/2014/main" id="{CD06046D-8542-6A44-9946-0E7AD528C9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84" name="AutoShape 1298">
                <a:extLst>
                  <a:ext uri="{FF2B5EF4-FFF2-40B4-BE49-F238E27FC236}">
                    <a16:creationId xmlns:a16="http://schemas.microsoft.com/office/drawing/2014/main" id="{FECEC411-E412-1846-BF20-DB194C68A3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1185" name="AutoShape 1299">
                <a:extLst>
                  <a:ext uri="{FF2B5EF4-FFF2-40B4-BE49-F238E27FC236}">
                    <a16:creationId xmlns:a16="http://schemas.microsoft.com/office/drawing/2014/main" id="{B89BFB33-21DC-8541-8CF2-65346EEDDB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sp>
          <p:nvSpPr>
            <p:cNvPr id="1164" name="Rectangle 1300">
              <a:extLst>
                <a:ext uri="{FF2B5EF4-FFF2-40B4-BE49-F238E27FC236}">
                  <a16:creationId xmlns:a16="http://schemas.microsoft.com/office/drawing/2014/main" id="{AF164091-D0DB-0648-82DD-00D60C32E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7" y="1359"/>
              <a:ext cx="594" cy="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165" name="Rectangle 1301">
              <a:extLst>
                <a:ext uri="{FF2B5EF4-FFF2-40B4-BE49-F238E27FC236}">
                  <a16:creationId xmlns:a16="http://schemas.microsoft.com/office/drawing/2014/main" id="{0E8C58BB-54C6-2A49-A607-E268F4050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1652"/>
              <a:ext cx="594" cy="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grpSp>
          <p:nvGrpSpPr>
            <p:cNvPr id="1166" name="Group 1302">
              <a:extLst>
                <a:ext uri="{FF2B5EF4-FFF2-40B4-BE49-F238E27FC236}">
                  <a16:creationId xmlns:a16="http://schemas.microsoft.com/office/drawing/2014/main" id="{CFFED972-351B-AF40-A4CC-9767F6978B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82" name="AutoShape 1303">
                <a:extLst>
                  <a:ext uri="{FF2B5EF4-FFF2-40B4-BE49-F238E27FC236}">
                    <a16:creationId xmlns:a16="http://schemas.microsoft.com/office/drawing/2014/main" id="{CD181ACB-2E04-0440-B6F1-49EE0CC8E1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1183" name="AutoShape 1304">
                <a:extLst>
                  <a:ext uri="{FF2B5EF4-FFF2-40B4-BE49-F238E27FC236}">
                    <a16:creationId xmlns:a16="http://schemas.microsoft.com/office/drawing/2014/main" id="{D64C500A-A4BD-8D4A-A9F1-0127DE3AD8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sp>
          <p:nvSpPr>
            <p:cNvPr id="1167" name="Freeform 1305">
              <a:extLst>
                <a:ext uri="{FF2B5EF4-FFF2-40B4-BE49-F238E27FC236}">
                  <a16:creationId xmlns:a16="http://schemas.microsoft.com/office/drawing/2014/main" id="{9F52D877-32B9-1846-BFC7-4F56323D0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" y="1352"/>
              <a:ext cx="267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8 h 226"/>
                <a:gd name="T4" fmla="*/ 209 w 328"/>
                <a:gd name="T5" fmla="*/ 156 h 226"/>
                <a:gd name="T6" fmla="*/ 0 w 328"/>
                <a:gd name="T7" fmla="*/ 6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grpSp>
          <p:nvGrpSpPr>
            <p:cNvPr id="1168" name="Group 1306">
              <a:extLst>
                <a:ext uri="{FF2B5EF4-FFF2-40B4-BE49-F238E27FC236}">
                  <a16:creationId xmlns:a16="http://schemas.microsoft.com/office/drawing/2014/main" id="{87F27005-5CA3-2643-B292-9D36AB17E0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80" name="AutoShape 1307">
                <a:extLst>
                  <a:ext uri="{FF2B5EF4-FFF2-40B4-BE49-F238E27FC236}">
                    <a16:creationId xmlns:a16="http://schemas.microsoft.com/office/drawing/2014/main" id="{DC9A7430-A77E-CA43-95C3-3E58627903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1181" name="AutoShape 1308">
                <a:extLst>
                  <a:ext uri="{FF2B5EF4-FFF2-40B4-BE49-F238E27FC236}">
                    <a16:creationId xmlns:a16="http://schemas.microsoft.com/office/drawing/2014/main" id="{2FFC1571-65C0-CA41-B148-9FE3F7B86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95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sp>
          <p:nvSpPr>
            <p:cNvPr id="1169" name="Rectangle 1309">
              <a:extLst>
                <a:ext uri="{FF2B5EF4-FFF2-40B4-BE49-F238E27FC236}">
                  <a16:creationId xmlns:a16="http://schemas.microsoft.com/office/drawing/2014/main" id="{15F1D60C-60D5-2047-9A04-FF7D40D52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170" name="Freeform 1310">
              <a:extLst>
                <a:ext uri="{FF2B5EF4-FFF2-40B4-BE49-F238E27FC236}">
                  <a16:creationId xmlns:a16="http://schemas.microsoft.com/office/drawing/2014/main" id="{64E03404-6BFB-C84E-A4BB-D012105AD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0" y="1009"/>
              <a:ext cx="238" cy="212"/>
            </a:xfrm>
            <a:custGeom>
              <a:avLst/>
              <a:gdLst>
                <a:gd name="T0" fmla="*/ 2 w 296"/>
                <a:gd name="T1" fmla="*/ 0 h 256"/>
                <a:gd name="T2" fmla="*/ 187 w 296"/>
                <a:gd name="T3" fmla="*/ 100 h 256"/>
                <a:gd name="T4" fmla="*/ 190 w 296"/>
                <a:gd name="T5" fmla="*/ 177 h 256"/>
                <a:gd name="T6" fmla="*/ 0 w 296"/>
                <a:gd name="T7" fmla="*/ 6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171" name="Freeform 1311">
              <a:extLst>
                <a:ext uri="{FF2B5EF4-FFF2-40B4-BE49-F238E27FC236}">
                  <a16:creationId xmlns:a16="http://schemas.microsoft.com/office/drawing/2014/main" id="{920834D8-D45C-7443-B315-452245D90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6" y="679"/>
              <a:ext cx="243" cy="243"/>
            </a:xfrm>
            <a:custGeom>
              <a:avLst/>
              <a:gdLst>
                <a:gd name="T0" fmla="*/ 0 w 304"/>
                <a:gd name="T1" fmla="*/ 0 h 288"/>
                <a:gd name="T2" fmla="*/ 196 w 304"/>
                <a:gd name="T3" fmla="*/ 114 h 288"/>
                <a:gd name="T4" fmla="*/ 183 w 304"/>
                <a:gd name="T5" fmla="*/ 200 h 288"/>
                <a:gd name="T6" fmla="*/ 5 w 304"/>
                <a:gd name="T7" fmla="*/ 86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172" name="Oval 1312">
              <a:extLst>
                <a:ext uri="{FF2B5EF4-FFF2-40B4-BE49-F238E27FC236}">
                  <a16:creationId xmlns:a16="http://schemas.microsoft.com/office/drawing/2014/main" id="{1D4CF29D-B7E5-7D44-ADBE-4A7FC82C2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13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173" name="Freeform 1313">
              <a:extLst>
                <a:ext uri="{FF2B5EF4-FFF2-40B4-BE49-F238E27FC236}">
                  <a16:creationId xmlns:a16="http://schemas.microsoft.com/office/drawing/2014/main" id="{925AB40F-4196-364A-8388-2291D619A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" y="2613"/>
              <a:ext cx="243" cy="200"/>
            </a:xfrm>
            <a:custGeom>
              <a:avLst/>
              <a:gdLst>
                <a:gd name="T0" fmla="*/ 0 w 306"/>
                <a:gd name="T1" fmla="*/ 73 h 240"/>
                <a:gd name="T2" fmla="*/ 2 w 306"/>
                <a:gd name="T3" fmla="*/ 167 h 240"/>
                <a:gd name="T4" fmla="*/ 196 w 306"/>
                <a:gd name="T5" fmla="*/ 77 h 240"/>
                <a:gd name="T6" fmla="*/ 192 w 306"/>
                <a:gd name="T7" fmla="*/ 0 h 240"/>
                <a:gd name="T8" fmla="*/ 0 w 306"/>
                <a:gd name="T9" fmla="*/ 7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174" name="AutoShape 1314">
              <a:extLst>
                <a:ext uri="{FF2B5EF4-FFF2-40B4-BE49-F238E27FC236}">
                  <a16:creationId xmlns:a16="http://schemas.microsoft.com/office/drawing/2014/main" id="{6BE6550D-3096-EF4E-B7FE-F92C5866F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9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175" name="AutoShape 1315">
              <a:extLst>
                <a:ext uri="{FF2B5EF4-FFF2-40B4-BE49-F238E27FC236}">
                  <a16:creationId xmlns:a16="http://schemas.microsoft.com/office/drawing/2014/main" id="{DA9A3405-09E1-0D44-B85B-4447BF17E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2713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176" name="Oval 1316">
              <a:extLst>
                <a:ext uri="{FF2B5EF4-FFF2-40B4-BE49-F238E27FC236}">
                  <a16:creationId xmlns:a16="http://schemas.microsoft.com/office/drawing/2014/main" id="{F95A8459-C20D-254C-BBEA-BC3AD6319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2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177" name="Oval 1317">
              <a:extLst>
                <a:ext uri="{FF2B5EF4-FFF2-40B4-BE49-F238E27FC236}">
                  <a16:creationId xmlns:a16="http://schemas.microsoft.com/office/drawing/2014/main" id="{49DE9F6A-08C0-4C47-BB3F-A5E86A7A2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2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ＭＳ Ｐゴシック" charset="0"/>
                <a:cs typeface="Arial" charset="0"/>
              </a:endParaRPr>
            </a:p>
          </p:txBody>
        </p:sp>
        <p:sp>
          <p:nvSpPr>
            <p:cNvPr id="1178" name="Oval 1318">
              <a:extLst>
                <a:ext uri="{FF2B5EF4-FFF2-40B4-BE49-F238E27FC236}">
                  <a16:creationId xmlns:a16="http://schemas.microsoft.com/office/drawing/2014/main" id="{349FF15B-536E-0A46-B147-FD806AF7F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2"/>
              <a:ext cx="160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179" name="Rectangle 1319">
              <a:extLst>
                <a:ext uri="{FF2B5EF4-FFF2-40B4-BE49-F238E27FC236}">
                  <a16:creationId xmlns:a16="http://schemas.microsoft.com/office/drawing/2014/main" id="{32E247F3-ED81-7644-8FF3-F1E8E358D8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0" y="1833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</p:grpSp>
      <p:sp>
        <p:nvSpPr>
          <p:cNvPr id="1188" name="TextBox 1187">
            <a:extLst>
              <a:ext uri="{FF2B5EF4-FFF2-40B4-BE49-F238E27FC236}">
                <a16:creationId xmlns:a16="http://schemas.microsoft.com/office/drawing/2014/main" id="{22878285-72B6-AF4D-B008-8470F76387A0}"/>
              </a:ext>
            </a:extLst>
          </p:cNvPr>
          <p:cNvSpPr txBox="1"/>
          <p:nvPr/>
        </p:nvSpPr>
        <p:spPr>
          <a:xfrm>
            <a:off x="7774253" y="3492967"/>
            <a:ext cx="15922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black"/>
                </a:solidFill>
                <a:ea typeface="ＭＳ Ｐゴシック" charset="0"/>
              </a:rPr>
              <a:t>Load </a:t>
            </a:r>
          </a:p>
          <a:p>
            <a:pPr>
              <a:defRPr/>
            </a:pPr>
            <a:r>
              <a:rPr lang="en-US" sz="1400" dirty="0">
                <a:solidFill>
                  <a:prstClr val="black"/>
                </a:solidFill>
                <a:ea typeface="ＭＳ Ｐゴシック" charset="0"/>
              </a:rPr>
              <a:t>balancer</a:t>
            </a:r>
          </a:p>
        </p:txBody>
      </p:sp>
      <p:sp>
        <p:nvSpPr>
          <p:cNvPr id="1189" name="Freeform 1188">
            <a:extLst>
              <a:ext uri="{FF2B5EF4-FFF2-40B4-BE49-F238E27FC236}">
                <a16:creationId xmlns:a16="http://schemas.microsoft.com/office/drawing/2014/main" id="{8BAF28CB-F25C-534A-8D9F-8F217F66ECBC}"/>
              </a:ext>
            </a:extLst>
          </p:cNvPr>
          <p:cNvSpPr/>
          <p:nvPr/>
        </p:nvSpPr>
        <p:spPr>
          <a:xfrm>
            <a:off x="6407215" y="3615204"/>
            <a:ext cx="1154125" cy="1366816"/>
          </a:xfrm>
          <a:custGeom>
            <a:avLst/>
            <a:gdLst>
              <a:gd name="connsiteX0" fmla="*/ 1372723 w 1372723"/>
              <a:gd name="connsiteY0" fmla="*/ 1359734 h 1372562"/>
              <a:gd name="connsiteX1" fmla="*/ 1372723 w 1372723"/>
              <a:gd name="connsiteY1" fmla="*/ 564418 h 1372562"/>
              <a:gd name="connsiteX2" fmla="*/ 936531 w 1372723"/>
              <a:gd name="connsiteY2" fmla="*/ 25655 h 1372562"/>
              <a:gd name="connsiteX3" fmla="*/ 538826 w 1372723"/>
              <a:gd name="connsiteY3" fmla="*/ 0 h 1372562"/>
              <a:gd name="connsiteX4" fmla="*/ 38488 w 1372723"/>
              <a:gd name="connsiteY4" fmla="*/ 615729 h 1372562"/>
              <a:gd name="connsiteX5" fmla="*/ 0 w 1372723"/>
              <a:gd name="connsiteY5" fmla="*/ 1372562 h 1372562"/>
              <a:gd name="connsiteX0" fmla="*/ 1337341 w 1337341"/>
              <a:gd name="connsiteY0" fmla="*/ 1359734 h 1369377"/>
              <a:gd name="connsiteX1" fmla="*/ 1337341 w 1337341"/>
              <a:gd name="connsiteY1" fmla="*/ 564418 h 1369377"/>
              <a:gd name="connsiteX2" fmla="*/ 901149 w 1337341"/>
              <a:gd name="connsiteY2" fmla="*/ 25655 h 1369377"/>
              <a:gd name="connsiteX3" fmla="*/ 503444 w 1337341"/>
              <a:gd name="connsiteY3" fmla="*/ 0 h 1369377"/>
              <a:gd name="connsiteX4" fmla="*/ 3106 w 1337341"/>
              <a:gd name="connsiteY4" fmla="*/ 615729 h 1369377"/>
              <a:gd name="connsiteX5" fmla="*/ 9352 w 1337341"/>
              <a:gd name="connsiteY5" fmla="*/ 1369377 h 1369377"/>
              <a:gd name="connsiteX0" fmla="*/ 1339173 w 1339173"/>
              <a:gd name="connsiteY0" fmla="*/ 1359734 h 1366192"/>
              <a:gd name="connsiteX1" fmla="*/ 1339173 w 1339173"/>
              <a:gd name="connsiteY1" fmla="*/ 564418 h 1366192"/>
              <a:gd name="connsiteX2" fmla="*/ 902981 w 1339173"/>
              <a:gd name="connsiteY2" fmla="*/ 25655 h 1366192"/>
              <a:gd name="connsiteX3" fmla="*/ 505276 w 1339173"/>
              <a:gd name="connsiteY3" fmla="*/ 0 h 1366192"/>
              <a:gd name="connsiteX4" fmla="*/ 4938 w 1339173"/>
              <a:gd name="connsiteY4" fmla="*/ 615729 h 1366192"/>
              <a:gd name="connsiteX5" fmla="*/ 0 w 1339173"/>
              <a:gd name="connsiteY5" fmla="*/ 1366192 h 1366192"/>
              <a:gd name="connsiteX0" fmla="*/ 1350356 w 1350356"/>
              <a:gd name="connsiteY0" fmla="*/ 1359734 h 1366192"/>
              <a:gd name="connsiteX1" fmla="*/ 1350356 w 1350356"/>
              <a:gd name="connsiteY1" fmla="*/ 564418 h 1366192"/>
              <a:gd name="connsiteX2" fmla="*/ 914164 w 1350356"/>
              <a:gd name="connsiteY2" fmla="*/ 25655 h 1366192"/>
              <a:gd name="connsiteX3" fmla="*/ 516459 w 1350356"/>
              <a:gd name="connsiteY3" fmla="*/ 0 h 1366192"/>
              <a:gd name="connsiteX4" fmla="*/ 16121 w 1350356"/>
              <a:gd name="connsiteY4" fmla="*/ 615729 h 1366192"/>
              <a:gd name="connsiteX5" fmla="*/ 0 w 1350356"/>
              <a:gd name="connsiteY5" fmla="*/ 1366192 h 1366192"/>
              <a:gd name="connsiteX0" fmla="*/ 1350356 w 1350356"/>
              <a:gd name="connsiteY0" fmla="*/ 1359734 h 1366192"/>
              <a:gd name="connsiteX1" fmla="*/ 1350356 w 1350356"/>
              <a:gd name="connsiteY1" fmla="*/ 564418 h 1366192"/>
              <a:gd name="connsiteX2" fmla="*/ 895526 w 1350356"/>
              <a:gd name="connsiteY2" fmla="*/ 178 h 1366192"/>
              <a:gd name="connsiteX3" fmla="*/ 516459 w 1350356"/>
              <a:gd name="connsiteY3" fmla="*/ 0 h 1366192"/>
              <a:gd name="connsiteX4" fmla="*/ 16121 w 1350356"/>
              <a:gd name="connsiteY4" fmla="*/ 615729 h 1366192"/>
              <a:gd name="connsiteX5" fmla="*/ 0 w 1350356"/>
              <a:gd name="connsiteY5" fmla="*/ 1366192 h 136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0356" h="1366192">
                <a:moveTo>
                  <a:pt x="1350356" y="1359734"/>
                </a:moveTo>
                <a:lnTo>
                  <a:pt x="1350356" y="564418"/>
                </a:lnTo>
                <a:lnTo>
                  <a:pt x="895526" y="178"/>
                </a:lnTo>
                <a:lnTo>
                  <a:pt x="516459" y="0"/>
                </a:lnTo>
                <a:lnTo>
                  <a:pt x="16121" y="615729"/>
                </a:lnTo>
                <a:cubicBezTo>
                  <a:pt x="3292" y="868007"/>
                  <a:pt x="12829" y="1113914"/>
                  <a:pt x="0" y="1366192"/>
                </a:cubicBezTo>
              </a:path>
            </a:pathLst>
          </a:custGeom>
          <a:noFill/>
          <a:ln w="63500" cap="flat" cmpd="sng" algn="ctr">
            <a:solidFill>
              <a:srgbClr val="33CC33"/>
            </a:solidFill>
            <a:prstDash val="solid"/>
            <a:headEnd type="triangle"/>
            <a:tailEnd type="triangle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190" name="Freeform 159">
            <a:extLst>
              <a:ext uri="{FF2B5EF4-FFF2-40B4-BE49-F238E27FC236}">
                <a16:creationId xmlns:a16="http://schemas.microsoft.com/office/drawing/2014/main" id="{D33D84B2-933D-144A-8242-D16D88230B6E}"/>
              </a:ext>
            </a:extLst>
          </p:cNvPr>
          <p:cNvSpPr>
            <a:spLocks/>
          </p:cNvSpPr>
          <p:nvPr/>
        </p:nvSpPr>
        <p:spPr bwMode="auto">
          <a:xfrm>
            <a:off x="1519518" y="1397561"/>
            <a:ext cx="3321423" cy="603250"/>
          </a:xfrm>
          <a:custGeom>
            <a:avLst/>
            <a:gdLst>
              <a:gd name="T0" fmla="*/ 239 w 1292"/>
              <a:gd name="T1" fmla="*/ 7 h 1255"/>
              <a:gd name="T2" fmla="*/ 35 w 1292"/>
              <a:gd name="T3" fmla="*/ 157 h 1255"/>
              <a:gd name="T4" fmla="*/ 29 w 1292"/>
              <a:gd name="T5" fmla="*/ 523 h 1255"/>
              <a:gd name="T6" fmla="*/ 53 w 1292"/>
              <a:gd name="T7" fmla="*/ 829 h 1255"/>
              <a:gd name="T8" fmla="*/ 245 w 1292"/>
              <a:gd name="T9" fmla="*/ 871 h 1255"/>
              <a:gd name="T10" fmla="*/ 647 w 1292"/>
              <a:gd name="T11" fmla="*/ 1129 h 1255"/>
              <a:gd name="T12" fmla="*/ 995 w 1292"/>
              <a:gd name="T13" fmla="*/ 1237 h 1255"/>
              <a:gd name="T14" fmla="*/ 1199 w 1292"/>
              <a:gd name="T15" fmla="*/ 1021 h 1255"/>
              <a:gd name="T16" fmla="*/ 1271 w 1292"/>
              <a:gd name="T17" fmla="*/ 445 h 1255"/>
              <a:gd name="T18" fmla="*/ 1205 w 1292"/>
              <a:gd name="T19" fmla="*/ 211 h 1255"/>
              <a:gd name="T20" fmla="*/ 749 w 1292"/>
              <a:gd name="T21" fmla="*/ 115 h 1255"/>
              <a:gd name="T22" fmla="*/ 239 w 1292"/>
              <a:gd name="T23" fmla="*/ 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9CE0F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ea typeface="ＭＳ Ｐゴシック" charset="0"/>
              </a:rPr>
              <a:t>Internet</a:t>
            </a:r>
          </a:p>
        </p:txBody>
      </p:sp>
      <p:sp>
        <p:nvSpPr>
          <p:cNvPr id="1191" name="Freeform 1190">
            <a:extLst>
              <a:ext uri="{FF2B5EF4-FFF2-40B4-BE49-F238E27FC236}">
                <a16:creationId xmlns:a16="http://schemas.microsoft.com/office/drawing/2014/main" id="{4A726F65-4BF5-3942-B505-6C67FE2C2852}"/>
              </a:ext>
            </a:extLst>
          </p:cNvPr>
          <p:cNvSpPr/>
          <p:nvPr/>
        </p:nvSpPr>
        <p:spPr>
          <a:xfrm>
            <a:off x="4084716" y="1597492"/>
            <a:ext cx="3976688" cy="3333750"/>
          </a:xfrm>
          <a:custGeom>
            <a:avLst/>
            <a:gdLst>
              <a:gd name="connsiteX0" fmla="*/ 3691005 w 3975437"/>
              <a:gd name="connsiteY0" fmla="*/ 3333910 h 3333910"/>
              <a:gd name="connsiteX1" fmla="*/ 3704234 w 3975437"/>
              <a:gd name="connsiteY1" fmla="*/ 2533507 h 3333910"/>
              <a:gd name="connsiteX2" fmla="*/ 3261049 w 3975437"/>
              <a:gd name="connsiteY2" fmla="*/ 1997700 h 3333910"/>
              <a:gd name="connsiteX3" fmla="*/ 3975437 w 3975437"/>
              <a:gd name="connsiteY3" fmla="*/ 1653725 h 3333910"/>
              <a:gd name="connsiteX4" fmla="*/ 3955593 w 3975437"/>
              <a:gd name="connsiteY4" fmla="*/ 1316365 h 3333910"/>
              <a:gd name="connsiteX5" fmla="*/ 3069223 w 3975437"/>
              <a:gd name="connsiteY5" fmla="*/ 1733104 h 3333910"/>
              <a:gd name="connsiteX6" fmla="*/ 3049378 w 3975437"/>
              <a:gd name="connsiteY6" fmla="*/ 1303135 h 3333910"/>
              <a:gd name="connsiteX7" fmla="*/ 0 w 3975437"/>
              <a:gd name="connsiteY7" fmla="*/ 0 h 333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5437" h="3333910">
                <a:moveTo>
                  <a:pt x="3691005" y="3333910"/>
                </a:moveTo>
                <a:lnTo>
                  <a:pt x="3704234" y="2533507"/>
                </a:lnTo>
                <a:lnTo>
                  <a:pt x="3261049" y="1997700"/>
                </a:lnTo>
                <a:lnTo>
                  <a:pt x="3975437" y="1653725"/>
                </a:lnTo>
                <a:lnTo>
                  <a:pt x="3955593" y="1316365"/>
                </a:lnTo>
                <a:lnTo>
                  <a:pt x="3069223" y="1733104"/>
                </a:lnTo>
                <a:lnTo>
                  <a:pt x="3049378" y="1303135"/>
                </a:lnTo>
                <a:lnTo>
                  <a:pt x="0" y="0"/>
                </a:lnTo>
              </a:path>
            </a:pathLst>
          </a:custGeom>
          <a:noFill/>
          <a:ln w="57150" cap="flat" cmpd="sng" algn="ctr">
            <a:solidFill>
              <a:srgbClr val="0000FF"/>
            </a:solidFill>
            <a:prstDash val="solid"/>
            <a:tailEnd type="triangle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192" name="Freeform 1191">
            <a:extLst>
              <a:ext uri="{FF2B5EF4-FFF2-40B4-BE49-F238E27FC236}">
                <a16:creationId xmlns:a16="http://schemas.microsoft.com/office/drawing/2014/main" id="{F01232BE-A464-5C4E-8C53-5A9F8511F1D2}"/>
              </a:ext>
            </a:extLst>
          </p:cNvPr>
          <p:cNvSpPr/>
          <p:nvPr/>
        </p:nvSpPr>
        <p:spPr>
          <a:xfrm>
            <a:off x="3637041" y="1570504"/>
            <a:ext cx="4329113" cy="3430588"/>
          </a:xfrm>
          <a:custGeom>
            <a:avLst/>
            <a:gdLst>
              <a:gd name="connsiteX0" fmla="*/ 0 w 4054022"/>
              <a:gd name="connsiteY0" fmla="*/ 0 h 3681545"/>
              <a:gd name="connsiteX1" fmla="*/ 3284271 w 4054022"/>
              <a:gd name="connsiteY1" fmla="*/ 1436700 h 3681545"/>
              <a:gd name="connsiteX2" fmla="*/ 3309929 w 4054022"/>
              <a:gd name="connsiteY2" fmla="*/ 1936980 h 3681545"/>
              <a:gd name="connsiteX3" fmla="*/ 4054022 w 4054022"/>
              <a:gd name="connsiteY3" fmla="*/ 1552149 h 3681545"/>
              <a:gd name="connsiteX4" fmla="*/ 4054022 w 4054022"/>
              <a:gd name="connsiteY4" fmla="*/ 1731737 h 3681545"/>
              <a:gd name="connsiteX5" fmla="*/ 3245783 w 4054022"/>
              <a:gd name="connsiteY5" fmla="*/ 2116567 h 3681545"/>
              <a:gd name="connsiteX6" fmla="*/ 3784609 w 4054022"/>
              <a:gd name="connsiteY6" fmla="*/ 2924711 h 3681545"/>
              <a:gd name="connsiteX7" fmla="*/ 3784609 w 4054022"/>
              <a:gd name="connsiteY7" fmla="*/ 3681545 h 3681545"/>
              <a:gd name="connsiteX0" fmla="*/ 0 w 4169484"/>
              <a:gd name="connsiteY0" fmla="*/ 0 h 3694373"/>
              <a:gd name="connsiteX1" fmla="*/ 3399733 w 4169484"/>
              <a:gd name="connsiteY1" fmla="*/ 1449528 h 3694373"/>
              <a:gd name="connsiteX2" fmla="*/ 3425391 w 4169484"/>
              <a:gd name="connsiteY2" fmla="*/ 1949808 h 3694373"/>
              <a:gd name="connsiteX3" fmla="*/ 4169484 w 4169484"/>
              <a:gd name="connsiteY3" fmla="*/ 1564977 h 3694373"/>
              <a:gd name="connsiteX4" fmla="*/ 4169484 w 4169484"/>
              <a:gd name="connsiteY4" fmla="*/ 1744565 h 3694373"/>
              <a:gd name="connsiteX5" fmla="*/ 3361245 w 4169484"/>
              <a:gd name="connsiteY5" fmla="*/ 2129395 h 3694373"/>
              <a:gd name="connsiteX6" fmla="*/ 3900071 w 4169484"/>
              <a:gd name="connsiteY6" fmla="*/ 2937539 h 3694373"/>
              <a:gd name="connsiteX7" fmla="*/ 3900071 w 4169484"/>
              <a:gd name="connsiteY7" fmla="*/ 3694373 h 3694373"/>
              <a:gd name="connsiteX0" fmla="*/ 0 w 4169484"/>
              <a:gd name="connsiteY0" fmla="*/ 0 h 3694373"/>
              <a:gd name="connsiteX1" fmla="*/ 3399733 w 4169484"/>
              <a:gd name="connsiteY1" fmla="*/ 1449528 h 3694373"/>
              <a:gd name="connsiteX2" fmla="*/ 3425391 w 4169484"/>
              <a:gd name="connsiteY2" fmla="*/ 1949808 h 3694373"/>
              <a:gd name="connsiteX3" fmla="*/ 4169484 w 4169484"/>
              <a:gd name="connsiteY3" fmla="*/ 1564977 h 3694373"/>
              <a:gd name="connsiteX4" fmla="*/ 4169484 w 4169484"/>
              <a:gd name="connsiteY4" fmla="*/ 1744565 h 3694373"/>
              <a:gd name="connsiteX5" fmla="*/ 3361245 w 4169484"/>
              <a:gd name="connsiteY5" fmla="*/ 2129395 h 3694373"/>
              <a:gd name="connsiteX6" fmla="*/ 3797438 w 4169484"/>
              <a:gd name="connsiteY6" fmla="*/ 2886229 h 3694373"/>
              <a:gd name="connsiteX7" fmla="*/ 3900071 w 4169484"/>
              <a:gd name="connsiteY7" fmla="*/ 3694373 h 3694373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744565 h 3668718"/>
              <a:gd name="connsiteX5" fmla="*/ 3361245 w 4169484"/>
              <a:gd name="connsiteY5" fmla="*/ 212939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61245 w 4169484"/>
              <a:gd name="connsiteY5" fmla="*/ 212939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99733 w 4169484"/>
              <a:gd name="connsiteY5" fmla="*/ 2142223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86904 w 4169484"/>
              <a:gd name="connsiteY5" fmla="*/ 207808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86904 w 4169484"/>
              <a:gd name="connsiteY5" fmla="*/ 2078085 h 3668718"/>
              <a:gd name="connsiteX6" fmla="*/ 3848754 w 4169484"/>
              <a:gd name="connsiteY6" fmla="*/ 2873401 h 3668718"/>
              <a:gd name="connsiteX7" fmla="*/ 3835926 w 4169484"/>
              <a:gd name="connsiteY7" fmla="*/ 3668718 h 3668718"/>
              <a:gd name="connsiteX0" fmla="*/ 0 w 4169484"/>
              <a:gd name="connsiteY0" fmla="*/ 0 h 3643063"/>
              <a:gd name="connsiteX1" fmla="*/ 3399733 w 4169484"/>
              <a:gd name="connsiteY1" fmla="*/ 1449528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48754 w 4169484"/>
              <a:gd name="connsiteY6" fmla="*/ 2873401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399733 w 4169484"/>
              <a:gd name="connsiteY1" fmla="*/ 1449528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79003 w 4169484"/>
              <a:gd name="connsiteY1" fmla="*/ 1398217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79003 w 4169484"/>
              <a:gd name="connsiteY1" fmla="*/ 1398217 h 3643063"/>
              <a:gd name="connsiteX2" fmla="*/ 3207294 w 4169484"/>
              <a:gd name="connsiteY2" fmla="*/ 2013946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66174 w 4169484"/>
              <a:gd name="connsiteY1" fmla="*/ 1488011 h 3643063"/>
              <a:gd name="connsiteX2" fmla="*/ 3207294 w 4169484"/>
              <a:gd name="connsiteY2" fmla="*/ 2013946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336264"/>
              <a:gd name="connsiteY0" fmla="*/ 0 h 3450648"/>
              <a:gd name="connsiteX1" fmla="*/ 3232954 w 4336264"/>
              <a:gd name="connsiteY1" fmla="*/ 1295596 h 3450648"/>
              <a:gd name="connsiteX2" fmla="*/ 3374074 w 4336264"/>
              <a:gd name="connsiteY2" fmla="*/ 1821531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374074 w 4336264"/>
              <a:gd name="connsiteY2" fmla="*/ 1821531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40855 w 4336264"/>
              <a:gd name="connsiteY5" fmla="*/ 1962636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40855 w 4336264"/>
              <a:gd name="connsiteY5" fmla="*/ 2008941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09805 w 4336264"/>
              <a:gd name="connsiteY4" fmla="*/ 1646769 h 3450648"/>
              <a:gd name="connsiteX5" fmla="*/ 3540855 w 4336264"/>
              <a:gd name="connsiteY5" fmla="*/ 2008941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284270 w 4316420"/>
              <a:gd name="connsiteY2" fmla="*/ 1834359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350417 w 4316420"/>
              <a:gd name="connsiteY2" fmla="*/ 194019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357031 w 4316420"/>
              <a:gd name="connsiteY2" fmla="*/ 195342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337988 w 4316420"/>
              <a:gd name="connsiteY1" fmla="*/ 1432901 h 3450648"/>
              <a:gd name="connsiteX2" fmla="*/ 3357031 w 4316420"/>
              <a:gd name="connsiteY2" fmla="*/ 195342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29650"/>
              <a:gd name="connsiteY0" fmla="*/ 0 h 3430803"/>
              <a:gd name="connsiteX1" fmla="*/ 3351218 w 4329650"/>
              <a:gd name="connsiteY1" fmla="*/ 1413056 h 3430803"/>
              <a:gd name="connsiteX2" fmla="*/ 3370261 w 4329650"/>
              <a:gd name="connsiteY2" fmla="*/ 1933583 h 3430803"/>
              <a:gd name="connsiteX3" fmla="*/ 4329650 w 4329650"/>
              <a:gd name="connsiteY3" fmla="*/ 1478400 h 3430803"/>
              <a:gd name="connsiteX4" fmla="*/ 4323035 w 4329650"/>
              <a:gd name="connsiteY4" fmla="*/ 1626924 h 3430803"/>
              <a:gd name="connsiteX5" fmla="*/ 3554085 w 4329650"/>
              <a:gd name="connsiteY5" fmla="*/ 1989096 h 3430803"/>
              <a:gd name="connsiteX6" fmla="*/ 4054422 w 4329650"/>
              <a:gd name="connsiteY6" fmla="*/ 2622658 h 3430803"/>
              <a:gd name="connsiteX7" fmla="*/ 4041594 w 4329650"/>
              <a:gd name="connsiteY7" fmla="*/ 3430803 h 343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9650" h="3430803">
                <a:moveTo>
                  <a:pt x="0" y="0"/>
                </a:moveTo>
                <a:lnTo>
                  <a:pt x="3351218" y="1413056"/>
                </a:lnTo>
                <a:lnTo>
                  <a:pt x="3370261" y="1933583"/>
                </a:lnTo>
                <a:lnTo>
                  <a:pt x="4329650" y="1478400"/>
                </a:lnTo>
                <a:lnTo>
                  <a:pt x="4323035" y="1626924"/>
                </a:lnTo>
                <a:lnTo>
                  <a:pt x="3554085" y="1989096"/>
                </a:lnTo>
                <a:lnTo>
                  <a:pt x="4054422" y="2622658"/>
                </a:lnTo>
                <a:lnTo>
                  <a:pt x="4041594" y="3430803"/>
                </a:lnTo>
              </a:path>
            </a:pathLst>
          </a:custGeom>
          <a:noFill/>
          <a:ln w="47625" cap="flat" cmpd="sng" algn="ctr">
            <a:solidFill>
              <a:srgbClr val="CC0000"/>
            </a:solidFill>
            <a:prstDash val="solid"/>
            <a:tailEnd type="triangle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388" name="TextBox 3387">
            <a:extLst>
              <a:ext uri="{FF2B5EF4-FFF2-40B4-BE49-F238E27FC236}">
                <a16:creationId xmlns:a16="http://schemas.microsoft.com/office/drawing/2014/main" id="{122DA19A-23D8-624B-B6AC-9031BB479E85}"/>
              </a:ext>
            </a:extLst>
          </p:cNvPr>
          <p:cNvSpPr txBox="1"/>
          <p:nvPr/>
        </p:nvSpPr>
        <p:spPr>
          <a:xfrm>
            <a:off x="8861612" y="1906215"/>
            <a:ext cx="3065929" cy="266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sz="2800" dirty="0">
                <a:solidFill>
                  <a:srgbClr val="000099"/>
                </a:solidFill>
                <a:cs typeface="Gill Sans MT"/>
              </a:rPr>
              <a:t>load balancer: application-layer routing</a:t>
            </a:r>
          </a:p>
          <a:p>
            <a:pPr marL="342900" indent="-256032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400" i="0" dirty="0">
                <a:cs typeface="Gill Sans MT"/>
              </a:rPr>
              <a:t>receives external client requests</a:t>
            </a:r>
          </a:p>
          <a:p>
            <a:pPr marL="342900" indent="-256032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400" i="0" dirty="0">
                <a:cs typeface="Gill Sans MT"/>
              </a:rPr>
              <a:t>directs workload within data center</a:t>
            </a:r>
          </a:p>
        </p:txBody>
      </p:sp>
      <p:sp>
        <p:nvSpPr>
          <p:cNvPr id="3389" name="TextBox 3388">
            <a:extLst>
              <a:ext uri="{FF2B5EF4-FFF2-40B4-BE49-F238E27FC236}">
                <a16:creationId xmlns:a16="http://schemas.microsoft.com/office/drawing/2014/main" id="{F67942CE-CD66-224E-88BF-E2C9B59EC8D6}"/>
              </a:ext>
            </a:extLst>
          </p:cNvPr>
          <p:cNvSpPr txBox="1"/>
          <p:nvPr/>
        </p:nvSpPr>
        <p:spPr>
          <a:xfrm>
            <a:off x="8874312" y="4509125"/>
            <a:ext cx="306592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256032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400" i="0" dirty="0">
                <a:cs typeface="Gill Sans MT"/>
              </a:rPr>
              <a:t>returns results to external client </a:t>
            </a:r>
            <a:r>
              <a:rPr lang="en-US" sz="2000" i="0" dirty="0">
                <a:cs typeface="Gill Sans MT"/>
              </a:rPr>
              <a:t>(hiding data center internals from client)</a:t>
            </a:r>
            <a:endParaRPr lang="en-US" sz="2400" i="0" dirty="0"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92959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BC2F2-35E1-1E43-9C46-04450CC16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01625"/>
            <a:r>
              <a:rPr lang="en-US" sz="3200" dirty="0">
                <a:solidFill>
                  <a:srgbClr val="0000A8"/>
                </a:solidFill>
              </a:rPr>
              <a:t>link layer: </a:t>
            </a:r>
          </a:p>
          <a:p>
            <a:pPr lvl="1"/>
            <a:r>
              <a:rPr lang="en-US" dirty="0" err="1"/>
              <a:t>RoCE</a:t>
            </a:r>
            <a:r>
              <a:rPr lang="en-US" dirty="0"/>
              <a:t>: remote DMA (RDMA) over Converged Ethernet</a:t>
            </a:r>
          </a:p>
          <a:p>
            <a:pPr indent="-301625"/>
            <a:r>
              <a:rPr lang="en-US" sz="3200" dirty="0">
                <a:solidFill>
                  <a:srgbClr val="0000A8"/>
                </a:solidFill>
              </a:rPr>
              <a:t>transport layer: </a:t>
            </a:r>
          </a:p>
          <a:p>
            <a:pPr lvl="1" indent="-187325"/>
            <a:r>
              <a:rPr lang="en-US" dirty="0"/>
              <a:t>ECN (explicit congestion notification) used in transport-layer congestion control (DCTCP, DCQCN)</a:t>
            </a:r>
          </a:p>
          <a:p>
            <a:pPr lvl="1" indent="-187325"/>
            <a:r>
              <a:rPr lang="en-US" dirty="0"/>
              <a:t>experimentation with hop-by-hop (backpressure) congestion control</a:t>
            </a:r>
          </a:p>
          <a:p>
            <a:pPr indent="-301625"/>
            <a:r>
              <a:rPr lang="en-US" sz="3200" dirty="0">
                <a:solidFill>
                  <a:srgbClr val="0000A8"/>
                </a:solidFill>
              </a:rPr>
              <a:t>routing, management</a:t>
            </a:r>
            <a:r>
              <a:rPr lang="en-US" sz="3200" dirty="0"/>
              <a:t>:</a:t>
            </a:r>
          </a:p>
          <a:p>
            <a:pPr marL="736600" lvl="1" indent="-228600"/>
            <a:r>
              <a:rPr lang="en-US" dirty="0"/>
              <a:t>SDN widely used within/among organizations’ datacenters</a:t>
            </a:r>
          </a:p>
          <a:p>
            <a:pPr marL="736600" lvl="1" indent="-228600"/>
            <a:r>
              <a:rPr lang="en-US" dirty="0"/>
              <a:t>place related services, data as close as possible (e.g., in same rack or nearby rack) to minimize tier-2, tier-1 communication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latin typeface="Calibri" panose="020F0502020204030204"/>
              </a:rPr>
              <a:t>Datacenter networks: protocol innovations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43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Switches vs. routers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21" name="Freeform 3">
            <a:extLst>
              <a:ext uri="{FF2B5EF4-FFF2-40B4-BE49-F238E27FC236}">
                <a16:creationId xmlns:a16="http://schemas.microsoft.com/office/drawing/2014/main" id="{01F07BE4-0531-7444-A1F5-60C180F08530}"/>
              </a:ext>
            </a:extLst>
          </p:cNvPr>
          <p:cNvSpPr>
            <a:spLocks/>
          </p:cNvSpPr>
          <p:nvPr/>
        </p:nvSpPr>
        <p:spPr bwMode="auto">
          <a:xfrm flipH="1">
            <a:off x="9361825" y="2092325"/>
            <a:ext cx="638175" cy="803639"/>
          </a:xfrm>
          <a:custGeom>
            <a:avLst/>
            <a:gdLst>
              <a:gd name="T0" fmla="*/ 2147483647 w 402"/>
              <a:gd name="T1" fmla="*/ 2147483647 h 537"/>
              <a:gd name="T2" fmla="*/ 2147483647 w 402"/>
              <a:gd name="T3" fmla="*/ 0 h 537"/>
              <a:gd name="T4" fmla="*/ 0 w 402"/>
              <a:gd name="T5" fmla="*/ 2147483647 h 537"/>
              <a:gd name="T6" fmla="*/ 2147483647 w 402"/>
              <a:gd name="T7" fmla="*/ 2147483647 h 537"/>
              <a:gd name="T8" fmla="*/ 2147483647 w 402"/>
              <a:gd name="T9" fmla="*/ 2147483647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222" name="Freeform 10">
            <a:extLst>
              <a:ext uri="{FF2B5EF4-FFF2-40B4-BE49-F238E27FC236}">
                <a16:creationId xmlns:a16="http://schemas.microsoft.com/office/drawing/2014/main" id="{AB992FF6-010D-6E4B-AAE6-09AEF8090B80}"/>
              </a:ext>
            </a:extLst>
          </p:cNvPr>
          <p:cNvSpPr>
            <a:spLocks/>
          </p:cNvSpPr>
          <p:nvPr/>
        </p:nvSpPr>
        <p:spPr bwMode="auto">
          <a:xfrm>
            <a:off x="9349126" y="844952"/>
            <a:ext cx="360363" cy="1517612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224" name="Rectangle 24">
            <a:extLst>
              <a:ext uri="{FF2B5EF4-FFF2-40B4-BE49-F238E27FC236}">
                <a16:creationId xmlns:a16="http://schemas.microsoft.com/office/drawing/2014/main" id="{40F95C2F-93D8-8641-B89D-44099AAF3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539" y="862377"/>
            <a:ext cx="1273175" cy="15367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cs typeface="Arial" charset="0"/>
            </a:endParaRPr>
          </a:p>
        </p:txBody>
      </p:sp>
      <p:sp>
        <p:nvSpPr>
          <p:cNvPr id="225" name="Line 25">
            <a:extLst>
              <a:ext uri="{FF2B5EF4-FFF2-40B4-BE49-F238E27FC236}">
                <a16:creationId xmlns:a16="http://schemas.microsoft.com/office/drawing/2014/main" id="{D33B7F54-4590-CD44-AAC5-D038D030BE3D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539" y="1179877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226" name="Text Box 26">
            <a:extLst>
              <a:ext uri="{FF2B5EF4-FFF2-40B4-BE49-F238E27FC236}">
                <a16:creationId xmlns:a16="http://schemas.microsoft.com/office/drawing/2014/main" id="{A909BE45-EB97-0B47-8BBD-A683AD590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6901" y="829039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i="0" dirty="0">
                <a:solidFill>
                  <a:srgbClr val="000000"/>
                </a:solidFill>
                <a:latin typeface="+mn-lt"/>
                <a:cs typeface="Arial" charset="0"/>
              </a:rPr>
              <a:t>application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i="0" dirty="0">
                <a:solidFill>
                  <a:srgbClr val="000000"/>
                </a:solidFill>
                <a:latin typeface="+mn-lt"/>
                <a:cs typeface="Arial" charset="0"/>
              </a:rPr>
              <a:t>transport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i="0" dirty="0">
                <a:solidFill>
                  <a:srgbClr val="000000"/>
                </a:solidFill>
                <a:latin typeface="+mn-lt"/>
                <a:cs typeface="Arial" charset="0"/>
              </a:rPr>
              <a:t>network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i="0" dirty="0">
                <a:solidFill>
                  <a:srgbClr val="000000"/>
                </a:solidFill>
                <a:latin typeface="+mn-lt"/>
                <a:cs typeface="Arial" charset="0"/>
              </a:rPr>
              <a:t>link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i="0" dirty="0">
                <a:solidFill>
                  <a:srgbClr val="000000"/>
                </a:solidFill>
                <a:latin typeface="+mn-lt"/>
                <a:cs typeface="Arial" charset="0"/>
              </a:rPr>
              <a:t>physical</a:t>
            </a:r>
          </a:p>
        </p:txBody>
      </p:sp>
      <p:sp>
        <p:nvSpPr>
          <p:cNvPr id="227" name="Line 27">
            <a:extLst>
              <a:ext uri="{FF2B5EF4-FFF2-40B4-BE49-F238E27FC236}">
                <a16:creationId xmlns:a16="http://schemas.microsoft.com/office/drawing/2014/main" id="{745AFD95-7E6A-4A41-A5E2-AA9F581238E4}"/>
              </a:ext>
            </a:extLst>
          </p:cNvPr>
          <p:cNvSpPr>
            <a:spLocks noChangeShapeType="1"/>
          </p:cNvSpPr>
          <p:nvPr/>
        </p:nvSpPr>
        <p:spPr bwMode="auto">
          <a:xfrm>
            <a:off x="8085476" y="1500552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228" name="Line 28">
            <a:extLst>
              <a:ext uri="{FF2B5EF4-FFF2-40B4-BE49-F238E27FC236}">
                <a16:creationId xmlns:a16="http://schemas.microsoft.com/office/drawing/2014/main" id="{B0DBF066-F9B4-A742-A513-93884F553186}"/>
              </a:ext>
            </a:extLst>
          </p:cNvPr>
          <p:cNvSpPr>
            <a:spLocks noChangeShapeType="1"/>
          </p:cNvSpPr>
          <p:nvPr/>
        </p:nvSpPr>
        <p:spPr bwMode="auto">
          <a:xfrm>
            <a:off x="8090239" y="1781539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229" name="Line 29">
            <a:extLst>
              <a:ext uri="{FF2B5EF4-FFF2-40B4-BE49-F238E27FC236}">
                <a16:creationId xmlns:a16="http://schemas.microsoft.com/office/drawing/2014/main" id="{F534CDCB-A35A-D441-9712-36C2335EB29A}"/>
              </a:ext>
            </a:extLst>
          </p:cNvPr>
          <p:cNvSpPr>
            <a:spLocks noChangeShapeType="1"/>
          </p:cNvSpPr>
          <p:nvPr/>
        </p:nvSpPr>
        <p:spPr bwMode="auto">
          <a:xfrm>
            <a:off x="8090239" y="2057764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grpSp>
        <p:nvGrpSpPr>
          <p:cNvPr id="230" name="Group 88">
            <a:extLst>
              <a:ext uri="{FF2B5EF4-FFF2-40B4-BE49-F238E27FC236}">
                <a16:creationId xmlns:a16="http://schemas.microsoft.com/office/drawing/2014/main" id="{99EDF56C-6A01-F94E-A728-5194B4128F84}"/>
              </a:ext>
            </a:extLst>
          </p:cNvPr>
          <p:cNvGrpSpPr>
            <a:grpSpLocks/>
          </p:cNvGrpSpPr>
          <p:nvPr/>
        </p:nvGrpSpPr>
        <p:grpSpPr bwMode="auto">
          <a:xfrm>
            <a:off x="9518991" y="3463925"/>
            <a:ext cx="1328738" cy="996950"/>
            <a:chOff x="3593" y="192"/>
            <a:chExt cx="837" cy="628"/>
          </a:xfrm>
        </p:grpSpPr>
        <p:sp>
          <p:nvSpPr>
            <p:cNvPr id="232" name="Rectangle 90">
              <a:extLst>
                <a:ext uri="{FF2B5EF4-FFF2-40B4-BE49-F238E27FC236}">
                  <a16:creationId xmlns:a16="http://schemas.microsoft.com/office/drawing/2014/main" id="{2B37CAA8-6688-1947-99A7-8F92E5A76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Arial" charset="0"/>
              </a:endParaRPr>
            </a:p>
          </p:txBody>
        </p:sp>
        <p:sp>
          <p:nvSpPr>
            <p:cNvPr id="233" name="Line 91">
              <a:extLst>
                <a:ext uri="{FF2B5EF4-FFF2-40B4-BE49-F238E27FC236}">
                  <a16:creationId xmlns:a16="http://schemas.microsoft.com/office/drawing/2014/main" id="{769A4C50-D6BC-5A4A-9CA6-C318AA142C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234" name="Text Box 92">
              <a:extLst>
                <a:ext uri="{FF2B5EF4-FFF2-40B4-BE49-F238E27FC236}">
                  <a16:creationId xmlns:a16="http://schemas.microsoft.com/office/drawing/2014/main" id="{3E12E849-9B9D-4241-8E11-CE64E8ECB9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3" y="192"/>
              <a:ext cx="83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network</a:t>
              </a:r>
            </a:p>
            <a:p>
              <a:pPr marL="0" marR="0" lvl="0" indent="0" algn="ctr" defTabSz="91440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link</a:t>
              </a:r>
            </a:p>
            <a:p>
              <a:pPr marL="0" marR="0" lvl="0" indent="0" algn="ctr" defTabSz="91440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physical</a:t>
              </a:r>
            </a:p>
          </p:txBody>
        </p:sp>
        <p:sp>
          <p:nvSpPr>
            <p:cNvPr id="235" name="Line 93">
              <a:extLst>
                <a:ext uri="{FF2B5EF4-FFF2-40B4-BE49-F238E27FC236}">
                  <a16:creationId xmlns:a16="http://schemas.microsoft.com/office/drawing/2014/main" id="{B1DB0967-A4F5-4942-A8F6-F4308097AD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</p:grpSp>
      <p:grpSp>
        <p:nvGrpSpPr>
          <p:cNvPr id="236" name="Group 94">
            <a:extLst>
              <a:ext uri="{FF2B5EF4-FFF2-40B4-BE49-F238E27FC236}">
                <a16:creationId xmlns:a16="http://schemas.microsoft.com/office/drawing/2014/main" id="{A2F919B7-DD6F-7244-A0F2-19268AF16CDA}"/>
              </a:ext>
            </a:extLst>
          </p:cNvPr>
          <p:cNvGrpSpPr>
            <a:grpSpLocks/>
          </p:cNvGrpSpPr>
          <p:nvPr/>
        </p:nvGrpSpPr>
        <p:grpSpPr bwMode="auto">
          <a:xfrm>
            <a:off x="9901576" y="2097452"/>
            <a:ext cx="1317625" cy="695325"/>
            <a:chOff x="4714" y="633"/>
            <a:chExt cx="830" cy="438"/>
          </a:xfrm>
        </p:grpSpPr>
        <p:sp>
          <p:nvSpPr>
            <p:cNvPr id="238" name="Rectangle 96">
              <a:extLst>
                <a:ext uri="{FF2B5EF4-FFF2-40B4-BE49-F238E27FC236}">
                  <a16:creationId xmlns:a16="http://schemas.microsoft.com/office/drawing/2014/main" id="{A2C107D3-D803-9C4C-8309-56EECF5D3D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Arial" charset="0"/>
              </a:endParaRPr>
            </a:p>
          </p:txBody>
        </p:sp>
        <p:sp>
          <p:nvSpPr>
            <p:cNvPr id="239" name="Line 97">
              <a:extLst>
                <a:ext uri="{FF2B5EF4-FFF2-40B4-BE49-F238E27FC236}">
                  <a16:creationId xmlns:a16="http://schemas.microsoft.com/office/drawing/2014/main" id="{99CB6AF6-DE90-BC49-BA50-9A0CC79513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240" name="Text Box 98">
              <a:extLst>
                <a:ext uri="{FF2B5EF4-FFF2-40B4-BE49-F238E27FC236}">
                  <a16:creationId xmlns:a16="http://schemas.microsoft.com/office/drawing/2014/main" id="{626648BF-F132-7741-A82C-B2A2D25C64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4" y="633"/>
              <a:ext cx="83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link</a:t>
              </a:r>
            </a:p>
            <a:p>
              <a:pPr marL="0" marR="0" lvl="0" indent="0" algn="ctr" defTabSz="91440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physical</a:t>
              </a:r>
            </a:p>
          </p:txBody>
        </p:sp>
      </p:grpSp>
      <p:sp>
        <p:nvSpPr>
          <p:cNvPr id="241" name="Text Box 167">
            <a:extLst>
              <a:ext uri="{FF2B5EF4-FFF2-40B4-BE49-F238E27FC236}">
                <a16:creationId xmlns:a16="http://schemas.microsoft.com/office/drawing/2014/main" id="{0D414E66-52A4-FD45-9F38-C0B146F4F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2851" y="2943589"/>
            <a:ext cx="7992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i="0" dirty="0">
                <a:solidFill>
                  <a:srgbClr val="000000"/>
                </a:solidFill>
                <a:latin typeface="+mn-lt"/>
                <a:cs typeface="Arial" charset="0"/>
              </a:rPr>
              <a:t>switch</a:t>
            </a:r>
          </a:p>
        </p:txBody>
      </p:sp>
      <p:grpSp>
        <p:nvGrpSpPr>
          <p:cNvPr id="242" name="Group 39">
            <a:extLst>
              <a:ext uri="{FF2B5EF4-FFF2-40B4-BE49-F238E27FC236}">
                <a16:creationId xmlns:a16="http://schemas.microsoft.com/office/drawing/2014/main" id="{A9D85F99-184A-C247-8EEF-D6424E29B19D}"/>
              </a:ext>
            </a:extLst>
          </p:cNvPr>
          <p:cNvGrpSpPr>
            <a:grpSpLocks/>
          </p:cNvGrpSpPr>
          <p:nvPr/>
        </p:nvGrpSpPr>
        <p:grpSpPr bwMode="auto">
          <a:xfrm>
            <a:off x="7270588" y="1487019"/>
            <a:ext cx="917575" cy="307975"/>
            <a:chOff x="1080" y="911"/>
            <a:chExt cx="578" cy="194"/>
          </a:xfrm>
        </p:grpSpPr>
        <p:sp>
          <p:nvSpPr>
            <p:cNvPr id="243" name="Rectangle 40">
              <a:extLst>
                <a:ext uri="{FF2B5EF4-FFF2-40B4-BE49-F238E27FC236}">
                  <a16:creationId xmlns:a16="http://schemas.microsoft.com/office/drawing/2014/main" id="{93627791-CAF3-F246-8904-D04C8A4CA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ea typeface="ＭＳ Ｐゴシック" charset="0"/>
                <a:cs typeface="Arial" charset="0"/>
              </a:endParaRPr>
            </a:p>
          </p:txBody>
        </p:sp>
        <p:sp>
          <p:nvSpPr>
            <p:cNvPr id="244" name="Text Box 4">
              <a:extLst>
                <a:ext uri="{FF2B5EF4-FFF2-40B4-BE49-F238E27FC236}">
                  <a16:creationId xmlns:a16="http://schemas.microsoft.com/office/drawing/2014/main" id="{B40F8DAC-E0F6-FF42-8FD8-853D7E460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0" y="911"/>
              <a:ext cx="56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datagram</a:t>
              </a:r>
            </a:p>
          </p:txBody>
        </p:sp>
      </p:grpSp>
      <p:sp>
        <p:nvSpPr>
          <p:cNvPr id="246" name="Rectangle 58">
            <a:extLst>
              <a:ext uri="{FF2B5EF4-FFF2-40B4-BE49-F238E27FC236}">
                <a16:creationId xmlns:a16="http://schemas.microsoft.com/office/drawing/2014/main" id="{904DF746-C0E7-BF47-8215-521928307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9114" y="4605702"/>
            <a:ext cx="1273175" cy="15367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cs typeface="Arial" charset="0"/>
            </a:endParaRPr>
          </a:p>
        </p:txBody>
      </p:sp>
      <p:sp>
        <p:nvSpPr>
          <p:cNvPr id="247" name="Line 59">
            <a:extLst>
              <a:ext uri="{FF2B5EF4-FFF2-40B4-BE49-F238E27FC236}">
                <a16:creationId xmlns:a16="http://schemas.microsoft.com/office/drawing/2014/main" id="{4A61DB1F-938B-0D45-86D5-7E3D32CE6B90}"/>
              </a:ext>
            </a:extLst>
          </p:cNvPr>
          <p:cNvSpPr>
            <a:spLocks noChangeShapeType="1"/>
          </p:cNvSpPr>
          <p:nvPr/>
        </p:nvSpPr>
        <p:spPr bwMode="auto">
          <a:xfrm>
            <a:off x="7979114" y="4923202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248" name="Text Box 60">
            <a:extLst>
              <a:ext uri="{FF2B5EF4-FFF2-40B4-BE49-F238E27FC236}">
                <a16:creationId xmlns:a16="http://schemas.microsoft.com/office/drawing/2014/main" id="{29965BFE-AAD6-C14F-A3B2-09C709999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476" y="4578714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i="0" dirty="0">
                <a:solidFill>
                  <a:srgbClr val="000000"/>
                </a:solidFill>
                <a:latin typeface="+mn-lt"/>
                <a:cs typeface="Arial" charset="0"/>
              </a:rPr>
              <a:t>application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i="0" dirty="0">
                <a:solidFill>
                  <a:srgbClr val="000000"/>
                </a:solidFill>
                <a:latin typeface="+mn-lt"/>
                <a:cs typeface="Arial" charset="0"/>
              </a:rPr>
              <a:t>transport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i="0" dirty="0">
                <a:solidFill>
                  <a:srgbClr val="000000"/>
                </a:solidFill>
                <a:latin typeface="+mn-lt"/>
                <a:cs typeface="Arial" charset="0"/>
              </a:rPr>
              <a:t>network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i="0" dirty="0">
                <a:solidFill>
                  <a:srgbClr val="000000"/>
                </a:solidFill>
                <a:latin typeface="+mn-lt"/>
                <a:cs typeface="Arial" charset="0"/>
              </a:rPr>
              <a:t>link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i="0" dirty="0">
                <a:solidFill>
                  <a:srgbClr val="000000"/>
                </a:solidFill>
                <a:latin typeface="+mn-lt"/>
                <a:cs typeface="Arial" charset="0"/>
              </a:rPr>
              <a:t>physical</a:t>
            </a:r>
          </a:p>
        </p:txBody>
      </p:sp>
      <p:sp>
        <p:nvSpPr>
          <p:cNvPr id="249" name="Line 61">
            <a:extLst>
              <a:ext uri="{FF2B5EF4-FFF2-40B4-BE49-F238E27FC236}">
                <a16:creationId xmlns:a16="http://schemas.microsoft.com/office/drawing/2014/main" id="{5777DFE7-3058-8B41-BCBE-0C467A09331A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7051" y="5243877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250" name="Line 62">
            <a:extLst>
              <a:ext uri="{FF2B5EF4-FFF2-40B4-BE49-F238E27FC236}">
                <a16:creationId xmlns:a16="http://schemas.microsoft.com/office/drawing/2014/main" id="{810CDF14-3EE2-C44A-B1BA-C360A7B12FBF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1814" y="5524864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251" name="Line 63">
            <a:extLst>
              <a:ext uri="{FF2B5EF4-FFF2-40B4-BE49-F238E27FC236}">
                <a16:creationId xmlns:a16="http://schemas.microsoft.com/office/drawing/2014/main" id="{1E96DEAF-7097-7648-BDB7-732EDCB108C0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1814" y="5801089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252" name="Freeform 49">
            <a:extLst>
              <a:ext uri="{FF2B5EF4-FFF2-40B4-BE49-F238E27FC236}">
                <a16:creationId xmlns:a16="http://schemas.microsoft.com/office/drawing/2014/main" id="{E2EE8043-3257-FE4A-92F4-B6F48FD9FDFC}"/>
              </a:ext>
            </a:extLst>
          </p:cNvPr>
          <p:cNvSpPr>
            <a:spLocks/>
          </p:cNvSpPr>
          <p:nvPr/>
        </p:nvSpPr>
        <p:spPr bwMode="auto">
          <a:xfrm>
            <a:off x="9264650" y="4613275"/>
            <a:ext cx="406739" cy="1784714"/>
          </a:xfrm>
          <a:custGeom>
            <a:avLst/>
            <a:gdLst>
              <a:gd name="T0" fmla="*/ 0 w 240"/>
              <a:gd name="T1" fmla="*/ 2147483647 h 1170"/>
              <a:gd name="T2" fmla="*/ 2147483647 w 240"/>
              <a:gd name="T3" fmla="*/ 0 h 1170"/>
              <a:gd name="T4" fmla="*/ 2147483647 w 240"/>
              <a:gd name="T5" fmla="*/ 2147483647 h 1170"/>
              <a:gd name="T6" fmla="*/ 2147483647 w 240"/>
              <a:gd name="T7" fmla="*/ 2147483647 h 1170"/>
              <a:gd name="T8" fmla="*/ 0 w 240"/>
              <a:gd name="T9" fmla="*/ 2147483647 h 1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0" h="1170">
                <a:moveTo>
                  <a:pt x="0" y="960"/>
                </a:moveTo>
                <a:lnTo>
                  <a:pt x="6" y="0"/>
                </a:lnTo>
                <a:lnTo>
                  <a:pt x="240" y="1092"/>
                </a:lnTo>
                <a:lnTo>
                  <a:pt x="168" y="1170"/>
                </a:lnTo>
                <a:lnTo>
                  <a:pt x="0" y="960"/>
                </a:lnTo>
                <a:close/>
              </a:path>
            </a:pathLst>
          </a:custGeom>
          <a:gradFill rotWithShape="1">
            <a:gsLst>
              <a:gs pos="100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253" name="Group 50">
            <a:extLst>
              <a:ext uri="{FF2B5EF4-FFF2-40B4-BE49-F238E27FC236}">
                <a16:creationId xmlns:a16="http://schemas.microsoft.com/office/drawing/2014/main" id="{3FA51AA2-677E-5946-8932-3BD724A74658}"/>
              </a:ext>
            </a:extLst>
          </p:cNvPr>
          <p:cNvGrpSpPr>
            <a:grpSpLocks/>
          </p:cNvGrpSpPr>
          <p:nvPr/>
        </p:nvGrpSpPr>
        <p:grpSpPr bwMode="auto">
          <a:xfrm>
            <a:off x="7112339" y="1754552"/>
            <a:ext cx="1095375" cy="338137"/>
            <a:chOff x="998" y="1077"/>
            <a:chExt cx="690" cy="213"/>
          </a:xfrm>
        </p:grpSpPr>
        <p:sp>
          <p:nvSpPr>
            <p:cNvPr id="254" name="Rectangle 51">
              <a:extLst>
                <a:ext uri="{FF2B5EF4-FFF2-40B4-BE49-F238E27FC236}">
                  <a16:creationId xmlns:a16="http://schemas.microsoft.com/office/drawing/2014/main" id="{105093D3-1052-BA4D-BBC3-7D514C181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ea typeface="ＭＳ Ｐゴシック" charset="0"/>
                <a:cs typeface="Arial" charset="0"/>
              </a:endParaRPr>
            </a:p>
          </p:txBody>
        </p:sp>
        <p:sp>
          <p:nvSpPr>
            <p:cNvPr id="255" name="Text Box 7">
              <a:extLst>
                <a:ext uri="{FF2B5EF4-FFF2-40B4-BE49-F238E27FC236}">
                  <a16:creationId xmlns:a16="http://schemas.microsoft.com/office/drawing/2014/main" id="{B6817446-3AB0-0941-94BC-0C21B9600C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7" y="1077"/>
              <a:ext cx="43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frame</a:t>
              </a:r>
            </a:p>
          </p:txBody>
        </p:sp>
      </p:grpSp>
      <p:sp>
        <p:nvSpPr>
          <p:cNvPr id="256" name="Freeform 53">
            <a:extLst>
              <a:ext uri="{FF2B5EF4-FFF2-40B4-BE49-F238E27FC236}">
                <a16:creationId xmlns:a16="http://schemas.microsoft.com/office/drawing/2014/main" id="{40CB35A5-C775-B24E-BAD3-715AFA2E5F97}"/>
              </a:ext>
            </a:extLst>
          </p:cNvPr>
          <p:cNvSpPr>
            <a:spLocks/>
          </p:cNvSpPr>
          <p:nvPr/>
        </p:nvSpPr>
        <p:spPr bwMode="auto">
          <a:xfrm>
            <a:off x="8099764" y="663939"/>
            <a:ext cx="2924175" cy="5314950"/>
          </a:xfrm>
          <a:custGeom>
            <a:avLst/>
            <a:gdLst>
              <a:gd name="T0" fmla="*/ 2147483647 w 1842"/>
              <a:gd name="T1" fmla="*/ 0 h 3348"/>
              <a:gd name="T2" fmla="*/ 2147483647 w 1842"/>
              <a:gd name="T3" fmla="*/ 2147483647 h 3348"/>
              <a:gd name="T4" fmla="*/ 2147483647 w 1842"/>
              <a:gd name="T5" fmla="*/ 2147483647 h 3348"/>
              <a:gd name="T6" fmla="*/ 2147483647 w 1842"/>
              <a:gd name="T7" fmla="*/ 2147483647 h 3348"/>
              <a:gd name="T8" fmla="*/ 2147483647 w 1842"/>
              <a:gd name="T9" fmla="*/ 2147483647 h 3348"/>
              <a:gd name="T10" fmla="*/ 2147483647 w 1842"/>
              <a:gd name="T11" fmla="*/ 2147483647 h 3348"/>
              <a:gd name="T12" fmla="*/ 2147483647 w 1842"/>
              <a:gd name="T13" fmla="*/ 2147483647 h 3348"/>
              <a:gd name="T14" fmla="*/ 2147483647 w 1842"/>
              <a:gd name="T15" fmla="*/ 2147483647 h 3348"/>
              <a:gd name="T16" fmla="*/ 2147483647 w 1842"/>
              <a:gd name="T17" fmla="*/ 2147483647 h 3348"/>
              <a:gd name="T18" fmla="*/ 2147483647 w 1842"/>
              <a:gd name="T19" fmla="*/ 2147483647 h 3348"/>
              <a:gd name="T20" fmla="*/ 2147483647 w 1842"/>
              <a:gd name="T21" fmla="*/ 2147483647 h 3348"/>
              <a:gd name="T22" fmla="*/ 2147483647 w 1842"/>
              <a:gd name="T23" fmla="*/ 2147483647 h 3348"/>
              <a:gd name="T24" fmla="*/ 0 w 1842"/>
              <a:gd name="T25" fmla="*/ 2147483647 h 33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42" h="3348">
                <a:moveTo>
                  <a:pt x="132" y="0"/>
                </a:moveTo>
                <a:lnTo>
                  <a:pt x="138" y="1200"/>
                </a:lnTo>
                <a:lnTo>
                  <a:pt x="1326" y="1200"/>
                </a:lnTo>
                <a:lnTo>
                  <a:pt x="1326" y="948"/>
                </a:lnTo>
                <a:lnTo>
                  <a:pt x="1830" y="948"/>
                </a:lnTo>
                <a:lnTo>
                  <a:pt x="1842" y="2496"/>
                </a:lnTo>
                <a:lnTo>
                  <a:pt x="1656" y="2340"/>
                </a:lnTo>
                <a:lnTo>
                  <a:pt x="1644" y="1896"/>
                </a:lnTo>
                <a:lnTo>
                  <a:pt x="1248" y="1902"/>
                </a:lnTo>
                <a:lnTo>
                  <a:pt x="1230" y="2430"/>
                </a:lnTo>
                <a:lnTo>
                  <a:pt x="774" y="3348"/>
                </a:lnTo>
                <a:lnTo>
                  <a:pt x="6" y="3348"/>
                </a:lnTo>
                <a:lnTo>
                  <a:pt x="0" y="2226"/>
                </a:lnTo>
              </a:path>
            </a:pathLst>
          </a:cu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  <p:grpSp>
        <p:nvGrpSpPr>
          <p:cNvPr id="257" name="Group 54">
            <a:extLst>
              <a:ext uri="{FF2B5EF4-FFF2-40B4-BE49-F238E27FC236}">
                <a16:creationId xmlns:a16="http://schemas.microsoft.com/office/drawing/2014/main" id="{F9CD8691-4A81-E546-B8E4-9D2D7EC78DD3}"/>
              </a:ext>
            </a:extLst>
          </p:cNvPr>
          <p:cNvGrpSpPr>
            <a:grpSpLocks/>
          </p:cNvGrpSpPr>
          <p:nvPr/>
        </p:nvGrpSpPr>
        <p:grpSpPr bwMode="auto">
          <a:xfrm>
            <a:off x="10884239" y="2106977"/>
            <a:ext cx="1095375" cy="338137"/>
            <a:chOff x="998" y="1077"/>
            <a:chExt cx="690" cy="213"/>
          </a:xfrm>
        </p:grpSpPr>
        <p:sp>
          <p:nvSpPr>
            <p:cNvPr id="258" name="Rectangle 55">
              <a:extLst>
                <a:ext uri="{FF2B5EF4-FFF2-40B4-BE49-F238E27FC236}">
                  <a16:creationId xmlns:a16="http://schemas.microsoft.com/office/drawing/2014/main" id="{5F582994-70F9-254C-9BBF-4D91B2154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ea typeface="ＭＳ Ｐゴシック" charset="0"/>
                <a:cs typeface="Arial" charset="0"/>
              </a:endParaRPr>
            </a:p>
          </p:txBody>
        </p:sp>
        <p:sp>
          <p:nvSpPr>
            <p:cNvPr id="259" name="Text Box 7">
              <a:extLst>
                <a:ext uri="{FF2B5EF4-FFF2-40B4-BE49-F238E27FC236}">
                  <a16:creationId xmlns:a16="http://schemas.microsoft.com/office/drawing/2014/main" id="{6B480047-4735-F440-AD49-79B7CB8487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7" y="1077"/>
              <a:ext cx="43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260" name="Group 57">
            <a:extLst>
              <a:ext uri="{FF2B5EF4-FFF2-40B4-BE49-F238E27FC236}">
                <a16:creationId xmlns:a16="http://schemas.microsoft.com/office/drawing/2014/main" id="{B859AA0B-050D-C941-823C-E4E952BCB494}"/>
              </a:ext>
            </a:extLst>
          </p:cNvPr>
          <p:cNvGrpSpPr>
            <a:grpSpLocks/>
          </p:cNvGrpSpPr>
          <p:nvPr/>
        </p:nvGrpSpPr>
        <p:grpSpPr bwMode="auto">
          <a:xfrm>
            <a:off x="10560389" y="3854815"/>
            <a:ext cx="1095375" cy="338137"/>
            <a:chOff x="998" y="1074"/>
            <a:chExt cx="690" cy="213"/>
          </a:xfrm>
        </p:grpSpPr>
        <p:sp>
          <p:nvSpPr>
            <p:cNvPr id="261" name="Rectangle 58">
              <a:extLst>
                <a:ext uri="{FF2B5EF4-FFF2-40B4-BE49-F238E27FC236}">
                  <a16:creationId xmlns:a16="http://schemas.microsoft.com/office/drawing/2014/main" id="{520FEFD6-584A-7247-9BEE-CBC0030830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ea typeface="ＭＳ Ｐゴシック" charset="0"/>
                <a:cs typeface="Arial" charset="0"/>
              </a:endParaRPr>
            </a:p>
          </p:txBody>
        </p:sp>
        <p:sp>
          <p:nvSpPr>
            <p:cNvPr id="262" name="Text Box 7">
              <a:extLst>
                <a:ext uri="{FF2B5EF4-FFF2-40B4-BE49-F238E27FC236}">
                  <a16:creationId xmlns:a16="http://schemas.microsoft.com/office/drawing/2014/main" id="{ADDBB7BA-B523-4144-ABAF-24B0D2DA2E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7" y="1074"/>
              <a:ext cx="43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263" name="Group 60">
            <a:extLst>
              <a:ext uri="{FF2B5EF4-FFF2-40B4-BE49-F238E27FC236}">
                <a16:creationId xmlns:a16="http://schemas.microsoft.com/office/drawing/2014/main" id="{8897CB89-B9E0-DE4D-A4A0-0E6A835276E0}"/>
              </a:ext>
            </a:extLst>
          </p:cNvPr>
          <p:cNvGrpSpPr>
            <a:grpSpLocks/>
          </p:cNvGrpSpPr>
          <p:nvPr/>
        </p:nvGrpSpPr>
        <p:grpSpPr bwMode="auto">
          <a:xfrm>
            <a:off x="10646114" y="3580178"/>
            <a:ext cx="914400" cy="307975"/>
            <a:chOff x="1082" y="919"/>
            <a:chExt cx="576" cy="194"/>
          </a:xfrm>
        </p:grpSpPr>
        <p:sp>
          <p:nvSpPr>
            <p:cNvPr id="264" name="Rectangle 61">
              <a:extLst>
                <a:ext uri="{FF2B5EF4-FFF2-40B4-BE49-F238E27FC236}">
                  <a16:creationId xmlns:a16="http://schemas.microsoft.com/office/drawing/2014/main" id="{8EC4E045-23CD-4D4D-9AE0-1CFBFBBD2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ea typeface="ＭＳ Ｐゴシック" charset="0"/>
                <a:cs typeface="Arial" charset="0"/>
              </a:endParaRPr>
            </a:p>
          </p:txBody>
        </p:sp>
        <p:sp>
          <p:nvSpPr>
            <p:cNvPr id="265" name="Text Box 4">
              <a:extLst>
                <a:ext uri="{FF2B5EF4-FFF2-40B4-BE49-F238E27FC236}">
                  <a16:creationId xmlns:a16="http://schemas.microsoft.com/office/drawing/2014/main" id="{D40BDD0B-C795-BE49-93B1-203BB0E2A1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2" y="919"/>
              <a:ext cx="56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datagram</a:t>
              </a:r>
            </a:p>
          </p:txBody>
        </p:sp>
      </p:grpSp>
      <p:sp>
        <p:nvSpPr>
          <p:cNvPr id="266" name="Freeform 63">
            <a:extLst>
              <a:ext uri="{FF2B5EF4-FFF2-40B4-BE49-F238E27FC236}">
                <a16:creationId xmlns:a16="http://schemas.microsoft.com/office/drawing/2014/main" id="{5370C3AC-7652-584B-A1A9-E013FF8219B8}"/>
              </a:ext>
            </a:extLst>
          </p:cNvPr>
          <p:cNvSpPr>
            <a:spLocks/>
          </p:cNvSpPr>
          <p:nvPr/>
        </p:nvSpPr>
        <p:spPr bwMode="auto">
          <a:xfrm>
            <a:off x="9242764" y="3479800"/>
            <a:ext cx="333036" cy="974725"/>
          </a:xfrm>
          <a:custGeom>
            <a:avLst/>
            <a:gdLst>
              <a:gd name="T0" fmla="*/ 2147483647 w 228"/>
              <a:gd name="T1" fmla="*/ 0 h 582"/>
              <a:gd name="T2" fmla="*/ 2147483647 w 228"/>
              <a:gd name="T3" fmla="*/ 2147483647 h 582"/>
              <a:gd name="T4" fmla="*/ 2147483647 w 228"/>
              <a:gd name="T5" fmla="*/ 2147483647 h 582"/>
              <a:gd name="T6" fmla="*/ 0 w 228"/>
              <a:gd name="T7" fmla="*/ 2147483647 h 582"/>
              <a:gd name="T8" fmla="*/ 2147483647 w 228"/>
              <a:gd name="T9" fmla="*/ 0 h 5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8" h="582">
                <a:moveTo>
                  <a:pt x="228" y="0"/>
                </a:moveTo>
                <a:lnTo>
                  <a:pt x="228" y="582"/>
                </a:lnTo>
                <a:lnTo>
                  <a:pt x="12" y="360"/>
                </a:lnTo>
                <a:lnTo>
                  <a:pt x="0" y="222"/>
                </a:lnTo>
                <a:lnTo>
                  <a:pt x="228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chemeClr val="bg1">
                  <a:lumMod val="75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grpSp>
        <p:nvGrpSpPr>
          <p:cNvPr id="267" name="Group 44">
            <a:extLst>
              <a:ext uri="{FF2B5EF4-FFF2-40B4-BE49-F238E27FC236}">
                <a16:creationId xmlns:a16="http://schemas.microsoft.com/office/drawing/2014/main" id="{919B7E9F-8F5F-8440-A2CE-0FC37936B7B9}"/>
              </a:ext>
            </a:extLst>
          </p:cNvPr>
          <p:cNvGrpSpPr>
            <a:grpSpLocks/>
          </p:cNvGrpSpPr>
          <p:nvPr/>
        </p:nvGrpSpPr>
        <p:grpSpPr bwMode="auto">
          <a:xfrm>
            <a:off x="9299914" y="1287827"/>
            <a:ext cx="762000" cy="693737"/>
            <a:chOff x="-44" y="1473"/>
            <a:chExt cx="981" cy="1105"/>
          </a:xfrm>
        </p:grpSpPr>
        <p:pic>
          <p:nvPicPr>
            <p:cNvPr id="268" name="Picture 45" descr="desktop_computer_stylized_medium">
              <a:extLst>
                <a:ext uri="{FF2B5EF4-FFF2-40B4-BE49-F238E27FC236}">
                  <a16:creationId xmlns:a16="http://schemas.microsoft.com/office/drawing/2014/main" id="{B1A8FCBB-0DDE-8A49-8F61-157033BBCF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9" name="Freeform 46">
              <a:extLst>
                <a:ext uri="{FF2B5EF4-FFF2-40B4-BE49-F238E27FC236}">
                  <a16:creationId xmlns:a16="http://schemas.microsoft.com/office/drawing/2014/main" id="{CD07C411-AE4D-9944-871E-4D956D09EB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</p:grpSp>
      <p:grpSp>
        <p:nvGrpSpPr>
          <p:cNvPr id="270" name="Group 44">
            <a:extLst>
              <a:ext uri="{FF2B5EF4-FFF2-40B4-BE49-F238E27FC236}">
                <a16:creationId xmlns:a16="http://schemas.microsoft.com/office/drawing/2014/main" id="{FED5811E-55B1-CB4F-A7F6-E2DB2227A207}"/>
              </a:ext>
            </a:extLst>
          </p:cNvPr>
          <p:cNvGrpSpPr>
            <a:grpSpLocks/>
          </p:cNvGrpSpPr>
          <p:nvPr/>
        </p:nvGrpSpPr>
        <p:grpSpPr bwMode="auto">
          <a:xfrm>
            <a:off x="9279276" y="5942377"/>
            <a:ext cx="762000" cy="693737"/>
            <a:chOff x="-44" y="1473"/>
            <a:chExt cx="981" cy="1105"/>
          </a:xfrm>
        </p:grpSpPr>
        <p:pic>
          <p:nvPicPr>
            <p:cNvPr id="271" name="Picture 45" descr="desktop_computer_stylized_medium">
              <a:extLst>
                <a:ext uri="{FF2B5EF4-FFF2-40B4-BE49-F238E27FC236}">
                  <a16:creationId xmlns:a16="http://schemas.microsoft.com/office/drawing/2014/main" id="{DAC5DA2F-A245-084F-88A6-0B1CA06A2B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2" name="Freeform 46">
              <a:extLst>
                <a:ext uri="{FF2B5EF4-FFF2-40B4-BE49-F238E27FC236}">
                  <a16:creationId xmlns:a16="http://schemas.microsoft.com/office/drawing/2014/main" id="{7F81D0E8-D949-8340-BAA4-FACAF209E1E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6DB73E28-359B-0D44-919E-7D576FF49810}"/>
              </a:ext>
            </a:extLst>
          </p:cNvPr>
          <p:cNvGrpSpPr/>
          <p:nvPr/>
        </p:nvGrpSpPr>
        <p:grpSpPr>
          <a:xfrm>
            <a:off x="8822377" y="2470342"/>
            <a:ext cx="914400" cy="479686"/>
            <a:chOff x="3668110" y="2448910"/>
            <a:chExt cx="3794234" cy="2165130"/>
          </a:xfrm>
        </p:grpSpPr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6FF260AB-3623-1541-8810-5D38FD706BCA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88" name="Freeform 287">
              <a:extLst>
                <a:ext uri="{FF2B5EF4-FFF2-40B4-BE49-F238E27FC236}">
                  <a16:creationId xmlns:a16="http://schemas.microsoft.com/office/drawing/2014/main" id="{8E0FB9FE-D5C1-F441-81C2-D0BDD75CF2F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289" name="Group 288">
              <a:extLst>
                <a:ext uri="{FF2B5EF4-FFF2-40B4-BE49-F238E27FC236}">
                  <a16:creationId xmlns:a16="http://schemas.microsoft.com/office/drawing/2014/main" id="{16A8BBE1-A115-D94A-AB3D-932C52B2CCDC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290" name="Freeform 289">
                <a:extLst>
                  <a:ext uri="{FF2B5EF4-FFF2-40B4-BE49-F238E27FC236}">
                    <a16:creationId xmlns:a16="http://schemas.microsoft.com/office/drawing/2014/main" id="{AE632F04-B824-F24E-98A6-1C6189B5D07D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91" name="Freeform 290">
                <a:extLst>
                  <a:ext uri="{FF2B5EF4-FFF2-40B4-BE49-F238E27FC236}">
                    <a16:creationId xmlns:a16="http://schemas.microsoft.com/office/drawing/2014/main" id="{BD78FFCE-583D-8D49-9DA6-5DB4C3DF02FD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92" name="Freeform 291">
                <a:extLst>
                  <a:ext uri="{FF2B5EF4-FFF2-40B4-BE49-F238E27FC236}">
                    <a16:creationId xmlns:a16="http://schemas.microsoft.com/office/drawing/2014/main" id="{7991B3E7-75B9-F24D-8313-C898F7A28E30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93" name="Freeform 292">
                <a:extLst>
                  <a:ext uri="{FF2B5EF4-FFF2-40B4-BE49-F238E27FC236}">
                    <a16:creationId xmlns:a16="http://schemas.microsoft.com/office/drawing/2014/main" id="{ACB88455-804A-7740-B912-3AA1AA670D4E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901C6627-1DCF-2049-84D1-192052A1D393}"/>
              </a:ext>
            </a:extLst>
          </p:cNvPr>
          <p:cNvGrpSpPr/>
          <p:nvPr/>
        </p:nvGrpSpPr>
        <p:grpSpPr>
          <a:xfrm>
            <a:off x="8461094" y="3741153"/>
            <a:ext cx="894855" cy="442494"/>
            <a:chOff x="7493876" y="2774731"/>
            <a:chExt cx="1481958" cy="894622"/>
          </a:xfrm>
        </p:grpSpPr>
        <p:sp>
          <p:nvSpPr>
            <p:cNvPr id="295" name="Freeform 294">
              <a:extLst>
                <a:ext uri="{FF2B5EF4-FFF2-40B4-BE49-F238E27FC236}">
                  <a16:creationId xmlns:a16="http://schemas.microsoft.com/office/drawing/2014/main" id="{BE684CCD-414D-8E47-AA7F-53C0B4E9B1A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DAB3155-198F-9E49-9692-760762600E3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80396737-09C0-7C4A-A270-73907BCCF92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98" name="Freeform 297">
                <a:extLst>
                  <a:ext uri="{FF2B5EF4-FFF2-40B4-BE49-F238E27FC236}">
                    <a16:creationId xmlns:a16="http://schemas.microsoft.com/office/drawing/2014/main" id="{E92282CC-91FB-4F46-8BF9-915E613138B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99" name="Freeform 298">
                <a:extLst>
                  <a:ext uri="{FF2B5EF4-FFF2-40B4-BE49-F238E27FC236}">
                    <a16:creationId xmlns:a16="http://schemas.microsoft.com/office/drawing/2014/main" id="{87BECC80-2C78-C544-82A6-8865B57817C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00" name="Freeform 299">
                <a:extLst>
                  <a:ext uri="{FF2B5EF4-FFF2-40B4-BE49-F238E27FC236}">
                    <a16:creationId xmlns:a16="http://schemas.microsoft.com/office/drawing/2014/main" id="{A8DE6C25-8200-BB48-A3FA-57CBE9613C28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01" name="Freeform 300">
                <a:extLst>
                  <a:ext uri="{FF2B5EF4-FFF2-40B4-BE49-F238E27FC236}">
                    <a16:creationId xmlns:a16="http://schemas.microsoft.com/office/drawing/2014/main" id="{98F6125B-3A5F-394B-A7E8-7917BA0EB183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sp>
        <p:nvSpPr>
          <p:cNvPr id="302" name="Rectangle 3">
            <a:extLst>
              <a:ext uri="{FF2B5EF4-FFF2-40B4-BE49-F238E27FC236}">
                <a16:creationId xmlns:a16="http://schemas.microsoft.com/office/drawing/2014/main" id="{795B37CE-BA46-A349-8A61-92AB4E79040F}"/>
              </a:ext>
            </a:extLst>
          </p:cNvPr>
          <p:cNvSpPr txBox="1">
            <a:spLocks noChangeArrowheads="1"/>
          </p:cNvSpPr>
          <p:nvPr/>
        </p:nvSpPr>
        <p:spPr>
          <a:xfrm>
            <a:off x="859601" y="1465262"/>
            <a:ext cx="6270404" cy="2385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3200" dirty="0">
                <a:solidFill>
                  <a:srgbClr val="C00000"/>
                </a:solidFill>
              </a:rPr>
              <a:t>both are store-and-forward: </a:t>
            </a:r>
          </a:p>
          <a:p>
            <a:pPr marL="231775" indent="-231775">
              <a:buSzPct val="100000"/>
              <a:buFont typeface="Wingdings" charset="2"/>
              <a:buChar char="§"/>
              <a:defRPr/>
            </a:pPr>
            <a:r>
              <a:rPr lang="en-US" i="1" dirty="0">
                <a:solidFill>
                  <a:srgbClr val="0000A8"/>
                </a:solidFill>
              </a:rPr>
              <a:t>routers</a:t>
            </a:r>
            <a:r>
              <a:rPr lang="en-US" dirty="0">
                <a:solidFill>
                  <a:srgbClr val="CC0000"/>
                </a:solidFill>
              </a:rPr>
              <a:t>: </a:t>
            </a:r>
            <a:r>
              <a:rPr lang="en-US" dirty="0"/>
              <a:t>network-layer devices (examine network-layer headers)</a:t>
            </a:r>
          </a:p>
          <a:p>
            <a:pPr marL="231775" indent="-231775">
              <a:buSzPct val="100000"/>
              <a:buFont typeface="Wingdings" charset="2"/>
              <a:buChar char="§"/>
              <a:defRPr/>
            </a:pPr>
            <a:r>
              <a:rPr lang="en-US" i="1" dirty="0">
                <a:solidFill>
                  <a:srgbClr val="0000A8"/>
                </a:solidFill>
              </a:rPr>
              <a:t>switches: </a:t>
            </a:r>
            <a:r>
              <a:rPr lang="en-US" dirty="0"/>
              <a:t>link-layer devices (examine link-layer headers)</a:t>
            </a:r>
          </a:p>
        </p:txBody>
      </p:sp>
      <p:sp>
        <p:nvSpPr>
          <p:cNvPr id="303" name="Rectangle 3">
            <a:extLst>
              <a:ext uri="{FF2B5EF4-FFF2-40B4-BE49-F238E27FC236}">
                <a16:creationId xmlns:a16="http://schemas.microsoft.com/office/drawing/2014/main" id="{2E27120A-F39B-F74A-A7B4-81F35A55090D}"/>
              </a:ext>
            </a:extLst>
          </p:cNvPr>
          <p:cNvSpPr txBox="1">
            <a:spLocks noChangeArrowheads="1"/>
          </p:cNvSpPr>
          <p:nvPr/>
        </p:nvSpPr>
        <p:spPr>
          <a:xfrm>
            <a:off x="857455" y="3613887"/>
            <a:ext cx="6270404" cy="2503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Font typeface="Wingdings" charset="0"/>
              <a:buNone/>
              <a:defRPr/>
            </a:pPr>
            <a:endParaRPr lang="en-US" sz="2400" i="1" dirty="0">
              <a:solidFill>
                <a:srgbClr val="CC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charset="0"/>
              <a:buNone/>
              <a:defRPr/>
            </a:pPr>
            <a:r>
              <a:rPr lang="en-US" sz="3200" dirty="0">
                <a:solidFill>
                  <a:srgbClr val="C00000"/>
                </a:solidFill>
              </a:rPr>
              <a:t>both have forwarding tables:</a:t>
            </a:r>
          </a:p>
          <a:p>
            <a:pPr marL="231775" indent="-231775">
              <a:lnSpc>
                <a:spcPct val="80000"/>
              </a:lnSpc>
              <a:buSzPct val="100000"/>
              <a:buFont typeface="Wingdings" charset="2"/>
              <a:buChar char="§"/>
              <a:defRPr/>
            </a:pPr>
            <a:r>
              <a:rPr lang="en-US" i="1" dirty="0">
                <a:solidFill>
                  <a:srgbClr val="0000A8"/>
                </a:solidFill>
              </a:rPr>
              <a:t>routers: </a:t>
            </a:r>
            <a:r>
              <a:rPr lang="en-US" dirty="0"/>
              <a:t>compute tables using routing algorithms, IP addresses</a:t>
            </a:r>
          </a:p>
          <a:p>
            <a:pPr marL="231775" indent="-231775">
              <a:lnSpc>
                <a:spcPct val="80000"/>
              </a:lnSpc>
              <a:buSzPct val="100000"/>
              <a:buFont typeface="Wingdings" charset="2"/>
              <a:buChar char="§"/>
              <a:defRPr/>
            </a:pPr>
            <a:r>
              <a:rPr lang="en-US" i="1" dirty="0">
                <a:solidFill>
                  <a:srgbClr val="0000A8"/>
                </a:solidFill>
              </a:rPr>
              <a:t>switches: </a:t>
            </a:r>
            <a:r>
              <a:rPr lang="en-US" dirty="0"/>
              <a:t>learn forwarding table using flooding, learning, MAC addresses </a:t>
            </a:r>
          </a:p>
        </p:txBody>
      </p:sp>
    </p:spTree>
    <p:extLst>
      <p:ext uri="{BB962C8B-B14F-4D97-AF65-F5344CB8AC3E}">
        <p14:creationId xmlns:p14="http://schemas.microsoft.com/office/powerpoint/2010/main" val="262919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F6FC3-7DD0-8D48-A73C-1EC08DB3B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483"/>
            <a:ext cx="10515600" cy="894622"/>
          </a:xfrm>
        </p:spPr>
        <p:txBody>
          <a:bodyPr/>
          <a:lstStyle/>
          <a:p>
            <a:r>
              <a:rPr lang="en-US" altLang="en-US" dirty="0">
                <a:cs typeface="Calibri" panose="020F0502020204030204" pitchFamily="34" charset="0"/>
              </a:rPr>
              <a:t>Wireless and Mobile Networks: context</a:t>
            </a:r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0B01662C-0D2B-C547-B59B-BA568A5A2F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Wireless and Mobile Networks: 7-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592D269B-6551-E844-AC6B-E29655639EED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1371600"/>
            <a:ext cx="11201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6400" marR="0" lvl="0" indent="-2762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wireless (mobile) phone subscribers than fixed (wired) phone subscribers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(10-to-1 in 2019)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  <a:p>
            <a:pPr marL="406400" marR="0" lvl="0" indent="-2762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mobile-broadband-connected devices than fixed-broadband-connected devices devices 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5-1 in 2019)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4G/5G cellular networks now embracing Internet protocol stack, including SDN</a:t>
            </a:r>
          </a:p>
          <a:p>
            <a:pPr marL="406400" marR="0" lvl="0" indent="-2762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 important (but different) challenges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wireless: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 over wireless link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mobility: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handling the mobile user who changes point of attachment to network</a:t>
            </a:r>
          </a:p>
        </p:txBody>
      </p:sp>
    </p:spTree>
    <p:extLst>
      <p:ext uri="{BB962C8B-B14F-4D97-AF65-F5344CB8AC3E}">
        <p14:creationId xmlns:p14="http://schemas.microsoft.com/office/powerpoint/2010/main" val="317830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35921"/>
            <a:ext cx="10515600" cy="894622"/>
          </a:xfrm>
        </p:spPr>
        <p:txBody>
          <a:bodyPr/>
          <a:lstStyle/>
          <a:p>
            <a:r>
              <a:rPr lang="en-US" dirty="0"/>
              <a:t>Elements of a wireless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Wireless and Mobile Networks: 7- 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Oval 5">
            <a:extLst>
              <a:ext uri="{FF2B5EF4-FFF2-40B4-BE49-F238E27FC236}">
                <a16:creationId xmlns:a16="http://schemas.microsoft.com/office/drawing/2014/main" id="{6FD887B1-36B7-C042-AF16-EC543F193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26" name="Oval 11">
            <a:extLst>
              <a:ext uri="{FF2B5EF4-FFF2-40B4-BE49-F238E27FC236}">
                <a16:creationId xmlns:a16="http://schemas.microsoft.com/office/drawing/2014/main" id="{E4A6400A-EFEA-6943-B38A-9D6A4B5A9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27" name="Line 22">
            <a:extLst>
              <a:ext uri="{FF2B5EF4-FFF2-40B4-BE49-F238E27FC236}">
                <a16:creationId xmlns:a16="http://schemas.microsoft.com/office/drawing/2014/main" id="{7B958348-F69B-0945-B7D1-5D0DD9A351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28" name="Oval 23">
            <a:extLst>
              <a:ext uri="{FF2B5EF4-FFF2-40B4-BE49-F238E27FC236}">
                <a16:creationId xmlns:a16="http://schemas.microsoft.com/office/drawing/2014/main" id="{6DC7CEC3-9E37-6C43-B01A-57E7BFF18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29" name="Oval 38">
            <a:extLst>
              <a:ext uri="{FF2B5EF4-FFF2-40B4-BE49-F238E27FC236}">
                <a16:creationId xmlns:a16="http://schemas.microsoft.com/office/drawing/2014/main" id="{D2BE75E6-7844-934E-960A-D867D9A23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30" name="Line 59">
            <a:extLst>
              <a:ext uri="{FF2B5EF4-FFF2-40B4-BE49-F238E27FC236}">
                <a16:creationId xmlns:a16="http://schemas.microsoft.com/office/drawing/2014/main" id="{09A1ED68-4C61-C547-B087-02636BAFB272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31" name="Line 60">
            <a:extLst>
              <a:ext uri="{FF2B5EF4-FFF2-40B4-BE49-F238E27FC236}">
                <a16:creationId xmlns:a16="http://schemas.microsoft.com/office/drawing/2014/main" id="{DCF89B4B-F2C0-9B46-A017-74044CA88C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32" name="Line 61">
            <a:extLst>
              <a:ext uri="{FF2B5EF4-FFF2-40B4-BE49-F238E27FC236}">
                <a16:creationId xmlns:a16="http://schemas.microsoft.com/office/drawing/2014/main" id="{CB846523-0AE5-B44E-9CD4-A5780699DE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33" name="Line 62">
            <a:extLst>
              <a:ext uri="{FF2B5EF4-FFF2-40B4-BE49-F238E27FC236}">
                <a16:creationId xmlns:a16="http://schemas.microsoft.com/office/drawing/2014/main" id="{3D8D61FF-B178-A042-9F75-800F5BC23F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34" name="Line 64">
            <a:extLst>
              <a:ext uri="{FF2B5EF4-FFF2-40B4-BE49-F238E27FC236}">
                <a16:creationId xmlns:a16="http://schemas.microsoft.com/office/drawing/2014/main" id="{0E054FAC-6E60-6F42-9532-E4FBA10A89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135" name="Group 356">
            <a:extLst>
              <a:ext uri="{FF2B5EF4-FFF2-40B4-BE49-F238E27FC236}">
                <a16:creationId xmlns:a16="http://schemas.microsoft.com/office/drawing/2014/main" id="{33648B09-CC71-7244-88FB-21FDB43B1417}"/>
              </a:ext>
            </a:extLst>
          </p:cNvPr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136" name="Picture 354" descr="laptop_stylized_small">
              <a:extLst>
                <a:ext uri="{FF2B5EF4-FFF2-40B4-BE49-F238E27FC236}">
                  <a16:creationId xmlns:a16="http://schemas.microsoft.com/office/drawing/2014/main" id="{916388DC-DFC7-6644-A58A-7E3CE3A4F6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" name="Picture 355" descr="antenna_stylized">
              <a:extLst>
                <a:ext uri="{FF2B5EF4-FFF2-40B4-BE49-F238E27FC236}">
                  <a16:creationId xmlns:a16="http://schemas.microsoft.com/office/drawing/2014/main" id="{37884014-95FD-4041-8DD3-B67813446B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8" name="Group 361">
            <a:extLst>
              <a:ext uri="{FF2B5EF4-FFF2-40B4-BE49-F238E27FC236}">
                <a16:creationId xmlns:a16="http://schemas.microsoft.com/office/drawing/2014/main" id="{F0D83CBC-A45C-DB46-B426-BC3CB27E561A}"/>
              </a:ext>
            </a:extLst>
          </p:cNvPr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139" name="Picture 358" descr="access_point_stylized_small">
              <a:extLst>
                <a:ext uri="{FF2B5EF4-FFF2-40B4-BE49-F238E27FC236}">
                  <a16:creationId xmlns:a16="http://schemas.microsoft.com/office/drawing/2014/main" id="{5FE77BF3-1EFB-E041-BAC1-94C95522F1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" name="Picture 360" descr="antenna_radiation_stylized">
              <a:extLst>
                <a:ext uri="{FF2B5EF4-FFF2-40B4-BE49-F238E27FC236}">
                  <a16:creationId xmlns:a16="http://schemas.microsoft.com/office/drawing/2014/main" id="{ED27BB04-ED6E-0D4B-8FE8-C96C4F7B95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1" name="Group 1">
            <a:extLst>
              <a:ext uri="{FF2B5EF4-FFF2-40B4-BE49-F238E27FC236}">
                <a16:creationId xmlns:a16="http://schemas.microsoft.com/office/drawing/2014/main" id="{F8EB07E3-DFC0-A445-A33D-75C2AD0A9EF8}"/>
              </a:ext>
            </a:extLst>
          </p:cNvPr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142" name="Group 398">
              <a:extLst>
                <a:ext uri="{FF2B5EF4-FFF2-40B4-BE49-F238E27FC236}">
                  <a16:creationId xmlns:a16="http://schemas.microsoft.com/office/drawing/2014/main" id="{B220ABB4-ABAB-CE46-BE7A-ED482AEAA8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144" name="Line 270">
                <a:extLst>
                  <a:ext uri="{FF2B5EF4-FFF2-40B4-BE49-F238E27FC236}">
                    <a16:creationId xmlns:a16="http://schemas.microsoft.com/office/drawing/2014/main" id="{EB3D1AFB-9917-EB40-AEBE-C975E63F26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5" name="Line 271">
                <a:extLst>
                  <a:ext uri="{FF2B5EF4-FFF2-40B4-BE49-F238E27FC236}">
                    <a16:creationId xmlns:a16="http://schemas.microsoft.com/office/drawing/2014/main" id="{E08FC51C-048E-3E4D-9A0F-1FD8F96EBA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6" name="Line 272">
                <a:extLst>
                  <a:ext uri="{FF2B5EF4-FFF2-40B4-BE49-F238E27FC236}">
                    <a16:creationId xmlns:a16="http://schemas.microsoft.com/office/drawing/2014/main" id="{F60BFC20-FF60-2749-A1D5-607289DB41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7" name="Line 273">
                <a:extLst>
                  <a:ext uri="{FF2B5EF4-FFF2-40B4-BE49-F238E27FC236}">
                    <a16:creationId xmlns:a16="http://schemas.microsoft.com/office/drawing/2014/main" id="{512627BE-7F4B-E642-8B83-2CFC68BC44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8" name="Line 274">
                <a:extLst>
                  <a:ext uri="{FF2B5EF4-FFF2-40B4-BE49-F238E27FC236}">
                    <a16:creationId xmlns:a16="http://schemas.microsoft.com/office/drawing/2014/main" id="{4E8A0C01-D6A7-1F42-A4A2-1DC6B281EF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9" name="Line 275">
                <a:extLst>
                  <a:ext uri="{FF2B5EF4-FFF2-40B4-BE49-F238E27FC236}">
                    <a16:creationId xmlns:a16="http://schemas.microsoft.com/office/drawing/2014/main" id="{7438FAEA-A6F2-A246-8105-F54EDDC701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50" name="Line 276">
                <a:extLst>
                  <a:ext uri="{FF2B5EF4-FFF2-40B4-BE49-F238E27FC236}">
                    <a16:creationId xmlns:a16="http://schemas.microsoft.com/office/drawing/2014/main" id="{E69B15B3-9399-E041-878F-938173CDFF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51" name="Line 277">
                <a:extLst>
                  <a:ext uri="{FF2B5EF4-FFF2-40B4-BE49-F238E27FC236}">
                    <a16:creationId xmlns:a16="http://schemas.microsoft.com/office/drawing/2014/main" id="{1E4874DA-7ED7-874D-B991-AABE14689B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52" name="Line 278">
                <a:extLst>
                  <a:ext uri="{FF2B5EF4-FFF2-40B4-BE49-F238E27FC236}">
                    <a16:creationId xmlns:a16="http://schemas.microsoft.com/office/drawing/2014/main" id="{6D14A8CC-9625-344D-A6EB-3F17469C47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53" name="Line 279">
                <a:extLst>
                  <a:ext uri="{FF2B5EF4-FFF2-40B4-BE49-F238E27FC236}">
                    <a16:creationId xmlns:a16="http://schemas.microsoft.com/office/drawing/2014/main" id="{F87A61CD-1278-5C40-A7DA-1D6151D5DB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54" name="Line 280">
                <a:extLst>
                  <a:ext uri="{FF2B5EF4-FFF2-40B4-BE49-F238E27FC236}">
                    <a16:creationId xmlns:a16="http://schemas.microsoft.com/office/drawing/2014/main" id="{C0E5602D-DC2C-1843-8D4A-58D3A1ED1D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55" name="Line 281">
                <a:extLst>
                  <a:ext uri="{FF2B5EF4-FFF2-40B4-BE49-F238E27FC236}">
                    <a16:creationId xmlns:a16="http://schemas.microsoft.com/office/drawing/2014/main" id="{DD5E8B9D-A9BC-9746-BBCA-405945A54B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56" name="Line 282">
                <a:extLst>
                  <a:ext uri="{FF2B5EF4-FFF2-40B4-BE49-F238E27FC236}">
                    <a16:creationId xmlns:a16="http://schemas.microsoft.com/office/drawing/2014/main" id="{19AF81E9-349A-9344-8D71-5F08AE6BFF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57" name="Line 283">
                <a:extLst>
                  <a:ext uri="{FF2B5EF4-FFF2-40B4-BE49-F238E27FC236}">
                    <a16:creationId xmlns:a16="http://schemas.microsoft.com/office/drawing/2014/main" id="{84FD3D45-465C-2A4D-8826-8073E76792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58" name="Line 284">
                <a:extLst>
                  <a:ext uri="{FF2B5EF4-FFF2-40B4-BE49-F238E27FC236}">
                    <a16:creationId xmlns:a16="http://schemas.microsoft.com/office/drawing/2014/main" id="{236149EB-A521-C54B-978B-B2F3D2A80F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pic>
          <p:nvPicPr>
            <p:cNvPr id="143" name="Picture 399" descr="cell_tower_radiation copy">
              <a:extLst>
                <a:ext uri="{FF2B5EF4-FFF2-40B4-BE49-F238E27FC236}">
                  <a16:creationId xmlns:a16="http://schemas.microsoft.com/office/drawing/2014/main" id="{15477466-B0BB-D045-8469-CE320C8C19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9" name="Group 403">
            <a:extLst>
              <a:ext uri="{FF2B5EF4-FFF2-40B4-BE49-F238E27FC236}">
                <a16:creationId xmlns:a16="http://schemas.microsoft.com/office/drawing/2014/main" id="{7E28037A-7EFC-0B46-95B9-4678DDAA8EC2}"/>
              </a:ext>
            </a:extLst>
          </p:cNvPr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160" name="Picture 364" descr="iphone_stylized_small">
              <a:extLst>
                <a:ext uri="{FF2B5EF4-FFF2-40B4-BE49-F238E27FC236}">
                  <a16:creationId xmlns:a16="http://schemas.microsoft.com/office/drawing/2014/main" id="{C84FCFF4-A725-4549-A2E6-AB7B6D1964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1" name="Picture 402" descr="antenna_radiation_stylized">
              <a:extLst>
                <a:ext uri="{FF2B5EF4-FFF2-40B4-BE49-F238E27FC236}">
                  <a16:creationId xmlns:a16="http://schemas.microsoft.com/office/drawing/2014/main" id="{E54086FD-B992-B84A-9956-901A6D564E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2" name="Group 100">
            <a:extLst>
              <a:ext uri="{FF2B5EF4-FFF2-40B4-BE49-F238E27FC236}">
                <a16:creationId xmlns:a16="http://schemas.microsoft.com/office/drawing/2014/main" id="{E7C998EB-2394-544D-80BB-533A98F699A4}"/>
              </a:ext>
            </a:extLst>
          </p:cNvPr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163" name="Group 398">
              <a:extLst>
                <a:ext uri="{FF2B5EF4-FFF2-40B4-BE49-F238E27FC236}">
                  <a16:creationId xmlns:a16="http://schemas.microsoft.com/office/drawing/2014/main" id="{4BA56D45-414C-BE4C-9A22-F243E7D162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165" name="Line 270">
                <a:extLst>
                  <a:ext uri="{FF2B5EF4-FFF2-40B4-BE49-F238E27FC236}">
                    <a16:creationId xmlns:a16="http://schemas.microsoft.com/office/drawing/2014/main" id="{C419645E-7341-1E42-A987-8906510D2D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66" name="Line 271">
                <a:extLst>
                  <a:ext uri="{FF2B5EF4-FFF2-40B4-BE49-F238E27FC236}">
                    <a16:creationId xmlns:a16="http://schemas.microsoft.com/office/drawing/2014/main" id="{E3413CC8-503E-F54F-9020-EA30E1FB6B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67" name="Line 272">
                <a:extLst>
                  <a:ext uri="{FF2B5EF4-FFF2-40B4-BE49-F238E27FC236}">
                    <a16:creationId xmlns:a16="http://schemas.microsoft.com/office/drawing/2014/main" id="{32BE2CA0-4934-C548-8F71-8643317D62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68" name="Line 273">
                <a:extLst>
                  <a:ext uri="{FF2B5EF4-FFF2-40B4-BE49-F238E27FC236}">
                    <a16:creationId xmlns:a16="http://schemas.microsoft.com/office/drawing/2014/main" id="{0F568FA7-5D04-F249-88F8-D9BF4BB143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69" name="Line 274">
                <a:extLst>
                  <a:ext uri="{FF2B5EF4-FFF2-40B4-BE49-F238E27FC236}">
                    <a16:creationId xmlns:a16="http://schemas.microsoft.com/office/drawing/2014/main" id="{FC33DD3A-B462-0C49-9211-16445A4184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70" name="Line 275">
                <a:extLst>
                  <a:ext uri="{FF2B5EF4-FFF2-40B4-BE49-F238E27FC236}">
                    <a16:creationId xmlns:a16="http://schemas.microsoft.com/office/drawing/2014/main" id="{A27E10EF-E77C-324E-ABE5-7D9D36FAFB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71" name="Line 276">
                <a:extLst>
                  <a:ext uri="{FF2B5EF4-FFF2-40B4-BE49-F238E27FC236}">
                    <a16:creationId xmlns:a16="http://schemas.microsoft.com/office/drawing/2014/main" id="{38A6549E-F28B-E548-A11B-F2688FE02D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72" name="Line 277">
                <a:extLst>
                  <a:ext uri="{FF2B5EF4-FFF2-40B4-BE49-F238E27FC236}">
                    <a16:creationId xmlns:a16="http://schemas.microsoft.com/office/drawing/2014/main" id="{CF1EC650-3BA3-404C-9765-2B632619EC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73" name="Line 278">
                <a:extLst>
                  <a:ext uri="{FF2B5EF4-FFF2-40B4-BE49-F238E27FC236}">
                    <a16:creationId xmlns:a16="http://schemas.microsoft.com/office/drawing/2014/main" id="{633808AB-AED9-EF48-97E4-4DF625A9D8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74" name="Line 279">
                <a:extLst>
                  <a:ext uri="{FF2B5EF4-FFF2-40B4-BE49-F238E27FC236}">
                    <a16:creationId xmlns:a16="http://schemas.microsoft.com/office/drawing/2014/main" id="{F8580CEE-7A5C-7048-9921-68FF09DF01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75" name="Line 280">
                <a:extLst>
                  <a:ext uri="{FF2B5EF4-FFF2-40B4-BE49-F238E27FC236}">
                    <a16:creationId xmlns:a16="http://schemas.microsoft.com/office/drawing/2014/main" id="{00996F04-1F8B-CC4D-B37A-210D0A122C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76" name="Line 281">
                <a:extLst>
                  <a:ext uri="{FF2B5EF4-FFF2-40B4-BE49-F238E27FC236}">
                    <a16:creationId xmlns:a16="http://schemas.microsoft.com/office/drawing/2014/main" id="{F19E527D-6BF3-CC47-875A-C4D2C88E88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77" name="Line 282">
                <a:extLst>
                  <a:ext uri="{FF2B5EF4-FFF2-40B4-BE49-F238E27FC236}">
                    <a16:creationId xmlns:a16="http://schemas.microsoft.com/office/drawing/2014/main" id="{18E888AA-D35B-AE4C-90FA-C2A7AF9334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78" name="Line 283">
                <a:extLst>
                  <a:ext uri="{FF2B5EF4-FFF2-40B4-BE49-F238E27FC236}">
                    <a16:creationId xmlns:a16="http://schemas.microsoft.com/office/drawing/2014/main" id="{B8D4E8F1-7790-4D40-A0EB-41F3ADEAB4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79" name="Line 284">
                <a:extLst>
                  <a:ext uri="{FF2B5EF4-FFF2-40B4-BE49-F238E27FC236}">
                    <a16:creationId xmlns:a16="http://schemas.microsoft.com/office/drawing/2014/main" id="{D429B434-2C40-F74E-8CAE-0FC7B53465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pic>
          <p:nvPicPr>
            <p:cNvPr id="164" name="Picture 399" descr="cell_tower_radiation copy">
              <a:extLst>
                <a:ext uri="{FF2B5EF4-FFF2-40B4-BE49-F238E27FC236}">
                  <a16:creationId xmlns:a16="http://schemas.microsoft.com/office/drawing/2014/main" id="{A9CD3D46-2E69-B845-B173-09090C1C4E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0" name="Group 356">
            <a:extLst>
              <a:ext uri="{FF2B5EF4-FFF2-40B4-BE49-F238E27FC236}">
                <a16:creationId xmlns:a16="http://schemas.microsoft.com/office/drawing/2014/main" id="{8FC9C87C-2193-FD4F-BA1A-A7FDAA554282}"/>
              </a:ext>
            </a:extLst>
          </p:cNvPr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181" name="Picture 354" descr="laptop_stylized_small">
              <a:extLst>
                <a:ext uri="{FF2B5EF4-FFF2-40B4-BE49-F238E27FC236}">
                  <a16:creationId xmlns:a16="http://schemas.microsoft.com/office/drawing/2014/main" id="{21BC2357-8DAB-214A-992E-C0220012BD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2" name="Picture 355" descr="antenna_stylized">
              <a:extLst>
                <a:ext uri="{FF2B5EF4-FFF2-40B4-BE49-F238E27FC236}">
                  <a16:creationId xmlns:a16="http://schemas.microsoft.com/office/drawing/2014/main" id="{FD2019DB-E154-D74C-9D01-E47FB81401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3" name="Group 356">
            <a:extLst>
              <a:ext uri="{FF2B5EF4-FFF2-40B4-BE49-F238E27FC236}">
                <a16:creationId xmlns:a16="http://schemas.microsoft.com/office/drawing/2014/main" id="{72BBF72D-947D-B841-83D8-A2FA489C0CFA}"/>
              </a:ext>
            </a:extLst>
          </p:cNvPr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184" name="Picture 354" descr="laptop_stylized_small">
              <a:extLst>
                <a:ext uri="{FF2B5EF4-FFF2-40B4-BE49-F238E27FC236}">
                  <a16:creationId xmlns:a16="http://schemas.microsoft.com/office/drawing/2014/main" id="{836F4D94-BCDF-3542-A343-115E952ED2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" name="Picture 355" descr="antenna_stylized">
              <a:extLst>
                <a:ext uri="{FF2B5EF4-FFF2-40B4-BE49-F238E27FC236}">
                  <a16:creationId xmlns:a16="http://schemas.microsoft.com/office/drawing/2014/main" id="{B4D8151E-705C-EE40-B724-E0B69FCF06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6" name="Group 356">
            <a:extLst>
              <a:ext uri="{FF2B5EF4-FFF2-40B4-BE49-F238E27FC236}">
                <a16:creationId xmlns:a16="http://schemas.microsoft.com/office/drawing/2014/main" id="{90CF8AA6-D241-564C-A835-C42E9A50FB94}"/>
              </a:ext>
            </a:extLst>
          </p:cNvPr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187" name="Picture 354" descr="laptop_stylized_small">
              <a:extLst>
                <a:ext uri="{FF2B5EF4-FFF2-40B4-BE49-F238E27FC236}">
                  <a16:creationId xmlns:a16="http://schemas.microsoft.com/office/drawing/2014/main" id="{EA37CFAF-38EB-2545-8F20-380411EFBC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8" name="Picture 355" descr="antenna_stylized">
              <a:extLst>
                <a:ext uri="{FF2B5EF4-FFF2-40B4-BE49-F238E27FC236}">
                  <a16:creationId xmlns:a16="http://schemas.microsoft.com/office/drawing/2014/main" id="{79DFDD41-1102-684C-B91C-88ADEBF387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9" name="Group 403">
            <a:extLst>
              <a:ext uri="{FF2B5EF4-FFF2-40B4-BE49-F238E27FC236}">
                <a16:creationId xmlns:a16="http://schemas.microsoft.com/office/drawing/2014/main" id="{3D48FC39-032B-A342-BFD0-33CBD6CB3A7F}"/>
              </a:ext>
            </a:extLst>
          </p:cNvPr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190" name="Picture 364" descr="iphone_stylized_small">
              <a:extLst>
                <a:ext uri="{FF2B5EF4-FFF2-40B4-BE49-F238E27FC236}">
                  <a16:creationId xmlns:a16="http://schemas.microsoft.com/office/drawing/2014/main" id="{D28B1A7C-E2CC-BE4F-8868-8685B04387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1" name="Picture 402" descr="antenna_radiation_stylized">
              <a:extLst>
                <a:ext uri="{FF2B5EF4-FFF2-40B4-BE49-F238E27FC236}">
                  <a16:creationId xmlns:a16="http://schemas.microsoft.com/office/drawing/2014/main" id="{5BB3FE4E-87C2-8246-82D8-D49345DCDF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2" name="Group 403">
            <a:extLst>
              <a:ext uri="{FF2B5EF4-FFF2-40B4-BE49-F238E27FC236}">
                <a16:creationId xmlns:a16="http://schemas.microsoft.com/office/drawing/2014/main" id="{86FB4197-A7C7-2C4B-87E5-4528376C50B4}"/>
              </a:ext>
            </a:extLst>
          </p:cNvPr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193" name="Picture 364" descr="iphone_stylized_small">
              <a:extLst>
                <a:ext uri="{FF2B5EF4-FFF2-40B4-BE49-F238E27FC236}">
                  <a16:creationId xmlns:a16="http://schemas.microsoft.com/office/drawing/2014/main" id="{0C0CDB8A-DE3D-5F4A-A881-49C3DC0504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" name="Picture 402" descr="antenna_radiation_stylized">
              <a:extLst>
                <a:ext uri="{FF2B5EF4-FFF2-40B4-BE49-F238E27FC236}">
                  <a16:creationId xmlns:a16="http://schemas.microsoft.com/office/drawing/2014/main" id="{FBB79140-E464-FA4E-BC03-E9D77416B1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5" name="Group 356">
            <a:extLst>
              <a:ext uri="{FF2B5EF4-FFF2-40B4-BE49-F238E27FC236}">
                <a16:creationId xmlns:a16="http://schemas.microsoft.com/office/drawing/2014/main" id="{814B233D-4B4F-8340-BCC6-0250B96E73AE}"/>
              </a:ext>
            </a:extLst>
          </p:cNvPr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196" name="Picture 354" descr="laptop_stylized_small">
              <a:extLst>
                <a:ext uri="{FF2B5EF4-FFF2-40B4-BE49-F238E27FC236}">
                  <a16:creationId xmlns:a16="http://schemas.microsoft.com/office/drawing/2014/main" id="{EC5C806D-D5CA-5A4B-958A-3D3885D635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7" name="Picture 355" descr="antenna_stylized">
              <a:extLst>
                <a:ext uri="{FF2B5EF4-FFF2-40B4-BE49-F238E27FC236}">
                  <a16:creationId xmlns:a16="http://schemas.microsoft.com/office/drawing/2014/main" id="{22DE5A99-B75E-E846-A9CA-B5A4A8A086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8" name="Group 356">
            <a:extLst>
              <a:ext uri="{FF2B5EF4-FFF2-40B4-BE49-F238E27FC236}">
                <a16:creationId xmlns:a16="http://schemas.microsoft.com/office/drawing/2014/main" id="{44A62913-19C4-CF45-A43E-AF4966B1C6B9}"/>
              </a:ext>
            </a:extLst>
          </p:cNvPr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199" name="Picture 354" descr="laptop_stylized_small">
              <a:extLst>
                <a:ext uri="{FF2B5EF4-FFF2-40B4-BE49-F238E27FC236}">
                  <a16:creationId xmlns:a16="http://schemas.microsoft.com/office/drawing/2014/main" id="{2C6FC57A-B2AA-024C-AA50-833F87F56B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0" name="Picture 355" descr="antenna_stylized">
              <a:extLst>
                <a:ext uri="{FF2B5EF4-FFF2-40B4-BE49-F238E27FC236}">
                  <a16:creationId xmlns:a16="http://schemas.microsoft.com/office/drawing/2014/main" id="{A7408C9B-0424-4D46-A3CB-20DA2F9659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1" name="Group 403">
            <a:extLst>
              <a:ext uri="{FF2B5EF4-FFF2-40B4-BE49-F238E27FC236}">
                <a16:creationId xmlns:a16="http://schemas.microsoft.com/office/drawing/2014/main" id="{8BF4494C-B45F-EA42-8D3E-0E8E92701DEB}"/>
              </a:ext>
            </a:extLst>
          </p:cNvPr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202" name="Picture 364" descr="iphone_stylized_small">
              <a:extLst>
                <a:ext uri="{FF2B5EF4-FFF2-40B4-BE49-F238E27FC236}">
                  <a16:creationId xmlns:a16="http://schemas.microsoft.com/office/drawing/2014/main" id="{F9290FEC-F0ED-A746-9BCA-11DE56BF8C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" name="Picture 402" descr="antenna_radiation_stylized">
              <a:extLst>
                <a:ext uri="{FF2B5EF4-FFF2-40B4-BE49-F238E27FC236}">
                  <a16:creationId xmlns:a16="http://schemas.microsoft.com/office/drawing/2014/main" id="{7F0B6E3C-FE7C-8244-BFE5-BB2FF84C83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" name="Group 142">
            <a:extLst>
              <a:ext uri="{FF2B5EF4-FFF2-40B4-BE49-F238E27FC236}">
                <a16:creationId xmlns:a16="http://schemas.microsoft.com/office/drawing/2014/main" id="{05787F7C-D6F9-5148-A1C8-AE0EF1035320}"/>
              </a:ext>
            </a:extLst>
          </p:cNvPr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205" name="Group 398">
              <a:extLst>
                <a:ext uri="{FF2B5EF4-FFF2-40B4-BE49-F238E27FC236}">
                  <a16:creationId xmlns:a16="http://schemas.microsoft.com/office/drawing/2014/main" id="{DEF19A22-8F91-6842-8109-AEB66C6A5A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07" name="Line 270">
                <a:extLst>
                  <a:ext uri="{FF2B5EF4-FFF2-40B4-BE49-F238E27FC236}">
                    <a16:creationId xmlns:a16="http://schemas.microsoft.com/office/drawing/2014/main" id="{E417E1DB-608C-9848-9F0A-5122753DA8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08" name="Line 271">
                <a:extLst>
                  <a:ext uri="{FF2B5EF4-FFF2-40B4-BE49-F238E27FC236}">
                    <a16:creationId xmlns:a16="http://schemas.microsoft.com/office/drawing/2014/main" id="{3B2D533F-D1A2-B24B-A569-AA613E9225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09" name="Line 272">
                <a:extLst>
                  <a:ext uri="{FF2B5EF4-FFF2-40B4-BE49-F238E27FC236}">
                    <a16:creationId xmlns:a16="http://schemas.microsoft.com/office/drawing/2014/main" id="{F887C580-CEC3-4746-B37A-5E728888A4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10" name="Line 273">
                <a:extLst>
                  <a:ext uri="{FF2B5EF4-FFF2-40B4-BE49-F238E27FC236}">
                    <a16:creationId xmlns:a16="http://schemas.microsoft.com/office/drawing/2014/main" id="{5069F6B6-EC0B-9443-B3DF-EC160AF3C2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11" name="Line 274">
                <a:extLst>
                  <a:ext uri="{FF2B5EF4-FFF2-40B4-BE49-F238E27FC236}">
                    <a16:creationId xmlns:a16="http://schemas.microsoft.com/office/drawing/2014/main" id="{148C5F81-3D28-1B46-BC25-8FFB6E9BBB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12" name="Line 275">
                <a:extLst>
                  <a:ext uri="{FF2B5EF4-FFF2-40B4-BE49-F238E27FC236}">
                    <a16:creationId xmlns:a16="http://schemas.microsoft.com/office/drawing/2014/main" id="{E994C03E-7A8C-7649-B94A-FFE6213CF3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13" name="Line 276">
                <a:extLst>
                  <a:ext uri="{FF2B5EF4-FFF2-40B4-BE49-F238E27FC236}">
                    <a16:creationId xmlns:a16="http://schemas.microsoft.com/office/drawing/2014/main" id="{3D5CC52A-81FD-E049-A4D9-6576D1FA69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14" name="Line 277">
                <a:extLst>
                  <a:ext uri="{FF2B5EF4-FFF2-40B4-BE49-F238E27FC236}">
                    <a16:creationId xmlns:a16="http://schemas.microsoft.com/office/drawing/2014/main" id="{3ED01E6D-C154-C542-A593-1C66F05106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15" name="Line 278">
                <a:extLst>
                  <a:ext uri="{FF2B5EF4-FFF2-40B4-BE49-F238E27FC236}">
                    <a16:creationId xmlns:a16="http://schemas.microsoft.com/office/drawing/2014/main" id="{F83323B0-0B99-0747-B347-8742C2532B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16" name="Line 279">
                <a:extLst>
                  <a:ext uri="{FF2B5EF4-FFF2-40B4-BE49-F238E27FC236}">
                    <a16:creationId xmlns:a16="http://schemas.microsoft.com/office/drawing/2014/main" id="{BC214760-2F6D-A54C-96DB-B2563CA355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17" name="Line 280">
                <a:extLst>
                  <a:ext uri="{FF2B5EF4-FFF2-40B4-BE49-F238E27FC236}">
                    <a16:creationId xmlns:a16="http://schemas.microsoft.com/office/drawing/2014/main" id="{A0160D0F-A86D-4241-B44D-6E98425F86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18" name="Line 281">
                <a:extLst>
                  <a:ext uri="{FF2B5EF4-FFF2-40B4-BE49-F238E27FC236}">
                    <a16:creationId xmlns:a16="http://schemas.microsoft.com/office/drawing/2014/main" id="{3ABDB358-8829-E54F-AB3F-14EB8832BE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19" name="Line 282">
                <a:extLst>
                  <a:ext uri="{FF2B5EF4-FFF2-40B4-BE49-F238E27FC236}">
                    <a16:creationId xmlns:a16="http://schemas.microsoft.com/office/drawing/2014/main" id="{030D6FBA-2C96-C74F-A538-CE828952DF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20" name="Line 283">
                <a:extLst>
                  <a:ext uri="{FF2B5EF4-FFF2-40B4-BE49-F238E27FC236}">
                    <a16:creationId xmlns:a16="http://schemas.microsoft.com/office/drawing/2014/main" id="{444C9AF6-B194-1F4D-9498-4133CAD31F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21" name="Line 284">
                <a:extLst>
                  <a:ext uri="{FF2B5EF4-FFF2-40B4-BE49-F238E27FC236}">
                    <a16:creationId xmlns:a16="http://schemas.microsoft.com/office/drawing/2014/main" id="{1007F074-DD2C-A041-8028-27935643FE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pic>
          <p:nvPicPr>
            <p:cNvPr id="206" name="Picture 399" descr="cell_tower_radiation copy">
              <a:extLst>
                <a:ext uri="{FF2B5EF4-FFF2-40B4-BE49-F238E27FC236}">
                  <a16:creationId xmlns:a16="http://schemas.microsoft.com/office/drawing/2014/main" id="{05BFEF5A-A9A7-8E49-BE1F-03DCB72C00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2" name="Group 356">
            <a:extLst>
              <a:ext uri="{FF2B5EF4-FFF2-40B4-BE49-F238E27FC236}">
                <a16:creationId xmlns:a16="http://schemas.microsoft.com/office/drawing/2014/main" id="{FE7D4943-DFC4-1049-B8CF-FEDA6FD746B2}"/>
              </a:ext>
            </a:extLst>
          </p:cNvPr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223" name="Picture 354" descr="laptop_stylized_small">
              <a:extLst>
                <a:ext uri="{FF2B5EF4-FFF2-40B4-BE49-F238E27FC236}">
                  <a16:creationId xmlns:a16="http://schemas.microsoft.com/office/drawing/2014/main" id="{1B9DAB19-8344-BD4E-8CEC-E817948435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4" name="Picture 355" descr="antenna_stylized">
              <a:extLst>
                <a:ext uri="{FF2B5EF4-FFF2-40B4-BE49-F238E27FC236}">
                  <a16:creationId xmlns:a16="http://schemas.microsoft.com/office/drawing/2014/main" id="{EBC88AD6-BA3E-324A-A0BF-8DF9D89E18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" name="Group 356">
            <a:extLst>
              <a:ext uri="{FF2B5EF4-FFF2-40B4-BE49-F238E27FC236}">
                <a16:creationId xmlns:a16="http://schemas.microsoft.com/office/drawing/2014/main" id="{E2A474A7-8A71-AC43-9403-5CD64CFABC6B}"/>
              </a:ext>
            </a:extLst>
          </p:cNvPr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226" name="Picture 354" descr="laptop_stylized_small">
              <a:extLst>
                <a:ext uri="{FF2B5EF4-FFF2-40B4-BE49-F238E27FC236}">
                  <a16:creationId xmlns:a16="http://schemas.microsoft.com/office/drawing/2014/main" id="{F44CEA56-C9A6-9141-81A0-8DCC3E2F58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7" name="Picture 355" descr="antenna_stylized">
              <a:extLst>
                <a:ext uri="{FF2B5EF4-FFF2-40B4-BE49-F238E27FC236}">
                  <a16:creationId xmlns:a16="http://schemas.microsoft.com/office/drawing/2014/main" id="{0C57F82F-4D98-D54F-81F8-DA60E1261D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8" name="Group 356">
            <a:extLst>
              <a:ext uri="{FF2B5EF4-FFF2-40B4-BE49-F238E27FC236}">
                <a16:creationId xmlns:a16="http://schemas.microsoft.com/office/drawing/2014/main" id="{07CEAB6C-C9D1-9A47-BAA4-4D786E6D429A}"/>
              </a:ext>
            </a:extLst>
          </p:cNvPr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229" name="Picture 354" descr="laptop_stylized_small">
              <a:extLst>
                <a:ext uri="{FF2B5EF4-FFF2-40B4-BE49-F238E27FC236}">
                  <a16:creationId xmlns:a16="http://schemas.microsoft.com/office/drawing/2014/main" id="{66EB1CC5-C145-7141-AE88-FDE185E245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0" name="Picture 355" descr="antenna_stylized">
              <a:extLst>
                <a:ext uri="{FF2B5EF4-FFF2-40B4-BE49-F238E27FC236}">
                  <a16:creationId xmlns:a16="http://schemas.microsoft.com/office/drawing/2014/main" id="{CBA3A680-EE48-5C4A-B84E-4A1FCE5487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1" name="Group 403">
            <a:extLst>
              <a:ext uri="{FF2B5EF4-FFF2-40B4-BE49-F238E27FC236}">
                <a16:creationId xmlns:a16="http://schemas.microsoft.com/office/drawing/2014/main" id="{E09A0004-7386-EF43-AE45-070A340FAD3F}"/>
              </a:ext>
            </a:extLst>
          </p:cNvPr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232" name="Picture 364" descr="iphone_stylized_small">
              <a:extLst>
                <a:ext uri="{FF2B5EF4-FFF2-40B4-BE49-F238E27FC236}">
                  <a16:creationId xmlns:a16="http://schemas.microsoft.com/office/drawing/2014/main" id="{D04F1FE1-F105-E24F-BD11-05351E3FC7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3" name="Picture 402" descr="antenna_radiation_stylized">
              <a:extLst>
                <a:ext uri="{FF2B5EF4-FFF2-40B4-BE49-F238E27FC236}">
                  <a16:creationId xmlns:a16="http://schemas.microsoft.com/office/drawing/2014/main" id="{8995403E-B75E-864E-A3AC-A8BADEA4FA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4" name="Group 356">
            <a:extLst>
              <a:ext uri="{FF2B5EF4-FFF2-40B4-BE49-F238E27FC236}">
                <a16:creationId xmlns:a16="http://schemas.microsoft.com/office/drawing/2014/main" id="{45D88A96-1BEF-AF40-9EF4-F653E8F6912B}"/>
              </a:ext>
            </a:extLst>
          </p:cNvPr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235" name="Picture 354" descr="laptop_stylized_small">
              <a:extLst>
                <a:ext uri="{FF2B5EF4-FFF2-40B4-BE49-F238E27FC236}">
                  <a16:creationId xmlns:a16="http://schemas.microsoft.com/office/drawing/2014/main" id="{5CA82CB5-E7B6-C445-B684-658BC5C331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" name="Picture 355" descr="antenna_stylized">
              <a:extLst>
                <a:ext uri="{FF2B5EF4-FFF2-40B4-BE49-F238E27FC236}">
                  <a16:creationId xmlns:a16="http://schemas.microsoft.com/office/drawing/2014/main" id="{75F9DB31-6339-494A-A074-B9A0B45169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7" name="Group 403">
            <a:extLst>
              <a:ext uri="{FF2B5EF4-FFF2-40B4-BE49-F238E27FC236}">
                <a16:creationId xmlns:a16="http://schemas.microsoft.com/office/drawing/2014/main" id="{EF99A882-0F7D-1340-8F07-148A4616940E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238" name="Picture 364" descr="iphone_stylized_small">
              <a:extLst>
                <a:ext uri="{FF2B5EF4-FFF2-40B4-BE49-F238E27FC236}">
                  <a16:creationId xmlns:a16="http://schemas.microsoft.com/office/drawing/2014/main" id="{8C6A6BBA-51E0-724F-AB7E-9DE15DF9F0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9" name="Picture 402" descr="antenna_radiation_stylized">
              <a:extLst>
                <a:ext uri="{FF2B5EF4-FFF2-40B4-BE49-F238E27FC236}">
                  <a16:creationId xmlns:a16="http://schemas.microsoft.com/office/drawing/2014/main" id="{E51015F6-50FB-094B-BDF9-2FE77B0330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0" name="Line 63">
            <a:extLst>
              <a:ext uri="{FF2B5EF4-FFF2-40B4-BE49-F238E27FC236}">
                <a16:creationId xmlns:a16="http://schemas.microsoft.com/office/drawing/2014/main" id="{CCB97428-BD70-4E49-A590-83AF71EA820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41" name="Line 34">
            <a:extLst>
              <a:ext uri="{FF2B5EF4-FFF2-40B4-BE49-F238E27FC236}">
                <a16:creationId xmlns:a16="http://schemas.microsoft.com/office/drawing/2014/main" id="{4FC66219-F808-FD4D-9B59-86F203C09C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242" name="Group 6">
            <a:extLst>
              <a:ext uri="{FF2B5EF4-FFF2-40B4-BE49-F238E27FC236}">
                <a16:creationId xmlns:a16="http://schemas.microsoft.com/office/drawing/2014/main" id="{C361E706-F3A3-CF44-AE02-BA0595774CD9}"/>
              </a:ext>
            </a:extLst>
          </p:cNvPr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243" name="Freeform 7">
              <a:extLst>
                <a:ext uri="{FF2B5EF4-FFF2-40B4-BE49-F238E27FC236}">
                  <a16:creationId xmlns:a16="http://schemas.microsoft.com/office/drawing/2014/main" id="{393C90C1-E2F5-7E4D-9330-704828EC3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44" name="Text Box 8">
              <a:extLst>
                <a:ext uri="{FF2B5EF4-FFF2-40B4-BE49-F238E27FC236}">
                  <a16:creationId xmlns:a16="http://schemas.microsoft.com/office/drawing/2014/main" id="{91AB3FE3-6836-1F44-BEB7-C93EF507CF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6" y="2030"/>
              <a:ext cx="108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wired network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infrastructure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653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35921"/>
            <a:ext cx="10515600" cy="894622"/>
          </a:xfrm>
        </p:spPr>
        <p:txBody>
          <a:bodyPr/>
          <a:lstStyle/>
          <a:p>
            <a:r>
              <a:rPr lang="en-US" dirty="0"/>
              <a:t>Elements of a wireless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Wireless and Mobile Networks: 7- 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Oval 5">
            <a:extLst>
              <a:ext uri="{FF2B5EF4-FFF2-40B4-BE49-F238E27FC236}">
                <a16:creationId xmlns:a16="http://schemas.microsoft.com/office/drawing/2014/main" id="{6FD887B1-36B7-C042-AF16-EC543F193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26" name="Oval 11">
            <a:extLst>
              <a:ext uri="{FF2B5EF4-FFF2-40B4-BE49-F238E27FC236}">
                <a16:creationId xmlns:a16="http://schemas.microsoft.com/office/drawing/2014/main" id="{E4A6400A-EFEA-6943-B38A-9D6A4B5A9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27" name="Line 22">
            <a:extLst>
              <a:ext uri="{FF2B5EF4-FFF2-40B4-BE49-F238E27FC236}">
                <a16:creationId xmlns:a16="http://schemas.microsoft.com/office/drawing/2014/main" id="{7B958348-F69B-0945-B7D1-5D0DD9A351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28" name="Oval 23">
            <a:extLst>
              <a:ext uri="{FF2B5EF4-FFF2-40B4-BE49-F238E27FC236}">
                <a16:creationId xmlns:a16="http://schemas.microsoft.com/office/drawing/2014/main" id="{6DC7CEC3-9E37-6C43-B01A-57E7BFF18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29" name="Oval 38">
            <a:extLst>
              <a:ext uri="{FF2B5EF4-FFF2-40B4-BE49-F238E27FC236}">
                <a16:creationId xmlns:a16="http://schemas.microsoft.com/office/drawing/2014/main" id="{D2BE75E6-7844-934E-960A-D867D9A23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30" name="Line 59">
            <a:extLst>
              <a:ext uri="{FF2B5EF4-FFF2-40B4-BE49-F238E27FC236}">
                <a16:creationId xmlns:a16="http://schemas.microsoft.com/office/drawing/2014/main" id="{09A1ED68-4C61-C547-B087-02636BAFB272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31" name="Line 60">
            <a:extLst>
              <a:ext uri="{FF2B5EF4-FFF2-40B4-BE49-F238E27FC236}">
                <a16:creationId xmlns:a16="http://schemas.microsoft.com/office/drawing/2014/main" id="{DCF89B4B-F2C0-9B46-A017-74044CA88C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32" name="Line 61">
            <a:extLst>
              <a:ext uri="{FF2B5EF4-FFF2-40B4-BE49-F238E27FC236}">
                <a16:creationId xmlns:a16="http://schemas.microsoft.com/office/drawing/2014/main" id="{CB846523-0AE5-B44E-9CD4-A5780699DE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33" name="Line 62">
            <a:extLst>
              <a:ext uri="{FF2B5EF4-FFF2-40B4-BE49-F238E27FC236}">
                <a16:creationId xmlns:a16="http://schemas.microsoft.com/office/drawing/2014/main" id="{3D8D61FF-B178-A042-9F75-800F5BC23F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34" name="Line 64">
            <a:extLst>
              <a:ext uri="{FF2B5EF4-FFF2-40B4-BE49-F238E27FC236}">
                <a16:creationId xmlns:a16="http://schemas.microsoft.com/office/drawing/2014/main" id="{0E054FAC-6E60-6F42-9532-E4FBA10A89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135" name="Group 356">
            <a:extLst>
              <a:ext uri="{FF2B5EF4-FFF2-40B4-BE49-F238E27FC236}">
                <a16:creationId xmlns:a16="http://schemas.microsoft.com/office/drawing/2014/main" id="{33648B09-CC71-7244-88FB-21FDB43B1417}"/>
              </a:ext>
            </a:extLst>
          </p:cNvPr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136" name="Picture 354" descr="laptop_stylized_small">
              <a:extLst>
                <a:ext uri="{FF2B5EF4-FFF2-40B4-BE49-F238E27FC236}">
                  <a16:creationId xmlns:a16="http://schemas.microsoft.com/office/drawing/2014/main" id="{916388DC-DFC7-6644-A58A-7E3CE3A4F6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" name="Picture 355" descr="antenna_stylized">
              <a:extLst>
                <a:ext uri="{FF2B5EF4-FFF2-40B4-BE49-F238E27FC236}">
                  <a16:creationId xmlns:a16="http://schemas.microsoft.com/office/drawing/2014/main" id="{37884014-95FD-4041-8DD3-B67813446B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8" name="Group 361">
            <a:extLst>
              <a:ext uri="{FF2B5EF4-FFF2-40B4-BE49-F238E27FC236}">
                <a16:creationId xmlns:a16="http://schemas.microsoft.com/office/drawing/2014/main" id="{F0D83CBC-A45C-DB46-B426-BC3CB27E561A}"/>
              </a:ext>
            </a:extLst>
          </p:cNvPr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139" name="Picture 358" descr="access_point_stylized_small">
              <a:extLst>
                <a:ext uri="{FF2B5EF4-FFF2-40B4-BE49-F238E27FC236}">
                  <a16:creationId xmlns:a16="http://schemas.microsoft.com/office/drawing/2014/main" id="{5FE77BF3-1EFB-E041-BAC1-94C95522F1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" name="Picture 360" descr="antenna_radiation_stylized">
              <a:extLst>
                <a:ext uri="{FF2B5EF4-FFF2-40B4-BE49-F238E27FC236}">
                  <a16:creationId xmlns:a16="http://schemas.microsoft.com/office/drawing/2014/main" id="{ED27BB04-ED6E-0D4B-8FE8-C96C4F7B95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1" name="Group 1">
            <a:extLst>
              <a:ext uri="{FF2B5EF4-FFF2-40B4-BE49-F238E27FC236}">
                <a16:creationId xmlns:a16="http://schemas.microsoft.com/office/drawing/2014/main" id="{F8EB07E3-DFC0-A445-A33D-75C2AD0A9EF8}"/>
              </a:ext>
            </a:extLst>
          </p:cNvPr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142" name="Group 398">
              <a:extLst>
                <a:ext uri="{FF2B5EF4-FFF2-40B4-BE49-F238E27FC236}">
                  <a16:creationId xmlns:a16="http://schemas.microsoft.com/office/drawing/2014/main" id="{B220ABB4-ABAB-CE46-BE7A-ED482AEAA8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144" name="Line 270">
                <a:extLst>
                  <a:ext uri="{FF2B5EF4-FFF2-40B4-BE49-F238E27FC236}">
                    <a16:creationId xmlns:a16="http://schemas.microsoft.com/office/drawing/2014/main" id="{EB3D1AFB-9917-EB40-AEBE-C975E63F26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5" name="Line 271">
                <a:extLst>
                  <a:ext uri="{FF2B5EF4-FFF2-40B4-BE49-F238E27FC236}">
                    <a16:creationId xmlns:a16="http://schemas.microsoft.com/office/drawing/2014/main" id="{E08FC51C-048E-3E4D-9A0F-1FD8F96EBA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6" name="Line 272">
                <a:extLst>
                  <a:ext uri="{FF2B5EF4-FFF2-40B4-BE49-F238E27FC236}">
                    <a16:creationId xmlns:a16="http://schemas.microsoft.com/office/drawing/2014/main" id="{F60BFC20-FF60-2749-A1D5-607289DB41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7" name="Line 273">
                <a:extLst>
                  <a:ext uri="{FF2B5EF4-FFF2-40B4-BE49-F238E27FC236}">
                    <a16:creationId xmlns:a16="http://schemas.microsoft.com/office/drawing/2014/main" id="{512627BE-7F4B-E642-8B83-2CFC68BC44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8" name="Line 274">
                <a:extLst>
                  <a:ext uri="{FF2B5EF4-FFF2-40B4-BE49-F238E27FC236}">
                    <a16:creationId xmlns:a16="http://schemas.microsoft.com/office/drawing/2014/main" id="{4E8A0C01-D6A7-1F42-A4A2-1DC6B281EF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9" name="Line 275">
                <a:extLst>
                  <a:ext uri="{FF2B5EF4-FFF2-40B4-BE49-F238E27FC236}">
                    <a16:creationId xmlns:a16="http://schemas.microsoft.com/office/drawing/2014/main" id="{7438FAEA-A6F2-A246-8105-F54EDDC701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50" name="Line 276">
                <a:extLst>
                  <a:ext uri="{FF2B5EF4-FFF2-40B4-BE49-F238E27FC236}">
                    <a16:creationId xmlns:a16="http://schemas.microsoft.com/office/drawing/2014/main" id="{E69B15B3-9399-E041-878F-938173CDFF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51" name="Line 277">
                <a:extLst>
                  <a:ext uri="{FF2B5EF4-FFF2-40B4-BE49-F238E27FC236}">
                    <a16:creationId xmlns:a16="http://schemas.microsoft.com/office/drawing/2014/main" id="{1E4874DA-7ED7-874D-B991-AABE14689B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52" name="Line 278">
                <a:extLst>
                  <a:ext uri="{FF2B5EF4-FFF2-40B4-BE49-F238E27FC236}">
                    <a16:creationId xmlns:a16="http://schemas.microsoft.com/office/drawing/2014/main" id="{6D14A8CC-9625-344D-A6EB-3F17469C47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53" name="Line 279">
                <a:extLst>
                  <a:ext uri="{FF2B5EF4-FFF2-40B4-BE49-F238E27FC236}">
                    <a16:creationId xmlns:a16="http://schemas.microsoft.com/office/drawing/2014/main" id="{F87A61CD-1278-5C40-A7DA-1D6151D5DB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54" name="Line 280">
                <a:extLst>
                  <a:ext uri="{FF2B5EF4-FFF2-40B4-BE49-F238E27FC236}">
                    <a16:creationId xmlns:a16="http://schemas.microsoft.com/office/drawing/2014/main" id="{C0E5602D-DC2C-1843-8D4A-58D3A1ED1D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55" name="Line 281">
                <a:extLst>
                  <a:ext uri="{FF2B5EF4-FFF2-40B4-BE49-F238E27FC236}">
                    <a16:creationId xmlns:a16="http://schemas.microsoft.com/office/drawing/2014/main" id="{DD5E8B9D-A9BC-9746-BBCA-405945A54B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56" name="Line 282">
                <a:extLst>
                  <a:ext uri="{FF2B5EF4-FFF2-40B4-BE49-F238E27FC236}">
                    <a16:creationId xmlns:a16="http://schemas.microsoft.com/office/drawing/2014/main" id="{19AF81E9-349A-9344-8D71-5F08AE6BFF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57" name="Line 283">
                <a:extLst>
                  <a:ext uri="{FF2B5EF4-FFF2-40B4-BE49-F238E27FC236}">
                    <a16:creationId xmlns:a16="http://schemas.microsoft.com/office/drawing/2014/main" id="{84FD3D45-465C-2A4D-8826-8073E76792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58" name="Line 284">
                <a:extLst>
                  <a:ext uri="{FF2B5EF4-FFF2-40B4-BE49-F238E27FC236}">
                    <a16:creationId xmlns:a16="http://schemas.microsoft.com/office/drawing/2014/main" id="{236149EB-A521-C54B-978B-B2F3D2A80F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pic>
          <p:nvPicPr>
            <p:cNvPr id="143" name="Picture 399" descr="cell_tower_radiation copy">
              <a:extLst>
                <a:ext uri="{FF2B5EF4-FFF2-40B4-BE49-F238E27FC236}">
                  <a16:creationId xmlns:a16="http://schemas.microsoft.com/office/drawing/2014/main" id="{15477466-B0BB-D045-8469-CE320C8C19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9" name="Group 403">
            <a:extLst>
              <a:ext uri="{FF2B5EF4-FFF2-40B4-BE49-F238E27FC236}">
                <a16:creationId xmlns:a16="http://schemas.microsoft.com/office/drawing/2014/main" id="{7E28037A-7EFC-0B46-95B9-4678DDAA8EC2}"/>
              </a:ext>
            </a:extLst>
          </p:cNvPr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160" name="Picture 364" descr="iphone_stylized_small">
              <a:extLst>
                <a:ext uri="{FF2B5EF4-FFF2-40B4-BE49-F238E27FC236}">
                  <a16:creationId xmlns:a16="http://schemas.microsoft.com/office/drawing/2014/main" id="{C84FCFF4-A725-4549-A2E6-AB7B6D1964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1" name="Picture 402" descr="antenna_radiation_stylized">
              <a:extLst>
                <a:ext uri="{FF2B5EF4-FFF2-40B4-BE49-F238E27FC236}">
                  <a16:creationId xmlns:a16="http://schemas.microsoft.com/office/drawing/2014/main" id="{E54086FD-B992-B84A-9956-901A6D564E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2" name="Group 100">
            <a:extLst>
              <a:ext uri="{FF2B5EF4-FFF2-40B4-BE49-F238E27FC236}">
                <a16:creationId xmlns:a16="http://schemas.microsoft.com/office/drawing/2014/main" id="{E7C998EB-2394-544D-80BB-533A98F699A4}"/>
              </a:ext>
            </a:extLst>
          </p:cNvPr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163" name="Group 398">
              <a:extLst>
                <a:ext uri="{FF2B5EF4-FFF2-40B4-BE49-F238E27FC236}">
                  <a16:creationId xmlns:a16="http://schemas.microsoft.com/office/drawing/2014/main" id="{4BA56D45-414C-BE4C-9A22-F243E7D162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165" name="Line 270">
                <a:extLst>
                  <a:ext uri="{FF2B5EF4-FFF2-40B4-BE49-F238E27FC236}">
                    <a16:creationId xmlns:a16="http://schemas.microsoft.com/office/drawing/2014/main" id="{C419645E-7341-1E42-A987-8906510D2D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66" name="Line 271">
                <a:extLst>
                  <a:ext uri="{FF2B5EF4-FFF2-40B4-BE49-F238E27FC236}">
                    <a16:creationId xmlns:a16="http://schemas.microsoft.com/office/drawing/2014/main" id="{E3413CC8-503E-F54F-9020-EA30E1FB6B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67" name="Line 272">
                <a:extLst>
                  <a:ext uri="{FF2B5EF4-FFF2-40B4-BE49-F238E27FC236}">
                    <a16:creationId xmlns:a16="http://schemas.microsoft.com/office/drawing/2014/main" id="{32BE2CA0-4934-C548-8F71-8643317D62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68" name="Line 273">
                <a:extLst>
                  <a:ext uri="{FF2B5EF4-FFF2-40B4-BE49-F238E27FC236}">
                    <a16:creationId xmlns:a16="http://schemas.microsoft.com/office/drawing/2014/main" id="{0F568FA7-5D04-F249-88F8-D9BF4BB143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69" name="Line 274">
                <a:extLst>
                  <a:ext uri="{FF2B5EF4-FFF2-40B4-BE49-F238E27FC236}">
                    <a16:creationId xmlns:a16="http://schemas.microsoft.com/office/drawing/2014/main" id="{FC33DD3A-B462-0C49-9211-16445A4184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70" name="Line 275">
                <a:extLst>
                  <a:ext uri="{FF2B5EF4-FFF2-40B4-BE49-F238E27FC236}">
                    <a16:creationId xmlns:a16="http://schemas.microsoft.com/office/drawing/2014/main" id="{A27E10EF-E77C-324E-ABE5-7D9D36FAFB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71" name="Line 276">
                <a:extLst>
                  <a:ext uri="{FF2B5EF4-FFF2-40B4-BE49-F238E27FC236}">
                    <a16:creationId xmlns:a16="http://schemas.microsoft.com/office/drawing/2014/main" id="{38A6549E-F28B-E548-A11B-F2688FE02D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72" name="Line 277">
                <a:extLst>
                  <a:ext uri="{FF2B5EF4-FFF2-40B4-BE49-F238E27FC236}">
                    <a16:creationId xmlns:a16="http://schemas.microsoft.com/office/drawing/2014/main" id="{CF1EC650-3BA3-404C-9765-2B632619EC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73" name="Line 278">
                <a:extLst>
                  <a:ext uri="{FF2B5EF4-FFF2-40B4-BE49-F238E27FC236}">
                    <a16:creationId xmlns:a16="http://schemas.microsoft.com/office/drawing/2014/main" id="{633808AB-AED9-EF48-97E4-4DF625A9D8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74" name="Line 279">
                <a:extLst>
                  <a:ext uri="{FF2B5EF4-FFF2-40B4-BE49-F238E27FC236}">
                    <a16:creationId xmlns:a16="http://schemas.microsoft.com/office/drawing/2014/main" id="{F8580CEE-7A5C-7048-9921-68FF09DF01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75" name="Line 280">
                <a:extLst>
                  <a:ext uri="{FF2B5EF4-FFF2-40B4-BE49-F238E27FC236}">
                    <a16:creationId xmlns:a16="http://schemas.microsoft.com/office/drawing/2014/main" id="{00996F04-1F8B-CC4D-B37A-210D0A122C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76" name="Line 281">
                <a:extLst>
                  <a:ext uri="{FF2B5EF4-FFF2-40B4-BE49-F238E27FC236}">
                    <a16:creationId xmlns:a16="http://schemas.microsoft.com/office/drawing/2014/main" id="{F19E527D-6BF3-CC47-875A-C4D2C88E88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77" name="Line 282">
                <a:extLst>
                  <a:ext uri="{FF2B5EF4-FFF2-40B4-BE49-F238E27FC236}">
                    <a16:creationId xmlns:a16="http://schemas.microsoft.com/office/drawing/2014/main" id="{18E888AA-D35B-AE4C-90FA-C2A7AF9334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78" name="Line 283">
                <a:extLst>
                  <a:ext uri="{FF2B5EF4-FFF2-40B4-BE49-F238E27FC236}">
                    <a16:creationId xmlns:a16="http://schemas.microsoft.com/office/drawing/2014/main" id="{B8D4E8F1-7790-4D40-A0EB-41F3ADEAB4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79" name="Line 284">
                <a:extLst>
                  <a:ext uri="{FF2B5EF4-FFF2-40B4-BE49-F238E27FC236}">
                    <a16:creationId xmlns:a16="http://schemas.microsoft.com/office/drawing/2014/main" id="{D429B434-2C40-F74E-8CAE-0FC7B53465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pic>
          <p:nvPicPr>
            <p:cNvPr id="164" name="Picture 399" descr="cell_tower_radiation copy">
              <a:extLst>
                <a:ext uri="{FF2B5EF4-FFF2-40B4-BE49-F238E27FC236}">
                  <a16:creationId xmlns:a16="http://schemas.microsoft.com/office/drawing/2014/main" id="{A9CD3D46-2E69-B845-B173-09090C1C4E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0" name="Group 356">
            <a:extLst>
              <a:ext uri="{FF2B5EF4-FFF2-40B4-BE49-F238E27FC236}">
                <a16:creationId xmlns:a16="http://schemas.microsoft.com/office/drawing/2014/main" id="{8FC9C87C-2193-FD4F-BA1A-A7FDAA554282}"/>
              </a:ext>
            </a:extLst>
          </p:cNvPr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181" name="Picture 354" descr="laptop_stylized_small">
              <a:extLst>
                <a:ext uri="{FF2B5EF4-FFF2-40B4-BE49-F238E27FC236}">
                  <a16:creationId xmlns:a16="http://schemas.microsoft.com/office/drawing/2014/main" id="{21BC2357-8DAB-214A-992E-C0220012BD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2" name="Picture 355" descr="antenna_stylized">
              <a:extLst>
                <a:ext uri="{FF2B5EF4-FFF2-40B4-BE49-F238E27FC236}">
                  <a16:creationId xmlns:a16="http://schemas.microsoft.com/office/drawing/2014/main" id="{FD2019DB-E154-D74C-9D01-E47FB81401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3" name="Group 356">
            <a:extLst>
              <a:ext uri="{FF2B5EF4-FFF2-40B4-BE49-F238E27FC236}">
                <a16:creationId xmlns:a16="http://schemas.microsoft.com/office/drawing/2014/main" id="{72BBF72D-947D-B841-83D8-A2FA489C0CFA}"/>
              </a:ext>
            </a:extLst>
          </p:cNvPr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184" name="Picture 354" descr="laptop_stylized_small">
              <a:extLst>
                <a:ext uri="{FF2B5EF4-FFF2-40B4-BE49-F238E27FC236}">
                  <a16:creationId xmlns:a16="http://schemas.microsoft.com/office/drawing/2014/main" id="{836F4D94-BCDF-3542-A343-115E952ED2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" name="Picture 355" descr="antenna_stylized">
              <a:extLst>
                <a:ext uri="{FF2B5EF4-FFF2-40B4-BE49-F238E27FC236}">
                  <a16:creationId xmlns:a16="http://schemas.microsoft.com/office/drawing/2014/main" id="{B4D8151E-705C-EE40-B724-E0B69FCF06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6" name="Group 356">
            <a:extLst>
              <a:ext uri="{FF2B5EF4-FFF2-40B4-BE49-F238E27FC236}">
                <a16:creationId xmlns:a16="http://schemas.microsoft.com/office/drawing/2014/main" id="{90CF8AA6-D241-564C-A835-C42E9A50FB94}"/>
              </a:ext>
            </a:extLst>
          </p:cNvPr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187" name="Picture 354" descr="laptop_stylized_small">
              <a:extLst>
                <a:ext uri="{FF2B5EF4-FFF2-40B4-BE49-F238E27FC236}">
                  <a16:creationId xmlns:a16="http://schemas.microsoft.com/office/drawing/2014/main" id="{EA37CFAF-38EB-2545-8F20-380411EFBC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8" name="Picture 355" descr="antenna_stylized">
              <a:extLst>
                <a:ext uri="{FF2B5EF4-FFF2-40B4-BE49-F238E27FC236}">
                  <a16:creationId xmlns:a16="http://schemas.microsoft.com/office/drawing/2014/main" id="{79DFDD41-1102-684C-B91C-88ADEBF387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9" name="Group 403">
            <a:extLst>
              <a:ext uri="{FF2B5EF4-FFF2-40B4-BE49-F238E27FC236}">
                <a16:creationId xmlns:a16="http://schemas.microsoft.com/office/drawing/2014/main" id="{3D48FC39-032B-A342-BFD0-33CBD6CB3A7F}"/>
              </a:ext>
            </a:extLst>
          </p:cNvPr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190" name="Picture 364" descr="iphone_stylized_small">
              <a:extLst>
                <a:ext uri="{FF2B5EF4-FFF2-40B4-BE49-F238E27FC236}">
                  <a16:creationId xmlns:a16="http://schemas.microsoft.com/office/drawing/2014/main" id="{D28B1A7C-E2CC-BE4F-8868-8685B04387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1" name="Picture 402" descr="antenna_radiation_stylized">
              <a:extLst>
                <a:ext uri="{FF2B5EF4-FFF2-40B4-BE49-F238E27FC236}">
                  <a16:creationId xmlns:a16="http://schemas.microsoft.com/office/drawing/2014/main" id="{5BB3FE4E-87C2-8246-82D8-D49345DCDF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2" name="Group 403">
            <a:extLst>
              <a:ext uri="{FF2B5EF4-FFF2-40B4-BE49-F238E27FC236}">
                <a16:creationId xmlns:a16="http://schemas.microsoft.com/office/drawing/2014/main" id="{86FB4197-A7C7-2C4B-87E5-4528376C50B4}"/>
              </a:ext>
            </a:extLst>
          </p:cNvPr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193" name="Picture 364" descr="iphone_stylized_small">
              <a:extLst>
                <a:ext uri="{FF2B5EF4-FFF2-40B4-BE49-F238E27FC236}">
                  <a16:creationId xmlns:a16="http://schemas.microsoft.com/office/drawing/2014/main" id="{0C0CDB8A-DE3D-5F4A-A881-49C3DC0504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" name="Picture 402" descr="antenna_radiation_stylized">
              <a:extLst>
                <a:ext uri="{FF2B5EF4-FFF2-40B4-BE49-F238E27FC236}">
                  <a16:creationId xmlns:a16="http://schemas.microsoft.com/office/drawing/2014/main" id="{FBB79140-E464-FA4E-BC03-E9D77416B1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5" name="Group 356">
            <a:extLst>
              <a:ext uri="{FF2B5EF4-FFF2-40B4-BE49-F238E27FC236}">
                <a16:creationId xmlns:a16="http://schemas.microsoft.com/office/drawing/2014/main" id="{814B233D-4B4F-8340-BCC6-0250B96E73AE}"/>
              </a:ext>
            </a:extLst>
          </p:cNvPr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196" name="Picture 354" descr="laptop_stylized_small">
              <a:extLst>
                <a:ext uri="{FF2B5EF4-FFF2-40B4-BE49-F238E27FC236}">
                  <a16:creationId xmlns:a16="http://schemas.microsoft.com/office/drawing/2014/main" id="{EC5C806D-D5CA-5A4B-958A-3D3885D635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7" name="Picture 355" descr="antenna_stylized">
              <a:extLst>
                <a:ext uri="{FF2B5EF4-FFF2-40B4-BE49-F238E27FC236}">
                  <a16:creationId xmlns:a16="http://schemas.microsoft.com/office/drawing/2014/main" id="{22DE5A99-B75E-E846-A9CA-B5A4A8A086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8" name="Group 356">
            <a:extLst>
              <a:ext uri="{FF2B5EF4-FFF2-40B4-BE49-F238E27FC236}">
                <a16:creationId xmlns:a16="http://schemas.microsoft.com/office/drawing/2014/main" id="{44A62913-19C4-CF45-A43E-AF4966B1C6B9}"/>
              </a:ext>
            </a:extLst>
          </p:cNvPr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199" name="Picture 354" descr="laptop_stylized_small">
              <a:extLst>
                <a:ext uri="{FF2B5EF4-FFF2-40B4-BE49-F238E27FC236}">
                  <a16:creationId xmlns:a16="http://schemas.microsoft.com/office/drawing/2014/main" id="{2C6FC57A-B2AA-024C-AA50-833F87F56B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0" name="Picture 355" descr="antenna_stylized">
              <a:extLst>
                <a:ext uri="{FF2B5EF4-FFF2-40B4-BE49-F238E27FC236}">
                  <a16:creationId xmlns:a16="http://schemas.microsoft.com/office/drawing/2014/main" id="{A7408C9B-0424-4D46-A3CB-20DA2F9659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1" name="Group 403">
            <a:extLst>
              <a:ext uri="{FF2B5EF4-FFF2-40B4-BE49-F238E27FC236}">
                <a16:creationId xmlns:a16="http://schemas.microsoft.com/office/drawing/2014/main" id="{8BF4494C-B45F-EA42-8D3E-0E8E92701DEB}"/>
              </a:ext>
            </a:extLst>
          </p:cNvPr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202" name="Picture 364" descr="iphone_stylized_small">
              <a:extLst>
                <a:ext uri="{FF2B5EF4-FFF2-40B4-BE49-F238E27FC236}">
                  <a16:creationId xmlns:a16="http://schemas.microsoft.com/office/drawing/2014/main" id="{F9290FEC-F0ED-A746-9BCA-11DE56BF8C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" name="Picture 402" descr="antenna_radiation_stylized">
              <a:extLst>
                <a:ext uri="{FF2B5EF4-FFF2-40B4-BE49-F238E27FC236}">
                  <a16:creationId xmlns:a16="http://schemas.microsoft.com/office/drawing/2014/main" id="{7F0B6E3C-FE7C-8244-BFE5-BB2FF84C83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" name="Group 142">
            <a:extLst>
              <a:ext uri="{FF2B5EF4-FFF2-40B4-BE49-F238E27FC236}">
                <a16:creationId xmlns:a16="http://schemas.microsoft.com/office/drawing/2014/main" id="{05787F7C-D6F9-5148-A1C8-AE0EF1035320}"/>
              </a:ext>
            </a:extLst>
          </p:cNvPr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205" name="Group 398">
              <a:extLst>
                <a:ext uri="{FF2B5EF4-FFF2-40B4-BE49-F238E27FC236}">
                  <a16:creationId xmlns:a16="http://schemas.microsoft.com/office/drawing/2014/main" id="{DEF19A22-8F91-6842-8109-AEB66C6A5A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07" name="Line 270">
                <a:extLst>
                  <a:ext uri="{FF2B5EF4-FFF2-40B4-BE49-F238E27FC236}">
                    <a16:creationId xmlns:a16="http://schemas.microsoft.com/office/drawing/2014/main" id="{E417E1DB-608C-9848-9F0A-5122753DA8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08" name="Line 271">
                <a:extLst>
                  <a:ext uri="{FF2B5EF4-FFF2-40B4-BE49-F238E27FC236}">
                    <a16:creationId xmlns:a16="http://schemas.microsoft.com/office/drawing/2014/main" id="{3B2D533F-D1A2-B24B-A569-AA613E9225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09" name="Line 272">
                <a:extLst>
                  <a:ext uri="{FF2B5EF4-FFF2-40B4-BE49-F238E27FC236}">
                    <a16:creationId xmlns:a16="http://schemas.microsoft.com/office/drawing/2014/main" id="{F887C580-CEC3-4746-B37A-5E728888A4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10" name="Line 273">
                <a:extLst>
                  <a:ext uri="{FF2B5EF4-FFF2-40B4-BE49-F238E27FC236}">
                    <a16:creationId xmlns:a16="http://schemas.microsoft.com/office/drawing/2014/main" id="{5069F6B6-EC0B-9443-B3DF-EC160AF3C2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11" name="Line 274">
                <a:extLst>
                  <a:ext uri="{FF2B5EF4-FFF2-40B4-BE49-F238E27FC236}">
                    <a16:creationId xmlns:a16="http://schemas.microsoft.com/office/drawing/2014/main" id="{148C5F81-3D28-1B46-BC25-8FFB6E9BBB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12" name="Line 275">
                <a:extLst>
                  <a:ext uri="{FF2B5EF4-FFF2-40B4-BE49-F238E27FC236}">
                    <a16:creationId xmlns:a16="http://schemas.microsoft.com/office/drawing/2014/main" id="{E994C03E-7A8C-7649-B94A-FFE6213CF3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13" name="Line 276">
                <a:extLst>
                  <a:ext uri="{FF2B5EF4-FFF2-40B4-BE49-F238E27FC236}">
                    <a16:creationId xmlns:a16="http://schemas.microsoft.com/office/drawing/2014/main" id="{3D5CC52A-81FD-E049-A4D9-6576D1FA69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14" name="Line 277">
                <a:extLst>
                  <a:ext uri="{FF2B5EF4-FFF2-40B4-BE49-F238E27FC236}">
                    <a16:creationId xmlns:a16="http://schemas.microsoft.com/office/drawing/2014/main" id="{3ED01E6D-C154-C542-A593-1C66F05106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15" name="Line 278">
                <a:extLst>
                  <a:ext uri="{FF2B5EF4-FFF2-40B4-BE49-F238E27FC236}">
                    <a16:creationId xmlns:a16="http://schemas.microsoft.com/office/drawing/2014/main" id="{F83323B0-0B99-0747-B347-8742C2532B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16" name="Line 279">
                <a:extLst>
                  <a:ext uri="{FF2B5EF4-FFF2-40B4-BE49-F238E27FC236}">
                    <a16:creationId xmlns:a16="http://schemas.microsoft.com/office/drawing/2014/main" id="{BC214760-2F6D-A54C-96DB-B2563CA355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17" name="Line 280">
                <a:extLst>
                  <a:ext uri="{FF2B5EF4-FFF2-40B4-BE49-F238E27FC236}">
                    <a16:creationId xmlns:a16="http://schemas.microsoft.com/office/drawing/2014/main" id="{A0160D0F-A86D-4241-B44D-6E98425F86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18" name="Line 281">
                <a:extLst>
                  <a:ext uri="{FF2B5EF4-FFF2-40B4-BE49-F238E27FC236}">
                    <a16:creationId xmlns:a16="http://schemas.microsoft.com/office/drawing/2014/main" id="{3ABDB358-8829-E54F-AB3F-14EB8832BE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19" name="Line 282">
                <a:extLst>
                  <a:ext uri="{FF2B5EF4-FFF2-40B4-BE49-F238E27FC236}">
                    <a16:creationId xmlns:a16="http://schemas.microsoft.com/office/drawing/2014/main" id="{030D6FBA-2C96-C74F-A538-CE828952DF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20" name="Line 283">
                <a:extLst>
                  <a:ext uri="{FF2B5EF4-FFF2-40B4-BE49-F238E27FC236}">
                    <a16:creationId xmlns:a16="http://schemas.microsoft.com/office/drawing/2014/main" id="{444C9AF6-B194-1F4D-9498-4133CAD31F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21" name="Line 284">
                <a:extLst>
                  <a:ext uri="{FF2B5EF4-FFF2-40B4-BE49-F238E27FC236}">
                    <a16:creationId xmlns:a16="http://schemas.microsoft.com/office/drawing/2014/main" id="{1007F074-DD2C-A041-8028-27935643FE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pic>
          <p:nvPicPr>
            <p:cNvPr id="206" name="Picture 399" descr="cell_tower_radiation copy">
              <a:extLst>
                <a:ext uri="{FF2B5EF4-FFF2-40B4-BE49-F238E27FC236}">
                  <a16:creationId xmlns:a16="http://schemas.microsoft.com/office/drawing/2014/main" id="{05BFEF5A-A9A7-8E49-BE1F-03DCB72C00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2" name="Group 356">
            <a:extLst>
              <a:ext uri="{FF2B5EF4-FFF2-40B4-BE49-F238E27FC236}">
                <a16:creationId xmlns:a16="http://schemas.microsoft.com/office/drawing/2014/main" id="{FE7D4943-DFC4-1049-B8CF-FEDA6FD746B2}"/>
              </a:ext>
            </a:extLst>
          </p:cNvPr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223" name="Picture 354" descr="laptop_stylized_small">
              <a:extLst>
                <a:ext uri="{FF2B5EF4-FFF2-40B4-BE49-F238E27FC236}">
                  <a16:creationId xmlns:a16="http://schemas.microsoft.com/office/drawing/2014/main" id="{1B9DAB19-8344-BD4E-8CEC-E817948435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4" name="Picture 355" descr="antenna_stylized">
              <a:extLst>
                <a:ext uri="{FF2B5EF4-FFF2-40B4-BE49-F238E27FC236}">
                  <a16:creationId xmlns:a16="http://schemas.microsoft.com/office/drawing/2014/main" id="{EBC88AD6-BA3E-324A-A0BF-8DF9D89E18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" name="Group 356">
            <a:extLst>
              <a:ext uri="{FF2B5EF4-FFF2-40B4-BE49-F238E27FC236}">
                <a16:creationId xmlns:a16="http://schemas.microsoft.com/office/drawing/2014/main" id="{E2A474A7-8A71-AC43-9403-5CD64CFABC6B}"/>
              </a:ext>
            </a:extLst>
          </p:cNvPr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226" name="Picture 354" descr="laptop_stylized_small">
              <a:extLst>
                <a:ext uri="{FF2B5EF4-FFF2-40B4-BE49-F238E27FC236}">
                  <a16:creationId xmlns:a16="http://schemas.microsoft.com/office/drawing/2014/main" id="{F44CEA56-C9A6-9141-81A0-8DCC3E2F58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7" name="Picture 355" descr="antenna_stylized">
              <a:extLst>
                <a:ext uri="{FF2B5EF4-FFF2-40B4-BE49-F238E27FC236}">
                  <a16:creationId xmlns:a16="http://schemas.microsoft.com/office/drawing/2014/main" id="{0C57F82F-4D98-D54F-81F8-DA60E1261D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8" name="Group 356">
            <a:extLst>
              <a:ext uri="{FF2B5EF4-FFF2-40B4-BE49-F238E27FC236}">
                <a16:creationId xmlns:a16="http://schemas.microsoft.com/office/drawing/2014/main" id="{07CEAB6C-C9D1-9A47-BAA4-4D786E6D429A}"/>
              </a:ext>
            </a:extLst>
          </p:cNvPr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229" name="Picture 354" descr="laptop_stylized_small">
              <a:extLst>
                <a:ext uri="{FF2B5EF4-FFF2-40B4-BE49-F238E27FC236}">
                  <a16:creationId xmlns:a16="http://schemas.microsoft.com/office/drawing/2014/main" id="{66EB1CC5-C145-7141-AE88-FDE185E245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0" name="Picture 355" descr="antenna_stylized">
              <a:extLst>
                <a:ext uri="{FF2B5EF4-FFF2-40B4-BE49-F238E27FC236}">
                  <a16:creationId xmlns:a16="http://schemas.microsoft.com/office/drawing/2014/main" id="{CBA3A680-EE48-5C4A-B84E-4A1FCE5487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1" name="Group 403">
            <a:extLst>
              <a:ext uri="{FF2B5EF4-FFF2-40B4-BE49-F238E27FC236}">
                <a16:creationId xmlns:a16="http://schemas.microsoft.com/office/drawing/2014/main" id="{E09A0004-7386-EF43-AE45-070A340FAD3F}"/>
              </a:ext>
            </a:extLst>
          </p:cNvPr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232" name="Picture 364" descr="iphone_stylized_small">
              <a:extLst>
                <a:ext uri="{FF2B5EF4-FFF2-40B4-BE49-F238E27FC236}">
                  <a16:creationId xmlns:a16="http://schemas.microsoft.com/office/drawing/2014/main" id="{D04F1FE1-F105-E24F-BD11-05351E3FC7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3" name="Picture 402" descr="antenna_radiation_stylized">
              <a:extLst>
                <a:ext uri="{FF2B5EF4-FFF2-40B4-BE49-F238E27FC236}">
                  <a16:creationId xmlns:a16="http://schemas.microsoft.com/office/drawing/2014/main" id="{8995403E-B75E-864E-A3AC-A8BADEA4FA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4" name="Group 356">
            <a:extLst>
              <a:ext uri="{FF2B5EF4-FFF2-40B4-BE49-F238E27FC236}">
                <a16:creationId xmlns:a16="http://schemas.microsoft.com/office/drawing/2014/main" id="{45D88A96-1BEF-AF40-9EF4-F653E8F6912B}"/>
              </a:ext>
            </a:extLst>
          </p:cNvPr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235" name="Picture 354" descr="laptop_stylized_small">
              <a:extLst>
                <a:ext uri="{FF2B5EF4-FFF2-40B4-BE49-F238E27FC236}">
                  <a16:creationId xmlns:a16="http://schemas.microsoft.com/office/drawing/2014/main" id="{5CA82CB5-E7B6-C445-B684-658BC5C331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" name="Picture 355" descr="antenna_stylized">
              <a:extLst>
                <a:ext uri="{FF2B5EF4-FFF2-40B4-BE49-F238E27FC236}">
                  <a16:creationId xmlns:a16="http://schemas.microsoft.com/office/drawing/2014/main" id="{75F9DB31-6339-494A-A074-B9A0B45169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7" name="Group 403">
            <a:extLst>
              <a:ext uri="{FF2B5EF4-FFF2-40B4-BE49-F238E27FC236}">
                <a16:creationId xmlns:a16="http://schemas.microsoft.com/office/drawing/2014/main" id="{EF99A882-0F7D-1340-8F07-148A4616940E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238" name="Picture 364" descr="iphone_stylized_small">
              <a:extLst>
                <a:ext uri="{FF2B5EF4-FFF2-40B4-BE49-F238E27FC236}">
                  <a16:creationId xmlns:a16="http://schemas.microsoft.com/office/drawing/2014/main" id="{8C6A6BBA-51E0-724F-AB7E-9DE15DF9F0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9" name="Picture 402" descr="antenna_radiation_stylized">
              <a:extLst>
                <a:ext uri="{FF2B5EF4-FFF2-40B4-BE49-F238E27FC236}">
                  <a16:creationId xmlns:a16="http://schemas.microsoft.com/office/drawing/2014/main" id="{E51015F6-50FB-094B-BDF9-2FE77B0330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0" name="Line 63">
            <a:extLst>
              <a:ext uri="{FF2B5EF4-FFF2-40B4-BE49-F238E27FC236}">
                <a16:creationId xmlns:a16="http://schemas.microsoft.com/office/drawing/2014/main" id="{CCB97428-BD70-4E49-A590-83AF71EA820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41" name="Line 34">
            <a:extLst>
              <a:ext uri="{FF2B5EF4-FFF2-40B4-BE49-F238E27FC236}">
                <a16:creationId xmlns:a16="http://schemas.microsoft.com/office/drawing/2014/main" id="{4FC66219-F808-FD4D-9B59-86F203C09C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242" name="Group 6">
            <a:extLst>
              <a:ext uri="{FF2B5EF4-FFF2-40B4-BE49-F238E27FC236}">
                <a16:creationId xmlns:a16="http://schemas.microsoft.com/office/drawing/2014/main" id="{C361E706-F3A3-CF44-AE02-BA0595774CD9}"/>
              </a:ext>
            </a:extLst>
          </p:cNvPr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243" name="Freeform 7">
              <a:extLst>
                <a:ext uri="{FF2B5EF4-FFF2-40B4-BE49-F238E27FC236}">
                  <a16:creationId xmlns:a16="http://schemas.microsoft.com/office/drawing/2014/main" id="{393C90C1-E2F5-7E4D-9330-704828EC3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44" name="Text Box 8">
              <a:extLst>
                <a:ext uri="{FF2B5EF4-FFF2-40B4-BE49-F238E27FC236}">
                  <a16:creationId xmlns:a16="http://schemas.microsoft.com/office/drawing/2014/main" id="{91AB3FE3-6836-1F44-BEB7-C93EF507CF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6" y="2030"/>
              <a:ext cx="108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wired network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infrastructure</a:t>
              </a:r>
            </a:p>
          </p:txBody>
        </p:sp>
      </p:grpSp>
      <p:sp>
        <p:nvSpPr>
          <p:cNvPr id="245" name="Rectangle 84">
            <a:extLst>
              <a:ext uri="{FF2B5EF4-FFF2-40B4-BE49-F238E27FC236}">
                <a16:creationId xmlns:a16="http://schemas.microsoft.com/office/drawing/2014/main" id="{08CF2C46-CB87-3E41-835B-3548E5B9F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1688" y="1658938"/>
            <a:ext cx="5903912" cy="189706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Rectangle 85">
            <a:extLst>
              <a:ext uri="{FF2B5EF4-FFF2-40B4-BE49-F238E27FC236}">
                <a16:creationId xmlns:a16="http://schemas.microsoft.com/office/drawing/2014/main" id="{14EB31E7-C9BF-C544-834A-4A0984C48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9324" y="1587500"/>
            <a:ext cx="2212975" cy="2238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Rectangle 83">
            <a:extLst>
              <a:ext uri="{FF2B5EF4-FFF2-40B4-BE49-F238E27FC236}">
                <a16:creationId xmlns:a16="http://schemas.microsoft.com/office/drawing/2014/main" id="{AF0C97F5-B4B5-814D-A857-F9DECE153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8212" y="1458913"/>
            <a:ext cx="5780087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8125" marR="0" lvl="0" indent="-238125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wireless hosts</a:t>
            </a:r>
          </a:p>
          <a:p>
            <a:pPr marL="238125" marR="0" lvl="0" indent="-238125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laptop, smartphone, IoT</a:t>
            </a:r>
          </a:p>
          <a:p>
            <a:pPr marL="238125" marR="0" lvl="0" indent="-238125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run applications</a:t>
            </a:r>
          </a:p>
          <a:p>
            <a:pPr marL="238125" marR="0" lvl="0" indent="-238125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 be stationary (non-mobile) or mobile</a:t>
            </a:r>
          </a:p>
          <a:p>
            <a:pPr marL="635000" marR="0" lvl="1" indent="-1778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wireless does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always mean mobility! </a:t>
            </a:r>
          </a:p>
        </p:txBody>
      </p:sp>
      <p:sp>
        <p:nvSpPr>
          <p:cNvPr id="248" name="Line 86">
            <a:extLst>
              <a:ext uri="{FF2B5EF4-FFF2-40B4-BE49-F238E27FC236}">
                <a16:creationId xmlns:a16="http://schemas.microsoft.com/office/drawing/2014/main" id="{1AFC5C88-325B-ED46-A1F7-AC0CB2BE28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89662" y="3568700"/>
            <a:ext cx="960437" cy="2227263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</a:t>
            </a:r>
          </a:p>
        </p:txBody>
      </p:sp>
      <p:sp>
        <p:nvSpPr>
          <p:cNvPr id="249" name="Line 87">
            <a:extLst>
              <a:ext uri="{FF2B5EF4-FFF2-40B4-BE49-F238E27FC236}">
                <a16:creationId xmlns:a16="http://schemas.microsoft.com/office/drawing/2014/main" id="{56D9D167-3C00-4D48-9D10-52117EAC26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3568701"/>
            <a:ext cx="1866900" cy="1690688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</a:t>
            </a:r>
          </a:p>
        </p:txBody>
      </p:sp>
      <p:grpSp>
        <p:nvGrpSpPr>
          <p:cNvPr id="250" name="Group 356">
            <a:extLst>
              <a:ext uri="{FF2B5EF4-FFF2-40B4-BE49-F238E27FC236}">
                <a16:creationId xmlns:a16="http://schemas.microsoft.com/office/drawing/2014/main" id="{01A65E57-B0FD-9A46-B720-C71660C1A5E7}"/>
              </a:ext>
            </a:extLst>
          </p:cNvPr>
          <p:cNvGrpSpPr>
            <a:grpSpLocks/>
          </p:cNvGrpSpPr>
          <p:nvPr/>
        </p:nvGrpSpPr>
        <p:grpSpPr bwMode="auto">
          <a:xfrm>
            <a:off x="10753725" y="1857375"/>
            <a:ext cx="762000" cy="771525"/>
            <a:chOff x="313" y="1497"/>
            <a:chExt cx="1152" cy="1014"/>
          </a:xfrm>
        </p:grpSpPr>
        <p:pic>
          <p:nvPicPr>
            <p:cNvPr id="251" name="Picture 354" descr="laptop_stylized_small">
              <a:extLst>
                <a:ext uri="{FF2B5EF4-FFF2-40B4-BE49-F238E27FC236}">
                  <a16:creationId xmlns:a16="http://schemas.microsoft.com/office/drawing/2014/main" id="{3A58384A-4E81-1340-98E9-92C6375DDA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2" name="Picture 355" descr="antenna_stylized">
              <a:extLst>
                <a:ext uri="{FF2B5EF4-FFF2-40B4-BE49-F238E27FC236}">
                  <a16:creationId xmlns:a16="http://schemas.microsoft.com/office/drawing/2014/main" id="{83C4FC22-C297-3047-9776-EBE241DEDB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3" name="Group 403">
            <a:extLst>
              <a:ext uri="{FF2B5EF4-FFF2-40B4-BE49-F238E27FC236}">
                <a16:creationId xmlns:a16="http://schemas.microsoft.com/office/drawing/2014/main" id="{F0441C14-0EBC-A24F-BD4C-E12173B024B8}"/>
              </a:ext>
            </a:extLst>
          </p:cNvPr>
          <p:cNvGrpSpPr>
            <a:grpSpLocks/>
          </p:cNvGrpSpPr>
          <p:nvPr/>
        </p:nvGrpSpPr>
        <p:grpSpPr bwMode="auto">
          <a:xfrm>
            <a:off x="9982200" y="1778000"/>
            <a:ext cx="598488" cy="514350"/>
            <a:chOff x="2751" y="1851"/>
            <a:chExt cx="462" cy="478"/>
          </a:xfrm>
        </p:grpSpPr>
        <p:pic>
          <p:nvPicPr>
            <p:cNvPr id="254" name="Picture 364" descr="iphone_stylized_small">
              <a:extLst>
                <a:ext uri="{FF2B5EF4-FFF2-40B4-BE49-F238E27FC236}">
                  <a16:creationId xmlns:a16="http://schemas.microsoft.com/office/drawing/2014/main" id="{880564B7-D055-9F4A-BDED-B43CB43E90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5" name="Picture 402" descr="antenna_radiation_stylized">
              <a:extLst>
                <a:ext uri="{FF2B5EF4-FFF2-40B4-BE49-F238E27FC236}">
                  <a16:creationId xmlns:a16="http://schemas.microsoft.com/office/drawing/2014/main" id="{04CFB053-353C-684D-90C6-18048F6104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C33668E5-7FCA-404E-B876-F39735723001}"/>
              </a:ext>
            </a:extLst>
          </p:cNvPr>
          <p:cNvGrpSpPr/>
          <p:nvPr/>
        </p:nvGrpSpPr>
        <p:grpSpPr>
          <a:xfrm>
            <a:off x="9429035" y="1895968"/>
            <a:ext cx="616665" cy="796431"/>
            <a:chOff x="7797061" y="3296104"/>
            <a:chExt cx="347997" cy="396620"/>
          </a:xfrm>
        </p:grpSpPr>
        <p:pic>
          <p:nvPicPr>
            <p:cNvPr id="260" name="Picture 571" descr="fridge2.png">
              <a:extLst>
                <a:ext uri="{FF2B5EF4-FFF2-40B4-BE49-F238E27FC236}">
                  <a16:creationId xmlns:a16="http://schemas.microsoft.com/office/drawing/2014/main" id="{E130FE84-F44D-5448-810A-9B4F14283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6825" y="3355697"/>
              <a:ext cx="189578" cy="337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1" name="Picture 1115" descr="antenna_stylized">
              <a:extLst>
                <a:ext uri="{FF2B5EF4-FFF2-40B4-BE49-F238E27FC236}">
                  <a16:creationId xmlns:a16="http://schemas.microsoft.com/office/drawing/2014/main" id="{4C6F1F56-F16C-9D41-905E-FAB32E1ABB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7061" y="3296104"/>
              <a:ext cx="347997" cy="167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0419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35921"/>
            <a:ext cx="10515600" cy="894622"/>
          </a:xfrm>
        </p:spPr>
        <p:txBody>
          <a:bodyPr/>
          <a:lstStyle/>
          <a:p>
            <a:r>
              <a:rPr lang="en-US" dirty="0"/>
              <a:t>Elements of a wireless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25" name="Oval 5">
            <a:extLst>
              <a:ext uri="{FF2B5EF4-FFF2-40B4-BE49-F238E27FC236}">
                <a16:creationId xmlns:a16="http://schemas.microsoft.com/office/drawing/2014/main" id="{6FD887B1-36B7-C042-AF16-EC543F193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6" name="Oval 11">
            <a:extLst>
              <a:ext uri="{FF2B5EF4-FFF2-40B4-BE49-F238E27FC236}">
                <a16:creationId xmlns:a16="http://schemas.microsoft.com/office/drawing/2014/main" id="{E4A6400A-EFEA-6943-B38A-9D6A4B5A9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7" name="Line 22">
            <a:extLst>
              <a:ext uri="{FF2B5EF4-FFF2-40B4-BE49-F238E27FC236}">
                <a16:creationId xmlns:a16="http://schemas.microsoft.com/office/drawing/2014/main" id="{7B958348-F69B-0945-B7D1-5D0DD9A351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8" name="Oval 23">
            <a:extLst>
              <a:ext uri="{FF2B5EF4-FFF2-40B4-BE49-F238E27FC236}">
                <a16:creationId xmlns:a16="http://schemas.microsoft.com/office/drawing/2014/main" id="{6DC7CEC3-9E37-6C43-B01A-57E7BFF18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9" name="Oval 38">
            <a:extLst>
              <a:ext uri="{FF2B5EF4-FFF2-40B4-BE49-F238E27FC236}">
                <a16:creationId xmlns:a16="http://schemas.microsoft.com/office/drawing/2014/main" id="{D2BE75E6-7844-934E-960A-D867D9A23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0" name="Line 59">
            <a:extLst>
              <a:ext uri="{FF2B5EF4-FFF2-40B4-BE49-F238E27FC236}">
                <a16:creationId xmlns:a16="http://schemas.microsoft.com/office/drawing/2014/main" id="{09A1ED68-4C61-C547-B087-02636BAFB272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1" name="Line 60">
            <a:extLst>
              <a:ext uri="{FF2B5EF4-FFF2-40B4-BE49-F238E27FC236}">
                <a16:creationId xmlns:a16="http://schemas.microsoft.com/office/drawing/2014/main" id="{DCF89B4B-F2C0-9B46-A017-74044CA88C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2" name="Line 61">
            <a:extLst>
              <a:ext uri="{FF2B5EF4-FFF2-40B4-BE49-F238E27FC236}">
                <a16:creationId xmlns:a16="http://schemas.microsoft.com/office/drawing/2014/main" id="{CB846523-0AE5-B44E-9CD4-A5780699DE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3" name="Line 62">
            <a:extLst>
              <a:ext uri="{FF2B5EF4-FFF2-40B4-BE49-F238E27FC236}">
                <a16:creationId xmlns:a16="http://schemas.microsoft.com/office/drawing/2014/main" id="{3D8D61FF-B178-A042-9F75-800F5BC23F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4" name="Line 64">
            <a:extLst>
              <a:ext uri="{FF2B5EF4-FFF2-40B4-BE49-F238E27FC236}">
                <a16:creationId xmlns:a16="http://schemas.microsoft.com/office/drawing/2014/main" id="{0E054FAC-6E60-6F42-9532-E4FBA10A89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35" name="Group 356">
            <a:extLst>
              <a:ext uri="{FF2B5EF4-FFF2-40B4-BE49-F238E27FC236}">
                <a16:creationId xmlns:a16="http://schemas.microsoft.com/office/drawing/2014/main" id="{33648B09-CC71-7244-88FB-21FDB43B1417}"/>
              </a:ext>
            </a:extLst>
          </p:cNvPr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136" name="Picture 354" descr="laptop_stylized_small">
              <a:extLst>
                <a:ext uri="{FF2B5EF4-FFF2-40B4-BE49-F238E27FC236}">
                  <a16:creationId xmlns:a16="http://schemas.microsoft.com/office/drawing/2014/main" id="{916388DC-DFC7-6644-A58A-7E3CE3A4F6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" name="Picture 355" descr="antenna_stylized">
              <a:extLst>
                <a:ext uri="{FF2B5EF4-FFF2-40B4-BE49-F238E27FC236}">
                  <a16:creationId xmlns:a16="http://schemas.microsoft.com/office/drawing/2014/main" id="{37884014-95FD-4041-8DD3-B67813446B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8" name="Group 361">
            <a:extLst>
              <a:ext uri="{FF2B5EF4-FFF2-40B4-BE49-F238E27FC236}">
                <a16:creationId xmlns:a16="http://schemas.microsoft.com/office/drawing/2014/main" id="{F0D83CBC-A45C-DB46-B426-BC3CB27E561A}"/>
              </a:ext>
            </a:extLst>
          </p:cNvPr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139" name="Picture 358" descr="access_point_stylized_small">
              <a:extLst>
                <a:ext uri="{FF2B5EF4-FFF2-40B4-BE49-F238E27FC236}">
                  <a16:creationId xmlns:a16="http://schemas.microsoft.com/office/drawing/2014/main" id="{5FE77BF3-1EFB-E041-BAC1-94C95522F1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" name="Picture 360" descr="antenna_radiation_stylized">
              <a:extLst>
                <a:ext uri="{FF2B5EF4-FFF2-40B4-BE49-F238E27FC236}">
                  <a16:creationId xmlns:a16="http://schemas.microsoft.com/office/drawing/2014/main" id="{ED27BB04-ED6E-0D4B-8FE8-C96C4F7B95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1" name="Group 1">
            <a:extLst>
              <a:ext uri="{FF2B5EF4-FFF2-40B4-BE49-F238E27FC236}">
                <a16:creationId xmlns:a16="http://schemas.microsoft.com/office/drawing/2014/main" id="{F8EB07E3-DFC0-A445-A33D-75C2AD0A9EF8}"/>
              </a:ext>
            </a:extLst>
          </p:cNvPr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142" name="Group 398">
              <a:extLst>
                <a:ext uri="{FF2B5EF4-FFF2-40B4-BE49-F238E27FC236}">
                  <a16:creationId xmlns:a16="http://schemas.microsoft.com/office/drawing/2014/main" id="{B220ABB4-ABAB-CE46-BE7A-ED482AEAA8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144" name="Line 270">
                <a:extLst>
                  <a:ext uri="{FF2B5EF4-FFF2-40B4-BE49-F238E27FC236}">
                    <a16:creationId xmlns:a16="http://schemas.microsoft.com/office/drawing/2014/main" id="{EB3D1AFB-9917-EB40-AEBE-C975E63F26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5" name="Line 271">
                <a:extLst>
                  <a:ext uri="{FF2B5EF4-FFF2-40B4-BE49-F238E27FC236}">
                    <a16:creationId xmlns:a16="http://schemas.microsoft.com/office/drawing/2014/main" id="{E08FC51C-048E-3E4D-9A0F-1FD8F96EBA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6" name="Line 272">
                <a:extLst>
                  <a:ext uri="{FF2B5EF4-FFF2-40B4-BE49-F238E27FC236}">
                    <a16:creationId xmlns:a16="http://schemas.microsoft.com/office/drawing/2014/main" id="{F60BFC20-FF60-2749-A1D5-607289DB41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7" name="Line 273">
                <a:extLst>
                  <a:ext uri="{FF2B5EF4-FFF2-40B4-BE49-F238E27FC236}">
                    <a16:creationId xmlns:a16="http://schemas.microsoft.com/office/drawing/2014/main" id="{512627BE-7F4B-E642-8B83-2CFC68BC44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8" name="Line 274">
                <a:extLst>
                  <a:ext uri="{FF2B5EF4-FFF2-40B4-BE49-F238E27FC236}">
                    <a16:creationId xmlns:a16="http://schemas.microsoft.com/office/drawing/2014/main" id="{4E8A0C01-D6A7-1F42-A4A2-1DC6B281EF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9" name="Line 275">
                <a:extLst>
                  <a:ext uri="{FF2B5EF4-FFF2-40B4-BE49-F238E27FC236}">
                    <a16:creationId xmlns:a16="http://schemas.microsoft.com/office/drawing/2014/main" id="{7438FAEA-A6F2-A246-8105-F54EDDC701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0" name="Line 276">
                <a:extLst>
                  <a:ext uri="{FF2B5EF4-FFF2-40B4-BE49-F238E27FC236}">
                    <a16:creationId xmlns:a16="http://schemas.microsoft.com/office/drawing/2014/main" id="{E69B15B3-9399-E041-878F-938173CDFF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1" name="Line 277">
                <a:extLst>
                  <a:ext uri="{FF2B5EF4-FFF2-40B4-BE49-F238E27FC236}">
                    <a16:creationId xmlns:a16="http://schemas.microsoft.com/office/drawing/2014/main" id="{1E4874DA-7ED7-874D-B991-AABE14689B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2" name="Line 278">
                <a:extLst>
                  <a:ext uri="{FF2B5EF4-FFF2-40B4-BE49-F238E27FC236}">
                    <a16:creationId xmlns:a16="http://schemas.microsoft.com/office/drawing/2014/main" id="{6D14A8CC-9625-344D-A6EB-3F17469C47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3" name="Line 279">
                <a:extLst>
                  <a:ext uri="{FF2B5EF4-FFF2-40B4-BE49-F238E27FC236}">
                    <a16:creationId xmlns:a16="http://schemas.microsoft.com/office/drawing/2014/main" id="{F87A61CD-1278-5C40-A7DA-1D6151D5DB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4" name="Line 280">
                <a:extLst>
                  <a:ext uri="{FF2B5EF4-FFF2-40B4-BE49-F238E27FC236}">
                    <a16:creationId xmlns:a16="http://schemas.microsoft.com/office/drawing/2014/main" id="{C0E5602D-DC2C-1843-8D4A-58D3A1ED1D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5" name="Line 281">
                <a:extLst>
                  <a:ext uri="{FF2B5EF4-FFF2-40B4-BE49-F238E27FC236}">
                    <a16:creationId xmlns:a16="http://schemas.microsoft.com/office/drawing/2014/main" id="{DD5E8B9D-A9BC-9746-BBCA-405945A54B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6" name="Line 282">
                <a:extLst>
                  <a:ext uri="{FF2B5EF4-FFF2-40B4-BE49-F238E27FC236}">
                    <a16:creationId xmlns:a16="http://schemas.microsoft.com/office/drawing/2014/main" id="{19AF81E9-349A-9344-8D71-5F08AE6BFF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7" name="Line 283">
                <a:extLst>
                  <a:ext uri="{FF2B5EF4-FFF2-40B4-BE49-F238E27FC236}">
                    <a16:creationId xmlns:a16="http://schemas.microsoft.com/office/drawing/2014/main" id="{84FD3D45-465C-2A4D-8826-8073E76792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8" name="Line 284">
                <a:extLst>
                  <a:ext uri="{FF2B5EF4-FFF2-40B4-BE49-F238E27FC236}">
                    <a16:creationId xmlns:a16="http://schemas.microsoft.com/office/drawing/2014/main" id="{236149EB-A521-C54B-978B-B2F3D2A80F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pic>
          <p:nvPicPr>
            <p:cNvPr id="143" name="Picture 399" descr="cell_tower_radiation copy">
              <a:extLst>
                <a:ext uri="{FF2B5EF4-FFF2-40B4-BE49-F238E27FC236}">
                  <a16:creationId xmlns:a16="http://schemas.microsoft.com/office/drawing/2014/main" id="{15477466-B0BB-D045-8469-CE320C8C19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9" name="Group 403">
            <a:extLst>
              <a:ext uri="{FF2B5EF4-FFF2-40B4-BE49-F238E27FC236}">
                <a16:creationId xmlns:a16="http://schemas.microsoft.com/office/drawing/2014/main" id="{7E28037A-7EFC-0B46-95B9-4678DDAA8EC2}"/>
              </a:ext>
            </a:extLst>
          </p:cNvPr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160" name="Picture 364" descr="iphone_stylized_small">
              <a:extLst>
                <a:ext uri="{FF2B5EF4-FFF2-40B4-BE49-F238E27FC236}">
                  <a16:creationId xmlns:a16="http://schemas.microsoft.com/office/drawing/2014/main" id="{C84FCFF4-A725-4549-A2E6-AB7B6D1964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1" name="Picture 402" descr="antenna_radiation_stylized">
              <a:extLst>
                <a:ext uri="{FF2B5EF4-FFF2-40B4-BE49-F238E27FC236}">
                  <a16:creationId xmlns:a16="http://schemas.microsoft.com/office/drawing/2014/main" id="{E54086FD-B992-B84A-9956-901A6D564E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2" name="Group 100">
            <a:extLst>
              <a:ext uri="{FF2B5EF4-FFF2-40B4-BE49-F238E27FC236}">
                <a16:creationId xmlns:a16="http://schemas.microsoft.com/office/drawing/2014/main" id="{E7C998EB-2394-544D-80BB-533A98F699A4}"/>
              </a:ext>
            </a:extLst>
          </p:cNvPr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163" name="Group 398">
              <a:extLst>
                <a:ext uri="{FF2B5EF4-FFF2-40B4-BE49-F238E27FC236}">
                  <a16:creationId xmlns:a16="http://schemas.microsoft.com/office/drawing/2014/main" id="{4BA56D45-414C-BE4C-9A22-F243E7D162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165" name="Line 270">
                <a:extLst>
                  <a:ext uri="{FF2B5EF4-FFF2-40B4-BE49-F238E27FC236}">
                    <a16:creationId xmlns:a16="http://schemas.microsoft.com/office/drawing/2014/main" id="{C419645E-7341-1E42-A987-8906510D2D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6" name="Line 271">
                <a:extLst>
                  <a:ext uri="{FF2B5EF4-FFF2-40B4-BE49-F238E27FC236}">
                    <a16:creationId xmlns:a16="http://schemas.microsoft.com/office/drawing/2014/main" id="{E3413CC8-503E-F54F-9020-EA30E1FB6B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7" name="Line 272">
                <a:extLst>
                  <a:ext uri="{FF2B5EF4-FFF2-40B4-BE49-F238E27FC236}">
                    <a16:creationId xmlns:a16="http://schemas.microsoft.com/office/drawing/2014/main" id="{32BE2CA0-4934-C548-8F71-8643317D62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8" name="Line 273">
                <a:extLst>
                  <a:ext uri="{FF2B5EF4-FFF2-40B4-BE49-F238E27FC236}">
                    <a16:creationId xmlns:a16="http://schemas.microsoft.com/office/drawing/2014/main" id="{0F568FA7-5D04-F249-88F8-D9BF4BB143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9" name="Line 274">
                <a:extLst>
                  <a:ext uri="{FF2B5EF4-FFF2-40B4-BE49-F238E27FC236}">
                    <a16:creationId xmlns:a16="http://schemas.microsoft.com/office/drawing/2014/main" id="{FC33DD3A-B462-0C49-9211-16445A4184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0" name="Line 275">
                <a:extLst>
                  <a:ext uri="{FF2B5EF4-FFF2-40B4-BE49-F238E27FC236}">
                    <a16:creationId xmlns:a16="http://schemas.microsoft.com/office/drawing/2014/main" id="{A27E10EF-E77C-324E-ABE5-7D9D36FAFB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1" name="Line 276">
                <a:extLst>
                  <a:ext uri="{FF2B5EF4-FFF2-40B4-BE49-F238E27FC236}">
                    <a16:creationId xmlns:a16="http://schemas.microsoft.com/office/drawing/2014/main" id="{38A6549E-F28B-E548-A11B-F2688FE02D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2" name="Line 277">
                <a:extLst>
                  <a:ext uri="{FF2B5EF4-FFF2-40B4-BE49-F238E27FC236}">
                    <a16:creationId xmlns:a16="http://schemas.microsoft.com/office/drawing/2014/main" id="{CF1EC650-3BA3-404C-9765-2B632619EC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3" name="Line 278">
                <a:extLst>
                  <a:ext uri="{FF2B5EF4-FFF2-40B4-BE49-F238E27FC236}">
                    <a16:creationId xmlns:a16="http://schemas.microsoft.com/office/drawing/2014/main" id="{633808AB-AED9-EF48-97E4-4DF625A9D8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4" name="Line 279">
                <a:extLst>
                  <a:ext uri="{FF2B5EF4-FFF2-40B4-BE49-F238E27FC236}">
                    <a16:creationId xmlns:a16="http://schemas.microsoft.com/office/drawing/2014/main" id="{F8580CEE-7A5C-7048-9921-68FF09DF01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5" name="Line 280">
                <a:extLst>
                  <a:ext uri="{FF2B5EF4-FFF2-40B4-BE49-F238E27FC236}">
                    <a16:creationId xmlns:a16="http://schemas.microsoft.com/office/drawing/2014/main" id="{00996F04-1F8B-CC4D-B37A-210D0A122C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6" name="Line 281">
                <a:extLst>
                  <a:ext uri="{FF2B5EF4-FFF2-40B4-BE49-F238E27FC236}">
                    <a16:creationId xmlns:a16="http://schemas.microsoft.com/office/drawing/2014/main" id="{F19E527D-6BF3-CC47-875A-C4D2C88E88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7" name="Line 282">
                <a:extLst>
                  <a:ext uri="{FF2B5EF4-FFF2-40B4-BE49-F238E27FC236}">
                    <a16:creationId xmlns:a16="http://schemas.microsoft.com/office/drawing/2014/main" id="{18E888AA-D35B-AE4C-90FA-C2A7AF9334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8" name="Line 283">
                <a:extLst>
                  <a:ext uri="{FF2B5EF4-FFF2-40B4-BE49-F238E27FC236}">
                    <a16:creationId xmlns:a16="http://schemas.microsoft.com/office/drawing/2014/main" id="{B8D4E8F1-7790-4D40-A0EB-41F3ADEAB4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9" name="Line 284">
                <a:extLst>
                  <a:ext uri="{FF2B5EF4-FFF2-40B4-BE49-F238E27FC236}">
                    <a16:creationId xmlns:a16="http://schemas.microsoft.com/office/drawing/2014/main" id="{D429B434-2C40-F74E-8CAE-0FC7B53465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pic>
          <p:nvPicPr>
            <p:cNvPr id="164" name="Picture 399" descr="cell_tower_radiation copy">
              <a:extLst>
                <a:ext uri="{FF2B5EF4-FFF2-40B4-BE49-F238E27FC236}">
                  <a16:creationId xmlns:a16="http://schemas.microsoft.com/office/drawing/2014/main" id="{A9CD3D46-2E69-B845-B173-09090C1C4E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0" name="Group 356">
            <a:extLst>
              <a:ext uri="{FF2B5EF4-FFF2-40B4-BE49-F238E27FC236}">
                <a16:creationId xmlns:a16="http://schemas.microsoft.com/office/drawing/2014/main" id="{8FC9C87C-2193-FD4F-BA1A-A7FDAA554282}"/>
              </a:ext>
            </a:extLst>
          </p:cNvPr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181" name="Picture 354" descr="laptop_stylized_small">
              <a:extLst>
                <a:ext uri="{FF2B5EF4-FFF2-40B4-BE49-F238E27FC236}">
                  <a16:creationId xmlns:a16="http://schemas.microsoft.com/office/drawing/2014/main" id="{21BC2357-8DAB-214A-992E-C0220012BD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2" name="Picture 355" descr="antenna_stylized">
              <a:extLst>
                <a:ext uri="{FF2B5EF4-FFF2-40B4-BE49-F238E27FC236}">
                  <a16:creationId xmlns:a16="http://schemas.microsoft.com/office/drawing/2014/main" id="{FD2019DB-E154-D74C-9D01-E47FB81401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3" name="Group 356">
            <a:extLst>
              <a:ext uri="{FF2B5EF4-FFF2-40B4-BE49-F238E27FC236}">
                <a16:creationId xmlns:a16="http://schemas.microsoft.com/office/drawing/2014/main" id="{72BBF72D-947D-B841-83D8-A2FA489C0CFA}"/>
              </a:ext>
            </a:extLst>
          </p:cNvPr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184" name="Picture 354" descr="laptop_stylized_small">
              <a:extLst>
                <a:ext uri="{FF2B5EF4-FFF2-40B4-BE49-F238E27FC236}">
                  <a16:creationId xmlns:a16="http://schemas.microsoft.com/office/drawing/2014/main" id="{836F4D94-BCDF-3542-A343-115E952ED2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" name="Picture 355" descr="antenna_stylized">
              <a:extLst>
                <a:ext uri="{FF2B5EF4-FFF2-40B4-BE49-F238E27FC236}">
                  <a16:creationId xmlns:a16="http://schemas.microsoft.com/office/drawing/2014/main" id="{B4D8151E-705C-EE40-B724-E0B69FCF06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6" name="Group 356">
            <a:extLst>
              <a:ext uri="{FF2B5EF4-FFF2-40B4-BE49-F238E27FC236}">
                <a16:creationId xmlns:a16="http://schemas.microsoft.com/office/drawing/2014/main" id="{90CF8AA6-D241-564C-A835-C42E9A50FB94}"/>
              </a:ext>
            </a:extLst>
          </p:cNvPr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187" name="Picture 354" descr="laptop_stylized_small">
              <a:extLst>
                <a:ext uri="{FF2B5EF4-FFF2-40B4-BE49-F238E27FC236}">
                  <a16:creationId xmlns:a16="http://schemas.microsoft.com/office/drawing/2014/main" id="{EA37CFAF-38EB-2545-8F20-380411EFBC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8" name="Picture 355" descr="antenna_stylized">
              <a:extLst>
                <a:ext uri="{FF2B5EF4-FFF2-40B4-BE49-F238E27FC236}">
                  <a16:creationId xmlns:a16="http://schemas.microsoft.com/office/drawing/2014/main" id="{79DFDD41-1102-684C-B91C-88ADEBF387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9" name="Group 403">
            <a:extLst>
              <a:ext uri="{FF2B5EF4-FFF2-40B4-BE49-F238E27FC236}">
                <a16:creationId xmlns:a16="http://schemas.microsoft.com/office/drawing/2014/main" id="{3D48FC39-032B-A342-BFD0-33CBD6CB3A7F}"/>
              </a:ext>
            </a:extLst>
          </p:cNvPr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190" name="Picture 364" descr="iphone_stylized_small">
              <a:extLst>
                <a:ext uri="{FF2B5EF4-FFF2-40B4-BE49-F238E27FC236}">
                  <a16:creationId xmlns:a16="http://schemas.microsoft.com/office/drawing/2014/main" id="{D28B1A7C-E2CC-BE4F-8868-8685B04387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1" name="Picture 402" descr="antenna_radiation_stylized">
              <a:extLst>
                <a:ext uri="{FF2B5EF4-FFF2-40B4-BE49-F238E27FC236}">
                  <a16:creationId xmlns:a16="http://schemas.microsoft.com/office/drawing/2014/main" id="{5BB3FE4E-87C2-8246-82D8-D49345DCDF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2" name="Group 403">
            <a:extLst>
              <a:ext uri="{FF2B5EF4-FFF2-40B4-BE49-F238E27FC236}">
                <a16:creationId xmlns:a16="http://schemas.microsoft.com/office/drawing/2014/main" id="{86FB4197-A7C7-2C4B-87E5-4528376C50B4}"/>
              </a:ext>
            </a:extLst>
          </p:cNvPr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193" name="Picture 364" descr="iphone_stylized_small">
              <a:extLst>
                <a:ext uri="{FF2B5EF4-FFF2-40B4-BE49-F238E27FC236}">
                  <a16:creationId xmlns:a16="http://schemas.microsoft.com/office/drawing/2014/main" id="{0C0CDB8A-DE3D-5F4A-A881-49C3DC0504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" name="Picture 402" descr="antenna_radiation_stylized">
              <a:extLst>
                <a:ext uri="{FF2B5EF4-FFF2-40B4-BE49-F238E27FC236}">
                  <a16:creationId xmlns:a16="http://schemas.microsoft.com/office/drawing/2014/main" id="{FBB79140-E464-FA4E-BC03-E9D77416B1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5" name="Group 356">
            <a:extLst>
              <a:ext uri="{FF2B5EF4-FFF2-40B4-BE49-F238E27FC236}">
                <a16:creationId xmlns:a16="http://schemas.microsoft.com/office/drawing/2014/main" id="{814B233D-4B4F-8340-BCC6-0250B96E73AE}"/>
              </a:ext>
            </a:extLst>
          </p:cNvPr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196" name="Picture 354" descr="laptop_stylized_small">
              <a:extLst>
                <a:ext uri="{FF2B5EF4-FFF2-40B4-BE49-F238E27FC236}">
                  <a16:creationId xmlns:a16="http://schemas.microsoft.com/office/drawing/2014/main" id="{EC5C806D-D5CA-5A4B-958A-3D3885D635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7" name="Picture 355" descr="antenna_stylized">
              <a:extLst>
                <a:ext uri="{FF2B5EF4-FFF2-40B4-BE49-F238E27FC236}">
                  <a16:creationId xmlns:a16="http://schemas.microsoft.com/office/drawing/2014/main" id="{22DE5A99-B75E-E846-A9CA-B5A4A8A086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8" name="Group 356">
            <a:extLst>
              <a:ext uri="{FF2B5EF4-FFF2-40B4-BE49-F238E27FC236}">
                <a16:creationId xmlns:a16="http://schemas.microsoft.com/office/drawing/2014/main" id="{44A62913-19C4-CF45-A43E-AF4966B1C6B9}"/>
              </a:ext>
            </a:extLst>
          </p:cNvPr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199" name="Picture 354" descr="laptop_stylized_small">
              <a:extLst>
                <a:ext uri="{FF2B5EF4-FFF2-40B4-BE49-F238E27FC236}">
                  <a16:creationId xmlns:a16="http://schemas.microsoft.com/office/drawing/2014/main" id="{2C6FC57A-B2AA-024C-AA50-833F87F56B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0" name="Picture 355" descr="antenna_stylized">
              <a:extLst>
                <a:ext uri="{FF2B5EF4-FFF2-40B4-BE49-F238E27FC236}">
                  <a16:creationId xmlns:a16="http://schemas.microsoft.com/office/drawing/2014/main" id="{A7408C9B-0424-4D46-A3CB-20DA2F9659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1" name="Group 403">
            <a:extLst>
              <a:ext uri="{FF2B5EF4-FFF2-40B4-BE49-F238E27FC236}">
                <a16:creationId xmlns:a16="http://schemas.microsoft.com/office/drawing/2014/main" id="{8BF4494C-B45F-EA42-8D3E-0E8E92701DEB}"/>
              </a:ext>
            </a:extLst>
          </p:cNvPr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202" name="Picture 364" descr="iphone_stylized_small">
              <a:extLst>
                <a:ext uri="{FF2B5EF4-FFF2-40B4-BE49-F238E27FC236}">
                  <a16:creationId xmlns:a16="http://schemas.microsoft.com/office/drawing/2014/main" id="{F9290FEC-F0ED-A746-9BCA-11DE56BF8C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" name="Picture 402" descr="antenna_radiation_stylized">
              <a:extLst>
                <a:ext uri="{FF2B5EF4-FFF2-40B4-BE49-F238E27FC236}">
                  <a16:creationId xmlns:a16="http://schemas.microsoft.com/office/drawing/2014/main" id="{7F0B6E3C-FE7C-8244-BFE5-BB2FF84C83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" name="Group 142">
            <a:extLst>
              <a:ext uri="{FF2B5EF4-FFF2-40B4-BE49-F238E27FC236}">
                <a16:creationId xmlns:a16="http://schemas.microsoft.com/office/drawing/2014/main" id="{05787F7C-D6F9-5148-A1C8-AE0EF1035320}"/>
              </a:ext>
            </a:extLst>
          </p:cNvPr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205" name="Group 398">
              <a:extLst>
                <a:ext uri="{FF2B5EF4-FFF2-40B4-BE49-F238E27FC236}">
                  <a16:creationId xmlns:a16="http://schemas.microsoft.com/office/drawing/2014/main" id="{DEF19A22-8F91-6842-8109-AEB66C6A5A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07" name="Line 270">
                <a:extLst>
                  <a:ext uri="{FF2B5EF4-FFF2-40B4-BE49-F238E27FC236}">
                    <a16:creationId xmlns:a16="http://schemas.microsoft.com/office/drawing/2014/main" id="{E417E1DB-608C-9848-9F0A-5122753DA8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8" name="Line 271">
                <a:extLst>
                  <a:ext uri="{FF2B5EF4-FFF2-40B4-BE49-F238E27FC236}">
                    <a16:creationId xmlns:a16="http://schemas.microsoft.com/office/drawing/2014/main" id="{3B2D533F-D1A2-B24B-A569-AA613E9225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9" name="Line 272">
                <a:extLst>
                  <a:ext uri="{FF2B5EF4-FFF2-40B4-BE49-F238E27FC236}">
                    <a16:creationId xmlns:a16="http://schemas.microsoft.com/office/drawing/2014/main" id="{F887C580-CEC3-4746-B37A-5E728888A4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0" name="Line 273">
                <a:extLst>
                  <a:ext uri="{FF2B5EF4-FFF2-40B4-BE49-F238E27FC236}">
                    <a16:creationId xmlns:a16="http://schemas.microsoft.com/office/drawing/2014/main" id="{5069F6B6-EC0B-9443-B3DF-EC160AF3C2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1" name="Line 274">
                <a:extLst>
                  <a:ext uri="{FF2B5EF4-FFF2-40B4-BE49-F238E27FC236}">
                    <a16:creationId xmlns:a16="http://schemas.microsoft.com/office/drawing/2014/main" id="{148C5F81-3D28-1B46-BC25-8FFB6E9BBB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" name="Line 275">
                <a:extLst>
                  <a:ext uri="{FF2B5EF4-FFF2-40B4-BE49-F238E27FC236}">
                    <a16:creationId xmlns:a16="http://schemas.microsoft.com/office/drawing/2014/main" id="{E994C03E-7A8C-7649-B94A-FFE6213CF3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3" name="Line 276">
                <a:extLst>
                  <a:ext uri="{FF2B5EF4-FFF2-40B4-BE49-F238E27FC236}">
                    <a16:creationId xmlns:a16="http://schemas.microsoft.com/office/drawing/2014/main" id="{3D5CC52A-81FD-E049-A4D9-6576D1FA69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4" name="Line 277">
                <a:extLst>
                  <a:ext uri="{FF2B5EF4-FFF2-40B4-BE49-F238E27FC236}">
                    <a16:creationId xmlns:a16="http://schemas.microsoft.com/office/drawing/2014/main" id="{3ED01E6D-C154-C542-A593-1C66F05106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5" name="Line 278">
                <a:extLst>
                  <a:ext uri="{FF2B5EF4-FFF2-40B4-BE49-F238E27FC236}">
                    <a16:creationId xmlns:a16="http://schemas.microsoft.com/office/drawing/2014/main" id="{F83323B0-0B99-0747-B347-8742C2532B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6" name="Line 279">
                <a:extLst>
                  <a:ext uri="{FF2B5EF4-FFF2-40B4-BE49-F238E27FC236}">
                    <a16:creationId xmlns:a16="http://schemas.microsoft.com/office/drawing/2014/main" id="{BC214760-2F6D-A54C-96DB-B2563CA355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7" name="Line 280">
                <a:extLst>
                  <a:ext uri="{FF2B5EF4-FFF2-40B4-BE49-F238E27FC236}">
                    <a16:creationId xmlns:a16="http://schemas.microsoft.com/office/drawing/2014/main" id="{A0160D0F-A86D-4241-B44D-6E98425F86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8" name="Line 281">
                <a:extLst>
                  <a:ext uri="{FF2B5EF4-FFF2-40B4-BE49-F238E27FC236}">
                    <a16:creationId xmlns:a16="http://schemas.microsoft.com/office/drawing/2014/main" id="{3ABDB358-8829-E54F-AB3F-14EB8832BE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9" name="Line 282">
                <a:extLst>
                  <a:ext uri="{FF2B5EF4-FFF2-40B4-BE49-F238E27FC236}">
                    <a16:creationId xmlns:a16="http://schemas.microsoft.com/office/drawing/2014/main" id="{030D6FBA-2C96-C74F-A538-CE828952DF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0" name="Line 283">
                <a:extLst>
                  <a:ext uri="{FF2B5EF4-FFF2-40B4-BE49-F238E27FC236}">
                    <a16:creationId xmlns:a16="http://schemas.microsoft.com/office/drawing/2014/main" id="{444C9AF6-B194-1F4D-9498-4133CAD31F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1" name="Line 284">
                <a:extLst>
                  <a:ext uri="{FF2B5EF4-FFF2-40B4-BE49-F238E27FC236}">
                    <a16:creationId xmlns:a16="http://schemas.microsoft.com/office/drawing/2014/main" id="{1007F074-DD2C-A041-8028-27935643FE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pic>
          <p:nvPicPr>
            <p:cNvPr id="206" name="Picture 399" descr="cell_tower_radiation copy">
              <a:extLst>
                <a:ext uri="{FF2B5EF4-FFF2-40B4-BE49-F238E27FC236}">
                  <a16:creationId xmlns:a16="http://schemas.microsoft.com/office/drawing/2014/main" id="{05BFEF5A-A9A7-8E49-BE1F-03DCB72C00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2" name="Group 356">
            <a:extLst>
              <a:ext uri="{FF2B5EF4-FFF2-40B4-BE49-F238E27FC236}">
                <a16:creationId xmlns:a16="http://schemas.microsoft.com/office/drawing/2014/main" id="{FE7D4943-DFC4-1049-B8CF-FEDA6FD746B2}"/>
              </a:ext>
            </a:extLst>
          </p:cNvPr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223" name="Picture 354" descr="laptop_stylized_small">
              <a:extLst>
                <a:ext uri="{FF2B5EF4-FFF2-40B4-BE49-F238E27FC236}">
                  <a16:creationId xmlns:a16="http://schemas.microsoft.com/office/drawing/2014/main" id="{1B9DAB19-8344-BD4E-8CEC-E817948435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4" name="Picture 355" descr="antenna_stylized">
              <a:extLst>
                <a:ext uri="{FF2B5EF4-FFF2-40B4-BE49-F238E27FC236}">
                  <a16:creationId xmlns:a16="http://schemas.microsoft.com/office/drawing/2014/main" id="{EBC88AD6-BA3E-324A-A0BF-8DF9D89E18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" name="Group 356">
            <a:extLst>
              <a:ext uri="{FF2B5EF4-FFF2-40B4-BE49-F238E27FC236}">
                <a16:creationId xmlns:a16="http://schemas.microsoft.com/office/drawing/2014/main" id="{E2A474A7-8A71-AC43-9403-5CD64CFABC6B}"/>
              </a:ext>
            </a:extLst>
          </p:cNvPr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226" name="Picture 354" descr="laptop_stylized_small">
              <a:extLst>
                <a:ext uri="{FF2B5EF4-FFF2-40B4-BE49-F238E27FC236}">
                  <a16:creationId xmlns:a16="http://schemas.microsoft.com/office/drawing/2014/main" id="{F44CEA56-C9A6-9141-81A0-8DCC3E2F58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7" name="Picture 355" descr="antenna_stylized">
              <a:extLst>
                <a:ext uri="{FF2B5EF4-FFF2-40B4-BE49-F238E27FC236}">
                  <a16:creationId xmlns:a16="http://schemas.microsoft.com/office/drawing/2014/main" id="{0C57F82F-4D98-D54F-81F8-DA60E1261D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8" name="Group 356">
            <a:extLst>
              <a:ext uri="{FF2B5EF4-FFF2-40B4-BE49-F238E27FC236}">
                <a16:creationId xmlns:a16="http://schemas.microsoft.com/office/drawing/2014/main" id="{07CEAB6C-C9D1-9A47-BAA4-4D786E6D429A}"/>
              </a:ext>
            </a:extLst>
          </p:cNvPr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229" name="Picture 354" descr="laptop_stylized_small">
              <a:extLst>
                <a:ext uri="{FF2B5EF4-FFF2-40B4-BE49-F238E27FC236}">
                  <a16:creationId xmlns:a16="http://schemas.microsoft.com/office/drawing/2014/main" id="{66EB1CC5-C145-7141-AE88-FDE185E245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0" name="Picture 355" descr="antenna_stylized">
              <a:extLst>
                <a:ext uri="{FF2B5EF4-FFF2-40B4-BE49-F238E27FC236}">
                  <a16:creationId xmlns:a16="http://schemas.microsoft.com/office/drawing/2014/main" id="{CBA3A680-EE48-5C4A-B84E-4A1FCE5487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1" name="Group 403">
            <a:extLst>
              <a:ext uri="{FF2B5EF4-FFF2-40B4-BE49-F238E27FC236}">
                <a16:creationId xmlns:a16="http://schemas.microsoft.com/office/drawing/2014/main" id="{E09A0004-7386-EF43-AE45-070A340FAD3F}"/>
              </a:ext>
            </a:extLst>
          </p:cNvPr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232" name="Picture 364" descr="iphone_stylized_small">
              <a:extLst>
                <a:ext uri="{FF2B5EF4-FFF2-40B4-BE49-F238E27FC236}">
                  <a16:creationId xmlns:a16="http://schemas.microsoft.com/office/drawing/2014/main" id="{D04F1FE1-F105-E24F-BD11-05351E3FC7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3" name="Picture 402" descr="antenna_radiation_stylized">
              <a:extLst>
                <a:ext uri="{FF2B5EF4-FFF2-40B4-BE49-F238E27FC236}">
                  <a16:creationId xmlns:a16="http://schemas.microsoft.com/office/drawing/2014/main" id="{8995403E-B75E-864E-A3AC-A8BADEA4FA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4" name="Group 356">
            <a:extLst>
              <a:ext uri="{FF2B5EF4-FFF2-40B4-BE49-F238E27FC236}">
                <a16:creationId xmlns:a16="http://schemas.microsoft.com/office/drawing/2014/main" id="{45D88A96-1BEF-AF40-9EF4-F653E8F6912B}"/>
              </a:ext>
            </a:extLst>
          </p:cNvPr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235" name="Picture 354" descr="laptop_stylized_small">
              <a:extLst>
                <a:ext uri="{FF2B5EF4-FFF2-40B4-BE49-F238E27FC236}">
                  <a16:creationId xmlns:a16="http://schemas.microsoft.com/office/drawing/2014/main" id="{5CA82CB5-E7B6-C445-B684-658BC5C331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" name="Picture 355" descr="antenna_stylized">
              <a:extLst>
                <a:ext uri="{FF2B5EF4-FFF2-40B4-BE49-F238E27FC236}">
                  <a16:creationId xmlns:a16="http://schemas.microsoft.com/office/drawing/2014/main" id="{75F9DB31-6339-494A-A074-B9A0B45169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7" name="Group 403">
            <a:extLst>
              <a:ext uri="{FF2B5EF4-FFF2-40B4-BE49-F238E27FC236}">
                <a16:creationId xmlns:a16="http://schemas.microsoft.com/office/drawing/2014/main" id="{EF99A882-0F7D-1340-8F07-148A4616940E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238" name="Picture 364" descr="iphone_stylized_small">
              <a:extLst>
                <a:ext uri="{FF2B5EF4-FFF2-40B4-BE49-F238E27FC236}">
                  <a16:creationId xmlns:a16="http://schemas.microsoft.com/office/drawing/2014/main" id="{8C6A6BBA-51E0-724F-AB7E-9DE15DF9F0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9" name="Picture 402" descr="antenna_radiation_stylized">
              <a:extLst>
                <a:ext uri="{FF2B5EF4-FFF2-40B4-BE49-F238E27FC236}">
                  <a16:creationId xmlns:a16="http://schemas.microsoft.com/office/drawing/2014/main" id="{E51015F6-50FB-094B-BDF9-2FE77B0330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0" name="Line 63">
            <a:extLst>
              <a:ext uri="{FF2B5EF4-FFF2-40B4-BE49-F238E27FC236}">
                <a16:creationId xmlns:a16="http://schemas.microsoft.com/office/drawing/2014/main" id="{CCB97428-BD70-4E49-A590-83AF71EA820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41" name="Line 34">
            <a:extLst>
              <a:ext uri="{FF2B5EF4-FFF2-40B4-BE49-F238E27FC236}">
                <a16:creationId xmlns:a16="http://schemas.microsoft.com/office/drawing/2014/main" id="{4FC66219-F808-FD4D-9B59-86F203C09C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242" name="Group 6">
            <a:extLst>
              <a:ext uri="{FF2B5EF4-FFF2-40B4-BE49-F238E27FC236}">
                <a16:creationId xmlns:a16="http://schemas.microsoft.com/office/drawing/2014/main" id="{C361E706-F3A3-CF44-AE02-BA0595774CD9}"/>
              </a:ext>
            </a:extLst>
          </p:cNvPr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243" name="Freeform 7">
              <a:extLst>
                <a:ext uri="{FF2B5EF4-FFF2-40B4-BE49-F238E27FC236}">
                  <a16:creationId xmlns:a16="http://schemas.microsoft.com/office/drawing/2014/main" id="{393C90C1-E2F5-7E4D-9330-704828EC3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4" name="Text Box 8">
              <a:extLst>
                <a:ext uri="{FF2B5EF4-FFF2-40B4-BE49-F238E27FC236}">
                  <a16:creationId xmlns:a16="http://schemas.microsoft.com/office/drawing/2014/main" id="{91AB3FE3-6836-1F44-BEB7-C93EF507CF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6" y="2030"/>
              <a:ext cx="108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wired network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  <p:sp>
        <p:nvSpPr>
          <p:cNvPr id="256" name="Rectangle 64">
            <a:extLst>
              <a:ext uri="{FF2B5EF4-FFF2-40B4-BE49-F238E27FC236}">
                <a16:creationId xmlns:a16="http://schemas.microsoft.com/office/drawing/2014/main" id="{6AA6881B-4358-FF4E-A4CC-2B9126420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1400" y="1621631"/>
            <a:ext cx="5486399" cy="2188369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257" name="Rectangle 65">
            <a:extLst>
              <a:ext uri="{FF2B5EF4-FFF2-40B4-BE49-F238E27FC236}">
                <a16:creationId xmlns:a16="http://schemas.microsoft.com/office/drawing/2014/main" id="{D3DD057D-1216-6143-801F-C09B36730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2688" y="1485900"/>
            <a:ext cx="2030412" cy="312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258" name="Rectangle 66">
            <a:extLst>
              <a:ext uri="{FF2B5EF4-FFF2-40B4-BE49-F238E27FC236}">
                <a16:creationId xmlns:a16="http://schemas.microsoft.com/office/drawing/2014/main" id="{AFF8804D-A907-D64D-B296-CED28A197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9500" y="1412875"/>
            <a:ext cx="5397500" cy="25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800" dirty="0">
                <a:cs typeface="+mn-cs"/>
              </a:rPr>
              <a:t> base station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+mn-cs"/>
              </a:rPr>
              <a:t>typically connected to wired network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+mn-cs"/>
              </a:rPr>
              <a:t>relay - responsible for sending packets between wired network and wireless host(s) in its </a:t>
            </a:r>
            <a:r>
              <a:rPr lang="en-US" sz="2400" dirty="0"/>
              <a:t>“</a:t>
            </a:r>
            <a:r>
              <a:rPr lang="en-US" sz="2400" dirty="0">
                <a:cs typeface="+mn-cs"/>
              </a:rPr>
              <a:t>area</a:t>
            </a:r>
            <a:r>
              <a:rPr lang="en-US" sz="2400" dirty="0"/>
              <a:t>”</a:t>
            </a:r>
            <a:endParaRPr lang="en-US" sz="2400" dirty="0">
              <a:cs typeface="+mn-cs"/>
            </a:endParaRPr>
          </a:p>
          <a:p>
            <a:pPr marL="508000" lvl="1" indent="-2286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cs typeface="+mn-cs"/>
              </a:rPr>
              <a:t>e.g., cell towers,  802.11 access points </a:t>
            </a:r>
          </a:p>
        </p:txBody>
      </p:sp>
      <p:sp>
        <p:nvSpPr>
          <p:cNvPr id="262" name="Line 75">
            <a:extLst>
              <a:ext uri="{FF2B5EF4-FFF2-40B4-BE49-F238E27FC236}">
                <a16:creationId xmlns:a16="http://schemas.microsoft.com/office/drawing/2014/main" id="{A8073855-FFB7-4243-B73E-71BE7F0079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30899" y="3794124"/>
            <a:ext cx="1770063" cy="1552575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284" name="Rectangle 65">
            <a:extLst>
              <a:ext uri="{FF2B5EF4-FFF2-40B4-BE49-F238E27FC236}">
                <a16:creationId xmlns:a16="http://schemas.microsoft.com/office/drawing/2014/main" id="{DF949D2A-16AA-6549-B627-118C1D0EC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1587500"/>
            <a:ext cx="1358900" cy="312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grpSp>
        <p:nvGrpSpPr>
          <p:cNvPr id="263" name="Group 190">
            <a:extLst>
              <a:ext uri="{FF2B5EF4-FFF2-40B4-BE49-F238E27FC236}">
                <a16:creationId xmlns:a16="http://schemas.microsoft.com/office/drawing/2014/main" id="{AF5699E1-B44D-5047-9954-D0A83ED44246}"/>
              </a:ext>
            </a:extLst>
          </p:cNvPr>
          <p:cNvGrpSpPr>
            <a:grpSpLocks/>
          </p:cNvGrpSpPr>
          <p:nvPr/>
        </p:nvGrpSpPr>
        <p:grpSpPr bwMode="auto">
          <a:xfrm>
            <a:off x="10258425" y="1214438"/>
            <a:ext cx="458788" cy="620712"/>
            <a:chOff x="5955030" y="3031808"/>
            <a:chExt cx="914400" cy="1398587"/>
          </a:xfrm>
        </p:grpSpPr>
        <p:grpSp>
          <p:nvGrpSpPr>
            <p:cNvPr id="264" name="Group 398">
              <a:extLst>
                <a:ext uri="{FF2B5EF4-FFF2-40B4-BE49-F238E27FC236}">
                  <a16:creationId xmlns:a16="http://schemas.microsoft.com/office/drawing/2014/main" id="{806484FB-7958-7247-8BEE-0D5BFB63A5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66" name="Line 270">
                <a:extLst>
                  <a:ext uri="{FF2B5EF4-FFF2-40B4-BE49-F238E27FC236}">
                    <a16:creationId xmlns:a16="http://schemas.microsoft.com/office/drawing/2014/main" id="{27275B54-E4E9-344E-8181-84B435A41D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  <p:sp>
            <p:nvSpPr>
              <p:cNvPr id="267" name="Line 271">
                <a:extLst>
                  <a:ext uri="{FF2B5EF4-FFF2-40B4-BE49-F238E27FC236}">
                    <a16:creationId xmlns:a16="http://schemas.microsoft.com/office/drawing/2014/main" id="{DC4A4B3B-4463-644E-9D78-B5EEEB6FB5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  <p:sp>
            <p:nvSpPr>
              <p:cNvPr id="268" name="Line 272">
                <a:extLst>
                  <a:ext uri="{FF2B5EF4-FFF2-40B4-BE49-F238E27FC236}">
                    <a16:creationId xmlns:a16="http://schemas.microsoft.com/office/drawing/2014/main" id="{C6633AAF-EE07-0142-99BC-CEFF96A95C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  <p:sp>
            <p:nvSpPr>
              <p:cNvPr id="269" name="Line 273">
                <a:extLst>
                  <a:ext uri="{FF2B5EF4-FFF2-40B4-BE49-F238E27FC236}">
                    <a16:creationId xmlns:a16="http://schemas.microsoft.com/office/drawing/2014/main" id="{6AA78A1D-1234-4745-9F8E-4BAE67844B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  <p:sp>
            <p:nvSpPr>
              <p:cNvPr id="270" name="Line 274">
                <a:extLst>
                  <a:ext uri="{FF2B5EF4-FFF2-40B4-BE49-F238E27FC236}">
                    <a16:creationId xmlns:a16="http://schemas.microsoft.com/office/drawing/2014/main" id="{CEACD629-D460-A245-8055-9AC8BE599E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  <p:sp>
            <p:nvSpPr>
              <p:cNvPr id="271" name="Line 275">
                <a:extLst>
                  <a:ext uri="{FF2B5EF4-FFF2-40B4-BE49-F238E27FC236}">
                    <a16:creationId xmlns:a16="http://schemas.microsoft.com/office/drawing/2014/main" id="{BB8181ED-9DB7-1442-B504-9A5F576CD2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  <p:sp>
            <p:nvSpPr>
              <p:cNvPr id="272" name="Line 276">
                <a:extLst>
                  <a:ext uri="{FF2B5EF4-FFF2-40B4-BE49-F238E27FC236}">
                    <a16:creationId xmlns:a16="http://schemas.microsoft.com/office/drawing/2014/main" id="{0BB66F43-5CAC-FB42-9429-881A63DB42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  <p:sp>
            <p:nvSpPr>
              <p:cNvPr id="273" name="Line 277">
                <a:extLst>
                  <a:ext uri="{FF2B5EF4-FFF2-40B4-BE49-F238E27FC236}">
                    <a16:creationId xmlns:a16="http://schemas.microsoft.com/office/drawing/2014/main" id="{FCBD4696-D541-BF42-A408-8BA8358A3C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  <p:sp>
            <p:nvSpPr>
              <p:cNvPr id="274" name="Line 278">
                <a:extLst>
                  <a:ext uri="{FF2B5EF4-FFF2-40B4-BE49-F238E27FC236}">
                    <a16:creationId xmlns:a16="http://schemas.microsoft.com/office/drawing/2014/main" id="{EC238CC5-8B26-7944-8E06-E739A295B3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  <p:sp>
            <p:nvSpPr>
              <p:cNvPr id="275" name="Line 279">
                <a:extLst>
                  <a:ext uri="{FF2B5EF4-FFF2-40B4-BE49-F238E27FC236}">
                    <a16:creationId xmlns:a16="http://schemas.microsoft.com/office/drawing/2014/main" id="{E7C21F0C-FC09-1E48-B777-76DA61D20C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  <p:sp>
            <p:nvSpPr>
              <p:cNvPr id="276" name="Line 280">
                <a:extLst>
                  <a:ext uri="{FF2B5EF4-FFF2-40B4-BE49-F238E27FC236}">
                    <a16:creationId xmlns:a16="http://schemas.microsoft.com/office/drawing/2014/main" id="{1D2DA39A-CC3C-0645-B501-BC54F65CD3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  <p:sp>
            <p:nvSpPr>
              <p:cNvPr id="277" name="Line 281">
                <a:extLst>
                  <a:ext uri="{FF2B5EF4-FFF2-40B4-BE49-F238E27FC236}">
                    <a16:creationId xmlns:a16="http://schemas.microsoft.com/office/drawing/2014/main" id="{EA2D075B-81E5-784B-9EF8-3CBF054436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  <p:sp>
            <p:nvSpPr>
              <p:cNvPr id="278" name="Line 282">
                <a:extLst>
                  <a:ext uri="{FF2B5EF4-FFF2-40B4-BE49-F238E27FC236}">
                    <a16:creationId xmlns:a16="http://schemas.microsoft.com/office/drawing/2014/main" id="{575FE7C0-166B-0641-9079-0E45C71516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  <p:sp>
            <p:nvSpPr>
              <p:cNvPr id="279" name="Line 283">
                <a:extLst>
                  <a:ext uri="{FF2B5EF4-FFF2-40B4-BE49-F238E27FC236}">
                    <a16:creationId xmlns:a16="http://schemas.microsoft.com/office/drawing/2014/main" id="{DCF71BEB-82A4-7D44-B7BE-5FF6363BBE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  <p:sp>
            <p:nvSpPr>
              <p:cNvPr id="280" name="Line 284">
                <a:extLst>
                  <a:ext uri="{FF2B5EF4-FFF2-40B4-BE49-F238E27FC236}">
                    <a16:creationId xmlns:a16="http://schemas.microsoft.com/office/drawing/2014/main" id="{D40A2DA9-2533-2040-92F4-233F8B92E0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</p:grpSp>
        <p:pic>
          <p:nvPicPr>
            <p:cNvPr id="265" name="Picture 399" descr="cell_tower_radiation copy">
              <a:extLst>
                <a:ext uri="{FF2B5EF4-FFF2-40B4-BE49-F238E27FC236}">
                  <a16:creationId xmlns:a16="http://schemas.microsoft.com/office/drawing/2014/main" id="{931FB936-CE8A-944F-A035-21C703FD2A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1" name="Group 361">
            <a:extLst>
              <a:ext uri="{FF2B5EF4-FFF2-40B4-BE49-F238E27FC236}">
                <a16:creationId xmlns:a16="http://schemas.microsoft.com/office/drawing/2014/main" id="{4A514C10-36AD-C047-9DCA-0C60D7FFD481}"/>
              </a:ext>
            </a:extLst>
          </p:cNvPr>
          <p:cNvGrpSpPr>
            <a:grpSpLocks/>
          </p:cNvGrpSpPr>
          <p:nvPr/>
        </p:nvGrpSpPr>
        <p:grpSpPr bwMode="auto">
          <a:xfrm>
            <a:off x="9648825" y="1355725"/>
            <a:ext cx="590550" cy="501650"/>
            <a:chOff x="2967" y="478"/>
            <a:chExt cx="788" cy="625"/>
          </a:xfrm>
        </p:grpSpPr>
        <p:pic>
          <p:nvPicPr>
            <p:cNvPr id="282" name="Picture 358" descr="access_point_stylized_small">
              <a:extLst>
                <a:ext uri="{FF2B5EF4-FFF2-40B4-BE49-F238E27FC236}">
                  <a16:creationId xmlns:a16="http://schemas.microsoft.com/office/drawing/2014/main" id="{F5572894-4F42-B145-A40E-F9233C4CAD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3" name="Picture 360" descr="antenna_radiation_stylized">
              <a:extLst>
                <a:ext uri="{FF2B5EF4-FFF2-40B4-BE49-F238E27FC236}">
                  <a16:creationId xmlns:a16="http://schemas.microsoft.com/office/drawing/2014/main" id="{A24360A3-C842-C243-846B-4B82E967F0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5" name="Line 75">
            <a:extLst>
              <a:ext uri="{FF2B5EF4-FFF2-40B4-BE49-F238E27FC236}">
                <a16:creationId xmlns:a16="http://schemas.microsoft.com/office/drawing/2014/main" id="{5B9CA4A4-32DA-EE41-8D67-FD891F4206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49498" y="3810000"/>
            <a:ext cx="5334001" cy="685799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78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35921"/>
            <a:ext cx="10515600" cy="894622"/>
          </a:xfrm>
        </p:spPr>
        <p:txBody>
          <a:bodyPr/>
          <a:lstStyle/>
          <a:p>
            <a:r>
              <a:rPr lang="en-US" dirty="0"/>
              <a:t>Elements of a wireless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25" name="Oval 5">
            <a:extLst>
              <a:ext uri="{FF2B5EF4-FFF2-40B4-BE49-F238E27FC236}">
                <a16:creationId xmlns:a16="http://schemas.microsoft.com/office/drawing/2014/main" id="{6FD887B1-36B7-C042-AF16-EC543F193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6" name="Oval 11">
            <a:extLst>
              <a:ext uri="{FF2B5EF4-FFF2-40B4-BE49-F238E27FC236}">
                <a16:creationId xmlns:a16="http://schemas.microsoft.com/office/drawing/2014/main" id="{E4A6400A-EFEA-6943-B38A-9D6A4B5A9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7" name="Line 22">
            <a:extLst>
              <a:ext uri="{FF2B5EF4-FFF2-40B4-BE49-F238E27FC236}">
                <a16:creationId xmlns:a16="http://schemas.microsoft.com/office/drawing/2014/main" id="{7B958348-F69B-0945-B7D1-5D0DD9A351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8" name="Oval 23">
            <a:extLst>
              <a:ext uri="{FF2B5EF4-FFF2-40B4-BE49-F238E27FC236}">
                <a16:creationId xmlns:a16="http://schemas.microsoft.com/office/drawing/2014/main" id="{6DC7CEC3-9E37-6C43-B01A-57E7BFF18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9" name="Oval 38">
            <a:extLst>
              <a:ext uri="{FF2B5EF4-FFF2-40B4-BE49-F238E27FC236}">
                <a16:creationId xmlns:a16="http://schemas.microsoft.com/office/drawing/2014/main" id="{D2BE75E6-7844-934E-960A-D867D9A23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0" name="Line 59">
            <a:extLst>
              <a:ext uri="{FF2B5EF4-FFF2-40B4-BE49-F238E27FC236}">
                <a16:creationId xmlns:a16="http://schemas.microsoft.com/office/drawing/2014/main" id="{09A1ED68-4C61-C547-B087-02636BAFB272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1" name="Line 60">
            <a:extLst>
              <a:ext uri="{FF2B5EF4-FFF2-40B4-BE49-F238E27FC236}">
                <a16:creationId xmlns:a16="http://schemas.microsoft.com/office/drawing/2014/main" id="{DCF89B4B-F2C0-9B46-A017-74044CA88C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2" name="Line 61">
            <a:extLst>
              <a:ext uri="{FF2B5EF4-FFF2-40B4-BE49-F238E27FC236}">
                <a16:creationId xmlns:a16="http://schemas.microsoft.com/office/drawing/2014/main" id="{CB846523-0AE5-B44E-9CD4-A5780699DE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3" name="Line 62">
            <a:extLst>
              <a:ext uri="{FF2B5EF4-FFF2-40B4-BE49-F238E27FC236}">
                <a16:creationId xmlns:a16="http://schemas.microsoft.com/office/drawing/2014/main" id="{3D8D61FF-B178-A042-9F75-800F5BC23F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4" name="Line 64">
            <a:extLst>
              <a:ext uri="{FF2B5EF4-FFF2-40B4-BE49-F238E27FC236}">
                <a16:creationId xmlns:a16="http://schemas.microsoft.com/office/drawing/2014/main" id="{0E054FAC-6E60-6F42-9532-E4FBA10A89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35" name="Group 356">
            <a:extLst>
              <a:ext uri="{FF2B5EF4-FFF2-40B4-BE49-F238E27FC236}">
                <a16:creationId xmlns:a16="http://schemas.microsoft.com/office/drawing/2014/main" id="{33648B09-CC71-7244-88FB-21FDB43B1417}"/>
              </a:ext>
            </a:extLst>
          </p:cNvPr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136" name="Picture 354" descr="laptop_stylized_small">
              <a:extLst>
                <a:ext uri="{FF2B5EF4-FFF2-40B4-BE49-F238E27FC236}">
                  <a16:creationId xmlns:a16="http://schemas.microsoft.com/office/drawing/2014/main" id="{916388DC-DFC7-6644-A58A-7E3CE3A4F6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" name="Picture 355" descr="antenna_stylized">
              <a:extLst>
                <a:ext uri="{FF2B5EF4-FFF2-40B4-BE49-F238E27FC236}">
                  <a16:creationId xmlns:a16="http://schemas.microsoft.com/office/drawing/2014/main" id="{37884014-95FD-4041-8DD3-B67813446B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8" name="Group 361">
            <a:extLst>
              <a:ext uri="{FF2B5EF4-FFF2-40B4-BE49-F238E27FC236}">
                <a16:creationId xmlns:a16="http://schemas.microsoft.com/office/drawing/2014/main" id="{F0D83CBC-A45C-DB46-B426-BC3CB27E561A}"/>
              </a:ext>
            </a:extLst>
          </p:cNvPr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139" name="Picture 358" descr="access_point_stylized_small">
              <a:extLst>
                <a:ext uri="{FF2B5EF4-FFF2-40B4-BE49-F238E27FC236}">
                  <a16:creationId xmlns:a16="http://schemas.microsoft.com/office/drawing/2014/main" id="{5FE77BF3-1EFB-E041-BAC1-94C95522F1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" name="Picture 360" descr="antenna_radiation_stylized">
              <a:extLst>
                <a:ext uri="{FF2B5EF4-FFF2-40B4-BE49-F238E27FC236}">
                  <a16:creationId xmlns:a16="http://schemas.microsoft.com/office/drawing/2014/main" id="{ED27BB04-ED6E-0D4B-8FE8-C96C4F7B95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1" name="Group 1">
            <a:extLst>
              <a:ext uri="{FF2B5EF4-FFF2-40B4-BE49-F238E27FC236}">
                <a16:creationId xmlns:a16="http://schemas.microsoft.com/office/drawing/2014/main" id="{F8EB07E3-DFC0-A445-A33D-75C2AD0A9EF8}"/>
              </a:ext>
            </a:extLst>
          </p:cNvPr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142" name="Group 398">
              <a:extLst>
                <a:ext uri="{FF2B5EF4-FFF2-40B4-BE49-F238E27FC236}">
                  <a16:creationId xmlns:a16="http://schemas.microsoft.com/office/drawing/2014/main" id="{B220ABB4-ABAB-CE46-BE7A-ED482AEAA8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144" name="Line 270">
                <a:extLst>
                  <a:ext uri="{FF2B5EF4-FFF2-40B4-BE49-F238E27FC236}">
                    <a16:creationId xmlns:a16="http://schemas.microsoft.com/office/drawing/2014/main" id="{EB3D1AFB-9917-EB40-AEBE-C975E63F26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5" name="Line 271">
                <a:extLst>
                  <a:ext uri="{FF2B5EF4-FFF2-40B4-BE49-F238E27FC236}">
                    <a16:creationId xmlns:a16="http://schemas.microsoft.com/office/drawing/2014/main" id="{E08FC51C-048E-3E4D-9A0F-1FD8F96EBA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6" name="Line 272">
                <a:extLst>
                  <a:ext uri="{FF2B5EF4-FFF2-40B4-BE49-F238E27FC236}">
                    <a16:creationId xmlns:a16="http://schemas.microsoft.com/office/drawing/2014/main" id="{F60BFC20-FF60-2749-A1D5-607289DB41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7" name="Line 273">
                <a:extLst>
                  <a:ext uri="{FF2B5EF4-FFF2-40B4-BE49-F238E27FC236}">
                    <a16:creationId xmlns:a16="http://schemas.microsoft.com/office/drawing/2014/main" id="{512627BE-7F4B-E642-8B83-2CFC68BC44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8" name="Line 274">
                <a:extLst>
                  <a:ext uri="{FF2B5EF4-FFF2-40B4-BE49-F238E27FC236}">
                    <a16:creationId xmlns:a16="http://schemas.microsoft.com/office/drawing/2014/main" id="{4E8A0C01-D6A7-1F42-A4A2-1DC6B281EF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9" name="Line 275">
                <a:extLst>
                  <a:ext uri="{FF2B5EF4-FFF2-40B4-BE49-F238E27FC236}">
                    <a16:creationId xmlns:a16="http://schemas.microsoft.com/office/drawing/2014/main" id="{7438FAEA-A6F2-A246-8105-F54EDDC701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0" name="Line 276">
                <a:extLst>
                  <a:ext uri="{FF2B5EF4-FFF2-40B4-BE49-F238E27FC236}">
                    <a16:creationId xmlns:a16="http://schemas.microsoft.com/office/drawing/2014/main" id="{E69B15B3-9399-E041-878F-938173CDFF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1" name="Line 277">
                <a:extLst>
                  <a:ext uri="{FF2B5EF4-FFF2-40B4-BE49-F238E27FC236}">
                    <a16:creationId xmlns:a16="http://schemas.microsoft.com/office/drawing/2014/main" id="{1E4874DA-7ED7-874D-B991-AABE14689B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2" name="Line 278">
                <a:extLst>
                  <a:ext uri="{FF2B5EF4-FFF2-40B4-BE49-F238E27FC236}">
                    <a16:creationId xmlns:a16="http://schemas.microsoft.com/office/drawing/2014/main" id="{6D14A8CC-9625-344D-A6EB-3F17469C47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3" name="Line 279">
                <a:extLst>
                  <a:ext uri="{FF2B5EF4-FFF2-40B4-BE49-F238E27FC236}">
                    <a16:creationId xmlns:a16="http://schemas.microsoft.com/office/drawing/2014/main" id="{F87A61CD-1278-5C40-A7DA-1D6151D5DB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4" name="Line 280">
                <a:extLst>
                  <a:ext uri="{FF2B5EF4-FFF2-40B4-BE49-F238E27FC236}">
                    <a16:creationId xmlns:a16="http://schemas.microsoft.com/office/drawing/2014/main" id="{C0E5602D-DC2C-1843-8D4A-58D3A1ED1D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5" name="Line 281">
                <a:extLst>
                  <a:ext uri="{FF2B5EF4-FFF2-40B4-BE49-F238E27FC236}">
                    <a16:creationId xmlns:a16="http://schemas.microsoft.com/office/drawing/2014/main" id="{DD5E8B9D-A9BC-9746-BBCA-405945A54B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6" name="Line 282">
                <a:extLst>
                  <a:ext uri="{FF2B5EF4-FFF2-40B4-BE49-F238E27FC236}">
                    <a16:creationId xmlns:a16="http://schemas.microsoft.com/office/drawing/2014/main" id="{19AF81E9-349A-9344-8D71-5F08AE6BFF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7" name="Line 283">
                <a:extLst>
                  <a:ext uri="{FF2B5EF4-FFF2-40B4-BE49-F238E27FC236}">
                    <a16:creationId xmlns:a16="http://schemas.microsoft.com/office/drawing/2014/main" id="{84FD3D45-465C-2A4D-8826-8073E76792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8" name="Line 284">
                <a:extLst>
                  <a:ext uri="{FF2B5EF4-FFF2-40B4-BE49-F238E27FC236}">
                    <a16:creationId xmlns:a16="http://schemas.microsoft.com/office/drawing/2014/main" id="{236149EB-A521-C54B-978B-B2F3D2A80F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pic>
          <p:nvPicPr>
            <p:cNvPr id="143" name="Picture 399" descr="cell_tower_radiation copy">
              <a:extLst>
                <a:ext uri="{FF2B5EF4-FFF2-40B4-BE49-F238E27FC236}">
                  <a16:creationId xmlns:a16="http://schemas.microsoft.com/office/drawing/2014/main" id="{15477466-B0BB-D045-8469-CE320C8C19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9" name="Group 403">
            <a:extLst>
              <a:ext uri="{FF2B5EF4-FFF2-40B4-BE49-F238E27FC236}">
                <a16:creationId xmlns:a16="http://schemas.microsoft.com/office/drawing/2014/main" id="{7E28037A-7EFC-0B46-95B9-4678DDAA8EC2}"/>
              </a:ext>
            </a:extLst>
          </p:cNvPr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160" name="Picture 364" descr="iphone_stylized_small">
              <a:extLst>
                <a:ext uri="{FF2B5EF4-FFF2-40B4-BE49-F238E27FC236}">
                  <a16:creationId xmlns:a16="http://schemas.microsoft.com/office/drawing/2014/main" id="{C84FCFF4-A725-4549-A2E6-AB7B6D1964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1" name="Picture 402" descr="antenna_radiation_stylized">
              <a:extLst>
                <a:ext uri="{FF2B5EF4-FFF2-40B4-BE49-F238E27FC236}">
                  <a16:creationId xmlns:a16="http://schemas.microsoft.com/office/drawing/2014/main" id="{E54086FD-B992-B84A-9956-901A6D564E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2" name="Group 100">
            <a:extLst>
              <a:ext uri="{FF2B5EF4-FFF2-40B4-BE49-F238E27FC236}">
                <a16:creationId xmlns:a16="http://schemas.microsoft.com/office/drawing/2014/main" id="{E7C998EB-2394-544D-80BB-533A98F699A4}"/>
              </a:ext>
            </a:extLst>
          </p:cNvPr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163" name="Group 398">
              <a:extLst>
                <a:ext uri="{FF2B5EF4-FFF2-40B4-BE49-F238E27FC236}">
                  <a16:creationId xmlns:a16="http://schemas.microsoft.com/office/drawing/2014/main" id="{4BA56D45-414C-BE4C-9A22-F243E7D162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165" name="Line 270">
                <a:extLst>
                  <a:ext uri="{FF2B5EF4-FFF2-40B4-BE49-F238E27FC236}">
                    <a16:creationId xmlns:a16="http://schemas.microsoft.com/office/drawing/2014/main" id="{C419645E-7341-1E42-A987-8906510D2D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6" name="Line 271">
                <a:extLst>
                  <a:ext uri="{FF2B5EF4-FFF2-40B4-BE49-F238E27FC236}">
                    <a16:creationId xmlns:a16="http://schemas.microsoft.com/office/drawing/2014/main" id="{E3413CC8-503E-F54F-9020-EA30E1FB6B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7" name="Line 272">
                <a:extLst>
                  <a:ext uri="{FF2B5EF4-FFF2-40B4-BE49-F238E27FC236}">
                    <a16:creationId xmlns:a16="http://schemas.microsoft.com/office/drawing/2014/main" id="{32BE2CA0-4934-C548-8F71-8643317D62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8" name="Line 273">
                <a:extLst>
                  <a:ext uri="{FF2B5EF4-FFF2-40B4-BE49-F238E27FC236}">
                    <a16:creationId xmlns:a16="http://schemas.microsoft.com/office/drawing/2014/main" id="{0F568FA7-5D04-F249-88F8-D9BF4BB143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9" name="Line 274">
                <a:extLst>
                  <a:ext uri="{FF2B5EF4-FFF2-40B4-BE49-F238E27FC236}">
                    <a16:creationId xmlns:a16="http://schemas.microsoft.com/office/drawing/2014/main" id="{FC33DD3A-B462-0C49-9211-16445A4184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0" name="Line 275">
                <a:extLst>
                  <a:ext uri="{FF2B5EF4-FFF2-40B4-BE49-F238E27FC236}">
                    <a16:creationId xmlns:a16="http://schemas.microsoft.com/office/drawing/2014/main" id="{A27E10EF-E77C-324E-ABE5-7D9D36FAFB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1" name="Line 276">
                <a:extLst>
                  <a:ext uri="{FF2B5EF4-FFF2-40B4-BE49-F238E27FC236}">
                    <a16:creationId xmlns:a16="http://schemas.microsoft.com/office/drawing/2014/main" id="{38A6549E-F28B-E548-A11B-F2688FE02D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2" name="Line 277">
                <a:extLst>
                  <a:ext uri="{FF2B5EF4-FFF2-40B4-BE49-F238E27FC236}">
                    <a16:creationId xmlns:a16="http://schemas.microsoft.com/office/drawing/2014/main" id="{CF1EC650-3BA3-404C-9765-2B632619EC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3" name="Line 278">
                <a:extLst>
                  <a:ext uri="{FF2B5EF4-FFF2-40B4-BE49-F238E27FC236}">
                    <a16:creationId xmlns:a16="http://schemas.microsoft.com/office/drawing/2014/main" id="{633808AB-AED9-EF48-97E4-4DF625A9D8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4" name="Line 279">
                <a:extLst>
                  <a:ext uri="{FF2B5EF4-FFF2-40B4-BE49-F238E27FC236}">
                    <a16:creationId xmlns:a16="http://schemas.microsoft.com/office/drawing/2014/main" id="{F8580CEE-7A5C-7048-9921-68FF09DF01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5" name="Line 280">
                <a:extLst>
                  <a:ext uri="{FF2B5EF4-FFF2-40B4-BE49-F238E27FC236}">
                    <a16:creationId xmlns:a16="http://schemas.microsoft.com/office/drawing/2014/main" id="{00996F04-1F8B-CC4D-B37A-210D0A122C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6" name="Line 281">
                <a:extLst>
                  <a:ext uri="{FF2B5EF4-FFF2-40B4-BE49-F238E27FC236}">
                    <a16:creationId xmlns:a16="http://schemas.microsoft.com/office/drawing/2014/main" id="{F19E527D-6BF3-CC47-875A-C4D2C88E88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7" name="Line 282">
                <a:extLst>
                  <a:ext uri="{FF2B5EF4-FFF2-40B4-BE49-F238E27FC236}">
                    <a16:creationId xmlns:a16="http://schemas.microsoft.com/office/drawing/2014/main" id="{18E888AA-D35B-AE4C-90FA-C2A7AF9334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8" name="Line 283">
                <a:extLst>
                  <a:ext uri="{FF2B5EF4-FFF2-40B4-BE49-F238E27FC236}">
                    <a16:creationId xmlns:a16="http://schemas.microsoft.com/office/drawing/2014/main" id="{B8D4E8F1-7790-4D40-A0EB-41F3ADEAB4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9" name="Line 284">
                <a:extLst>
                  <a:ext uri="{FF2B5EF4-FFF2-40B4-BE49-F238E27FC236}">
                    <a16:creationId xmlns:a16="http://schemas.microsoft.com/office/drawing/2014/main" id="{D429B434-2C40-F74E-8CAE-0FC7B53465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pic>
          <p:nvPicPr>
            <p:cNvPr id="164" name="Picture 399" descr="cell_tower_radiation copy">
              <a:extLst>
                <a:ext uri="{FF2B5EF4-FFF2-40B4-BE49-F238E27FC236}">
                  <a16:creationId xmlns:a16="http://schemas.microsoft.com/office/drawing/2014/main" id="{A9CD3D46-2E69-B845-B173-09090C1C4E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0" name="Group 356">
            <a:extLst>
              <a:ext uri="{FF2B5EF4-FFF2-40B4-BE49-F238E27FC236}">
                <a16:creationId xmlns:a16="http://schemas.microsoft.com/office/drawing/2014/main" id="{8FC9C87C-2193-FD4F-BA1A-A7FDAA554282}"/>
              </a:ext>
            </a:extLst>
          </p:cNvPr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181" name="Picture 354" descr="laptop_stylized_small">
              <a:extLst>
                <a:ext uri="{FF2B5EF4-FFF2-40B4-BE49-F238E27FC236}">
                  <a16:creationId xmlns:a16="http://schemas.microsoft.com/office/drawing/2014/main" id="{21BC2357-8DAB-214A-992E-C0220012BD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2" name="Picture 355" descr="antenna_stylized">
              <a:extLst>
                <a:ext uri="{FF2B5EF4-FFF2-40B4-BE49-F238E27FC236}">
                  <a16:creationId xmlns:a16="http://schemas.microsoft.com/office/drawing/2014/main" id="{FD2019DB-E154-D74C-9D01-E47FB81401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3" name="Group 356">
            <a:extLst>
              <a:ext uri="{FF2B5EF4-FFF2-40B4-BE49-F238E27FC236}">
                <a16:creationId xmlns:a16="http://schemas.microsoft.com/office/drawing/2014/main" id="{72BBF72D-947D-B841-83D8-A2FA489C0CFA}"/>
              </a:ext>
            </a:extLst>
          </p:cNvPr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184" name="Picture 354" descr="laptop_stylized_small">
              <a:extLst>
                <a:ext uri="{FF2B5EF4-FFF2-40B4-BE49-F238E27FC236}">
                  <a16:creationId xmlns:a16="http://schemas.microsoft.com/office/drawing/2014/main" id="{836F4D94-BCDF-3542-A343-115E952ED2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" name="Picture 355" descr="antenna_stylized">
              <a:extLst>
                <a:ext uri="{FF2B5EF4-FFF2-40B4-BE49-F238E27FC236}">
                  <a16:creationId xmlns:a16="http://schemas.microsoft.com/office/drawing/2014/main" id="{B4D8151E-705C-EE40-B724-E0B69FCF06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6" name="Group 356">
            <a:extLst>
              <a:ext uri="{FF2B5EF4-FFF2-40B4-BE49-F238E27FC236}">
                <a16:creationId xmlns:a16="http://schemas.microsoft.com/office/drawing/2014/main" id="{90CF8AA6-D241-564C-A835-C42E9A50FB94}"/>
              </a:ext>
            </a:extLst>
          </p:cNvPr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187" name="Picture 354" descr="laptop_stylized_small">
              <a:extLst>
                <a:ext uri="{FF2B5EF4-FFF2-40B4-BE49-F238E27FC236}">
                  <a16:creationId xmlns:a16="http://schemas.microsoft.com/office/drawing/2014/main" id="{EA37CFAF-38EB-2545-8F20-380411EFBC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8" name="Picture 355" descr="antenna_stylized">
              <a:extLst>
                <a:ext uri="{FF2B5EF4-FFF2-40B4-BE49-F238E27FC236}">
                  <a16:creationId xmlns:a16="http://schemas.microsoft.com/office/drawing/2014/main" id="{79DFDD41-1102-684C-B91C-88ADEBF387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9" name="Group 403">
            <a:extLst>
              <a:ext uri="{FF2B5EF4-FFF2-40B4-BE49-F238E27FC236}">
                <a16:creationId xmlns:a16="http://schemas.microsoft.com/office/drawing/2014/main" id="{3D48FC39-032B-A342-BFD0-33CBD6CB3A7F}"/>
              </a:ext>
            </a:extLst>
          </p:cNvPr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190" name="Picture 364" descr="iphone_stylized_small">
              <a:extLst>
                <a:ext uri="{FF2B5EF4-FFF2-40B4-BE49-F238E27FC236}">
                  <a16:creationId xmlns:a16="http://schemas.microsoft.com/office/drawing/2014/main" id="{D28B1A7C-E2CC-BE4F-8868-8685B04387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1" name="Picture 402" descr="antenna_radiation_stylized">
              <a:extLst>
                <a:ext uri="{FF2B5EF4-FFF2-40B4-BE49-F238E27FC236}">
                  <a16:creationId xmlns:a16="http://schemas.microsoft.com/office/drawing/2014/main" id="{5BB3FE4E-87C2-8246-82D8-D49345DCDF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2" name="Group 403">
            <a:extLst>
              <a:ext uri="{FF2B5EF4-FFF2-40B4-BE49-F238E27FC236}">
                <a16:creationId xmlns:a16="http://schemas.microsoft.com/office/drawing/2014/main" id="{86FB4197-A7C7-2C4B-87E5-4528376C50B4}"/>
              </a:ext>
            </a:extLst>
          </p:cNvPr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193" name="Picture 364" descr="iphone_stylized_small">
              <a:extLst>
                <a:ext uri="{FF2B5EF4-FFF2-40B4-BE49-F238E27FC236}">
                  <a16:creationId xmlns:a16="http://schemas.microsoft.com/office/drawing/2014/main" id="{0C0CDB8A-DE3D-5F4A-A881-49C3DC0504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" name="Picture 402" descr="antenna_radiation_stylized">
              <a:extLst>
                <a:ext uri="{FF2B5EF4-FFF2-40B4-BE49-F238E27FC236}">
                  <a16:creationId xmlns:a16="http://schemas.microsoft.com/office/drawing/2014/main" id="{FBB79140-E464-FA4E-BC03-E9D77416B1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5" name="Group 356">
            <a:extLst>
              <a:ext uri="{FF2B5EF4-FFF2-40B4-BE49-F238E27FC236}">
                <a16:creationId xmlns:a16="http://schemas.microsoft.com/office/drawing/2014/main" id="{814B233D-4B4F-8340-BCC6-0250B96E73AE}"/>
              </a:ext>
            </a:extLst>
          </p:cNvPr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196" name="Picture 354" descr="laptop_stylized_small">
              <a:extLst>
                <a:ext uri="{FF2B5EF4-FFF2-40B4-BE49-F238E27FC236}">
                  <a16:creationId xmlns:a16="http://schemas.microsoft.com/office/drawing/2014/main" id="{EC5C806D-D5CA-5A4B-958A-3D3885D635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7" name="Picture 355" descr="antenna_stylized">
              <a:extLst>
                <a:ext uri="{FF2B5EF4-FFF2-40B4-BE49-F238E27FC236}">
                  <a16:creationId xmlns:a16="http://schemas.microsoft.com/office/drawing/2014/main" id="{22DE5A99-B75E-E846-A9CA-B5A4A8A086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8" name="Group 356">
            <a:extLst>
              <a:ext uri="{FF2B5EF4-FFF2-40B4-BE49-F238E27FC236}">
                <a16:creationId xmlns:a16="http://schemas.microsoft.com/office/drawing/2014/main" id="{44A62913-19C4-CF45-A43E-AF4966B1C6B9}"/>
              </a:ext>
            </a:extLst>
          </p:cNvPr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199" name="Picture 354" descr="laptop_stylized_small">
              <a:extLst>
                <a:ext uri="{FF2B5EF4-FFF2-40B4-BE49-F238E27FC236}">
                  <a16:creationId xmlns:a16="http://schemas.microsoft.com/office/drawing/2014/main" id="{2C6FC57A-B2AA-024C-AA50-833F87F56B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0" name="Picture 355" descr="antenna_stylized">
              <a:extLst>
                <a:ext uri="{FF2B5EF4-FFF2-40B4-BE49-F238E27FC236}">
                  <a16:creationId xmlns:a16="http://schemas.microsoft.com/office/drawing/2014/main" id="{A7408C9B-0424-4D46-A3CB-20DA2F9659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1" name="Group 403">
            <a:extLst>
              <a:ext uri="{FF2B5EF4-FFF2-40B4-BE49-F238E27FC236}">
                <a16:creationId xmlns:a16="http://schemas.microsoft.com/office/drawing/2014/main" id="{8BF4494C-B45F-EA42-8D3E-0E8E92701DEB}"/>
              </a:ext>
            </a:extLst>
          </p:cNvPr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202" name="Picture 364" descr="iphone_stylized_small">
              <a:extLst>
                <a:ext uri="{FF2B5EF4-FFF2-40B4-BE49-F238E27FC236}">
                  <a16:creationId xmlns:a16="http://schemas.microsoft.com/office/drawing/2014/main" id="{F9290FEC-F0ED-A746-9BCA-11DE56BF8C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" name="Picture 402" descr="antenna_radiation_stylized">
              <a:extLst>
                <a:ext uri="{FF2B5EF4-FFF2-40B4-BE49-F238E27FC236}">
                  <a16:creationId xmlns:a16="http://schemas.microsoft.com/office/drawing/2014/main" id="{7F0B6E3C-FE7C-8244-BFE5-BB2FF84C83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" name="Group 142">
            <a:extLst>
              <a:ext uri="{FF2B5EF4-FFF2-40B4-BE49-F238E27FC236}">
                <a16:creationId xmlns:a16="http://schemas.microsoft.com/office/drawing/2014/main" id="{05787F7C-D6F9-5148-A1C8-AE0EF1035320}"/>
              </a:ext>
            </a:extLst>
          </p:cNvPr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205" name="Group 398">
              <a:extLst>
                <a:ext uri="{FF2B5EF4-FFF2-40B4-BE49-F238E27FC236}">
                  <a16:creationId xmlns:a16="http://schemas.microsoft.com/office/drawing/2014/main" id="{DEF19A22-8F91-6842-8109-AEB66C6A5A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07" name="Line 270">
                <a:extLst>
                  <a:ext uri="{FF2B5EF4-FFF2-40B4-BE49-F238E27FC236}">
                    <a16:creationId xmlns:a16="http://schemas.microsoft.com/office/drawing/2014/main" id="{E417E1DB-608C-9848-9F0A-5122753DA8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8" name="Line 271">
                <a:extLst>
                  <a:ext uri="{FF2B5EF4-FFF2-40B4-BE49-F238E27FC236}">
                    <a16:creationId xmlns:a16="http://schemas.microsoft.com/office/drawing/2014/main" id="{3B2D533F-D1A2-B24B-A569-AA613E9225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9" name="Line 272">
                <a:extLst>
                  <a:ext uri="{FF2B5EF4-FFF2-40B4-BE49-F238E27FC236}">
                    <a16:creationId xmlns:a16="http://schemas.microsoft.com/office/drawing/2014/main" id="{F887C580-CEC3-4746-B37A-5E728888A4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0" name="Line 273">
                <a:extLst>
                  <a:ext uri="{FF2B5EF4-FFF2-40B4-BE49-F238E27FC236}">
                    <a16:creationId xmlns:a16="http://schemas.microsoft.com/office/drawing/2014/main" id="{5069F6B6-EC0B-9443-B3DF-EC160AF3C2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1" name="Line 274">
                <a:extLst>
                  <a:ext uri="{FF2B5EF4-FFF2-40B4-BE49-F238E27FC236}">
                    <a16:creationId xmlns:a16="http://schemas.microsoft.com/office/drawing/2014/main" id="{148C5F81-3D28-1B46-BC25-8FFB6E9BBB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" name="Line 275">
                <a:extLst>
                  <a:ext uri="{FF2B5EF4-FFF2-40B4-BE49-F238E27FC236}">
                    <a16:creationId xmlns:a16="http://schemas.microsoft.com/office/drawing/2014/main" id="{E994C03E-7A8C-7649-B94A-FFE6213CF3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3" name="Line 276">
                <a:extLst>
                  <a:ext uri="{FF2B5EF4-FFF2-40B4-BE49-F238E27FC236}">
                    <a16:creationId xmlns:a16="http://schemas.microsoft.com/office/drawing/2014/main" id="{3D5CC52A-81FD-E049-A4D9-6576D1FA69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4" name="Line 277">
                <a:extLst>
                  <a:ext uri="{FF2B5EF4-FFF2-40B4-BE49-F238E27FC236}">
                    <a16:creationId xmlns:a16="http://schemas.microsoft.com/office/drawing/2014/main" id="{3ED01E6D-C154-C542-A593-1C66F05106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5" name="Line 278">
                <a:extLst>
                  <a:ext uri="{FF2B5EF4-FFF2-40B4-BE49-F238E27FC236}">
                    <a16:creationId xmlns:a16="http://schemas.microsoft.com/office/drawing/2014/main" id="{F83323B0-0B99-0747-B347-8742C2532B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6" name="Line 279">
                <a:extLst>
                  <a:ext uri="{FF2B5EF4-FFF2-40B4-BE49-F238E27FC236}">
                    <a16:creationId xmlns:a16="http://schemas.microsoft.com/office/drawing/2014/main" id="{BC214760-2F6D-A54C-96DB-B2563CA355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7" name="Line 280">
                <a:extLst>
                  <a:ext uri="{FF2B5EF4-FFF2-40B4-BE49-F238E27FC236}">
                    <a16:creationId xmlns:a16="http://schemas.microsoft.com/office/drawing/2014/main" id="{A0160D0F-A86D-4241-B44D-6E98425F86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8" name="Line 281">
                <a:extLst>
                  <a:ext uri="{FF2B5EF4-FFF2-40B4-BE49-F238E27FC236}">
                    <a16:creationId xmlns:a16="http://schemas.microsoft.com/office/drawing/2014/main" id="{3ABDB358-8829-E54F-AB3F-14EB8832BE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9" name="Line 282">
                <a:extLst>
                  <a:ext uri="{FF2B5EF4-FFF2-40B4-BE49-F238E27FC236}">
                    <a16:creationId xmlns:a16="http://schemas.microsoft.com/office/drawing/2014/main" id="{030D6FBA-2C96-C74F-A538-CE828952DF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0" name="Line 283">
                <a:extLst>
                  <a:ext uri="{FF2B5EF4-FFF2-40B4-BE49-F238E27FC236}">
                    <a16:creationId xmlns:a16="http://schemas.microsoft.com/office/drawing/2014/main" id="{444C9AF6-B194-1F4D-9498-4133CAD31F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1" name="Line 284">
                <a:extLst>
                  <a:ext uri="{FF2B5EF4-FFF2-40B4-BE49-F238E27FC236}">
                    <a16:creationId xmlns:a16="http://schemas.microsoft.com/office/drawing/2014/main" id="{1007F074-DD2C-A041-8028-27935643FE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pic>
          <p:nvPicPr>
            <p:cNvPr id="206" name="Picture 399" descr="cell_tower_radiation copy">
              <a:extLst>
                <a:ext uri="{FF2B5EF4-FFF2-40B4-BE49-F238E27FC236}">
                  <a16:creationId xmlns:a16="http://schemas.microsoft.com/office/drawing/2014/main" id="{05BFEF5A-A9A7-8E49-BE1F-03DCB72C00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2" name="Group 356">
            <a:extLst>
              <a:ext uri="{FF2B5EF4-FFF2-40B4-BE49-F238E27FC236}">
                <a16:creationId xmlns:a16="http://schemas.microsoft.com/office/drawing/2014/main" id="{FE7D4943-DFC4-1049-B8CF-FEDA6FD746B2}"/>
              </a:ext>
            </a:extLst>
          </p:cNvPr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223" name="Picture 354" descr="laptop_stylized_small">
              <a:extLst>
                <a:ext uri="{FF2B5EF4-FFF2-40B4-BE49-F238E27FC236}">
                  <a16:creationId xmlns:a16="http://schemas.microsoft.com/office/drawing/2014/main" id="{1B9DAB19-8344-BD4E-8CEC-E817948435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4" name="Picture 355" descr="antenna_stylized">
              <a:extLst>
                <a:ext uri="{FF2B5EF4-FFF2-40B4-BE49-F238E27FC236}">
                  <a16:creationId xmlns:a16="http://schemas.microsoft.com/office/drawing/2014/main" id="{EBC88AD6-BA3E-324A-A0BF-8DF9D89E18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" name="Group 356">
            <a:extLst>
              <a:ext uri="{FF2B5EF4-FFF2-40B4-BE49-F238E27FC236}">
                <a16:creationId xmlns:a16="http://schemas.microsoft.com/office/drawing/2014/main" id="{E2A474A7-8A71-AC43-9403-5CD64CFABC6B}"/>
              </a:ext>
            </a:extLst>
          </p:cNvPr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226" name="Picture 354" descr="laptop_stylized_small">
              <a:extLst>
                <a:ext uri="{FF2B5EF4-FFF2-40B4-BE49-F238E27FC236}">
                  <a16:creationId xmlns:a16="http://schemas.microsoft.com/office/drawing/2014/main" id="{F44CEA56-C9A6-9141-81A0-8DCC3E2F58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7" name="Picture 355" descr="antenna_stylized">
              <a:extLst>
                <a:ext uri="{FF2B5EF4-FFF2-40B4-BE49-F238E27FC236}">
                  <a16:creationId xmlns:a16="http://schemas.microsoft.com/office/drawing/2014/main" id="{0C57F82F-4D98-D54F-81F8-DA60E1261D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8" name="Group 356">
            <a:extLst>
              <a:ext uri="{FF2B5EF4-FFF2-40B4-BE49-F238E27FC236}">
                <a16:creationId xmlns:a16="http://schemas.microsoft.com/office/drawing/2014/main" id="{07CEAB6C-C9D1-9A47-BAA4-4D786E6D429A}"/>
              </a:ext>
            </a:extLst>
          </p:cNvPr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229" name="Picture 354" descr="laptop_stylized_small">
              <a:extLst>
                <a:ext uri="{FF2B5EF4-FFF2-40B4-BE49-F238E27FC236}">
                  <a16:creationId xmlns:a16="http://schemas.microsoft.com/office/drawing/2014/main" id="{66EB1CC5-C145-7141-AE88-FDE185E245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0" name="Picture 355" descr="antenna_stylized">
              <a:extLst>
                <a:ext uri="{FF2B5EF4-FFF2-40B4-BE49-F238E27FC236}">
                  <a16:creationId xmlns:a16="http://schemas.microsoft.com/office/drawing/2014/main" id="{CBA3A680-EE48-5C4A-B84E-4A1FCE5487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1" name="Group 403">
            <a:extLst>
              <a:ext uri="{FF2B5EF4-FFF2-40B4-BE49-F238E27FC236}">
                <a16:creationId xmlns:a16="http://schemas.microsoft.com/office/drawing/2014/main" id="{E09A0004-7386-EF43-AE45-070A340FAD3F}"/>
              </a:ext>
            </a:extLst>
          </p:cNvPr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232" name="Picture 364" descr="iphone_stylized_small">
              <a:extLst>
                <a:ext uri="{FF2B5EF4-FFF2-40B4-BE49-F238E27FC236}">
                  <a16:creationId xmlns:a16="http://schemas.microsoft.com/office/drawing/2014/main" id="{D04F1FE1-F105-E24F-BD11-05351E3FC7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3" name="Picture 402" descr="antenna_radiation_stylized">
              <a:extLst>
                <a:ext uri="{FF2B5EF4-FFF2-40B4-BE49-F238E27FC236}">
                  <a16:creationId xmlns:a16="http://schemas.microsoft.com/office/drawing/2014/main" id="{8995403E-B75E-864E-A3AC-A8BADEA4FA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4" name="Group 356">
            <a:extLst>
              <a:ext uri="{FF2B5EF4-FFF2-40B4-BE49-F238E27FC236}">
                <a16:creationId xmlns:a16="http://schemas.microsoft.com/office/drawing/2014/main" id="{45D88A96-1BEF-AF40-9EF4-F653E8F6912B}"/>
              </a:ext>
            </a:extLst>
          </p:cNvPr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235" name="Picture 354" descr="laptop_stylized_small">
              <a:extLst>
                <a:ext uri="{FF2B5EF4-FFF2-40B4-BE49-F238E27FC236}">
                  <a16:creationId xmlns:a16="http://schemas.microsoft.com/office/drawing/2014/main" id="{5CA82CB5-E7B6-C445-B684-658BC5C331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" name="Picture 355" descr="antenna_stylized">
              <a:extLst>
                <a:ext uri="{FF2B5EF4-FFF2-40B4-BE49-F238E27FC236}">
                  <a16:creationId xmlns:a16="http://schemas.microsoft.com/office/drawing/2014/main" id="{75F9DB31-6339-494A-A074-B9A0B45169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7" name="Group 403">
            <a:extLst>
              <a:ext uri="{FF2B5EF4-FFF2-40B4-BE49-F238E27FC236}">
                <a16:creationId xmlns:a16="http://schemas.microsoft.com/office/drawing/2014/main" id="{EF99A882-0F7D-1340-8F07-148A4616940E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238" name="Picture 364" descr="iphone_stylized_small">
              <a:extLst>
                <a:ext uri="{FF2B5EF4-FFF2-40B4-BE49-F238E27FC236}">
                  <a16:creationId xmlns:a16="http://schemas.microsoft.com/office/drawing/2014/main" id="{8C6A6BBA-51E0-724F-AB7E-9DE15DF9F0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9" name="Picture 402" descr="antenna_radiation_stylized">
              <a:extLst>
                <a:ext uri="{FF2B5EF4-FFF2-40B4-BE49-F238E27FC236}">
                  <a16:creationId xmlns:a16="http://schemas.microsoft.com/office/drawing/2014/main" id="{E51015F6-50FB-094B-BDF9-2FE77B0330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0" name="Line 63">
            <a:extLst>
              <a:ext uri="{FF2B5EF4-FFF2-40B4-BE49-F238E27FC236}">
                <a16:creationId xmlns:a16="http://schemas.microsoft.com/office/drawing/2014/main" id="{CCB97428-BD70-4E49-A590-83AF71EA820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41" name="Line 34">
            <a:extLst>
              <a:ext uri="{FF2B5EF4-FFF2-40B4-BE49-F238E27FC236}">
                <a16:creationId xmlns:a16="http://schemas.microsoft.com/office/drawing/2014/main" id="{4FC66219-F808-FD4D-9B59-86F203C09C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242" name="Group 6">
            <a:extLst>
              <a:ext uri="{FF2B5EF4-FFF2-40B4-BE49-F238E27FC236}">
                <a16:creationId xmlns:a16="http://schemas.microsoft.com/office/drawing/2014/main" id="{C361E706-F3A3-CF44-AE02-BA0595774CD9}"/>
              </a:ext>
            </a:extLst>
          </p:cNvPr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243" name="Freeform 7">
              <a:extLst>
                <a:ext uri="{FF2B5EF4-FFF2-40B4-BE49-F238E27FC236}">
                  <a16:creationId xmlns:a16="http://schemas.microsoft.com/office/drawing/2014/main" id="{393C90C1-E2F5-7E4D-9330-704828EC3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4" name="Text Box 8">
              <a:extLst>
                <a:ext uri="{FF2B5EF4-FFF2-40B4-BE49-F238E27FC236}">
                  <a16:creationId xmlns:a16="http://schemas.microsoft.com/office/drawing/2014/main" id="{91AB3FE3-6836-1F44-BEB7-C93EF507CF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6" y="2030"/>
              <a:ext cx="108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wired network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  <p:sp>
        <p:nvSpPr>
          <p:cNvPr id="256" name="Rectangle 64">
            <a:extLst>
              <a:ext uri="{FF2B5EF4-FFF2-40B4-BE49-F238E27FC236}">
                <a16:creationId xmlns:a16="http://schemas.microsoft.com/office/drawing/2014/main" id="{6AA6881B-4358-FF4E-A4CC-2B9126420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1400" y="1329531"/>
            <a:ext cx="5740400" cy="2569369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257" name="Rectangle 65">
            <a:extLst>
              <a:ext uri="{FF2B5EF4-FFF2-40B4-BE49-F238E27FC236}">
                <a16:creationId xmlns:a16="http://schemas.microsoft.com/office/drawing/2014/main" id="{D3DD057D-1216-6143-801F-C09B36730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2688" y="1193800"/>
            <a:ext cx="2030412" cy="312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262" name="Line 75">
            <a:extLst>
              <a:ext uri="{FF2B5EF4-FFF2-40B4-BE49-F238E27FC236}">
                <a16:creationId xmlns:a16="http://schemas.microsoft.com/office/drawing/2014/main" id="{A8073855-FFB7-4243-B73E-71BE7F0079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08699" y="3911600"/>
            <a:ext cx="533401" cy="1092201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284" name="Rectangle 65">
            <a:extLst>
              <a:ext uri="{FF2B5EF4-FFF2-40B4-BE49-F238E27FC236}">
                <a16:creationId xmlns:a16="http://schemas.microsoft.com/office/drawing/2014/main" id="{DF949D2A-16AA-6549-B627-118C1D0EC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1295400"/>
            <a:ext cx="1358900" cy="312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285" name="Line 75">
            <a:extLst>
              <a:ext uri="{FF2B5EF4-FFF2-40B4-BE49-F238E27FC236}">
                <a16:creationId xmlns:a16="http://schemas.microsoft.com/office/drawing/2014/main" id="{5B9CA4A4-32DA-EE41-8D67-FD891F4206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68273" y="3898760"/>
            <a:ext cx="90435" cy="1446963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grpSp>
        <p:nvGrpSpPr>
          <p:cNvPr id="245" name="Group 137">
            <a:extLst>
              <a:ext uri="{FF2B5EF4-FFF2-40B4-BE49-F238E27FC236}">
                <a16:creationId xmlns:a16="http://schemas.microsoft.com/office/drawing/2014/main" id="{88B7DCAA-0CB9-F545-9DFF-1E8694423511}"/>
              </a:ext>
            </a:extLst>
          </p:cNvPr>
          <p:cNvGrpSpPr>
            <a:grpSpLocks/>
          </p:cNvGrpSpPr>
          <p:nvPr/>
        </p:nvGrpSpPr>
        <p:grpSpPr bwMode="auto">
          <a:xfrm>
            <a:off x="9740900" y="952500"/>
            <a:ext cx="955675" cy="508000"/>
            <a:chOff x="4750" y="264"/>
            <a:chExt cx="455" cy="191"/>
          </a:xfrm>
        </p:grpSpPr>
        <p:sp>
          <p:nvSpPr>
            <p:cNvPr id="246" name="Freeform 89">
              <a:extLst>
                <a:ext uri="{FF2B5EF4-FFF2-40B4-BE49-F238E27FC236}">
                  <a16:creationId xmlns:a16="http://schemas.microsoft.com/office/drawing/2014/main" id="{73DB9F87-D415-6743-A1D6-32BB86A40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" y="298"/>
              <a:ext cx="82" cy="104"/>
            </a:xfrm>
            <a:custGeom>
              <a:avLst/>
              <a:gdLst>
                <a:gd name="T0" fmla="*/ 0 w 247"/>
                <a:gd name="T1" fmla="*/ 0 h 209"/>
                <a:gd name="T2" fmla="*/ 0 w 247"/>
                <a:gd name="T3" fmla="*/ 0 h 209"/>
                <a:gd name="T4" fmla="*/ 0 w 247"/>
                <a:gd name="T5" fmla="*/ 0 h 209"/>
                <a:gd name="T6" fmla="*/ 0 w 247"/>
                <a:gd name="T7" fmla="*/ 0 h 209"/>
                <a:gd name="T8" fmla="*/ 0 w 247"/>
                <a:gd name="T9" fmla="*/ 1 h 209"/>
                <a:gd name="T10" fmla="*/ 0 w 247"/>
                <a:gd name="T11" fmla="*/ 1 h 209"/>
                <a:gd name="T12" fmla="*/ 0 w 247"/>
                <a:gd name="T13" fmla="*/ 1 h 209"/>
                <a:gd name="T14" fmla="*/ 0 w 247"/>
                <a:gd name="T15" fmla="*/ 1 h 209"/>
                <a:gd name="T16" fmla="*/ 0 w 247"/>
                <a:gd name="T17" fmla="*/ 2 h 209"/>
                <a:gd name="T18" fmla="*/ 0 w 247"/>
                <a:gd name="T19" fmla="*/ 2 h 209"/>
                <a:gd name="T20" fmla="*/ 0 w 247"/>
                <a:gd name="T21" fmla="*/ 2 h 209"/>
                <a:gd name="T22" fmla="*/ 0 w 247"/>
                <a:gd name="T23" fmla="*/ 2 h 209"/>
                <a:gd name="T24" fmla="*/ 0 w 247"/>
                <a:gd name="T25" fmla="*/ 3 h 209"/>
                <a:gd name="T26" fmla="*/ 0 w 247"/>
                <a:gd name="T27" fmla="*/ 3 h 209"/>
                <a:gd name="T28" fmla="*/ 0 w 247"/>
                <a:gd name="T29" fmla="*/ 3 h 209"/>
                <a:gd name="T30" fmla="*/ 0 w 247"/>
                <a:gd name="T31" fmla="*/ 3 h 209"/>
                <a:gd name="T32" fmla="*/ 0 w 247"/>
                <a:gd name="T33" fmla="*/ 3 h 209"/>
                <a:gd name="T34" fmla="*/ 0 w 247"/>
                <a:gd name="T35" fmla="*/ 3 h 209"/>
                <a:gd name="T36" fmla="*/ 0 w 247"/>
                <a:gd name="T37" fmla="*/ 3 h 209"/>
                <a:gd name="T38" fmla="*/ 0 w 247"/>
                <a:gd name="T39" fmla="*/ 3 h 209"/>
                <a:gd name="T40" fmla="*/ 0 w 247"/>
                <a:gd name="T41" fmla="*/ 3 h 209"/>
                <a:gd name="T42" fmla="*/ 0 w 247"/>
                <a:gd name="T43" fmla="*/ 2 h 209"/>
                <a:gd name="T44" fmla="*/ 0 w 247"/>
                <a:gd name="T45" fmla="*/ 2 h 209"/>
                <a:gd name="T46" fmla="*/ 0 w 247"/>
                <a:gd name="T47" fmla="*/ 2 h 209"/>
                <a:gd name="T48" fmla="*/ 0 w 247"/>
                <a:gd name="T49" fmla="*/ 2 h 209"/>
                <a:gd name="T50" fmla="*/ 0 w 247"/>
                <a:gd name="T51" fmla="*/ 2 h 209"/>
                <a:gd name="T52" fmla="*/ 0 w 247"/>
                <a:gd name="T53" fmla="*/ 2 h 209"/>
                <a:gd name="T54" fmla="*/ 0 w 247"/>
                <a:gd name="T55" fmla="*/ 2 h 209"/>
                <a:gd name="T56" fmla="*/ 0 w 247"/>
                <a:gd name="T57" fmla="*/ 2 h 209"/>
                <a:gd name="T58" fmla="*/ 0 w 247"/>
                <a:gd name="T59" fmla="*/ 2 h 209"/>
                <a:gd name="T60" fmla="*/ 0 w 247"/>
                <a:gd name="T61" fmla="*/ 2 h 209"/>
                <a:gd name="T62" fmla="*/ 0 w 247"/>
                <a:gd name="T63" fmla="*/ 2 h 209"/>
                <a:gd name="T64" fmla="*/ 0 w 247"/>
                <a:gd name="T65" fmla="*/ 2 h 209"/>
                <a:gd name="T66" fmla="*/ 0 w 247"/>
                <a:gd name="T67" fmla="*/ 1 h 209"/>
                <a:gd name="T68" fmla="*/ 0 w 247"/>
                <a:gd name="T69" fmla="*/ 1 h 209"/>
                <a:gd name="T70" fmla="*/ 0 w 247"/>
                <a:gd name="T71" fmla="*/ 1 h 209"/>
                <a:gd name="T72" fmla="*/ 0 w 247"/>
                <a:gd name="T73" fmla="*/ 0 h 209"/>
                <a:gd name="T74" fmla="*/ 0 w 247"/>
                <a:gd name="T75" fmla="*/ 0 h 209"/>
                <a:gd name="T76" fmla="*/ 0 w 247"/>
                <a:gd name="T77" fmla="*/ 0 h 209"/>
                <a:gd name="T78" fmla="*/ 0 w 247"/>
                <a:gd name="T79" fmla="*/ 0 h 209"/>
                <a:gd name="T80" fmla="*/ 0 w 247"/>
                <a:gd name="T81" fmla="*/ 0 h 209"/>
                <a:gd name="T82" fmla="*/ 0 w 247"/>
                <a:gd name="T83" fmla="*/ 0 h 209"/>
                <a:gd name="T84" fmla="*/ 0 w 247"/>
                <a:gd name="T85" fmla="*/ 0 h 209"/>
                <a:gd name="T86" fmla="*/ 0 w 247"/>
                <a:gd name="T87" fmla="*/ 0 h 209"/>
                <a:gd name="T88" fmla="*/ 0 w 247"/>
                <a:gd name="T89" fmla="*/ 0 h 209"/>
                <a:gd name="T90" fmla="*/ 0 w 247"/>
                <a:gd name="T91" fmla="*/ 0 h 209"/>
                <a:gd name="T92" fmla="*/ 0 w 247"/>
                <a:gd name="T93" fmla="*/ 0 h 209"/>
                <a:gd name="T94" fmla="*/ 0 w 247"/>
                <a:gd name="T95" fmla="*/ 0 h 209"/>
                <a:gd name="T96" fmla="*/ 0 w 247"/>
                <a:gd name="T97" fmla="*/ 0 h 2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47" h="209">
                  <a:moveTo>
                    <a:pt x="87" y="27"/>
                  </a:moveTo>
                  <a:lnTo>
                    <a:pt x="68" y="35"/>
                  </a:lnTo>
                  <a:lnTo>
                    <a:pt x="52" y="46"/>
                  </a:lnTo>
                  <a:lnTo>
                    <a:pt x="37" y="57"/>
                  </a:lnTo>
                  <a:lnTo>
                    <a:pt x="24" y="69"/>
                  </a:lnTo>
                  <a:lnTo>
                    <a:pt x="14" y="83"/>
                  </a:lnTo>
                  <a:lnTo>
                    <a:pt x="7" y="97"/>
                  </a:lnTo>
                  <a:lnTo>
                    <a:pt x="2" y="113"/>
                  </a:lnTo>
                  <a:lnTo>
                    <a:pt x="0" y="128"/>
                  </a:lnTo>
                  <a:lnTo>
                    <a:pt x="2" y="150"/>
                  </a:lnTo>
                  <a:lnTo>
                    <a:pt x="14" y="167"/>
                  </a:lnTo>
                  <a:lnTo>
                    <a:pt x="32" y="183"/>
                  </a:lnTo>
                  <a:lnTo>
                    <a:pt x="55" y="194"/>
                  </a:lnTo>
                  <a:lnTo>
                    <a:pt x="81" y="203"/>
                  </a:lnTo>
                  <a:lnTo>
                    <a:pt x="109" y="208"/>
                  </a:lnTo>
                  <a:lnTo>
                    <a:pt x="138" y="209"/>
                  </a:lnTo>
                  <a:lnTo>
                    <a:pt x="165" y="206"/>
                  </a:lnTo>
                  <a:lnTo>
                    <a:pt x="171" y="206"/>
                  </a:lnTo>
                  <a:lnTo>
                    <a:pt x="177" y="203"/>
                  </a:lnTo>
                  <a:lnTo>
                    <a:pt x="181" y="200"/>
                  </a:lnTo>
                  <a:lnTo>
                    <a:pt x="183" y="196"/>
                  </a:lnTo>
                  <a:lnTo>
                    <a:pt x="180" y="191"/>
                  </a:lnTo>
                  <a:lnTo>
                    <a:pt x="174" y="187"/>
                  </a:lnTo>
                  <a:lnTo>
                    <a:pt x="167" y="183"/>
                  </a:lnTo>
                  <a:lnTo>
                    <a:pt x="159" y="181"/>
                  </a:lnTo>
                  <a:lnTo>
                    <a:pt x="145" y="178"/>
                  </a:lnTo>
                  <a:lnTo>
                    <a:pt x="130" y="176"/>
                  </a:lnTo>
                  <a:lnTo>
                    <a:pt x="116" y="174"/>
                  </a:lnTo>
                  <a:lnTo>
                    <a:pt x="103" y="171"/>
                  </a:lnTo>
                  <a:lnTo>
                    <a:pt x="90" y="168"/>
                  </a:lnTo>
                  <a:lnTo>
                    <a:pt x="77" y="164"/>
                  </a:lnTo>
                  <a:lnTo>
                    <a:pt x="65" y="159"/>
                  </a:lnTo>
                  <a:lnTo>
                    <a:pt x="53" y="151"/>
                  </a:lnTo>
                  <a:lnTo>
                    <a:pt x="49" y="116"/>
                  </a:lnTo>
                  <a:lnTo>
                    <a:pt x="61" y="87"/>
                  </a:lnTo>
                  <a:lnTo>
                    <a:pt x="84" y="64"/>
                  </a:lnTo>
                  <a:lnTo>
                    <a:pt x="116" y="46"/>
                  </a:lnTo>
                  <a:lnTo>
                    <a:pt x="151" y="31"/>
                  </a:lnTo>
                  <a:lnTo>
                    <a:pt x="187" y="20"/>
                  </a:lnTo>
                  <a:lnTo>
                    <a:pt x="220" y="12"/>
                  </a:lnTo>
                  <a:lnTo>
                    <a:pt x="247" y="5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5"/>
                  </a:lnTo>
                  <a:lnTo>
                    <a:pt x="149" y="10"/>
                  </a:lnTo>
                  <a:lnTo>
                    <a:pt x="127" y="15"/>
                  </a:lnTo>
                  <a:lnTo>
                    <a:pt x="106" y="21"/>
                  </a:lnTo>
                  <a:lnTo>
                    <a:pt x="87" y="2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7" name="Freeform 90">
              <a:extLst>
                <a:ext uri="{FF2B5EF4-FFF2-40B4-BE49-F238E27FC236}">
                  <a16:creationId xmlns:a16="http://schemas.microsoft.com/office/drawing/2014/main" id="{4F4B0FF5-138A-D643-BB7F-D4B666979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2" y="297"/>
              <a:ext cx="53" cy="81"/>
            </a:xfrm>
            <a:custGeom>
              <a:avLst/>
              <a:gdLst>
                <a:gd name="T0" fmla="*/ 0 w 158"/>
                <a:gd name="T1" fmla="*/ 1 h 162"/>
                <a:gd name="T2" fmla="*/ 0 w 158"/>
                <a:gd name="T3" fmla="*/ 2 h 162"/>
                <a:gd name="T4" fmla="*/ 0 w 158"/>
                <a:gd name="T5" fmla="*/ 2 h 162"/>
                <a:gd name="T6" fmla="*/ 0 w 158"/>
                <a:gd name="T7" fmla="*/ 2 h 162"/>
                <a:gd name="T8" fmla="*/ 0 w 158"/>
                <a:gd name="T9" fmla="*/ 2 h 162"/>
                <a:gd name="T10" fmla="*/ 0 w 158"/>
                <a:gd name="T11" fmla="*/ 2 h 162"/>
                <a:gd name="T12" fmla="*/ 0 w 158"/>
                <a:gd name="T13" fmla="*/ 3 h 162"/>
                <a:gd name="T14" fmla="*/ 0 w 158"/>
                <a:gd name="T15" fmla="*/ 3 h 162"/>
                <a:gd name="T16" fmla="*/ 0 w 158"/>
                <a:gd name="T17" fmla="*/ 3 h 162"/>
                <a:gd name="T18" fmla="*/ 0 w 158"/>
                <a:gd name="T19" fmla="*/ 3 h 162"/>
                <a:gd name="T20" fmla="*/ 0 w 158"/>
                <a:gd name="T21" fmla="*/ 3 h 162"/>
                <a:gd name="T22" fmla="*/ 0 w 158"/>
                <a:gd name="T23" fmla="*/ 3 h 162"/>
                <a:gd name="T24" fmla="*/ 0 w 158"/>
                <a:gd name="T25" fmla="*/ 3 h 162"/>
                <a:gd name="T26" fmla="*/ 0 w 158"/>
                <a:gd name="T27" fmla="*/ 3 h 162"/>
                <a:gd name="T28" fmla="*/ 0 w 158"/>
                <a:gd name="T29" fmla="*/ 3 h 162"/>
                <a:gd name="T30" fmla="*/ 0 w 158"/>
                <a:gd name="T31" fmla="*/ 3 h 162"/>
                <a:gd name="T32" fmla="*/ 0 w 158"/>
                <a:gd name="T33" fmla="*/ 3 h 162"/>
                <a:gd name="T34" fmla="*/ 0 w 158"/>
                <a:gd name="T35" fmla="*/ 3 h 162"/>
                <a:gd name="T36" fmla="*/ 0 w 158"/>
                <a:gd name="T37" fmla="*/ 3 h 162"/>
                <a:gd name="T38" fmla="*/ 0 w 158"/>
                <a:gd name="T39" fmla="*/ 3 h 162"/>
                <a:gd name="T40" fmla="*/ 0 w 158"/>
                <a:gd name="T41" fmla="*/ 2 h 162"/>
                <a:gd name="T42" fmla="*/ 0 w 158"/>
                <a:gd name="T43" fmla="*/ 2 h 162"/>
                <a:gd name="T44" fmla="*/ 0 w 158"/>
                <a:gd name="T45" fmla="*/ 2 h 162"/>
                <a:gd name="T46" fmla="*/ 0 w 158"/>
                <a:gd name="T47" fmla="*/ 2 h 162"/>
                <a:gd name="T48" fmla="*/ 0 w 158"/>
                <a:gd name="T49" fmla="*/ 1 h 162"/>
                <a:gd name="T50" fmla="*/ 0 w 158"/>
                <a:gd name="T51" fmla="*/ 1 h 162"/>
                <a:gd name="T52" fmla="*/ 0 w 158"/>
                <a:gd name="T53" fmla="*/ 1 h 162"/>
                <a:gd name="T54" fmla="*/ 0 w 158"/>
                <a:gd name="T55" fmla="*/ 1 h 162"/>
                <a:gd name="T56" fmla="*/ 0 w 158"/>
                <a:gd name="T57" fmla="*/ 1 h 162"/>
                <a:gd name="T58" fmla="*/ 0 w 158"/>
                <a:gd name="T59" fmla="*/ 1 h 162"/>
                <a:gd name="T60" fmla="*/ 0 w 158"/>
                <a:gd name="T61" fmla="*/ 0 h 162"/>
                <a:gd name="T62" fmla="*/ 0 w 158"/>
                <a:gd name="T63" fmla="*/ 0 h 162"/>
                <a:gd name="T64" fmla="*/ 0 w 158"/>
                <a:gd name="T65" fmla="*/ 1 h 162"/>
                <a:gd name="T66" fmla="*/ 0 w 158"/>
                <a:gd name="T67" fmla="*/ 1 h 162"/>
                <a:gd name="T68" fmla="*/ 0 w 158"/>
                <a:gd name="T69" fmla="*/ 1 h 162"/>
                <a:gd name="T70" fmla="*/ 0 w 158"/>
                <a:gd name="T71" fmla="*/ 1 h 162"/>
                <a:gd name="T72" fmla="*/ 0 w 158"/>
                <a:gd name="T73" fmla="*/ 1 h 162"/>
                <a:gd name="T74" fmla="*/ 0 w 158"/>
                <a:gd name="T75" fmla="*/ 1 h 162"/>
                <a:gd name="T76" fmla="*/ 0 w 158"/>
                <a:gd name="T77" fmla="*/ 1 h 162"/>
                <a:gd name="T78" fmla="*/ 0 w 158"/>
                <a:gd name="T79" fmla="*/ 1 h 162"/>
                <a:gd name="T80" fmla="*/ 0 w 158"/>
                <a:gd name="T81" fmla="*/ 1 h 1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58" h="162">
                  <a:moveTo>
                    <a:pt x="134" y="53"/>
                  </a:moveTo>
                  <a:lnTo>
                    <a:pt x="140" y="69"/>
                  </a:lnTo>
                  <a:lnTo>
                    <a:pt x="138" y="85"/>
                  </a:lnTo>
                  <a:lnTo>
                    <a:pt x="128" y="97"/>
                  </a:lnTo>
                  <a:lnTo>
                    <a:pt x="113" y="109"/>
                  </a:lnTo>
                  <a:lnTo>
                    <a:pt x="96" y="119"/>
                  </a:lnTo>
                  <a:lnTo>
                    <a:pt x="76" y="129"/>
                  </a:lnTo>
                  <a:lnTo>
                    <a:pt x="55" y="138"/>
                  </a:lnTo>
                  <a:lnTo>
                    <a:pt x="38" y="148"/>
                  </a:lnTo>
                  <a:lnTo>
                    <a:pt x="35" y="151"/>
                  </a:lnTo>
                  <a:lnTo>
                    <a:pt x="33" y="153"/>
                  </a:lnTo>
                  <a:lnTo>
                    <a:pt x="33" y="156"/>
                  </a:lnTo>
                  <a:lnTo>
                    <a:pt x="35" y="159"/>
                  </a:lnTo>
                  <a:lnTo>
                    <a:pt x="39" y="161"/>
                  </a:lnTo>
                  <a:lnTo>
                    <a:pt x="44" y="162"/>
                  </a:lnTo>
                  <a:lnTo>
                    <a:pt x="46" y="162"/>
                  </a:lnTo>
                  <a:lnTo>
                    <a:pt x="51" y="161"/>
                  </a:lnTo>
                  <a:lnTo>
                    <a:pt x="74" y="152"/>
                  </a:lnTo>
                  <a:lnTo>
                    <a:pt x="96" y="142"/>
                  </a:lnTo>
                  <a:lnTo>
                    <a:pt x="116" y="130"/>
                  </a:lnTo>
                  <a:lnTo>
                    <a:pt x="135" y="117"/>
                  </a:lnTo>
                  <a:lnTo>
                    <a:pt x="148" y="102"/>
                  </a:lnTo>
                  <a:lnTo>
                    <a:pt x="157" y="86"/>
                  </a:lnTo>
                  <a:lnTo>
                    <a:pt x="158" y="68"/>
                  </a:lnTo>
                  <a:lnTo>
                    <a:pt x="153" y="50"/>
                  </a:lnTo>
                  <a:lnTo>
                    <a:pt x="140" y="35"/>
                  </a:lnTo>
                  <a:lnTo>
                    <a:pt x="121" y="23"/>
                  </a:lnTo>
                  <a:lnTo>
                    <a:pt x="97" y="14"/>
                  </a:lnTo>
                  <a:lnTo>
                    <a:pt x="71" y="6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7" y="17"/>
                  </a:lnTo>
                  <a:lnTo>
                    <a:pt x="76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4" y="42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8" name="Freeform 91">
              <a:extLst>
                <a:ext uri="{FF2B5EF4-FFF2-40B4-BE49-F238E27FC236}">
                  <a16:creationId xmlns:a16="http://schemas.microsoft.com/office/drawing/2014/main" id="{28837DE4-B3C2-2648-B8CC-EE71BC8F5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0" y="278"/>
              <a:ext cx="133" cy="169"/>
            </a:xfrm>
            <a:custGeom>
              <a:avLst/>
              <a:gdLst>
                <a:gd name="T0" fmla="*/ 0 w 400"/>
                <a:gd name="T1" fmla="*/ 0 h 339"/>
                <a:gd name="T2" fmla="*/ 0 w 400"/>
                <a:gd name="T3" fmla="*/ 1 h 339"/>
                <a:gd name="T4" fmla="*/ 0 w 400"/>
                <a:gd name="T5" fmla="*/ 2 h 339"/>
                <a:gd name="T6" fmla="*/ 0 w 400"/>
                <a:gd name="T7" fmla="*/ 3 h 339"/>
                <a:gd name="T8" fmla="*/ 0 w 400"/>
                <a:gd name="T9" fmla="*/ 3 h 339"/>
                <a:gd name="T10" fmla="*/ 0 w 400"/>
                <a:gd name="T11" fmla="*/ 3 h 339"/>
                <a:gd name="T12" fmla="*/ 0 w 400"/>
                <a:gd name="T13" fmla="*/ 4 h 339"/>
                <a:gd name="T14" fmla="*/ 0 w 400"/>
                <a:gd name="T15" fmla="*/ 4 h 339"/>
                <a:gd name="T16" fmla="*/ 0 w 400"/>
                <a:gd name="T17" fmla="*/ 4 h 339"/>
                <a:gd name="T18" fmla="*/ 0 w 400"/>
                <a:gd name="T19" fmla="*/ 4 h 339"/>
                <a:gd name="T20" fmla="*/ 0 w 400"/>
                <a:gd name="T21" fmla="*/ 4 h 339"/>
                <a:gd name="T22" fmla="*/ 0 w 400"/>
                <a:gd name="T23" fmla="*/ 5 h 339"/>
                <a:gd name="T24" fmla="*/ 0 w 400"/>
                <a:gd name="T25" fmla="*/ 5 h 339"/>
                <a:gd name="T26" fmla="*/ 0 w 400"/>
                <a:gd name="T27" fmla="*/ 5 h 339"/>
                <a:gd name="T28" fmla="*/ 0 w 400"/>
                <a:gd name="T29" fmla="*/ 5 h 339"/>
                <a:gd name="T30" fmla="*/ 0 w 400"/>
                <a:gd name="T31" fmla="*/ 5 h 339"/>
                <a:gd name="T32" fmla="*/ 1 w 400"/>
                <a:gd name="T33" fmla="*/ 5 h 339"/>
                <a:gd name="T34" fmla="*/ 1 w 400"/>
                <a:gd name="T35" fmla="*/ 5 h 339"/>
                <a:gd name="T36" fmla="*/ 1 w 400"/>
                <a:gd name="T37" fmla="*/ 5 h 339"/>
                <a:gd name="T38" fmla="*/ 1 w 400"/>
                <a:gd name="T39" fmla="*/ 4 h 339"/>
                <a:gd name="T40" fmla="*/ 0 w 400"/>
                <a:gd name="T41" fmla="*/ 4 h 339"/>
                <a:gd name="T42" fmla="*/ 0 w 400"/>
                <a:gd name="T43" fmla="*/ 4 h 339"/>
                <a:gd name="T44" fmla="*/ 0 w 400"/>
                <a:gd name="T45" fmla="*/ 4 h 339"/>
                <a:gd name="T46" fmla="*/ 0 w 400"/>
                <a:gd name="T47" fmla="*/ 4 h 339"/>
                <a:gd name="T48" fmla="*/ 0 w 400"/>
                <a:gd name="T49" fmla="*/ 4 h 339"/>
                <a:gd name="T50" fmla="*/ 0 w 400"/>
                <a:gd name="T51" fmla="*/ 4 h 339"/>
                <a:gd name="T52" fmla="*/ 0 w 400"/>
                <a:gd name="T53" fmla="*/ 4 h 339"/>
                <a:gd name="T54" fmla="*/ 0 w 400"/>
                <a:gd name="T55" fmla="*/ 4 h 339"/>
                <a:gd name="T56" fmla="*/ 0 w 400"/>
                <a:gd name="T57" fmla="*/ 3 h 339"/>
                <a:gd name="T58" fmla="*/ 0 w 400"/>
                <a:gd name="T59" fmla="*/ 3 h 339"/>
                <a:gd name="T60" fmla="*/ 0 w 400"/>
                <a:gd name="T61" fmla="*/ 3 h 339"/>
                <a:gd name="T62" fmla="*/ 0 w 400"/>
                <a:gd name="T63" fmla="*/ 2 h 339"/>
                <a:gd name="T64" fmla="*/ 0 w 400"/>
                <a:gd name="T65" fmla="*/ 2 h 339"/>
                <a:gd name="T66" fmla="*/ 0 w 400"/>
                <a:gd name="T67" fmla="*/ 1 h 339"/>
                <a:gd name="T68" fmla="*/ 0 w 400"/>
                <a:gd name="T69" fmla="*/ 1 h 339"/>
                <a:gd name="T70" fmla="*/ 0 w 400"/>
                <a:gd name="T71" fmla="*/ 1 h 339"/>
                <a:gd name="T72" fmla="*/ 0 w 400"/>
                <a:gd name="T73" fmla="*/ 0 h 339"/>
                <a:gd name="T74" fmla="*/ 0 w 400"/>
                <a:gd name="T75" fmla="*/ 0 h 339"/>
                <a:gd name="T76" fmla="*/ 0 w 400"/>
                <a:gd name="T77" fmla="*/ 0 h 339"/>
                <a:gd name="T78" fmla="*/ 0 w 400"/>
                <a:gd name="T79" fmla="*/ 0 h 339"/>
                <a:gd name="T80" fmla="*/ 0 w 400"/>
                <a:gd name="T81" fmla="*/ 0 h 339"/>
                <a:gd name="T82" fmla="*/ 0 w 400"/>
                <a:gd name="T83" fmla="*/ 0 h 339"/>
                <a:gd name="T84" fmla="*/ 0 w 400"/>
                <a:gd name="T85" fmla="*/ 0 h 339"/>
                <a:gd name="T86" fmla="*/ 0 w 400"/>
                <a:gd name="T87" fmla="*/ 0 h 3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00" h="339">
                  <a:moveTo>
                    <a:pt x="156" y="44"/>
                  </a:moveTo>
                  <a:lnTo>
                    <a:pt x="125" y="63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6"/>
                  </a:lnTo>
                  <a:lnTo>
                    <a:pt x="22" y="150"/>
                  </a:lnTo>
                  <a:lnTo>
                    <a:pt x="7" y="175"/>
                  </a:lnTo>
                  <a:lnTo>
                    <a:pt x="0" y="203"/>
                  </a:lnTo>
                  <a:lnTo>
                    <a:pt x="2" y="232"/>
                  </a:lnTo>
                  <a:lnTo>
                    <a:pt x="4" y="239"/>
                  </a:lnTo>
                  <a:lnTo>
                    <a:pt x="7" y="248"/>
                  </a:lnTo>
                  <a:lnTo>
                    <a:pt x="12" y="254"/>
                  </a:lnTo>
                  <a:lnTo>
                    <a:pt x="18" y="261"/>
                  </a:lnTo>
                  <a:lnTo>
                    <a:pt x="25" y="267"/>
                  </a:lnTo>
                  <a:lnTo>
                    <a:pt x="33" y="273"/>
                  </a:lnTo>
                  <a:lnTo>
                    <a:pt x="41" y="278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4"/>
                  </a:lnTo>
                  <a:lnTo>
                    <a:pt x="128" y="309"/>
                  </a:lnTo>
                  <a:lnTo>
                    <a:pt x="148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09" y="326"/>
                  </a:lnTo>
                  <a:lnTo>
                    <a:pt x="231" y="329"/>
                  </a:lnTo>
                  <a:lnTo>
                    <a:pt x="251" y="331"/>
                  </a:lnTo>
                  <a:lnTo>
                    <a:pt x="273" y="333"/>
                  </a:lnTo>
                  <a:lnTo>
                    <a:pt x="295" y="335"/>
                  </a:lnTo>
                  <a:lnTo>
                    <a:pt x="315" y="336"/>
                  </a:lnTo>
                  <a:lnTo>
                    <a:pt x="337" y="337"/>
                  </a:lnTo>
                  <a:lnTo>
                    <a:pt x="359" y="338"/>
                  </a:lnTo>
                  <a:lnTo>
                    <a:pt x="379" y="339"/>
                  </a:lnTo>
                  <a:lnTo>
                    <a:pt x="387" y="339"/>
                  </a:lnTo>
                  <a:lnTo>
                    <a:pt x="392" y="337"/>
                  </a:lnTo>
                  <a:lnTo>
                    <a:pt x="397" y="333"/>
                  </a:lnTo>
                  <a:lnTo>
                    <a:pt x="400" y="329"/>
                  </a:lnTo>
                  <a:lnTo>
                    <a:pt x="400" y="324"/>
                  </a:lnTo>
                  <a:lnTo>
                    <a:pt x="397" y="320"/>
                  </a:lnTo>
                  <a:lnTo>
                    <a:pt x="391" y="317"/>
                  </a:lnTo>
                  <a:lnTo>
                    <a:pt x="384" y="315"/>
                  </a:lnTo>
                  <a:lnTo>
                    <a:pt x="365" y="311"/>
                  </a:lnTo>
                  <a:lnTo>
                    <a:pt x="346" y="309"/>
                  </a:lnTo>
                  <a:lnTo>
                    <a:pt x="327" y="306"/>
                  </a:lnTo>
                  <a:lnTo>
                    <a:pt x="307" y="304"/>
                  </a:lnTo>
                  <a:lnTo>
                    <a:pt x="288" y="302"/>
                  </a:lnTo>
                  <a:lnTo>
                    <a:pt x="269" y="300"/>
                  </a:lnTo>
                  <a:lnTo>
                    <a:pt x="249" y="298"/>
                  </a:lnTo>
                  <a:lnTo>
                    <a:pt x="230" y="295"/>
                  </a:lnTo>
                  <a:lnTo>
                    <a:pt x="211" y="293"/>
                  </a:lnTo>
                  <a:lnTo>
                    <a:pt x="192" y="290"/>
                  </a:lnTo>
                  <a:lnTo>
                    <a:pt x="173" y="286"/>
                  </a:lnTo>
                  <a:lnTo>
                    <a:pt x="154" y="283"/>
                  </a:lnTo>
                  <a:lnTo>
                    <a:pt x="137" y="277"/>
                  </a:lnTo>
                  <a:lnTo>
                    <a:pt x="118" y="272"/>
                  </a:lnTo>
                  <a:lnTo>
                    <a:pt x="100" y="267"/>
                  </a:lnTo>
                  <a:lnTo>
                    <a:pt x="83" y="260"/>
                  </a:lnTo>
                  <a:lnTo>
                    <a:pt x="68" y="253"/>
                  </a:lnTo>
                  <a:lnTo>
                    <a:pt x="57" y="243"/>
                  </a:lnTo>
                  <a:lnTo>
                    <a:pt x="48" y="233"/>
                  </a:lnTo>
                  <a:lnTo>
                    <a:pt x="44" y="221"/>
                  </a:lnTo>
                  <a:lnTo>
                    <a:pt x="42" y="208"/>
                  </a:lnTo>
                  <a:lnTo>
                    <a:pt x="44" y="194"/>
                  </a:lnTo>
                  <a:lnTo>
                    <a:pt x="48" y="180"/>
                  </a:lnTo>
                  <a:lnTo>
                    <a:pt x="54" y="168"/>
                  </a:lnTo>
                  <a:lnTo>
                    <a:pt x="64" y="153"/>
                  </a:lnTo>
                  <a:lnTo>
                    <a:pt x="76" y="137"/>
                  </a:lnTo>
                  <a:lnTo>
                    <a:pt x="89" y="124"/>
                  </a:lnTo>
                  <a:lnTo>
                    <a:pt x="103" y="111"/>
                  </a:lnTo>
                  <a:lnTo>
                    <a:pt x="118" y="99"/>
                  </a:lnTo>
                  <a:lnTo>
                    <a:pt x="134" y="87"/>
                  </a:lnTo>
                  <a:lnTo>
                    <a:pt x="153" y="74"/>
                  </a:lnTo>
                  <a:lnTo>
                    <a:pt x="172" y="62"/>
                  </a:lnTo>
                  <a:lnTo>
                    <a:pt x="190" y="52"/>
                  </a:lnTo>
                  <a:lnTo>
                    <a:pt x="215" y="42"/>
                  </a:lnTo>
                  <a:lnTo>
                    <a:pt x="243" y="34"/>
                  </a:lnTo>
                  <a:lnTo>
                    <a:pt x="270" y="26"/>
                  </a:lnTo>
                  <a:lnTo>
                    <a:pt x="295" y="19"/>
                  </a:lnTo>
                  <a:lnTo>
                    <a:pt x="315" y="13"/>
                  </a:lnTo>
                  <a:lnTo>
                    <a:pt x="328" y="6"/>
                  </a:lnTo>
                  <a:lnTo>
                    <a:pt x="333" y="2"/>
                  </a:lnTo>
                  <a:lnTo>
                    <a:pt x="318" y="0"/>
                  </a:lnTo>
                  <a:lnTo>
                    <a:pt x="298" y="1"/>
                  </a:lnTo>
                  <a:lnTo>
                    <a:pt x="275" y="4"/>
                  </a:lnTo>
                  <a:lnTo>
                    <a:pt x="250" y="9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4"/>
                  </a:lnTo>
                  <a:lnTo>
                    <a:pt x="156" y="4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9" name="Freeform 92">
              <a:extLst>
                <a:ext uri="{FF2B5EF4-FFF2-40B4-BE49-F238E27FC236}">
                  <a16:creationId xmlns:a16="http://schemas.microsoft.com/office/drawing/2014/main" id="{87C30CE3-162D-CD4D-9C1A-80D7C9307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" y="272"/>
              <a:ext cx="117" cy="113"/>
            </a:xfrm>
            <a:custGeom>
              <a:avLst/>
              <a:gdLst>
                <a:gd name="T0" fmla="*/ 0 w 351"/>
                <a:gd name="T1" fmla="*/ 2 h 226"/>
                <a:gd name="T2" fmla="*/ 0 w 351"/>
                <a:gd name="T3" fmla="*/ 2 h 226"/>
                <a:gd name="T4" fmla="*/ 0 w 351"/>
                <a:gd name="T5" fmla="*/ 2 h 226"/>
                <a:gd name="T6" fmla="*/ 0 w 351"/>
                <a:gd name="T7" fmla="*/ 2 h 226"/>
                <a:gd name="T8" fmla="*/ 0 w 351"/>
                <a:gd name="T9" fmla="*/ 2 h 226"/>
                <a:gd name="T10" fmla="*/ 0 w 351"/>
                <a:gd name="T11" fmla="*/ 3 h 226"/>
                <a:gd name="T12" fmla="*/ 0 w 351"/>
                <a:gd name="T13" fmla="*/ 3 h 226"/>
                <a:gd name="T14" fmla="*/ 0 w 351"/>
                <a:gd name="T15" fmla="*/ 3 h 226"/>
                <a:gd name="T16" fmla="*/ 0 w 351"/>
                <a:gd name="T17" fmla="*/ 3 h 226"/>
                <a:gd name="T18" fmla="*/ 0 w 351"/>
                <a:gd name="T19" fmla="*/ 3 h 226"/>
                <a:gd name="T20" fmla="*/ 0 w 351"/>
                <a:gd name="T21" fmla="*/ 3 h 226"/>
                <a:gd name="T22" fmla="*/ 0 w 351"/>
                <a:gd name="T23" fmla="*/ 4 h 226"/>
                <a:gd name="T24" fmla="*/ 0 w 351"/>
                <a:gd name="T25" fmla="*/ 4 h 226"/>
                <a:gd name="T26" fmla="*/ 0 w 351"/>
                <a:gd name="T27" fmla="*/ 4 h 226"/>
                <a:gd name="T28" fmla="*/ 0 w 351"/>
                <a:gd name="T29" fmla="*/ 4 h 226"/>
                <a:gd name="T30" fmla="*/ 0 w 351"/>
                <a:gd name="T31" fmla="*/ 4 h 226"/>
                <a:gd name="T32" fmla="*/ 0 w 351"/>
                <a:gd name="T33" fmla="*/ 4 h 226"/>
                <a:gd name="T34" fmla="*/ 0 w 351"/>
                <a:gd name="T35" fmla="*/ 4 h 226"/>
                <a:gd name="T36" fmla="*/ 0 w 351"/>
                <a:gd name="T37" fmla="*/ 4 h 226"/>
                <a:gd name="T38" fmla="*/ 0 w 351"/>
                <a:gd name="T39" fmla="*/ 4 h 226"/>
                <a:gd name="T40" fmla="*/ 0 w 351"/>
                <a:gd name="T41" fmla="*/ 4 h 226"/>
                <a:gd name="T42" fmla="*/ 0 w 351"/>
                <a:gd name="T43" fmla="*/ 4 h 226"/>
                <a:gd name="T44" fmla="*/ 0 w 351"/>
                <a:gd name="T45" fmla="*/ 3 h 226"/>
                <a:gd name="T46" fmla="*/ 0 w 351"/>
                <a:gd name="T47" fmla="*/ 3 h 226"/>
                <a:gd name="T48" fmla="*/ 0 w 351"/>
                <a:gd name="T49" fmla="*/ 3 h 226"/>
                <a:gd name="T50" fmla="*/ 0 w 351"/>
                <a:gd name="T51" fmla="*/ 2 h 226"/>
                <a:gd name="T52" fmla="*/ 0 w 351"/>
                <a:gd name="T53" fmla="*/ 2 h 226"/>
                <a:gd name="T54" fmla="*/ 0 w 351"/>
                <a:gd name="T55" fmla="*/ 2 h 226"/>
                <a:gd name="T56" fmla="*/ 0 w 351"/>
                <a:gd name="T57" fmla="*/ 1 h 226"/>
                <a:gd name="T58" fmla="*/ 0 w 351"/>
                <a:gd name="T59" fmla="*/ 1 h 226"/>
                <a:gd name="T60" fmla="*/ 0 w 351"/>
                <a:gd name="T61" fmla="*/ 1 h 226"/>
                <a:gd name="T62" fmla="*/ 0 w 351"/>
                <a:gd name="T63" fmla="*/ 1 h 226"/>
                <a:gd name="T64" fmla="*/ 0 w 351"/>
                <a:gd name="T65" fmla="*/ 1 h 226"/>
                <a:gd name="T66" fmla="*/ 0 w 351"/>
                <a:gd name="T67" fmla="*/ 1 h 226"/>
                <a:gd name="T68" fmla="*/ 0 w 351"/>
                <a:gd name="T69" fmla="*/ 1 h 226"/>
                <a:gd name="T70" fmla="*/ 0 w 351"/>
                <a:gd name="T71" fmla="*/ 1 h 226"/>
                <a:gd name="T72" fmla="*/ 0 w 351"/>
                <a:gd name="T73" fmla="*/ 1 h 226"/>
                <a:gd name="T74" fmla="*/ 0 w 351"/>
                <a:gd name="T75" fmla="*/ 1 h 226"/>
                <a:gd name="T76" fmla="*/ 0 w 351"/>
                <a:gd name="T77" fmla="*/ 1 h 226"/>
                <a:gd name="T78" fmla="*/ 0 w 351"/>
                <a:gd name="T79" fmla="*/ 0 h 226"/>
                <a:gd name="T80" fmla="*/ 0 w 351"/>
                <a:gd name="T81" fmla="*/ 0 h 226"/>
                <a:gd name="T82" fmla="*/ 0 w 351"/>
                <a:gd name="T83" fmla="*/ 0 h 226"/>
                <a:gd name="T84" fmla="*/ 0 w 351"/>
                <a:gd name="T85" fmla="*/ 0 h 226"/>
                <a:gd name="T86" fmla="*/ 0 w 351"/>
                <a:gd name="T87" fmla="*/ 1 h 226"/>
                <a:gd name="T88" fmla="*/ 0 w 351"/>
                <a:gd name="T89" fmla="*/ 1 h 226"/>
                <a:gd name="T90" fmla="*/ 0 w 351"/>
                <a:gd name="T91" fmla="*/ 1 h 226"/>
                <a:gd name="T92" fmla="*/ 0 w 351"/>
                <a:gd name="T93" fmla="*/ 1 h 226"/>
                <a:gd name="T94" fmla="*/ 0 w 351"/>
                <a:gd name="T95" fmla="*/ 1 h 226"/>
                <a:gd name="T96" fmla="*/ 0 w 351"/>
                <a:gd name="T97" fmla="*/ 1 h 226"/>
                <a:gd name="T98" fmla="*/ 0 w 351"/>
                <a:gd name="T99" fmla="*/ 1 h 226"/>
                <a:gd name="T100" fmla="*/ 0 w 351"/>
                <a:gd name="T101" fmla="*/ 1 h 226"/>
                <a:gd name="T102" fmla="*/ 0 w 351"/>
                <a:gd name="T103" fmla="*/ 1 h 226"/>
                <a:gd name="T104" fmla="*/ 0 w 351"/>
                <a:gd name="T105" fmla="*/ 1 h 226"/>
                <a:gd name="T106" fmla="*/ 0 w 351"/>
                <a:gd name="T107" fmla="*/ 1 h 226"/>
                <a:gd name="T108" fmla="*/ 0 w 351"/>
                <a:gd name="T109" fmla="*/ 1 h 226"/>
                <a:gd name="T110" fmla="*/ 0 w 351"/>
                <a:gd name="T111" fmla="*/ 1 h 226"/>
                <a:gd name="T112" fmla="*/ 0 w 351"/>
                <a:gd name="T113" fmla="*/ 1 h 226"/>
                <a:gd name="T114" fmla="*/ 0 w 351"/>
                <a:gd name="T115" fmla="*/ 1 h 226"/>
                <a:gd name="T116" fmla="*/ 0 w 351"/>
                <a:gd name="T117" fmla="*/ 1 h 226"/>
                <a:gd name="T118" fmla="*/ 0 w 351"/>
                <a:gd name="T119" fmla="*/ 1 h 226"/>
                <a:gd name="T120" fmla="*/ 0 w 351"/>
                <a:gd name="T121" fmla="*/ 2 h 2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1" h="226">
                  <a:moveTo>
                    <a:pt x="291" y="69"/>
                  </a:moveTo>
                  <a:lnTo>
                    <a:pt x="307" y="81"/>
                  </a:lnTo>
                  <a:lnTo>
                    <a:pt x="317" y="96"/>
                  </a:lnTo>
                  <a:lnTo>
                    <a:pt x="322" y="111"/>
                  </a:lnTo>
                  <a:lnTo>
                    <a:pt x="322" y="128"/>
                  </a:lnTo>
                  <a:lnTo>
                    <a:pt x="319" y="141"/>
                  </a:lnTo>
                  <a:lnTo>
                    <a:pt x="313" y="152"/>
                  </a:lnTo>
                  <a:lnTo>
                    <a:pt x="303" y="164"/>
                  </a:lnTo>
                  <a:lnTo>
                    <a:pt x="293" y="173"/>
                  </a:lnTo>
                  <a:lnTo>
                    <a:pt x="279" y="183"/>
                  </a:lnTo>
                  <a:lnTo>
                    <a:pt x="266" y="192"/>
                  </a:lnTo>
                  <a:lnTo>
                    <a:pt x="253" y="201"/>
                  </a:lnTo>
                  <a:lnTo>
                    <a:pt x="240" y="210"/>
                  </a:lnTo>
                  <a:lnTo>
                    <a:pt x="237" y="213"/>
                  </a:lnTo>
                  <a:lnTo>
                    <a:pt x="237" y="216"/>
                  </a:lnTo>
                  <a:lnTo>
                    <a:pt x="237" y="219"/>
                  </a:lnTo>
                  <a:lnTo>
                    <a:pt x="240" y="222"/>
                  </a:lnTo>
                  <a:lnTo>
                    <a:pt x="245" y="225"/>
                  </a:lnTo>
                  <a:lnTo>
                    <a:pt x="250" y="226"/>
                  </a:lnTo>
                  <a:lnTo>
                    <a:pt x="255" y="225"/>
                  </a:lnTo>
                  <a:lnTo>
                    <a:pt x="259" y="222"/>
                  </a:lnTo>
                  <a:lnTo>
                    <a:pt x="288" y="209"/>
                  </a:lnTo>
                  <a:lnTo>
                    <a:pt x="313" y="192"/>
                  </a:lnTo>
                  <a:lnTo>
                    <a:pt x="332" y="172"/>
                  </a:lnTo>
                  <a:lnTo>
                    <a:pt x="345" y="149"/>
                  </a:lnTo>
                  <a:lnTo>
                    <a:pt x="351" y="127"/>
                  </a:lnTo>
                  <a:lnTo>
                    <a:pt x="348" y="103"/>
                  </a:lnTo>
                  <a:lnTo>
                    <a:pt x="336" y="81"/>
                  </a:lnTo>
                  <a:lnTo>
                    <a:pt x="313" y="62"/>
                  </a:lnTo>
                  <a:lnTo>
                    <a:pt x="295" y="51"/>
                  </a:lnTo>
                  <a:lnTo>
                    <a:pt x="275" y="43"/>
                  </a:lnTo>
                  <a:lnTo>
                    <a:pt x="253" y="35"/>
                  </a:lnTo>
                  <a:lnTo>
                    <a:pt x="229" y="28"/>
                  </a:lnTo>
                  <a:lnTo>
                    <a:pt x="204" y="20"/>
                  </a:lnTo>
                  <a:lnTo>
                    <a:pt x="179" y="15"/>
                  </a:lnTo>
                  <a:lnTo>
                    <a:pt x="153" y="11"/>
                  </a:lnTo>
                  <a:lnTo>
                    <a:pt x="128" y="7"/>
                  </a:lnTo>
                  <a:lnTo>
                    <a:pt x="104" y="4"/>
                  </a:lnTo>
                  <a:lnTo>
                    <a:pt x="82" y="2"/>
                  </a:lnTo>
                  <a:lnTo>
                    <a:pt x="60" y="0"/>
                  </a:lnTo>
                  <a:lnTo>
                    <a:pt x="43" y="0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5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30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2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1" y="31"/>
                  </a:lnTo>
                  <a:lnTo>
                    <a:pt x="201" y="35"/>
                  </a:lnTo>
                  <a:lnTo>
                    <a:pt x="220" y="40"/>
                  </a:lnTo>
                  <a:lnTo>
                    <a:pt x="239" y="46"/>
                  </a:lnTo>
                  <a:lnTo>
                    <a:pt x="258" y="53"/>
                  </a:lnTo>
                  <a:lnTo>
                    <a:pt x="275" y="61"/>
                  </a:lnTo>
                  <a:lnTo>
                    <a:pt x="291" y="6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0" name="Freeform 93">
              <a:extLst>
                <a:ext uri="{FF2B5EF4-FFF2-40B4-BE49-F238E27FC236}">
                  <a16:creationId xmlns:a16="http://schemas.microsoft.com/office/drawing/2014/main" id="{0C797A02-92B0-854A-ADF5-34DAD3217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324"/>
              <a:ext cx="48" cy="107"/>
            </a:xfrm>
            <a:custGeom>
              <a:avLst/>
              <a:gdLst>
                <a:gd name="T0" fmla="*/ 0 w 142"/>
                <a:gd name="T1" fmla="*/ 2 h 213"/>
                <a:gd name="T2" fmla="*/ 0 w 142"/>
                <a:gd name="T3" fmla="*/ 3 h 213"/>
                <a:gd name="T4" fmla="*/ 0 w 142"/>
                <a:gd name="T5" fmla="*/ 3 h 213"/>
                <a:gd name="T6" fmla="*/ 0 w 142"/>
                <a:gd name="T7" fmla="*/ 3 h 213"/>
                <a:gd name="T8" fmla="*/ 0 w 142"/>
                <a:gd name="T9" fmla="*/ 3 h 213"/>
                <a:gd name="T10" fmla="*/ 0 w 142"/>
                <a:gd name="T11" fmla="*/ 3 h 213"/>
                <a:gd name="T12" fmla="*/ 0 w 142"/>
                <a:gd name="T13" fmla="*/ 4 h 213"/>
                <a:gd name="T14" fmla="*/ 0 w 142"/>
                <a:gd name="T15" fmla="*/ 4 h 213"/>
                <a:gd name="T16" fmla="*/ 0 w 142"/>
                <a:gd name="T17" fmla="*/ 4 h 213"/>
                <a:gd name="T18" fmla="*/ 0 w 142"/>
                <a:gd name="T19" fmla="*/ 4 h 213"/>
                <a:gd name="T20" fmla="*/ 0 w 142"/>
                <a:gd name="T21" fmla="*/ 4 h 213"/>
                <a:gd name="T22" fmla="*/ 0 w 142"/>
                <a:gd name="T23" fmla="*/ 4 h 213"/>
                <a:gd name="T24" fmla="*/ 0 w 142"/>
                <a:gd name="T25" fmla="*/ 4 h 213"/>
                <a:gd name="T26" fmla="*/ 0 w 142"/>
                <a:gd name="T27" fmla="*/ 4 h 213"/>
                <a:gd name="T28" fmla="*/ 0 w 142"/>
                <a:gd name="T29" fmla="*/ 4 h 213"/>
                <a:gd name="T30" fmla="*/ 0 w 142"/>
                <a:gd name="T31" fmla="*/ 3 h 213"/>
                <a:gd name="T32" fmla="*/ 0 w 142"/>
                <a:gd name="T33" fmla="*/ 3 h 213"/>
                <a:gd name="T34" fmla="*/ 0 w 142"/>
                <a:gd name="T35" fmla="*/ 3 h 213"/>
                <a:gd name="T36" fmla="*/ 0 w 142"/>
                <a:gd name="T37" fmla="*/ 3 h 213"/>
                <a:gd name="T38" fmla="*/ 0 w 142"/>
                <a:gd name="T39" fmla="*/ 3 h 213"/>
                <a:gd name="T40" fmla="*/ 0 w 142"/>
                <a:gd name="T41" fmla="*/ 3 h 213"/>
                <a:gd name="T42" fmla="*/ 0 w 142"/>
                <a:gd name="T43" fmla="*/ 3 h 213"/>
                <a:gd name="T44" fmla="*/ 0 w 142"/>
                <a:gd name="T45" fmla="*/ 2 h 213"/>
                <a:gd name="T46" fmla="*/ 0 w 142"/>
                <a:gd name="T47" fmla="*/ 2 h 213"/>
                <a:gd name="T48" fmla="*/ 0 w 142"/>
                <a:gd name="T49" fmla="*/ 2 h 213"/>
                <a:gd name="T50" fmla="*/ 0 w 142"/>
                <a:gd name="T51" fmla="*/ 2 h 213"/>
                <a:gd name="T52" fmla="*/ 0 w 142"/>
                <a:gd name="T53" fmla="*/ 1 h 213"/>
                <a:gd name="T54" fmla="*/ 0 w 142"/>
                <a:gd name="T55" fmla="*/ 1 h 213"/>
                <a:gd name="T56" fmla="*/ 0 w 142"/>
                <a:gd name="T57" fmla="*/ 1 h 213"/>
                <a:gd name="T58" fmla="*/ 0 w 142"/>
                <a:gd name="T59" fmla="*/ 1 h 213"/>
                <a:gd name="T60" fmla="*/ 0 w 142"/>
                <a:gd name="T61" fmla="*/ 1 h 213"/>
                <a:gd name="T62" fmla="*/ 0 w 142"/>
                <a:gd name="T63" fmla="*/ 1 h 213"/>
                <a:gd name="T64" fmla="*/ 0 w 142"/>
                <a:gd name="T65" fmla="*/ 1 h 213"/>
                <a:gd name="T66" fmla="*/ 0 w 142"/>
                <a:gd name="T67" fmla="*/ 0 h 213"/>
                <a:gd name="T68" fmla="*/ 0 w 142"/>
                <a:gd name="T69" fmla="*/ 1 h 213"/>
                <a:gd name="T70" fmla="*/ 0 w 142"/>
                <a:gd name="T71" fmla="*/ 1 h 213"/>
                <a:gd name="T72" fmla="*/ 0 w 142"/>
                <a:gd name="T73" fmla="*/ 1 h 213"/>
                <a:gd name="T74" fmla="*/ 0 w 142"/>
                <a:gd name="T75" fmla="*/ 1 h 213"/>
                <a:gd name="T76" fmla="*/ 0 w 142"/>
                <a:gd name="T77" fmla="*/ 2 h 213"/>
                <a:gd name="T78" fmla="*/ 0 w 142"/>
                <a:gd name="T79" fmla="*/ 2 h 213"/>
                <a:gd name="T80" fmla="*/ 0 w 142"/>
                <a:gd name="T81" fmla="*/ 2 h 21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42" h="213">
                  <a:moveTo>
                    <a:pt x="0" y="116"/>
                  </a:moveTo>
                  <a:lnTo>
                    <a:pt x="0" y="134"/>
                  </a:lnTo>
                  <a:lnTo>
                    <a:pt x="6" y="150"/>
                  </a:lnTo>
                  <a:lnTo>
                    <a:pt x="16" y="166"/>
                  </a:lnTo>
                  <a:lnTo>
                    <a:pt x="30" y="179"/>
                  </a:lnTo>
                  <a:lnTo>
                    <a:pt x="48" y="191"/>
                  </a:lnTo>
                  <a:lnTo>
                    <a:pt x="68" y="201"/>
                  </a:lnTo>
                  <a:lnTo>
                    <a:pt x="91" y="208"/>
                  </a:lnTo>
                  <a:lnTo>
                    <a:pt x="115" y="212"/>
                  </a:lnTo>
                  <a:lnTo>
                    <a:pt x="122" y="213"/>
                  </a:lnTo>
                  <a:lnTo>
                    <a:pt x="129" y="211"/>
                  </a:lnTo>
                  <a:lnTo>
                    <a:pt x="135" y="208"/>
                  </a:lnTo>
                  <a:lnTo>
                    <a:pt x="138" y="204"/>
                  </a:lnTo>
                  <a:lnTo>
                    <a:pt x="138" y="199"/>
                  </a:lnTo>
                  <a:lnTo>
                    <a:pt x="137" y="194"/>
                  </a:lnTo>
                  <a:lnTo>
                    <a:pt x="132" y="190"/>
                  </a:lnTo>
                  <a:lnTo>
                    <a:pt x="125" y="188"/>
                  </a:lnTo>
                  <a:lnTo>
                    <a:pt x="102" y="181"/>
                  </a:lnTo>
                  <a:lnTo>
                    <a:pt x="80" y="173"/>
                  </a:lnTo>
                  <a:lnTo>
                    <a:pt x="62" y="162"/>
                  </a:lnTo>
                  <a:lnTo>
                    <a:pt x="49" y="149"/>
                  </a:lnTo>
                  <a:lnTo>
                    <a:pt x="41" y="134"/>
                  </a:lnTo>
                  <a:lnTo>
                    <a:pt x="36" y="117"/>
                  </a:lnTo>
                  <a:lnTo>
                    <a:pt x="36" y="100"/>
                  </a:lnTo>
                  <a:lnTo>
                    <a:pt x="44" y="81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7" y="44"/>
                  </a:lnTo>
                  <a:lnTo>
                    <a:pt x="91" y="34"/>
                  </a:lnTo>
                  <a:lnTo>
                    <a:pt x="105" y="25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70" y="32"/>
                  </a:lnTo>
                  <a:lnTo>
                    <a:pt x="46" y="51"/>
                  </a:lnTo>
                  <a:lnTo>
                    <a:pt x="25" y="72"/>
                  </a:lnTo>
                  <a:lnTo>
                    <a:pt x="9" y="95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1" name="Freeform 94">
              <a:extLst>
                <a:ext uri="{FF2B5EF4-FFF2-40B4-BE49-F238E27FC236}">
                  <a16:creationId xmlns:a16="http://schemas.microsoft.com/office/drawing/2014/main" id="{34C534AB-F22B-4A41-9360-94568C2BC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4" y="264"/>
              <a:ext cx="101" cy="139"/>
            </a:xfrm>
            <a:custGeom>
              <a:avLst/>
              <a:gdLst>
                <a:gd name="T0" fmla="*/ 0 w 305"/>
                <a:gd name="T1" fmla="*/ 1 h 279"/>
                <a:gd name="T2" fmla="*/ 0 w 305"/>
                <a:gd name="T3" fmla="*/ 2 h 279"/>
                <a:gd name="T4" fmla="*/ 0 w 305"/>
                <a:gd name="T5" fmla="*/ 2 h 279"/>
                <a:gd name="T6" fmla="*/ 0 w 305"/>
                <a:gd name="T7" fmla="*/ 2 h 279"/>
                <a:gd name="T8" fmla="*/ 0 w 305"/>
                <a:gd name="T9" fmla="*/ 2 h 279"/>
                <a:gd name="T10" fmla="*/ 0 w 305"/>
                <a:gd name="T11" fmla="*/ 3 h 279"/>
                <a:gd name="T12" fmla="*/ 0 w 305"/>
                <a:gd name="T13" fmla="*/ 3 h 279"/>
                <a:gd name="T14" fmla="*/ 0 w 305"/>
                <a:gd name="T15" fmla="*/ 3 h 279"/>
                <a:gd name="T16" fmla="*/ 0 w 305"/>
                <a:gd name="T17" fmla="*/ 3 h 279"/>
                <a:gd name="T18" fmla="*/ 0 w 305"/>
                <a:gd name="T19" fmla="*/ 4 h 279"/>
                <a:gd name="T20" fmla="*/ 0 w 305"/>
                <a:gd name="T21" fmla="*/ 4 h 279"/>
                <a:gd name="T22" fmla="*/ 0 w 305"/>
                <a:gd name="T23" fmla="*/ 4 h 279"/>
                <a:gd name="T24" fmla="*/ 0 w 305"/>
                <a:gd name="T25" fmla="*/ 4 h 279"/>
                <a:gd name="T26" fmla="*/ 0 w 305"/>
                <a:gd name="T27" fmla="*/ 4 h 279"/>
                <a:gd name="T28" fmla="*/ 0 w 305"/>
                <a:gd name="T29" fmla="*/ 4 h 279"/>
                <a:gd name="T30" fmla="*/ 0 w 305"/>
                <a:gd name="T31" fmla="*/ 3 h 279"/>
                <a:gd name="T32" fmla="*/ 0 w 305"/>
                <a:gd name="T33" fmla="*/ 3 h 279"/>
                <a:gd name="T34" fmla="*/ 0 w 305"/>
                <a:gd name="T35" fmla="*/ 3 h 279"/>
                <a:gd name="T36" fmla="*/ 0 w 305"/>
                <a:gd name="T37" fmla="*/ 2 h 279"/>
                <a:gd name="T38" fmla="*/ 0 w 305"/>
                <a:gd name="T39" fmla="*/ 2 h 279"/>
                <a:gd name="T40" fmla="*/ 0 w 305"/>
                <a:gd name="T41" fmla="*/ 1 h 279"/>
                <a:gd name="T42" fmla="*/ 0 w 305"/>
                <a:gd name="T43" fmla="*/ 1 h 279"/>
                <a:gd name="T44" fmla="*/ 0 w 305"/>
                <a:gd name="T45" fmla="*/ 1 h 279"/>
                <a:gd name="T46" fmla="*/ 0 w 305"/>
                <a:gd name="T47" fmla="*/ 0 h 279"/>
                <a:gd name="T48" fmla="*/ 0 w 305"/>
                <a:gd name="T49" fmla="*/ 0 h 279"/>
                <a:gd name="T50" fmla="*/ 0 w 305"/>
                <a:gd name="T51" fmla="*/ 0 h 279"/>
                <a:gd name="T52" fmla="*/ 0 w 305"/>
                <a:gd name="T53" fmla="*/ 0 h 279"/>
                <a:gd name="T54" fmla="*/ 0 w 305"/>
                <a:gd name="T55" fmla="*/ 0 h 279"/>
                <a:gd name="T56" fmla="*/ 0 w 305"/>
                <a:gd name="T57" fmla="*/ 0 h 279"/>
                <a:gd name="T58" fmla="*/ 0 w 305"/>
                <a:gd name="T59" fmla="*/ 0 h 279"/>
                <a:gd name="T60" fmla="*/ 0 w 305"/>
                <a:gd name="T61" fmla="*/ 0 h 279"/>
                <a:gd name="T62" fmla="*/ 0 w 305"/>
                <a:gd name="T63" fmla="*/ 0 h 279"/>
                <a:gd name="T64" fmla="*/ 0 w 305"/>
                <a:gd name="T65" fmla="*/ 0 h 279"/>
                <a:gd name="T66" fmla="*/ 0 w 305"/>
                <a:gd name="T67" fmla="*/ 0 h 279"/>
                <a:gd name="T68" fmla="*/ 0 w 305"/>
                <a:gd name="T69" fmla="*/ 0 h 279"/>
                <a:gd name="T70" fmla="*/ 0 w 305"/>
                <a:gd name="T71" fmla="*/ 0 h 279"/>
                <a:gd name="T72" fmla="*/ 0 w 305"/>
                <a:gd name="T73" fmla="*/ 1 h 279"/>
                <a:gd name="T74" fmla="*/ 0 w 305"/>
                <a:gd name="T75" fmla="*/ 1 h 2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5" h="279">
                  <a:moveTo>
                    <a:pt x="247" y="104"/>
                  </a:moveTo>
                  <a:lnTo>
                    <a:pt x="257" y="112"/>
                  </a:lnTo>
                  <a:lnTo>
                    <a:pt x="266" y="120"/>
                  </a:lnTo>
                  <a:lnTo>
                    <a:pt x="271" y="129"/>
                  </a:lnTo>
                  <a:lnTo>
                    <a:pt x="277" y="138"/>
                  </a:lnTo>
                  <a:lnTo>
                    <a:pt x="279" y="148"/>
                  </a:lnTo>
                  <a:lnTo>
                    <a:pt x="279" y="158"/>
                  </a:lnTo>
                  <a:lnTo>
                    <a:pt x="274" y="168"/>
                  </a:lnTo>
                  <a:lnTo>
                    <a:pt x="268" y="178"/>
                  </a:lnTo>
                  <a:lnTo>
                    <a:pt x="258" y="188"/>
                  </a:lnTo>
                  <a:lnTo>
                    <a:pt x="247" y="197"/>
                  </a:lnTo>
                  <a:lnTo>
                    <a:pt x="234" y="205"/>
                  </a:lnTo>
                  <a:lnTo>
                    <a:pt x="219" y="214"/>
                  </a:lnTo>
                  <a:lnTo>
                    <a:pt x="206" y="221"/>
                  </a:lnTo>
                  <a:lnTo>
                    <a:pt x="191" y="229"/>
                  </a:lnTo>
                  <a:lnTo>
                    <a:pt x="177" y="237"/>
                  </a:lnTo>
                  <a:lnTo>
                    <a:pt x="164" y="247"/>
                  </a:lnTo>
                  <a:lnTo>
                    <a:pt x="160" y="250"/>
                  </a:lnTo>
                  <a:lnTo>
                    <a:pt x="157" y="254"/>
                  </a:lnTo>
                  <a:lnTo>
                    <a:pt x="154" y="258"/>
                  </a:lnTo>
                  <a:lnTo>
                    <a:pt x="151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5"/>
                  </a:lnTo>
                  <a:lnTo>
                    <a:pt x="155" y="278"/>
                  </a:lnTo>
                  <a:lnTo>
                    <a:pt x="161" y="279"/>
                  </a:lnTo>
                  <a:lnTo>
                    <a:pt x="167" y="279"/>
                  </a:lnTo>
                  <a:lnTo>
                    <a:pt x="173" y="278"/>
                  </a:lnTo>
                  <a:lnTo>
                    <a:pt x="177" y="275"/>
                  </a:lnTo>
                  <a:lnTo>
                    <a:pt x="191" y="263"/>
                  </a:lnTo>
                  <a:lnTo>
                    <a:pt x="207" y="252"/>
                  </a:lnTo>
                  <a:lnTo>
                    <a:pt x="223" y="242"/>
                  </a:lnTo>
                  <a:lnTo>
                    <a:pt x="241" y="231"/>
                  </a:lnTo>
                  <a:lnTo>
                    <a:pt x="257" y="221"/>
                  </a:lnTo>
                  <a:lnTo>
                    <a:pt x="271" y="210"/>
                  </a:lnTo>
                  <a:lnTo>
                    <a:pt x="286" y="197"/>
                  </a:lnTo>
                  <a:lnTo>
                    <a:pt x="296" y="184"/>
                  </a:lnTo>
                  <a:lnTo>
                    <a:pt x="303" y="168"/>
                  </a:lnTo>
                  <a:lnTo>
                    <a:pt x="305" y="153"/>
                  </a:lnTo>
                  <a:lnTo>
                    <a:pt x="300" y="137"/>
                  </a:lnTo>
                  <a:lnTo>
                    <a:pt x="293" y="123"/>
                  </a:lnTo>
                  <a:lnTo>
                    <a:pt x="282" y="109"/>
                  </a:lnTo>
                  <a:lnTo>
                    <a:pt x="267" y="96"/>
                  </a:lnTo>
                  <a:lnTo>
                    <a:pt x="250" y="85"/>
                  </a:lnTo>
                  <a:lnTo>
                    <a:pt x="232" y="75"/>
                  </a:lnTo>
                  <a:lnTo>
                    <a:pt x="219" y="67"/>
                  </a:lnTo>
                  <a:lnTo>
                    <a:pt x="205" y="61"/>
                  </a:lnTo>
                  <a:lnTo>
                    <a:pt x="189" y="54"/>
                  </a:lnTo>
                  <a:lnTo>
                    <a:pt x="173" y="47"/>
                  </a:lnTo>
                  <a:lnTo>
                    <a:pt x="157" y="40"/>
                  </a:lnTo>
                  <a:lnTo>
                    <a:pt x="139" y="32"/>
                  </a:lnTo>
                  <a:lnTo>
                    <a:pt x="122" y="26"/>
                  </a:lnTo>
                  <a:lnTo>
                    <a:pt x="106" y="20"/>
                  </a:lnTo>
                  <a:lnTo>
                    <a:pt x="90" y="15"/>
                  </a:lnTo>
                  <a:lnTo>
                    <a:pt x="74" y="10"/>
                  </a:lnTo>
                  <a:lnTo>
                    <a:pt x="58" y="7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8" y="1"/>
                  </a:lnTo>
                  <a:lnTo>
                    <a:pt x="0" y="3"/>
                  </a:lnTo>
                  <a:lnTo>
                    <a:pt x="10" y="6"/>
                  </a:lnTo>
                  <a:lnTo>
                    <a:pt x="21" y="9"/>
                  </a:lnTo>
                  <a:lnTo>
                    <a:pt x="35" y="13"/>
                  </a:lnTo>
                  <a:lnTo>
                    <a:pt x="48" y="17"/>
                  </a:lnTo>
                  <a:lnTo>
                    <a:pt x="64" y="22"/>
                  </a:lnTo>
                  <a:lnTo>
                    <a:pt x="80" y="27"/>
                  </a:lnTo>
                  <a:lnTo>
                    <a:pt x="97" y="33"/>
                  </a:lnTo>
                  <a:lnTo>
                    <a:pt x="114" y="40"/>
                  </a:lnTo>
                  <a:lnTo>
                    <a:pt x="132" y="47"/>
                  </a:lnTo>
                  <a:lnTo>
                    <a:pt x="149" y="54"/>
                  </a:lnTo>
                  <a:lnTo>
                    <a:pt x="167" y="62"/>
                  </a:lnTo>
                  <a:lnTo>
                    <a:pt x="184" y="70"/>
                  </a:lnTo>
                  <a:lnTo>
                    <a:pt x="202" y="79"/>
                  </a:lnTo>
                  <a:lnTo>
                    <a:pt x="218" y="87"/>
                  </a:lnTo>
                  <a:lnTo>
                    <a:pt x="232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2" name="Freeform 99">
              <a:extLst>
                <a:ext uri="{FF2B5EF4-FFF2-40B4-BE49-F238E27FC236}">
                  <a16:creationId xmlns:a16="http://schemas.microsoft.com/office/drawing/2014/main" id="{428FC368-1047-1340-A112-E31C32E88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6" y="382"/>
              <a:ext cx="18" cy="42"/>
            </a:xfrm>
            <a:custGeom>
              <a:avLst/>
              <a:gdLst>
                <a:gd name="T0" fmla="*/ 0 w 54"/>
                <a:gd name="T1" fmla="*/ 0 h 85"/>
                <a:gd name="T2" fmla="*/ 0 w 54"/>
                <a:gd name="T3" fmla="*/ 0 h 85"/>
                <a:gd name="T4" fmla="*/ 0 w 54"/>
                <a:gd name="T5" fmla="*/ 0 h 85"/>
                <a:gd name="T6" fmla="*/ 0 w 54"/>
                <a:gd name="T7" fmla="*/ 0 h 85"/>
                <a:gd name="T8" fmla="*/ 0 w 54"/>
                <a:gd name="T9" fmla="*/ 0 h 85"/>
                <a:gd name="T10" fmla="*/ 0 w 54"/>
                <a:gd name="T11" fmla="*/ 0 h 85"/>
                <a:gd name="T12" fmla="*/ 0 w 54"/>
                <a:gd name="T13" fmla="*/ 0 h 85"/>
                <a:gd name="T14" fmla="*/ 0 w 54"/>
                <a:gd name="T15" fmla="*/ 0 h 85"/>
                <a:gd name="T16" fmla="*/ 0 w 54"/>
                <a:gd name="T17" fmla="*/ 0 h 85"/>
                <a:gd name="T18" fmla="*/ 0 w 54"/>
                <a:gd name="T19" fmla="*/ 0 h 85"/>
                <a:gd name="T20" fmla="*/ 0 w 54"/>
                <a:gd name="T21" fmla="*/ 0 h 85"/>
                <a:gd name="T22" fmla="*/ 0 w 54"/>
                <a:gd name="T23" fmla="*/ 0 h 85"/>
                <a:gd name="T24" fmla="*/ 0 w 54"/>
                <a:gd name="T25" fmla="*/ 0 h 85"/>
                <a:gd name="T26" fmla="*/ 0 w 54"/>
                <a:gd name="T27" fmla="*/ 1 h 85"/>
                <a:gd name="T28" fmla="*/ 0 w 54"/>
                <a:gd name="T29" fmla="*/ 1 h 85"/>
                <a:gd name="T30" fmla="*/ 0 w 54"/>
                <a:gd name="T31" fmla="*/ 1 h 85"/>
                <a:gd name="T32" fmla="*/ 0 w 54"/>
                <a:gd name="T33" fmla="*/ 1 h 85"/>
                <a:gd name="T34" fmla="*/ 0 w 54"/>
                <a:gd name="T35" fmla="*/ 1 h 85"/>
                <a:gd name="T36" fmla="*/ 0 w 54"/>
                <a:gd name="T37" fmla="*/ 0 h 85"/>
                <a:gd name="T38" fmla="*/ 0 w 54"/>
                <a:gd name="T39" fmla="*/ 0 h 85"/>
                <a:gd name="T40" fmla="*/ 0 w 54"/>
                <a:gd name="T41" fmla="*/ 0 h 8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4" h="85">
                  <a:moveTo>
                    <a:pt x="28" y="10"/>
                  </a:moveTo>
                  <a:lnTo>
                    <a:pt x="27" y="6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5" y="34"/>
                  </a:lnTo>
                  <a:lnTo>
                    <a:pt x="11" y="47"/>
                  </a:lnTo>
                  <a:lnTo>
                    <a:pt x="18" y="59"/>
                  </a:lnTo>
                  <a:lnTo>
                    <a:pt x="27" y="70"/>
                  </a:lnTo>
                  <a:lnTo>
                    <a:pt x="35" y="79"/>
                  </a:lnTo>
                  <a:lnTo>
                    <a:pt x="46" y="84"/>
                  </a:lnTo>
                  <a:lnTo>
                    <a:pt x="53" y="85"/>
                  </a:lnTo>
                  <a:lnTo>
                    <a:pt x="54" y="68"/>
                  </a:lnTo>
                  <a:lnTo>
                    <a:pt x="47" y="49"/>
                  </a:lnTo>
                  <a:lnTo>
                    <a:pt x="38" y="29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3" name="Freeform 100">
              <a:extLst>
                <a:ext uri="{FF2B5EF4-FFF2-40B4-BE49-F238E27FC236}">
                  <a16:creationId xmlns:a16="http://schemas.microsoft.com/office/drawing/2014/main" id="{AB9C1CAC-5A46-BA41-BBAA-685BAA6C6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" y="351"/>
              <a:ext cx="15" cy="24"/>
            </a:xfrm>
            <a:custGeom>
              <a:avLst/>
              <a:gdLst>
                <a:gd name="T0" fmla="*/ 0 w 46"/>
                <a:gd name="T1" fmla="*/ 1 h 48"/>
                <a:gd name="T2" fmla="*/ 0 w 46"/>
                <a:gd name="T3" fmla="*/ 1 h 48"/>
                <a:gd name="T4" fmla="*/ 0 w 46"/>
                <a:gd name="T5" fmla="*/ 1 h 48"/>
                <a:gd name="T6" fmla="*/ 0 w 46"/>
                <a:gd name="T7" fmla="*/ 1 h 48"/>
                <a:gd name="T8" fmla="*/ 0 w 46"/>
                <a:gd name="T9" fmla="*/ 1 h 48"/>
                <a:gd name="T10" fmla="*/ 0 w 46"/>
                <a:gd name="T11" fmla="*/ 1 h 48"/>
                <a:gd name="T12" fmla="*/ 0 w 46"/>
                <a:gd name="T13" fmla="*/ 1 h 48"/>
                <a:gd name="T14" fmla="*/ 0 w 46"/>
                <a:gd name="T15" fmla="*/ 0 h 48"/>
                <a:gd name="T16" fmla="*/ 0 w 46"/>
                <a:gd name="T17" fmla="*/ 0 h 48"/>
                <a:gd name="T18" fmla="*/ 0 w 46"/>
                <a:gd name="T19" fmla="*/ 1 h 48"/>
                <a:gd name="T20" fmla="*/ 0 w 46"/>
                <a:gd name="T21" fmla="*/ 1 h 48"/>
                <a:gd name="T22" fmla="*/ 0 w 46"/>
                <a:gd name="T23" fmla="*/ 1 h 48"/>
                <a:gd name="T24" fmla="*/ 0 w 46"/>
                <a:gd name="T25" fmla="*/ 1 h 48"/>
                <a:gd name="T26" fmla="*/ 0 w 46"/>
                <a:gd name="T27" fmla="*/ 1 h 48"/>
                <a:gd name="T28" fmla="*/ 0 w 46"/>
                <a:gd name="T29" fmla="*/ 1 h 48"/>
                <a:gd name="T30" fmla="*/ 0 w 46"/>
                <a:gd name="T31" fmla="*/ 1 h 48"/>
                <a:gd name="T32" fmla="*/ 0 w 46"/>
                <a:gd name="T33" fmla="*/ 1 h 48"/>
                <a:gd name="T34" fmla="*/ 0 w 46"/>
                <a:gd name="T35" fmla="*/ 1 h 48"/>
                <a:gd name="T36" fmla="*/ 0 w 46"/>
                <a:gd name="T37" fmla="*/ 1 h 48"/>
                <a:gd name="T38" fmla="*/ 0 w 46"/>
                <a:gd name="T39" fmla="*/ 1 h 48"/>
                <a:gd name="T40" fmla="*/ 0 w 46"/>
                <a:gd name="T41" fmla="*/ 1 h 48"/>
                <a:gd name="T42" fmla="*/ 0 w 46"/>
                <a:gd name="T43" fmla="*/ 1 h 48"/>
                <a:gd name="T44" fmla="*/ 0 w 46"/>
                <a:gd name="T45" fmla="*/ 1 h 48"/>
                <a:gd name="T46" fmla="*/ 0 w 46"/>
                <a:gd name="T47" fmla="*/ 1 h 48"/>
                <a:gd name="T48" fmla="*/ 0 w 46"/>
                <a:gd name="T49" fmla="*/ 1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6" h="48">
                  <a:moveTo>
                    <a:pt x="25" y="6"/>
                  </a:moveTo>
                  <a:lnTo>
                    <a:pt x="25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5"/>
                  </a:lnTo>
                  <a:lnTo>
                    <a:pt x="25" y="41"/>
                  </a:lnTo>
                  <a:lnTo>
                    <a:pt x="33" y="45"/>
                  </a:lnTo>
                  <a:lnTo>
                    <a:pt x="41" y="48"/>
                  </a:lnTo>
                  <a:lnTo>
                    <a:pt x="46" y="48"/>
                  </a:lnTo>
                  <a:lnTo>
                    <a:pt x="45" y="38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4" name="Freeform 101">
              <a:extLst>
                <a:ext uri="{FF2B5EF4-FFF2-40B4-BE49-F238E27FC236}">
                  <a16:creationId xmlns:a16="http://schemas.microsoft.com/office/drawing/2014/main" id="{DAA1389C-22E9-514C-862D-56CAB7789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9" y="331"/>
              <a:ext cx="21" cy="16"/>
            </a:xfrm>
            <a:custGeom>
              <a:avLst/>
              <a:gdLst>
                <a:gd name="T0" fmla="*/ 0 w 64"/>
                <a:gd name="T1" fmla="*/ 1 h 32"/>
                <a:gd name="T2" fmla="*/ 0 w 64"/>
                <a:gd name="T3" fmla="*/ 1 h 32"/>
                <a:gd name="T4" fmla="*/ 0 w 64"/>
                <a:gd name="T5" fmla="*/ 1 h 32"/>
                <a:gd name="T6" fmla="*/ 0 w 64"/>
                <a:gd name="T7" fmla="*/ 1 h 32"/>
                <a:gd name="T8" fmla="*/ 0 w 64"/>
                <a:gd name="T9" fmla="*/ 1 h 32"/>
                <a:gd name="T10" fmla="*/ 0 w 64"/>
                <a:gd name="T11" fmla="*/ 1 h 32"/>
                <a:gd name="T12" fmla="*/ 0 w 64"/>
                <a:gd name="T13" fmla="*/ 1 h 32"/>
                <a:gd name="T14" fmla="*/ 0 w 64"/>
                <a:gd name="T15" fmla="*/ 0 h 32"/>
                <a:gd name="T16" fmla="*/ 0 w 64"/>
                <a:gd name="T17" fmla="*/ 0 h 32"/>
                <a:gd name="T18" fmla="*/ 0 w 64"/>
                <a:gd name="T19" fmla="*/ 0 h 32"/>
                <a:gd name="T20" fmla="*/ 0 w 64"/>
                <a:gd name="T21" fmla="*/ 1 h 32"/>
                <a:gd name="T22" fmla="*/ 0 w 64"/>
                <a:gd name="T23" fmla="*/ 1 h 32"/>
                <a:gd name="T24" fmla="*/ 0 w 64"/>
                <a:gd name="T25" fmla="*/ 1 h 32"/>
                <a:gd name="T26" fmla="*/ 0 w 64"/>
                <a:gd name="T27" fmla="*/ 1 h 32"/>
                <a:gd name="T28" fmla="*/ 0 w 64"/>
                <a:gd name="T29" fmla="*/ 1 h 32"/>
                <a:gd name="T30" fmla="*/ 0 w 64"/>
                <a:gd name="T31" fmla="*/ 1 h 32"/>
                <a:gd name="T32" fmla="*/ 0 w 64"/>
                <a:gd name="T33" fmla="*/ 1 h 32"/>
                <a:gd name="T34" fmla="*/ 0 w 64"/>
                <a:gd name="T35" fmla="*/ 1 h 32"/>
                <a:gd name="T36" fmla="*/ 0 w 64"/>
                <a:gd name="T37" fmla="*/ 1 h 32"/>
                <a:gd name="T38" fmla="*/ 0 w 64"/>
                <a:gd name="T39" fmla="*/ 1 h 32"/>
                <a:gd name="T40" fmla="*/ 0 w 64"/>
                <a:gd name="T41" fmla="*/ 1 h 32"/>
                <a:gd name="T42" fmla="*/ 0 w 64"/>
                <a:gd name="T43" fmla="*/ 1 h 32"/>
                <a:gd name="T44" fmla="*/ 0 w 64"/>
                <a:gd name="T45" fmla="*/ 1 h 32"/>
                <a:gd name="T46" fmla="*/ 0 w 64"/>
                <a:gd name="T47" fmla="*/ 1 h 32"/>
                <a:gd name="T48" fmla="*/ 0 w 64"/>
                <a:gd name="T49" fmla="*/ 1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4" h="32">
                  <a:moveTo>
                    <a:pt x="50" y="24"/>
                  </a:moveTo>
                  <a:lnTo>
                    <a:pt x="56" y="22"/>
                  </a:lnTo>
                  <a:lnTo>
                    <a:pt x="62" y="19"/>
                  </a:lnTo>
                  <a:lnTo>
                    <a:pt x="64" y="15"/>
                  </a:lnTo>
                  <a:lnTo>
                    <a:pt x="64" y="11"/>
                  </a:lnTo>
                  <a:lnTo>
                    <a:pt x="61" y="6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26" y="3"/>
                  </a:lnTo>
                  <a:lnTo>
                    <a:pt x="16" y="8"/>
                  </a:lnTo>
                  <a:lnTo>
                    <a:pt x="7" y="14"/>
                  </a:lnTo>
                  <a:lnTo>
                    <a:pt x="3" y="20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4" y="30"/>
                  </a:lnTo>
                  <a:lnTo>
                    <a:pt x="10" y="32"/>
                  </a:lnTo>
                  <a:lnTo>
                    <a:pt x="16" y="32"/>
                  </a:lnTo>
                  <a:lnTo>
                    <a:pt x="21" y="32"/>
                  </a:lnTo>
                  <a:lnTo>
                    <a:pt x="29" y="30"/>
                  </a:lnTo>
                  <a:lnTo>
                    <a:pt x="36" y="29"/>
                  </a:lnTo>
                  <a:lnTo>
                    <a:pt x="43" y="27"/>
                  </a:lnTo>
                  <a:lnTo>
                    <a:pt x="5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5" name="Freeform 130">
              <a:extLst>
                <a:ext uri="{FF2B5EF4-FFF2-40B4-BE49-F238E27FC236}">
                  <a16:creationId xmlns:a16="http://schemas.microsoft.com/office/drawing/2014/main" id="{3332B559-5B8E-2F43-BCAF-A43653382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9" y="304"/>
              <a:ext cx="82" cy="106"/>
            </a:xfrm>
            <a:custGeom>
              <a:avLst/>
              <a:gdLst>
                <a:gd name="T0" fmla="*/ 0 w 246"/>
                <a:gd name="T1" fmla="*/ 1 h 211"/>
                <a:gd name="T2" fmla="*/ 0 w 246"/>
                <a:gd name="T3" fmla="*/ 1 h 211"/>
                <a:gd name="T4" fmla="*/ 0 w 246"/>
                <a:gd name="T5" fmla="*/ 1 h 211"/>
                <a:gd name="T6" fmla="*/ 0 w 246"/>
                <a:gd name="T7" fmla="*/ 1 h 211"/>
                <a:gd name="T8" fmla="*/ 0 w 246"/>
                <a:gd name="T9" fmla="*/ 2 h 211"/>
                <a:gd name="T10" fmla="*/ 0 w 246"/>
                <a:gd name="T11" fmla="*/ 2 h 211"/>
                <a:gd name="T12" fmla="*/ 0 w 246"/>
                <a:gd name="T13" fmla="*/ 2 h 211"/>
                <a:gd name="T14" fmla="*/ 0 w 246"/>
                <a:gd name="T15" fmla="*/ 2 h 211"/>
                <a:gd name="T16" fmla="*/ 0 w 246"/>
                <a:gd name="T17" fmla="*/ 3 h 211"/>
                <a:gd name="T18" fmla="*/ 0 w 246"/>
                <a:gd name="T19" fmla="*/ 3 h 211"/>
                <a:gd name="T20" fmla="*/ 0 w 246"/>
                <a:gd name="T21" fmla="*/ 3 h 211"/>
                <a:gd name="T22" fmla="*/ 0 w 246"/>
                <a:gd name="T23" fmla="*/ 3 h 211"/>
                <a:gd name="T24" fmla="*/ 0 w 246"/>
                <a:gd name="T25" fmla="*/ 4 h 211"/>
                <a:gd name="T26" fmla="*/ 0 w 246"/>
                <a:gd name="T27" fmla="*/ 4 h 211"/>
                <a:gd name="T28" fmla="*/ 0 w 246"/>
                <a:gd name="T29" fmla="*/ 4 h 211"/>
                <a:gd name="T30" fmla="*/ 0 w 246"/>
                <a:gd name="T31" fmla="*/ 4 h 211"/>
                <a:gd name="T32" fmla="*/ 0 w 246"/>
                <a:gd name="T33" fmla="*/ 4 h 211"/>
                <a:gd name="T34" fmla="*/ 0 w 246"/>
                <a:gd name="T35" fmla="*/ 4 h 211"/>
                <a:gd name="T36" fmla="*/ 0 w 246"/>
                <a:gd name="T37" fmla="*/ 4 h 211"/>
                <a:gd name="T38" fmla="*/ 0 w 246"/>
                <a:gd name="T39" fmla="*/ 4 h 211"/>
                <a:gd name="T40" fmla="*/ 0 w 246"/>
                <a:gd name="T41" fmla="*/ 4 h 211"/>
                <a:gd name="T42" fmla="*/ 0 w 246"/>
                <a:gd name="T43" fmla="*/ 4 h 211"/>
                <a:gd name="T44" fmla="*/ 0 w 246"/>
                <a:gd name="T45" fmla="*/ 4 h 211"/>
                <a:gd name="T46" fmla="*/ 0 w 246"/>
                <a:gd name="T47" fmla="*/ 4 h 211"/>
                <a:gd name="T48" fmla="*/ 0 w 246"/>
                <a:gd name="T49" fmla="*/ 4 h 211"/>
                <a:gd name="T50" fmla="*/ 0 w 246"/>
                <a:gd name="T51" fmla="*/ 4 h 211"/>
                <a:gd name="T52" fmla="*/ 0 w 246"/>
                <a:gd name="T53" fmla="*/ 4 h 211"/>
                <a:gd name="T54" fmla="*/ 0 w 246"/>
                <a:gd name="T55" fmla="*/ 4 h 211"/>
                <a:gd name="T56" fmla="*/ 0 w 246"/>
                <a:gd name="T57" fmla="*/ 4 h 211"/>
                <a:gd name="T58" fmla="*/ 0 w 246"/>
                <a:gd name="T59" fmla="*/ 4 h 211"/>
                <a:gd name="T60" fmla="*/ 0 w 246"/>
                <a:gd name="T61" fmla="*/ 4 h 211"/>
                <a:gd name="T62" fmla="*/ 0 w 246"/>
                <a:gd name="T63" fmla="*/ 3 h 211"/>
                <a:gd name="T64" fmla="*/ 0 w 246"/>
                <a:gd name="T65" fmla="*/ 3 h 211"/>
                <a:gd name="T66" fmla="*/ 0 w 246"/>
                <a:gd name="T67" fmla="*/ 3 h 211"/>
                <a:gd name="T68" fmla="*/ 0 w 246"/>
                <a:gd name="T69" fmla="*/ 3 h 211"/>
                <a:gd name="T70" fmla="*/ 0 w 246"/>
                <a:gd name="T71" fmla="*/ 3 h 211"/>
                <a:gd name="T72" fmla="*/ 0 w 246"/>
                <a:gd name="T73" fmla="*/ 3 h 211"/>
                <a:gd name="T74" fmla="*/ 0 w 246"/>
                <a:gd name="T75" fmla="*/ 3 h 211"/>
                <a:gd name="T76" fmla="*/ 0 w 246"/>
                <a:gd name="T77" fmla="*/ 2 h 211"/>
                <a:gd name="T78" fmla="*/ 0 w 246"/>
                <a:gd name="T79" fmla="*/ 2 h 211"/>
                <a:gd name="T80" fmla="*/ 0 w 246"/>
                <a:gd name="T81" fmla="*/ 2 h 211"/>
                <a:gd name="T82" fmla="*/ 0 w 246"/>
                <a:gd name="T83" fmla="*/ 2 h 211"/>
                <a:gd name="T84" fmla="*/ 0 w 246"/>
                <a:gd name="T85" fmla="*/ 2 h 211"/>
                <a:gd name="T86" fmla="*/ 0 w 246"/>
                <a:gd name="T87" fmla="*/ 1 h 211"/>
                <a:gd name="T88" fmla="*/ 0 w 246"/>
                <a:gd name="T89" fmla="*/ 1 h 211"/>
                <a:gd name="T90" fmla="*/ 0 w 246"/>
                <a:gd name="T91" fmla="*/ 1 h 211"/>
                <a:gd name="T92" fmla="*/ 0 w 246"/>
                <a:gd name="T93" fmla="*/ 1 h 211"/>
                <a:gd name="T94" fmla="*/ 0 w 246"/>
                <a:gd name="T95" fmla="*/ 1 h 211"/>
                <a:gd name="T96" fmla="*/ 0 w 246"/>
                <a:gd name="T97" fmla="*/ 1 h 211"/>
                <a:gd name="T98" fmla="*/ 0 w 246"/>
                <a:gd name="T99" fmla="*/ 1 h 211"/>
                <a:gd name="T100" fmla="*/ 0 w 246"/>
                <a:gd name="T101" fmla="*/ 1 h 211"/>
                <a:gd name="T102" fmla="*/ 0 w 246"/>
                <a:gd name="T103" fmla="*/ 1 h 211"/>
                <a:gd name="T104" fmla="*/ 0 w 246"/>
                <a:gd name="T105" fmla="*/ 1 h 211"/>
                <a:gd name="T106" fmla="*/ 0 w 246"/>
                <a:gd name="T107" fmla="*/ 1 h 211"/>
                <a:gd name="T108" fmla="*/ 0 w 246"/>
                <a:gd name="T109" fmla="*/ 0 h 211"/>
                <a:gd name="T110" fmla="*/ 0 w 246"/>
                <a:gd name="T111" fmla="*/ 1 h 211"/>
                <a:gd name="T112" fmla="*/ 0 w 246"/>
                <a:gd name="T113" fmla="*/ 1 h 211"/>
                <a:gd name="T114" fmla="*/ 0 w 246"/>
                <a:gd name="T115" fmla="*/ 1 h 211"/>
                <a:gd name="T116" fmla="*/ 0 w 246"/>
                <a:gd name="T117" fmla="*/ 1 h 211"/>
                <a:gd name="T118" fmla="*/ 0 w 246"/>
                <a:gd name="T119" fmla="*/ 1 h 211"/>
                <a:gd name="T120" fmla="*/ 0 w 246"/>
                <a:gd name="T121" fmla="*/ 1 h 2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46" h="211">
                  <a:moveTo>
                    <a:pt x="90" y="32"/>
                  </a:moveTo>
                  <a:lnTo>
                    <a:pt x="73" y="41"/>
                  </a:lnTo>
                  <a:lnTo>
                    <a:pt x="57" y="51"/>
                  </a:lnTo>
                  <a:lnTo>
                    <a:pt x="41" y="64"/>
                  </a:lnTo>
                  <a:lnTo>
                    <a:pt x="28" y="76"/>
                  </a:lnTo>
                  <a:lnTo>
                    <a:pt x="18" y="89"/>
                  </a:lnTo>
                  <a:lnTo>
                    <a:pt x="9" y="103"/>
                  </a:lnTo>
                  <a:lnTo>
                    <a:pt x="3" y="116"/>
                  </a:lnTo>
                  <a:lnTo>
                    <a:pt x="0" y="131"/>
                  </a:lnTo>
                  <a:lnTo>
                    <a:pt x="3" y="152"/>
                  </a:lnTo>
                  <a:lnTo>
                    <a:pt x="15" y="170"/>
                  </a:lnTo>
                  <a:lnTo>
                    <a:pt x="32" y="185"/>
                  </a:lnTo>
                  <a:lnTo>
                    <a:pt x="54" y="197"/>
                  </a:lnTo>
                  <a:lnTo>
                    <a:pt x="80" y="205"/>
                  </a:lnTo>
                  <a:lnTo>
                    <a:pt x="109" y="210"/>
                  </a:lnTo>
                  <a:lnTo>
                    <a:pt x="137" y="211"/>
                  </a:lnTo>
                  <a:lnTo>
                    <a:pt x="164" y="208"/>
                  </a:lnTo>
                  <a:lnTo>
                    <a:pt x="170" y="208"/>
                  </a:lnTo>
                  <a:lnTo>
                    <a:pt x="176" y="206"/>
                  </a:lnTo>
                  <a:lnTo>
                    <a:pt x="180" y="202"/>
                  </a:lnTo>
                  <a:lnTo>
                    <a:pt x="182" y="198"/>
                  </a:lnTo>
                  <a:lnTo>
                    <a:pt x="180" y="196"/>
                  </a:lnTo>
                  <a:lnTo>
                    <a:pt x="176" y="196"/>
                  </a:lnTo>
                  <a:lnTo>
                    <a:pt x="170" y="195"/>
                  </a:lnTo>
                  <a:lnTo>
                    <a:pt x="163" y="195"/>
                  </a:lnTo>
                  <a:lnTo>
                    <a:pt x="154" y="195"/>
                  </a:lnTo>
                  <a:lnTo>
                    <a:pt x="147" y="195"/>
                  </a:lnTo>
                  <a:lnTo>
                    <a:pt x="140" y="195"/>
                  </a:lnTo>
                  <a:lnTo>
                    <a:pt x="135" y="195"/>
                  </a:lnTo>
                  <a:lnTo>
                    <a:pt x="121" y="194"/>
                  </a:lnTo>
                  <a:lnTo>
                    <a:pt x="108" y="193"/>
                  </a:lnTo>
                  <a:lnTo>
                    <a:pt x="93" y="191"/>
                  </a:lnTo>
                  <a:lnTo>
                    <a:pt x="79" y="188"/>
                  </a:lnTo>
                  <a:lnTo>
                    <a:pt x="64" y="185"/>
                  </a:lnTo>
                  <a:lnTo>
                    <a:pt x="50" y="178"/>
                  </a:lnTo>
                  <a:lnTo>
                    <a:pt x="37" y="169"/>
                  </a:lnTo>
                  <a:lnTo>
                    <a:pt x="22" y="155"/>
                  </a:lnTo>
                  <a:lnTo>
                    <a:pt x="19" y="140"/>
                  </a:lnTo>
                  <a:lnTo>
                    <a:pt x="21" y="126"/>
                  </a:lnTo>
                  <a:lnTo>
                    <a:pt x="26" y="111"/>
                  </a:lnTo>
                  <a:lnTo>
                    <a:pt x="35" y="98"/>
                  </a:lnTo>
                  <a:lnTo>
                    <a:pt x="48" y="85"/>
                  </a:lnTo>
                  <a:lnTo>
                    <a:pt x="63" y="73"/>
                  </a:lnTo>
                  <a:lnTo>
                    <a:pt x="79" y="63"/>
                  </a:lnTo>
                  <a:lnTo>
                    <a:pt x="98" y="52"/>
                  </a:lnTo>
                  <a:lnTo>
                    <a:pt x="117" y="43"/>
                  </a:lnTo>
                  <a:lnTo>
                    <a:pt x="137" y="35"/>
                  </a:lnTo>
                  <a:lnTo>
                    <a:pt x="157" y="28"/>
                  </a:lnTo>
                  <a:lnTo>
                    <a:pt x="176" y="21"/>
                  </a:lnTo>
                  <a:lnTo>
                    <a:pt x="196" y="16"/>
                  </a:lnTo>
                  <a:lnTo>
                    <a:pt x="214" y="11"/>
                  </a:lnTo>
                  <a:lnTo>
                    <a:pt x="231" y="8"/>
                  </a:lnTo>
                  <a:lnTo>
                    <a:pt x="246" y="6"/>
                  </a:lnTo>
                  <a:lnTo>
                    <a:pt x="236" y="2"/>
                  </a:lnTo>
                  <a:lnTo>
                    <a:pt x="220" y="0"/>
                  </a:lnTo>
                  <a:lnTo>
                    <a:pt x="201" y="2"/>
                  </a:lnTo>
                  <a:lnTo>
                    <a:pt x="179" y="5"/>
                  </a:lnTo>
                  <a:lnTo>
                    <a:pt x="154" y="10"/>
                  </a:lnTo>
                  <a:lnTo>
                    <a:pt x="131" y="16"/>
                  </a:lnTo>
                  <a:lnTo>
                    <a:pt x="109" y="24"/>
                  </a:lnTo>
                  <a:lnTo>
                    <a:pt x="9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9" name="Freeform 131">
              <a:extLst>
                <a:ext uri="{FF2B5EF4-FFF2-40B4-BE49-F238E27FC236}">
                  <a16:creationId xmlns:a16="http://schemas.microsoft.com/office/drawing/2014/main" id="{BE351027-A1EB-894A-9E56-6DC4C0E52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" y="303"/>
              <a:ext cx="53" cy="82"/>
            </a:xfrm>
            <a:custGeom>
              <a:avLst/>
              <a:gdLst>
                <a:gd name="T0" fmla="*/ 0 w 158"/>
                <a:gd name="T1" fmla="*/ 1 h 164"/>
                <a:gd name="T2" fmla="*/ 0 w 158"/>
                <a:gd name="T3" fmla="*/ 2 h 164"/>
                <a:gd name="T4" fmla="*/ 0 w 158"/>
                <a:gd name="T5" fmla="*/ 2 h 164"/>
                <a:gd name="T6" fmla="*/ 0 w 158"/>
                <a:gd name="T7" fmla="*/ 2 h 164"/>
                <a:gd name="T8" fmla="*/ 0 w 158"/>
                <a:gd name="T9" fmla="*/ 2 h 164"/>
                <a:gd name="T10" fmla="*/ 0 w 158"/>
                <a:gd name="T11" fmla="*/ 2 h 164"/>
                <a:gd name="T12" fmla="*/ 0 w 158"/>
                <a:gd name="T13" fmla="*/ 3 h 164"/>
                <a:gd name="T14" fmla="*/ 0 w 158"/>
                <a:gd name="T15" fmla="*/ 3 h 164"/>
                <a:gd name="T16" fmla="*/ 0 w 158"/>
                <a:gd name="T17" fmla="*/ 3 h 164"/>
                <a:gd name="T18" fmla="*/ 0 w 158"/>
                <a:gd name="T19" fmla="*/ 3 h 164"/>
                <a:gd name="T20" fmla="*/ 0 w 158"/>
                <a:gd name="T21" fmla="*/ 3 h 164"/>
                <a:gd name="T22" fmla="*/ 0 w 158"/>
                <a:gd name="T23" fmla="*/ 3 h 164"/>
                <a:gd name="T24" fmla="*/ 0 w 158"/>
                <a:gd name="T25" fmla="*/ 3 h 164"/>
                <a:gd name="T26" fmla="*/ 0 w 158"/>
                <a:gd name="T27" fmla="*/ 3 h 164"/>
                <a:gd name="T28" fmla="*/ 0 w 158"/>
                <a:gd name="T29" fmla="*/ 3 h 164"/>
                <a:gd name="T30" fmla="*/ 0 w 158"/>
                <a:gd name="T31" fmla="*/ 3 h 164"/>
                <a:gd name="T32" fmla="*/ 0 w 158"/>
                <a:gd name="T33" fmla="*/ 3 h 164"/>
                <a:gd name="T34" fmla="*/ 0 w 158"/>
                <a:gd name="T35" fmla="*/ 3 h 164"/>
                <a:gd name="T36" fmla="*/ 0 w 158"/>
                <a:gd name="T37" fmla="*/ 3 h 164"/>
                <a:gd name="T38" fmla="*/ 0 w 158"/>
                <a:gd name="T39" fmla="*/ 3 h 164"/>
                <a:gd name="T40" fmla="*/ 0 w 158"/>
                <a:gd name="T41" fmla="*/ 2 h 164"/>
                <a:gd name="T42" fmla="*/ 0 w 158"/>
                <a:gd name="T43" fmla="*/ 2 h 164"/>
                <a:gd name="T44" fmla="*/ 0 w 158"/>
                <a:gd name="T45" fmla="*/ 2 h 164"/>
                <a:gd name="T46" fmla="*/ 0 w 158"/>
                <a:gd name="T47" fmla="*/ 2 h 164"/>
                <a:gd name="T48" fmla="*/ 0 w 158"/>
                <a:gd name="T49" fmla="*/ 1 h 164"/>
                <a:gd name="T50" fmla="*/ 0 w 158"/>
                <a:gd name="T51" fmla="*/ 1 h 164"/>
                <a:gd name="T52" fmla="*/ 0 w 158"/>
                <a:gd name="T53" fmla="*/ 1 h 164"/>
                <a:gd name="T54" fmla="*/ 0 w 158"/>
                <a:gd name="T55" fmla="*/ 1 h 164"/>
                <a:gd name="T56" fmla="*/ 0 w 158"/>
                <a:gd name="T57" fmla="*/ 1 h 164"/>
                <a:gd name="T58" fmla="*/ 0 w 158"/>
                <a:gd name="T59" fmla="*/ 1 h 164"/>
                <a:gd name="T60" fmla="*/ 0 w 158"/>
                <a:gd name="T61" fmla="*/ 0 h 164"/>
                <a:gd name="T62" fmla="*/ 0 w 158"/>
                <a:gd name="T63" fmla="*/ 1 h 164"/>
                <a:gd name="T64" fmla="*/ 0 w 158"/>
                <a:gd name="T65" fmla="*/ 1 h 164"/>
                <a:gd name="T66" fmla="*/ 0 w 158"/>
                <a:gd name="T67" fmla="*/ 1 h 164"/>
                <a:gd name="T68" fmla="*/ 0 w 158"/>
                <a:gd name="T69" fmla="*/ 1 h 164"/>
                <a:gd name="T70" fmla="*/ 0 w 158"/>
                <a:gd name="T71" fmla="*/ 1 h 164"/>
                <a:gd name="T72" fmla="*/ 0 w 158"/>
                <a:gd name="T73" fmla="*/ 1 h 164"/>
                <a:gd name="T74" fmla="*/ 0 w 158"/>
                <a:gd name="T75" fmla="*/ 1 h 164"/>
                <a:gd name="T76" fmla="*/ 0 w 158"/>
                <a:gd name="T77" fmla="*/ 1 h 164"/>
                <a:gd name="T78" fmla="*/ 0 w 158"/>
                <a:gd name="T79" fmla="*/ 1 h 164"/>
                <a:gd name="T80" fmla="*/ 0 w 158"/>
                <a:gd name="T81" fmla="*/ 1 h 1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58" h="164">
                  <a:moveTo>
                    <a:pt x="133" y="54"/>
                  </a:moveTo>
                  <a:lnTo>
                    <a:pt x="138" y="72"/>
                  </a:lnTo>
                  <a:lnTo>
                    <a:pt x="135" y="86"/>
                  </a:lnTo>
                  <a:lnTo>
                    <a:pt x="125" y="99"/>
                  </a:lnTo>
                  <a:lnTo>
                    <a:pt x="110" y="110"/>
                  </a:lnTo>
                  <a:lnTo>
                    <a:pt x="93" y="120"/>
                  </a:lnTo>
                  <a:lnTo>
                    <a:pt x="74" y="130"/>
                  </a:lnTo>
                  <a:lnTo>
                    <a:pt x="53" y="140"/>
                  </a:lnTo>
                  <a:lnTo>
                    <a:pt x="36" y="149"/>
                  </a:lnTo>
                  <a:lnTo>
                    <a:pt x="33" y="152"/>
                  </a:lnTo>
                  <a:lnTo>
                    <a:pt x="32" y="154"/>
                  </a:lnTo>
                  <a:lnTo>
                    <a:pt x="32" y="157"/>
                  </a:lnTo>
                  <a:lnTo>
                    <a:pt x="35" y="160"/>
                  </a:lnTo>
                  <a:lnTo>
                    <a:pt x="37" y="163"/>
                  </a:lnTo>
                  <a:lnTo>
                    <a:pt x="42" y="164"/>
                  </a:lnTo>
                  <a:lnTo>
                    <a:pt x="46" y="164"/>
                  </a:lnTo>
                  <a:lnTo>
                    <a:pt x="51" y="163"/>
                  </a:lnTo>
                  <a:lnTo>
                    <a:pt x="72" y="153"/>
                  </a:lnTo>
                  <a:lnTo>
                    <a:pt x="94" y="143"/>
                  </a:lnTo>
                  <a:lnTo>
                    <a:pt x="114" y="132"/>
                  </a:lnTo>
                  <a:lnTo>
                    <a:pt x="133" y="118"/>
                  </a:lnTo>
                  <a:lnTo>
                    <a:pt x="146" y="104"/>
                  </a:lnTo>
                  <a:lnTo>
                    <a:pt x="155" y="87"/>
                  </a:lnTo>
                  <a:lnTo>
                    <a:pt x="158" y="70"/>
                  </a:lnTo>
                  <a:lnTo>
                    <a:pt x="152" y="51"/>
                  </a:lnTo>
                  <a:lnTo>
                    <a:pt x="139" y="37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5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1" y="1"/>
                  </a:lnTo>
                  <a:lnTo>
                    <a:pt x="0" y="5"/>
                  </a:lnTo>
                  <a:lnTo>
                    <a:pt x="20" y="9"/>
                  </a:lnTo>
                  <a:lnTo>
                    <a:pt x="40" y="12"/>
                  </a:lnTo>
                  <a:lnTo>
                    <a:pt x="59" y="15"/>
                  </a:lnTo>
                  <a:lnTo>
                    <a:pt x="78" y="19"/>
                  </a:lnTo>
                  <a:lnTo>
                    <a:pt x="96" y="24"/>
                  </a:lnTo>
                  <a:lnTo>
                    <a:pt x="112" y="32"/>
                  </a:lnTo>
                  <a:lnTo>
                    <a:pt x="125" y="41"/>
                  </a:lnTo>
                  <a:lnTo>
                    <a:pt x="1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0" name="Freeform 132">
              <a:extLst>
                <a:ext uri="{FF2B5EF4-FFF2-40B4-BE49-F238E27FC236}">
                  <a16:creationId xmlns:a16="http://schemas.microsoft.com/office/drawing/2014/main" id="{F8644A5A-017F-394F-8B35-EE84D2563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" y="285"/>
              <a:ext cx="134" cy="170"/>
            </a:xfrm>
            <a:custGeom>
              <a:avLst/>
              <a:gdLst>
                <a:gd name="T0" fmla="*/ 0 w 400"/>
                <a:gd name="T1" fmla="*/ 1 h 340"/>
                <a:gd name="T2" fmla="*/ 0 w 400"/>
                <a:gd name="T3" fmla="*/ 2 h 340"/>
                <a:gd name="T4" fmla="*/ 0 w 400"/>
                <a:gd name="T5" fmla="*/ 3 h 340"/>
                <a:gd name="T6" fmla="*/ 0 w 400"/>
                <a:gd name="T7" fmla="*/ 4 h 340"/>
                <a:gd name="T8" fmla="*/ 0 w 400"/>
                <a:gd name="T9" fmla="*/ 4 h 340"/>
                <a:gd name="T10" fmla="*/ 0 w 400"/>
                <a:gd name="T11" fmla="*/ 4 h 340"/>
                <a:gd name="T12" fmla="*/ 0 w 400"/>
                <a:gd name="T13" fmla="*/ 5 h 340"/>
                <a:gd name="T14" fmla="*/ 0 w 400"/>
                <a:gd name="T15" fmla="*/ 5 h 340"/>
                <a:gd name="T16" fmla="*/ 0 w 400"/>
                <a:gd name="T17" fmla="*/ 5 h 340"/>
                <a:gd name="T18" fmla="*/ 0 w 400"/>
                <a:gd name="T19" fmla="*/ 5 h 340"/>
                <a:gd name="T20" fmla="*/ 0 w 400"/>
                <a:gd name="T21" fmla="*/ 5 h 340"/>
                <a:gd name="T22" fmla="*/ 0 w 400"/>
                <a:gd name="T23" fmla="*/ 6 h 340"/>
                <a:gd name="T24" fmla="*/ 0 w 400"/>
                <a:gd name="T25" fmla="*/ 6 h 340"/>
                <a:gd name="T26" fmla="*/ 0 w 400"/>
                <a:gd name="T27" fmla="*/ 6 h 340"/>
                <a:gd name="T28" fmla="*/ 0 w 400"/>
                <a:gd name="T29" fmla="*/ 6 h 340"/>
                <a:gd name="T30" fmla="*/ 0 w 400"/>
                <a:gd name="T31" fmla="*/ 6 h 340"/>
                <a:gd name="T32" fmla="*/ 1 w 400"/>
                <a:gd name="T33" fmla="*/ 6 h 340"/>
                <a:gd name="T34" fmla="*/ 1 w 400"/>
                <a:gd name="T35" fmla="*/ 6 h 340"/>
                <a:gd name="T36" fmla="*/ 1 w 400"/>
                <a:gd name="T37" fmla="*/ 6 h 340"/>
                <a:gd name="T38" fmla="*/ 1 w 400"/>
                <a:gd name="T39" fmla="*/ 5 h 340"/>
                <a:gd name="T40" fmla="*/ 1 w 400"/>
                <a:gd name="T41" fmla="*/ 5 h 340"/>
                <a:gd name="T42" fmla="*/ 0 w 400"/>
                <a:gd name="T43" fmla="*/ 5 h 340"/>
                <a:gd name="T44" fmla="*/ 0 w 400"/>
                <a:gd name="T45" fmla="*/ 5 h 340"/>
                <a:gd name="T46" fmla="*/ 0 w 400"/>
                <a:gd name="T47" fmla="*/ 5 h 340"/>
                <a:gd name="T48" fmla="*/ 0 w 400"/>
                <a:gd name="T49" fmla="*/ 5 h 340"/>
                <a:gd name="T50" fmla="*/ 0 w 400"/>
                <a:gd name="T51" fmla="*/ 5 h 340"/>
                <a:gd name="T52" fmla="*/ 0 w 400"/>
                <a:gd name="T53" fmla="*/ 5 h 340"/>
                <a:gd name="T54" fmla="*/ 0 w 400"/>
                <a:gd name="T55" fmla="*/ 5 h 340"/>
                <a:gd name="T56" fmla="*/ 0 w 400"/>
                <a:gd name="T57" fmla="*/ 5 h 340"/>
                <a:gd name="T58" fmla="*/ 0 w 400"/>
                <a:gd name="T59" fmla="*/ 4 h 340"/>
                <a:gd name="T60" fmla="*/ 0 w 400"/>
                <a:gd name="T61" fmla="*/ 4 h 340"/>
                <a:gd name="T62" fmla="*/ 0 w 400"/>
                <a:gd name="T63" fmla="*/ 3 h 340"/>
                <a:gd name="T64" fmla="*/ 0 w 400"/>
                <a:gd name="T65" fmla="*/ 3 h 340"/>
                <a:gd name="T66" fmla="*/ 0 w 400"/>
                <a:gd name="T67" fmla="*/ 2 h 340"/>
                <a:gd name="T68" fmla="*/ 0 w 400"/>
                <a:gd name="T69" fmla="*/ 2 h 340"/>
                <a:gd name="T70" fmla="*/ 0 w 400"/>
                <a:gd name="T71" fmla="*/ 2 h 340"/>
                <a:gd name="T72" fmla="*/ 0 w 400"/>
                <a:gd name="T73" fmla="*/ 1 h 340"/>
                <a:gd name="T74" fmla="*/ 0 w 400"/>
                <a:gd name="T75" fmla="*/ 1 h 340"/>
                <a:gd name="T76" fmla="*/ 0 w 400"/>
                <a:gd name="T77" fmla="*/ 1 h 340"/>
                <a:gd name="T78" fmla="*/ 0 w 400"/>
                <a:gd name="T79" fmla="*/ 1 h 340"/>
                <a:gd name="T80" fmla="*/ 0 w 400"/>
                <a:gd name="T81" fmla="*/ 0 h 340"/>
                <a:gd name="T82" fmla="*/ 0 w 400"/>
                <a:gd name="T83" fmla="*/ 1 h 340"/>
                <a:gd name="T84" fmla="*/ 0 w 400"/>
                <a:gd name="T85" fmla="*/ 1 h 340"/>
                <a:gd name="T86" fmla="*/ 0 w 400"/>
                <a:gd name="T87" fmla="*/ 1 h 34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00" h="340">
                  <a:moveTo>
                    <a:pt x="156" y="45"/>
                  </a:moveTo>
                  <a:lnTo>
                    <a:pt x="125" y="62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5"/>
                  </a:lnTo>
                  <a:lnTo>
                    <a:pt x="22" y="150"/>
                  </a:lnTo>
                  <a:lnTo>
                    <a:pt x="8" y="176"/>
                  </a:lnTo>
                  <a:lnTo>
                    <a:pt x="0" y="204"/>
                  </a:lnTo>
                  <a:lnTo>
                    <a:pt x="2" y="233"/>
                  </a:lnTo>
                  <a:lnTo>
                    <a:pt x="5" y="240"/>
                  </a:lnTo>
                  <a:lnTo>
                    <a:pt x="9" y="248"/>
                  </a:lnTo>
                  <a:lnTo>
                    <a:pt x="13" y="254"/>
                  </a:lnTo>
                  <a:lnTo>
                    <a:pt x="19" y="261"/>
                  </a:lnTo>
                  <a:lnTo>
                    <a:pt x="26" y="268"/>
                  </a:lnTo>
                  <a:lnTo>
                    <a:pt x="34" y="274"/>
                  </a:lnTo>
                  <a:lnTo>
                    <a:pt x="42" y="279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5"/>
                  </a:lnTo>
                  <a:lnTo>
                    <a:pt x="128" y="310"/>
                  </a:lnTo>
                  <a:lnTo>
                    <a:pt x="149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10" y="326"/>
                  </a:lnTo>
                  <a:lnTo>
                    <a:pt x="231" y="329"/>
                  </a:lnTo>
                  <a:lnTo>
                    <a:pt x="253" y="331"/>
                  </a:lnTo>
                  <a:lnTo>
                    <a:pt x="274" y="334"/>
                  </a:lnTo>
                  <a:lnTo>
                    <a:pt x="295" y="336"/>
                  </a:lnTo>
                  <a:lnTo>
                    <a:pt x="317" y="337"/>
                  </a:lnTo>
                  <a:lnTo>
                    <a:pt x="339" y="338"/>
                  </a:lnTo>
                  <a:lnTo>
                    <a:pt x="359" y="339"/>
                  </a:lnTo>
                  <a:lnTo>
                    <a:pt x="381" y="340"/>
                  </a:lnTo>
                  <a:lnTo>
                    <a:pt x="387" y="340"/>
                  </a:lnTo>
                  <a:lnTo>
                    <a:pt x="393" y="337"/>
                  </a:lnTo>
                  <a:lnTo>
                    <a:pt x="397" y="334"/>
                  </a:lnTo>
                  <a:lnTo>
                    <a:pt x="400" y="328"/>
                  </a:lnTo>
                  <a:lnTo>
                    <a:pt x="400" y="323"/>
                  </a:lnTo>
                  <a:lnTo>
                    <a:pt x="397" y="319"/>
                  </a:lnTo>
                  <a:lnTo>
                    <a:pt x="391" y="316"/>
                  </a:lnTo>
                  <a:lnTo>
                    <a:pt x="385" y="315"/>
                  </a:lnTo>
                  <a:lnTo>
                    <a:pt x="365" y="315"/>
                  </a:lnTo>
                  <a:lnTo>
                    <a:pt x="346" y="315"/>
                  </a:lnTo>
                  <a:lnTo>
                    <a:pt x="326" y="314"/>
                  </a:lnTo>
                  <a:lnTo>
                    <a:pt x="307" y="313"/>
                  </a:lnTo>
                  <a:lnTo>
                    <a:pt x="287" y="312"/>
                  </a:lnTo>
                  <a:lnTo>
                    <a:pt x="266" y="310"/>
                  </a:lnTo>
                  <a:lnTo>
                    <a:pt x="247" y="308"/>
                  </a:lnTo>
                  <a:lnTo>
                    <a:pt x="227" y="306"/>
                  </a:lnTo>
                  <a:lnTo>
                    <a:pt x="208" y="303"/>
                  </a:lnTo>
                  <a:lnTo>
                    <a:pt x="188" y="300"/>
                  </a:lnTo>
                  <a:lnTo>
                    <a:pt x="169" y="295"/>
                  </a:lnTo>
                  <a:lnTo>
                    <a:pt x="150" y="291"/>
                  </a:lnTo>
                  <a:lnTo>
                    <a:pt x="131" y="287"/>
                  </a:lnTo>
                  <a:lnTo>
                    <a:pt x="114" y="281"/>
                  </a:lnTo>
                  <a:lnTo>
                    <a:pt x="95" y="275"/>
                  </a:lnTo>
                  <a:lnTo>
                    <a:pt x="77" y="269"/>
                  </a:lnTo>
                  <a:lnTo>
                    <a:pt x="63" y="261"/>
                  </a:lnTo>
                  <a:lnTo>
                    <a:pt x="51" y="251"/>
                  </a:lnTo>
                  <a:lnTo>
                    <a:pt x="44" y="241"/>
                  </a:lnTo>
                  <a:lnTo>
                    <a:pt x="38" y="228"/>
                  </a:lnTo>
                  <a:lnTo>
                    <a:pt x="38" y="214"/>
                  </a:lnTo>
                  <a:lnTo>
                    <a:pt x="41" y="195"/>
                  </a:lnTo>
                  <a:lnTo>
                    <a:pt x="47" y="177"/>
                  </a:lnTo>
                  <a:lnTo>
                    <a:pt x="53" y="163"/>
                  </a:lnTo>
                  <a:lnTo>
                    <a:pt x="63" y="148"/>
                  </a:lnTo>
                  <a:lnTo>
                    <a:pt x="74" y="135"/>
                  </a:lnTo>
                  <a:lnTo>
                    <a:pt x="85" y="122"/>
                  </a:lnTo>
                  <a:lnTo>
                    <a:pt x="98" y="111"/>
                  </a:lnTo>
                  <a:lnTo>
                    <a:pt x="111" y="100"/>
                  </a:lnTo>
                  <a:lnTo>
                    <a:pt x="125" y="89"/>
                  </a:lnTo>
                  <a:lnTo>
                    <a:pt x="141" y="79"/>
                  </a:lnTo>
                  <a:lnTo>
                    <a:pt x="160" y="68"/>
                  </a:lnTo>
                  <a:lnTo>
                    <a:pt x="179" y="57"/>
                  </a:lnTo>
                  <a:lnTo>
                    <a:pt x="201" y="47"/>
                  </a:lnTo>
                  <a:lnTo>
                    <a:pt x="224" y="37"/>
                  </a:lnTo>
                  <a:lnTo>
                    <a:pt x="249" y="27"/>
                  </a:lnTo>
                  <a:lnTo>
                    <a:pt x="272" y="19"/>
                  </a:lnTo>
                  <a:lnTo>
                    <a:pt x="294" y="12"/>
                  </a:lnTo>
                  <a:lnTo>
                    <a:pt x="314" y="6"/>
                  </a:lnTo>
                  <a:lnTo>
                    <a:pt x="332" y="1"/>
                  </a:lnTo>
                  <a:lnTo>
                    <a:pt x="316" y="0"/>
                  </a:lnTo>
                  <a:lnTo>
                    <a:pt x="295" y="1"/>
                  </a:lnTo>
                  <a:lnTo>
                    <a:pt x="274" y="5"/>
                  </a:lnTo>
                  <a:lnTo>
                    <a:pt x="249" y="10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6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1" name="Freeform 133">
              <a:extLst>
                <a:ext uri="{FF2B5EF4-FFF2-40B4-BE49-F238E27FC236}">
                  <a16:creationId xmlns:a16="http://schemas.microsoft.com/office/drawing/2014/main" id="{C6EC1324-7077-4440-B83C-C489FCCD3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79"/>
              <a:ext cx="117" cy="114"/>
            </a:xfrm>
            <a:custGeom>
              <a:avLst/>
              <a:gdLst>
                <a:gd name="T0" fmla="*/ 0 w 349"/>
                <a:gd name="T1" fmla="*/ 2 h 227"/>
                <a:gd name="T2" fmla="*/ 0 w 349"/>
                <a:gd name="T3" fmla="*/ 2 h 227"/>
                <a:gd name="T4" fmla="*/ 0 w 349"/>
                <a:gd name="T5" fmla="*/ 2 h 227"/>
                <a:gd name="T6" fmla="*/ 0 w 349"/>
                <a:gd name="T7" fmla="*/ 2 h 227"/>
                <a:gd name="T8" fmla="*/ 0 w 349"/>
                <a:gd name="T9" fmla="*/ 3 h 227"/>
                <a:gd name="T10" fmla="*/ 0 w 349"/>
                <a:gd name="T11" fmla="*/ 3 h 227"/>
                <a:gd name="T12" fmla="*/ 0 w 349"/>
                <a:gd name="T13" fmla="*/ 3 h 227"/>
                <a:gd name="T14" fmla="*/ 0 w 349"/>
                <a:gd name="T15" fmla="*/ 3 h 227"/>
                <a:gd name="T16" fmla="*/ 0 w 349"/>
                <a:gd name="T17" fmla="*/ 3 h 227"/>
                <a:gd name="T18" fmla="*/ 0 w 349"/>
                <a:gd name="T19" fmla="*/ 3 h 227"/>
                <a:gd name="T20" fmla="*/ 0 w 349"/>
                <a:gd name="T21" fmla="*/ 4 h 227"/>
                <a:gd name="T22" fmla="*/ 0 w 349"/>
                <a:gd name="T23" fmla="*/ 4 h 227"/>
                <a:gd name="T24" fmla="*/ 0 w 349"/>
                <a:gd name="T25" fmla="*/ 4 h 227"/>
                <a:gd name="T26" fmla="*/ 0 w 349"/>
                <a:gd name="T27" fmla="*/ 4 h 227"/>
                <a:gd name="T28" fmla="*/ 0 w 349"/>
                <a:gd name="T29" fmla="*/ 4 h 227"/>
                <a:gd name="T30" fmla="*/ 0 w 349"/>
                <a:gd name="T31" fmla="*/ 4 h 227"/>
                <a:gd name="T32" fmla="*/ 0 w 349"/>
                <a:gd name="T33" fmla="*/ 4 h 227"/>
                <a:gd name="T34" fmla="*/ 0 w 349"/>
                <a:gd name="T35" fmla="*/ 4 h 227"/>
                <a:gd name="T36" fmla="*/ 0 w 349"/>
                <a:gd name="T37" fmla="*/ 4 h 227"/>
                <a:gd name="T38" fmla="*/ 0 w 349"/>
                <a:gd name="T39" fmla="*/ 4 h 227"/>
                <a:gd name="T40" fmla="*/ 0 w 349"/>
                <a:gd name="T41" fmla="*/ 4 h 227"/>
                <a:gd name="T42" fmla="*/ 0 w 349"/>
                <a:gd name="T43" fmla="*/ 4 h 227"/>
                <a:gd name="T44" fmla="*/ 0 w 349"/>
                <a:gd name="T45" fmla="*/ 4 h 227"/>
                <a:gd name="T46" fmla="*/ 0 w 349"/>
                <a:gd name="T47" fmla="*/ 3 h 227"/>
                <a:gd name="T48" fmla="*/ 0 w 349"/>
                <a:gd name="T49" fmla="*/ 3 h 227"/>
                <a:gd name="T50" fmla="*/ 0 w 349"/>
                <a:gd name="T51" fmla="*/ 2 h 227"/>
                <a:gd name="T52" fmla="*/ 0 w 349"/>
                <a:gd name="T53" fmla="*/ 2 h 227"/>
                <a:gd name="T54" fmla="*/ 0 w 349"/>
                <a:gd name="T55" fmla="*/ 2 h 227"/>
                <a:gd name="T56" fmla="*/ 0 w 349"/>
                <a:gd name="T57" fmla="*/ 1 h 227"/>
                <a:gd name="T58" fmla="*/ 0 w 349"/>
                <a:gd name="T59" fmla="*/ 1 h 227"/>
                <a:gd name="T60" fmla="*/ 0 w 349"/>
                <a:gd name="T61" fmla="*/ 1 h 227"/>
                <a:gd name="T62" fmla="*/ 0 w 349"/>
                <a:gd name="T63" fmla="*/ 1 h 227"/>
                <a:gd name="T64" fmla="*/ 0 w 349"/>
                <a:gd name="T65" fmla="*/ 1 h 227"/>
                <a:gd name="T66" fmla="*/ 0 w 349"/>
                <a:gd name="T67" fmla="*/ 1 h 227"/>
                <a:gd name="T68" fmla="*/ 0 w 349"/>
                <a:gd name="T69" fmla="*/ 1 h 227"/>
                <a:gd name="T70" fmla="*/ 0 w 349"/>
                <a:gd name="T71" fmla="*/ 1 h 227"/>
                <a:gd name="T72" fmla="*/ 0 w 349"/>
                <a:gd name="T73" fmla="*/ 1 h 227"/>
                <a:gd name="T74" fmla="*/ 0 w 349"/>
                <a:gd name="T75" fmla="*/ 1 h 227"/>
                <a:gd name="T76" fmla="*/ 0 w 349"/>
                <a:gd name="T77" fmla="*/ 1 h 227"/>
                <a:gd name="T78" fmla="*/ 0 w 349"/>
                <a:gd name="T79" fmla="*/ 0 h 227"/>
                <a:gd name="T80" fmla="*/ 0 w 349"/>
                <a:gd name="T81" fmla="*/ 0 h 227"/>
                <a:gd name="T82" fmla="*/ 0 w 349"/>
                <a:gd name="T83" fmla="*/ 0 h 227"/>
                <a:gd name="T84" fmla="*/ 0 w 349"/>
                <a:gd name="T85" fmla="*/ 1 h 227"/>
                <a:gd name="T86" fmla="*/ 0 w 349"/>
                <a:gd name="T87" fmla="*/ 1 h 227"/>
                <a:gd name="T88" fmla="*/ 0 w 349"/>
                <a:gd name="T89" fmla="*/ 1 h 227"/>
                <a:gd name="T90" fmla="*/ 0 w 349"/>
                <a:gd name="T91" fmla="*/ 1 h 227"/>
                <a:gd name="T92" fmla="*/ 0 w 349"/>
                <a:gd name="T93" fmla="*/ 1 h 227"/>
                <a:gd name="T94" fmla="*/ 0 w 349"/>
                <a:gd name="T95" fmla="*/ 1 h 227"/>
                <a:gd name="T96" fmla="*/ 0 w 349"/>
                <a:gd name="T97" fmla="*/ 1 h 227"/>
                <a:gd name="T98" fmla="*/ 0 w 349"/>
                <a:gd name="T99" fmla="*/ 1 h 227"/>
                <a:gd name="T100" fmla="*/ 0 w 349"/>
                <a:gd name="T101" fmla="*/ 1 h 227"/>
                <a:gd name="T102" fmla="*/ 0 w 349"/>
                <a:gd name="T103" fmla="*/ 1 h 227"/>
                <a:gd name="T104" fmla="*/ 0 w 349"/>
                <a:gd name="T105" fmla="*/ 1 h 227"/>
                <a:gd name="T106" fmla="*/ 0 w 349"/>
                <a:gd name="T107" fmla="*/ 1 h 227"/>
                <a:gd name="T108" fmla="*/ 0 w 349"/>
                <a:gd name="T109" fmla="*/ 1 h 227"/>
                <a:gd name="T110" fmla="*/ 0 w 349"/>
                <a:gd name="T111" fmla="*/ 1 h 227"/>
                <a:gd name="T112" fmla="*/ 0 w 349"/>
                <a:gd name="T113" fmla="*/ 1 h 227"/>
                <a:gd name="T114" fmla="*/ 0 w 349"/>
                <a:gd name="T115" fmla="*/ 1 h 227"/>
                <a:gd name="T116" fmla="*/ 0 w 349"/>
                <a:gd name="T117" fmla="*/ 1 h 227"/>
                <a:gd name="T118" fmla="*/ 0 w 349"/>
                <a:gd name="T119" fmla="*/ 1 h 227"/>
                <a:gd name="T120" fmla="*/ 0 w 349"/>
                <a:gd name="T121" fmla="*/ 2 h 2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49" h="227">
                  <a:moveTo>
                    <a:pt x="291" y="70"/>
                  </a:moveTo>
                  <a:lnTo>
                    <a:pt x="307" y="83"/>
                  </a:lnTo>
                  <a:lnTo>
                    <a:pt x="316" y="97"/>
                  </a:lnTo>
                  <a:lnTo>
                    <a:pt x="321" y="113"/>
                  </a:lnTo>
                  <a:lnTo>
                    <a:pt x="321" y="129"/>
                  </a:lnTo>
                  <a:lnTo>
                    <a:pt x="318" y="142"/>
                  </a:lnTo>
                  <a:lnTo>
                    <a:pt x="313" y="154"/>
                  </a:lnTo>
                  <a:lnTo>
                    <a:pt x="302" y="165"/>
                  </a:lnTo>
                  <a:lnTo>
                    <a:pt x="292" y="174"/>
                  </a:lnTo>
                  <a:lnTo>
                    <a:pt x="279" y="185"/>
                  </a:lnTo>
                  <a:lnTo>
                    <a:pt x="266" y="193"/>
                  </a:lnTo>
                  <a:lnTo>
                    <a:pt x="253" y="202"/>
                  </a:lnTo>
                  <a:lnTo>
                    <a:pt x="240" y="212"/>
                  </a:lnTo>
                  <a:lnTo>
                    <a:pt x="237" y="215"/>
                  </a:lnTo>
                  <a:lnTo>
                    <a:pt x="236" y="218"/>
                  </a:lnTo>
                  <a:lnTo>
                    <a:pt x="237" y="221"/>
                  </a:lnTo>
                  <a:lnTo>
                    <a:pt x="240" y="224"/>
                  </a:lnTo>
                  <a:lnTo>
                    <a:pt x="244" y="226"/>
                  </a:lnTo>
                  <a:lnTo>
                    <a:pt x="249" y="227"/>
                  </a:lnTo>
                  <a:lnTo>
                    <a:pt x="254" y="226"/>
                  </a:lnTo>
                  <a:lnTo>
                    <a:pt x="259" y="224"/>
                  </a:lnTo>
                  <a:lnTo>
                    <a:pt x="288" y="211"/>
                  </a:lnTo>
                  <a:lnTo>
                    <a:pt x="311" y="193"/>
                  </a:lnTo>
                  <a:lnTo>
                    <a:pt x="331" y="172"/>
                  </a:lnTo>
                  <a:lnTo>
                    <a:pt x="345" y="151"/>
                  </a:lnTo>
                  <a:lnTo>
                    <a:pt x="349" y="127"/>
                  </a:lnTo>
                  <a:lnTo>
                    <a:pt x="346" y="104"/>
                  </a:lnTo>
                  <a:lnTo>
                    <a:pt x="334" y="83"/>
                  </a:lnTo>
                  <a:lnTo>
                    <a:pt x="311" y="63"/>
                  </a:lnTo>
                  <a:lnTo>
                    <a:pt x="294" y="53"/>
                  </a:lnTo>
                  <a:lnTo>
                    <a:pt x="273" y="44"/>
                  </a:lnTo>
                  <a:lnTo>
                    <a:pt x="250" y="35"/>
                  </a:lnTo>
                  <a:lnTo>
                    <a:pt x="227" y="28"/>
                  </a:lnTo>
                  <a:lnTo>
                    <a:pt x="202" y="22"/>
                  </a:lnTo>
                  <a:lnTo>
                    <a:pt x="176" y="17"/>
                  </a:lnTo>
                  <a:lnTo>
                    <a:pt x="151" y="12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9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5" y="3"/>
                  </a:lnTo>
                  <a:lnTo>
                    <a:pt x="0" y="5"/>
                  </a:lnTo>
                  <a:lnTo>
                    <a:pt x="15" y="7"/>
                  </a:lnTo>
                  <a:lnTo>
                    <a:pt x="31" y="9"/>
                  </a:lnTo>
                  <a:lnTo>
                    <a:pt x="47" y="11"/>
                  </a:lnTo>
                  <a:lnTo>
                    <a:pt x="64" y="13"/>
                  </a:lnTo>
                  <a:lnTo>
                    <a:pt x="83" y="15"/>
                  </a:lnTo>
                  <a:lnTo>
                    <a:pt x="102" y="17"/>
                  </a:lnTo>
                  <a:lnTo>
                    <a:pt x="121" y="20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0" y="31"/>
                  </a:lnTo>
                  <a:lnTo>
                    <a:pt x="201" y="36"/>
                  </a:lnTo>
                  <a:lnTo>
                    <a:pt x="220" y="41"/>
                  </a:lnTo>
                  <a:lnTo>
                    <a:pt x="238" y="48"/>
                  </a:lnTo>
                  <a:lnTo>
                    <a:pt x="257" y="54"/>
                  </a:lnTo>
                  <a:lnTo>
                    <a:pt x="275" y="62"/>
                  </a:lnTo>
                  <a:lnTo>
                    <a:pt x="291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" name="Freeform 134">
              <a:extLst>
                <a:ext uri="{FF2B5EF4-FFF2-40B4-BE49-F238E27FC236}">
                  <a16:creationId xmlns:a16="http://schemas.microsoft.com/office/drawing/2014/main" id="{EC8CAC83-2A4D-AF47-9DDF-A50A222C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340"/>
              <a:ext cx="48" cy="107"/>
            </a:xfrm>
            <a:custGeom>
              <a:avLst/>
              <a:gdLst>
                <a:gd name="T0" fmla="*/ 0 w 143"/>
                <a:gd name="T1" fmla="*/ 2 h 212"/>
                <a:gd name="T2" fmla="*/ 0 w 143"/>
                <a:gd name="T3" fmla="*/ 3 h 212"/>
                <a:gd name="T4" fmla="*/ 0 w 143"/>
                <a:gd name="T5" fmla="*/ 3 h 212"/>
                <a:gd name="T6" fmla="*/ 0 w 143"/>
                <a:gd name="T7" fmla="*/ 3 h 212"/>
                <a:gd name="T8" fmla="*/ 0 w 143"/>
                <a:gd name="T9" fmla="*/ 3 h 212"/>
                <a:gd name="T10" fmla="*/ 0 w 143"/>
                <a:gd name="T11" fmla="*/ 3 h 212"/>
                <a:gd name="T12" fmla="*/ 0 w 143"/>
                <a:gd name="T13" fmla="*/ 4 h 212"/>
                <a:gd name="T14" fmla="*/ 0 w 143"/>
                <a:gd name="T15" fmla="*/ 4 h 212"/>
                <a:gd name="T16" fmla="*/ 0 w 143"/>
                <a:gd name="T17" fmla="*/ 4 h 212"/>
                <a:gd name="T18" fmla="*/ 0 w 143"/>
                <a:gd name="T19" fmla="*/ 4 h 212"/>
                <a:gd name="T20" fmla="*/ 0 w 143"/>
                <a:gd name="T21" fmla="*/ 4 h 212"/>
                <a:gd name="T22" fmla="*/ 0 w 143"/>
                <a:gd name="T23" fmla="*/ 4 h 212"/>
                <a:gd name="T24" fmla="*/ 0 w 143"/>
                <a:gd name="T25" fmla="*/ 4 h 212"/>
                <a:gd name="T26" fmla="*/ 0 w 143"/>
                <a:gd name="T27" fmla="*/ 4 h 212"/>
                <a:gd name="T28" fmla="*/ 0 w 143"/>
                <a:gd name="T29" fmla="*/ 4 h 212"/>
                <a:gd name="T30" fmla="*/ 0 w 143"/>
                <a:gd name="T31" fmla="*/ 3 h 212"/>
                <a:gd name="T32" fmla="*/ 0 w 143"/>
                <a:gd name="T33" fmla="*/ 3 h 212"/>
                <a:gd name="T34" fmla="*/ 0 w 143"/>
                <a:gd name="T35" fmla="*/ 3 h 212"/>
                <a:gd name="T36" fmla="*/ 0 w 143"/>
                <a:gd name="T37" fmla="*/ 3 h 212"/>
                <a:gd name="T38" fmla="*/ 0 w 143"/>
                <a:gd name="T39" fmla="*/ 3 h 212"/>
                <a:gd name="T40" fmla="*/ 0 w 143"/>
                <a:gd name="T41" fmla="*/ 3 h 212"/>
                <a:gd name="T42" fmla="*/ 0 w 143"/>
                <a:gd name="T43" fmla="*/ 3 h 212"/>
                <a:gd name="T44" fmla="*/ 0 w 143"/>
                <a:gd name="T45" fmla="*/ 2 h 212"/>
                <a:gd name="T46" fmla="*/ 0 w 143"/>
                <a:gd name="T47" fmla="*/ 2 h 212"/>
                <a:gd name="T48" fmla="*/ 0 w 143"/>
                <a:gd name="T49" fmla="*/ 2 h 212"/>
                <a:gd name="T50" fmla="*/ 0 w 143"/>
                <a:gd name="T51" fmla="*/ 2 h 212"/>
                <a:gd name="T52" fmla="*/ 0 w 143"/>
                <a:gd name="T53" fmla="*/ 1 h 212"/>
                <a:gd name="T54" fmla="*/ 0 w 143"/>
                <a:gd name="T55" fmla="*/ 1 h 212"/>
                <a:gd name="T56" fmla="*/ 0 w 143"/>
                <a:gd name="T57" fmla="*/ 1 h 212"/>
                <a:gd name="T58" fmla="*/ 0 w 143"/>
                <a:gd name="T59" fmla="*/ 1 h 212"/>
                <a:gd name="T60" fmla="*/ 0 w 143"/>
                <a:gd name="T61" fmla="*/ 1 h 212"/>
                <a:gd name="T62" fmla="*/ 0 w 143"/>
                <a:gd name="T63" fmla="*/ 1 h 212"/>
                <a:gd name="T64" fmla="*/ 0 w 143"/>
                <a:gd name="T65" fmla="*/ 0 h 212"/>
                <a:gd name="T66" fmla="*/ 0 w 143"/>
                <a:gd name="T67" fmla="*/ 1 h 212"/>
                <a:gd name="T68" fmla="*/ 0 w 143"/>
                <a:gd name="T69" fmla="*/ 1 h 212"/>
                <a:gd name="T70" fmla="*/ 0 w 143"/>
                <a:gd name="T71" fmla="*/ 1 h 212"/>
                <a:gd name="T72" fmla="*/ 0 w 143"/>
                <a:gd name="T73" fmla="*/ 1 h 212"/>
                <a:gd name="T74" fmla="*/ 0 w 143"/>
                <a:gd name="T75" fmla="*/ 1 h 212"/>
                <a:gd name="T76" fmla="*/ 0 w 143"/>
                <a:gd name="T77" fmla="*/ 2 h 212"/>
                <a:gd name="T78" fmla="*/ 0 w 143"/>
                <a:gd name="T79" fmla="*/ 2 h 212"/>
                <a:gd name="T80" fmla="*/ 0 w 143"/>
                <a:gd name="T81" fmla="*/ 2 h 2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43" h="212">
                  <a:moveTo>
                    <a:pt x="0" y="115"/>
                  </a:moveTo>
                  <a:lnTo>
                    <a:pt x="0" y="133"/>
                  </a:lnTo>
                  <a:lnTo>
                    <a:pt x="6" y="149"/>
                  </a:lnTo>
                  <a:lnTo>
                    <a:pt x="16" y="165"/>
                  </a:lnTo>
                  <a:lnTo>
                    <a:pt x="31" y="178"/>
                  </a:lnTo>
                  <a:lnTo>
                    <a:pt x="48" y="190"/>
                  </a:lnTo>
                  <a:lnTo>
                    <a:pt x="69" y="200"/>
                  </a:lnTo>
                  <a:lnTo>
                    <a:pt x="92" y="207"/>
                  </a:lnTo>
                  <a:lnTo>
                    <a:pt x="115" y="211"/>
                  </a:lnTo>
                  <a:lnTo>
                    <a:pt x="122" y="212"/>
                  </a:lnTo>
                  <a:lnTo>
                    <a:pt x="130" y="210"/>
                  </a:lnTo>
                  <a:lnTo>
                    <a:pt x="135" y="207"/>
                  </a:lnTo>
                  <a:lnTo>
                    <a:pt x="138" y="203"/>
                  </a:lnTo>
                  <a:lnTo>
                    <a:pt x="138" y="198"/>
                  </a:lnTo>
                  <a:lnTo>
                    <a:pt x="137" y="193"/>
                  </a:lnTo>
                  <a:lnTo>
                    <a:pt x="133" y="189"/>
                  </a:lnTo>
                  <a:lnTo>
                    <a:pt x="125" y="186"/>
                  </a:lnTo>
                  <a:lnTo>
                    <a:pt x="102" y="180"/>
                  </a:lnTo>
                  <a:lnTo>
                    <a:pt x="80" y="172"/>
                  </a:lnTo>
                  <a:lnTo>
                    <a:pt x="63" y="161"/>
                  </a:lnTo>
                  <a:lnTo>
                    <a:pt x="50" y="148"/>
                  </a:lnTo>
                  <a:lnTo>
                    <a:pt x="41" y="133"/>
                  </a:lnTo>
                  <a:lnTo>
                    <a:pt x="37" y="116"/>
                  </a:lnTo>
                  <a:lnTo>
                    <a:pt x="37" y="99"/>
                  </a:lnTo>
                  <a:lnTo>
                    <a:pt x="44" y="80"/>
                  </a:lnTo>
                  <a:lnTo>
                    <a:pt x="54" y="67"/>
                  </a:lnTo>
                  <a:lnTo>
                    <a:pt x="70" y="54"/>
                  </a:lnTo>
                  <a:lnTo>
                    <a:pt x="87" y="41"/>
                  </a:lnTo>
                  <a:lnTo>
                    <a:pt x="106" y="30"/>
                  </a:lnTo>
                  <a:lnTo>
                    <a:pt x="122" y="21"/>
                  </a:lnTo>
                  <a:lnTo>
                    <a:pt x="135" y="11"/>
                  </a:lnTo>
                  <a:lnTo>
                    <a:pt x="143" y="5"/>
                  </a:lnTo>
                  <a:lnTo>
                    <a:pt x="143" y="0"/>
                  </a:lnTo>
                  <a:lnTo>
                    <a:pt x="127" y="4"/>
                  </a:lnTo>
                  <a:lnTo>
                    <a:pt x="106" y="11"/>
                  </a:lnTo>
                  <a:lnTo>
                    <a:pt x="85" y="24"/>
                  </a:lnTo>
                  <a:lnTo>
                    <a:pt x="61" y="38"/>
                  </a:lnTo>
                  <a:lnTo>
                    <a:pt x="40" y="55"/>
                  </a:lnTo>
                  <a:lnTo>
                    <a:pt x="22" y="74"/>
                  </a:lnTo>
                  <a:lnTo>
                    <a:pt x="8" y="9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" name="Freeform 135">
              <a:extLst>
                <a:ext uri="{FF2B5EF4-FFF2-40B4-BE49-F238E27FC236}">
                  <a16:creationId xmlns:a16="http://schemas.microsoft.com/office/drawing/2014/main" id="{06031132-C2BD-B24C-B4C1-99B2F3F2E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1" y="272"/>
              <a:ext cx="101" cy="139"/>
            </a:xfrm>
            <a:custGeom>
              <a:avLst/>
              <a:gdLst>
                <a:gd name="T0" fmla="*/ 0 w 304"/>
                <a:gd name="T1" fmla="*/ 2 h 278"/>
                <a:gd name="T2" fmla="*/ 0 w 304"/>
                <a:gd name="T3" fmla="*/ 3 h 278"/>
                <a:gd name="T4" fmla="*/ 0 w 304"/>
                <a:gd name="T5" fmla="*/ 3 h 278"/>
                <a:gd name="T6" fmla="*/ 0 w 304"/>
                <a:gd name="T7" fmla="*/ 3 h 278"/>
                <a:gd name="T8" fmla="*/ 0 w 304"/>
                <a:gd name="T9" fmla="*/ 3 h 278"/>
                <a:gd name="T10" fmla="*/ 0 w 304"/>
                <a:gd name="T11" fmla="*/ 4 h 278"/>
                <a:gd name="T12" fmla="*/ 0 w 304"/>
                <a:gd name="T13" fmla="*/ 4 h 278"/>
                <a:gd name="T14" fmla="*/ 0 w 304"/>
                <a:gd name="T15" fmla="*/ 4 h 278"/>
                <a:gd name="T16" fmla="*/ 0 w 304"/>
                <a:gd name="T17" fmla="*/ 4 h 278"/>
                <a:gd name="T18" fmla="*/ 0 w 304"/>
                <a:gd name="T19" fmla="*/ 5 h 278"/>
                <a:gd name="T20" fmla="*/ 0 w 304"/>
                <a:gd name="T21" fmla="*/ 5 h 278"/>
                <a:gd name="T22" fmla="*/ 0 w 304"/>
                <a:gd name="T23" fmla="*/ 5 h 278"/>
                <a:gd name="T24" fmla="*/ 0 w 304"/>
                <a:gd name="T25" fmla="*/ 5 h 278"/>
                <a:gd name="T26" fmla="*/ 0 w 304"/>
                <a:gd name="T27" fmla="*/ 5 h 278"/>
                <a:gd name="T28" fmla="*/ 0 w 304"/>
                <a:gd name="T29" fmla="*/ 5 h 278"/>
                <a:gd name="T30" fmla="*/ 0 w 304"/>
                <a:gd name="T31" fmla="*/ 4 h 278"/>
                <a:gd name="T32" fmla="*/ 0 w 304"/>
                <a:gd name="T33" fmla="*/ 4 h 278"/>
                <a:gd name="T34" fmla="*/ 0 w 304"/>
                <a:gd name="T35" fmla="*/ 4 h 278"/>
                <a:gd name="T36" fmla="*/ 0 w 304"/>
                <a:gd name="T37" fmla="*/ 3 h 278"/>
                <a:gd name="T38" fmla="*/ 0 w 304"/>
                <a:gd name="T39" fmla="*/ 3 h 278"/>
                <a:gd name="T40" fmla="*/ 0 w 304"/>
                <a:gd name="T41" fmla="*/ 2 h 278"/>
                <a:gd name="T42" fmla="*/ 0 w 304"/>
                <a:gd name="T43" fmla="*/ 2 h 278"/>
                <a:gd name="T44" fmla="*/ 0 w 304"/>
                <a:gd name="T45" fmla="*/ 2 h 278"/>
                <a:gd name="T46" fmla="*/ 0 w 304"/>
                <a:gd name="T47" fmla="*/ 1 h 278"/>
                <a:gd name="T48" fmla="*/ 0 w 304"/>
                <a:gd name="T49" fmla="*/ 1 h 278"/>
                <a:gd name="T50" fmla="*/ 0 w 304"/>
                <a:gd name="T51" fmla="*/ 1 h 278"/>
                <a:gd name="T52" fmla="*/ 0 w 304"/>
                <a:gd name="T53" fmla="*/ 1 h 278"/>
                <a:gd name="T54" fmla="*/ 0 w 304"/>
                <a:gd name="T55" fmla="*/ 1 h 278"/>
                <a:gd name="T56" fmla="*/ 0 w 304"/>
                <a:gd name="T57" fmla="*/ 1 h 278"/>
                <a:gd name="T58" fmla="*/ 0 w 304"/>
                <a:gd name="T59" fmla="*/ 0 h 278"/>
                <a:gd name="T60" fmla="*/ 0 w 304"/>
                <a:gd name="T61" fmla="*/ 1 h 278"/>
                <a:gd name="T62" fmla="*/ 0 w 304"/>
                <a:gd name="T63" fmla="*/ 1 h 278"/>
                <a:gd name="T64" fmla="*/ 0 w 304"/>
                <a:gd name="T65" fmla="*/ 1 h 278"/>
                <a:gd name="T66" fmla="*/ 0 w 304"/>
                <a:gd name="T67" fmla="*/ 1 h 278"/>
                <a:gd name="T68" fmla="*/ 0 w 304"/>
                <a:gd name="T69" fmla="*/ 1 h 278"/>
                <a:gd name="T70" fmla="*/ 0 w 304"/>
                <a:gd name="T71" fmla="*/ 1 h 278"/>
                <a:gd name="T72" fmla="*/ 0 w 304"/>
                <a:gd name="T73" fmla="*/ 2 h 278"/>
                <a:gd name="T74" fmla="*/ 0 w 304"/>
                <a:gd name="T75" fmla="*/ 2 h 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4" h="278">
                  <a:moveTo>
                    <a:pt x="247" y="104"/>
                  </a:moveTo>
                  <a:lnTo>
                    <a:pt x="258" y="111"/>
                  </a:lnTo>
                  <a:lnTo>
                    <a:pt x="265" y="119"/>
                  </a:lnTo>
                  <a:lnTo>
                    <a:pt x="272" y="129"/>
                  </a:lnTo>
                  <a:lnTo>
                    <a:pt x="276" y="138"/>
                  </a:lnTo>
                  <a:lnTo>
                    <a:pt x="279" y="147"/>
                  </a:lnTo>
                  <a:lnTo>
                    <a:pt x="278" y="158"/>
                  </a:lnTo>
                  <a:lnTo>
                    <a:pt x="275" y="168"/>
                  </a:lnTo>
                  <a:lnTo>
                    <a:pt x="268" y="177"/>
                  </a:lnTo>
                  <a:lnTo>
                    <a:pt x="258" y="187"/>
                  </a:lnTo>
                  <a:lnTo>
                    <a:pt x="246" y="197"/>
                  </a:lnTo>
                  <a:lnTo>
                    <a:pt x="233" y="205"/>
                  </a:lnTo>
                  <a:lnTo>
                    <a:pt x="220" y="213"/>
                  </a:lnTo>
                  <a:lnTo>
                    <a:pt x="205" y="220"/>
                  </a:lnTo>
                  <a:lnTo>
                    <a:pt x="191" y="229"/>
                  </a:lnTo>
                  <a:lnTo>
                    <a:pt x="176" y="237"/>
                  </a:lnTo>
                  <a:lnTo>
                    <a:pt x="163" y="246"/>
                  </a:lnTo>
                  <a:lnTo>
                    <a:pt x="159" y="249"/>
                  </a:lnTo>
                  <a:lnTo>
                    <a:pt x="156" y="253"/>
                  </a:lnTo>
                  <a:lnTo>
                    <a:pt x="153" y="258"/>
                  </a:lnTo>
                  <a:lnTo>
                    <a:pt x="150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4"/>
                  </a:lnTo>
                  <a:lnTo>
                    <a:pt x="156" y="277"/>
                  </a:lnTo>
                  <a:lnTo>
                    <a:pt x="162" y="278"/>
                  </a:lnTo>
                  <a:lnTo>
                    <a:pt x="167" y="278"/>
                  </a:lnTo>
                  <a:lnTo>
                    <a:pt x="172" y="277"/>
                  </a:lnTo>
                  <a:lnTo>
                    <a:pt x="176" y="274"/>
                  </a:lnTo>
                  <a:lnTo>
                    <a:pt x="191" y="262"/>
                  </a:lnTo>
                  <a:lnTo>
                    <a:pt x="207" y="251"/>
                  </a:lnTo>
                  <a:lnTo>
                    <a:pt x="223" y="241"/>
                  </a:lnTo>
                  <a:lnTo>
                    <a:pt x="240" y="231"/>
                  </a:lnTo>
                  <a:lnTo>
                    <a:pt x="256" y="220"/>
                  </a:lnTo>
                  <a:lnTo>
                    <a:pt x="272" y="209"/>
                  </a:lnTo>
                  <a:lnTo>
                    <a:pt x="285" y="197"/>
                  </a:lnTo>
                  <a:lnTo>
                    <a:pt x="295" y="183"/>
                  </a:lnTo>
                  <a:lnTo>
                    <a:pt x="303" y="167"/>
                  </a:lnTo>
                  <a:lnTo>
                    <a:pt x="304" y="151"/>
                  </a:lnTo>
                  <a:lnTo>
                    <a:pt x="301" y="136"/>
                  </a:lnTo>
                  <a:lnTo>
                    <a:pt x="294" y="120"/>
                  </a:lnTo>
                  <a:lnTo>
                    <a:pt x="282" y="107"/>
                  </a:lnTo>
                  <a:lnTo>
                    <a:pt x="269" y="94"/>
                  </a:lnTo>
                  <a:lnTo>
                    <a:pt x="252" y="83"/>
                  </a:lnTo>
                  <a:lnTo>
                    <a:pt x="233" y="74"/>
                  </a:lnTo>
                  <a:lnTo>
                    <a:pt x="218" y="68"/>
                  </a:lnTo>
                  <a:lnTo>
                    <a:pt x="202" y="62"/>
                  </a:lnTo>
                  <a:lnTo>
                    <a:pt x="186" y="54"/>
                  </a:lnTo>
                  <a:lnTo>
                    <a:pt x="169" y="48"/>
                  </a:lnTo>
                  <a:lnTo>
                    <a:pt x="151" y="41"/>
                  </a:lnTo>
                  <a:lnTo>
                    <a:pt x="133" y="35"/>
                  </a:lnTo>
                  <a:lnTo>
                    <a:pt x="115" y="28"/>
                  </a:lnTo>
                  <a:lnTo>
                    <a:pt x="98" y="21"/>
                  </a:lnTo>
                  <a:lnTo>
                    <a:pt x="82" y="16"/>
                  </a:lnTo>
                  <a:lnTo>
                    <a:pt x="66" y="11"/>
                  </a:lnTo>
                  <a:lnTo>
                    <a:pt x="50" y="7"/>
                  </a:lnTo>
                  <a:lnTo>
                    <a:pt x="37" y="4"/>
                  </a:lnTo>
                  <a:lnTo>
                    <a:pt x="25" y="1"/>
                  </a:lnTo>
                  <a:lnTo>
                    <a:pt x="15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8" y="12"/>
                  </a:lnTo>
                  <a:lnTo>
                    <a:pt x="44" y="17"/>
                  </a:lnTo>
                  <a:lnTo>
                    <a:pt x="58" y="23"/>
                  </a:lnTo>
                  <a:lnTo>
                    <a:pt x="74" y="28"/>
                  </a:lnTo>
                  <a:lnTo>
                    <a:pt x="90" y="33"/>
                  </a:lnTo>
                  <a:lnTo>
                    <a:pt x="106" y="39"/>
                  </a:lnTo>
                  <a:lnTo>
                    <a:pt x="122" y="45"/>
                  </a:lnTo>
                  <a:lnTo>
                    <a:pt x="140" y="51"/>
                  </a:lnTo>
                  <a:lnTo>
                    <a:pt x="156" y="58"/>
                  </a:lnTo>
                  <a:lnTo>
                    <a:pt x="172" y="64"/>
                  </a:lnTo>
                  <a:lnTo>
                    <a:pt x="188" y="71"/>
                  </a:lnTo>
                  <a:lnTo>
                    <a:pt x="204" y="79"/>
                  </a:lnTo>
                  <a:lnTo>
                    <a:pt x="218" y="86"/>
                  </a:lnTo>
                  <a:lnTo>
                    <a:pt x="233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88" name="Rectangle 66">
            <a:extLst>
              <a:ext uri="{FF2B5EF4-FFF2-40B4-BE49-F238E27FC236}">
                <a16:creationId xmlns:a16="http://schemas.microsoft.com/office/drawing/2014/main" id="{FBD709F5-577B-5D47-8CCC-53923E118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9328" y="1080861"/>
            <a:ext cx="5635172" cy="25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cs typeface="+mn-cs"/>
              </a:rPr>
              <a:t> </a:t>
            </a:r>
            <a:r>
              <a:rPr lang="en-US" sz="2800" dirty="0">
                <a:cs typeface="+mn-cs"/>
              </a:rPr>
              <a:t>wireless link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A8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+mn-cs"/>
              </a:rPr>
              <a:t>typically used to connect mobile(s) to base station, also used as backbone link 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A8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+mn-cs"/>
              </a:rPr>
              <a:t>multiple access protocol coordinates link access 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A8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+mn-cs"/>
              </a:rPr>
              <a:t>various transmission rates and distances, frequency bands</a:t>
            </a:r>
            <a:endParaRPr lang="en-US" sz="2000" dirty="0">
              <a:cs typeface="+mn-cs"/>
            </a:endParaRPr>
          </a:p>
        </p:txBody>
      </p:sp>
      <p:sp>
        <p:nvSpPr>
          <p:cNvPr id="289" name="Line 75">
            <a:extLst>
              <a:ext uri="{FF2B5EF4-FFF2-40B4-BE49-F238E27FC236}">
                <a16:creationId xmlns:a16="http://schemas.microsoft.com/office/drawing/2014/main" id="{E03537F9-DF3E-6243-BDEE-EB2475A342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08198" y="3898759"/>
            <a:ext cx="4547160" cy="774841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66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35921"/>
            <a:ext cx="10515600" cy="894622"/>
          </a:xfrm>
        </p:spPr>
        <p:txBody>
          <a:bodyPr>
            <a:normAutofit/>
          </a:bodyPr>
          <a:lstStyle/>
          <a:p>
            <a:r>
              <a:rPr lang="en-US" dirty="0"/>
              <a:t>Characteristics of selected wireless links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A44EDA04-068E-3B42-A494-5C9068D9A40F}"/>
              </a:ext>
            </a:extLst>
          </p:cNvPr>
          <p:cNvSpPr/>
          <p:nvPr/>
        </p:nvSpPr>
        <p:spPr>
          <a:xfrm>
            <a:off x="2773087" y="1353412"/>
            <a:ext cx="7805489" cy="3730148"/>
          </a:xfrm>
          <a:prstGeom prst="rect">
            <a:avLst/>
          </a:prstGeom>
          <a:gradFill flip="none" rotWithShape="1">
            <a:gsLst>
              <a:gs pos="1000">
                <a:schemeClr val="accent5">
                  <a:lumMod val="20000"/>
                  <a:lumOff val="80000"/>
                </a:schemeClr>
              </a:gs>
              <a:gs pos="100000">
                <a:prstClr val="white"/>
              </a:gs>
            </a:gsLst>
            <a:lin ang="10800000" scaled="0"/>
            <a:tileRect/>
          </a:gradFill>
          <a:ln w="31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98ACCA7C-345E-314E-AB98-39C61AD2934C}"/>
              </a:ext>
            </a:extLst>
          </p:cNvPr>
          <p:cNvSpPr txBox="1"/>
          <p:nvPr/>
        </p:nvSpPr>
        <p:spPr>
          <a:xfrm>
            <a:off x="3200852" y="5119273"/>
            <a:ext cx="809836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Indoor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BB99AD61-03FB-5D4F-A4E4-4B7D9B3621B7}"/>
              </a:ext>
            </a:extLst>
          </p:cNvPr>
          <p:cNvSpPr txBox="1"/>
          <p:nvPr/>
        </p:nvSpPr>
        <p:spPr>
          <a:xfrm>
            <a:off x="5121770" y="5118959"/>
            <a:ext cx="981358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Outdoor</a:t>
            </a:r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id="{1A1F7179-DCFA-F947-89D9-11B31CD1EC42}"/>
              </a:ext>
            </a:extLst>
          </p:cNvPr>
          <p:cNvSpPr txBox="1"/>
          <p:nvPr/>
        </p:nvSpPr>
        <p:spPr>
          <a:xfrm>
            <a:off x="7150140" y="5118661"/>
            <a:ext cx="1093569" cy="646331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Midrange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outdoor</a:t>
            </a: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24182A1C-7EC9-3942-A026-387D2706F572}"/>
              </a:ext>
            </a:extLst>
          </p:cNvPr>
          <p:cNvSpPr txBox="1"/>
          <p:nvPr/>
        </p:nvSpPr>
        <p:spPr>
          <a:xfrm>
            <a:off x="9005314" y="5118343"/>
            <a:ext cx="1225015" cy="646331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Long range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outdoor</a:t>
            </a: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CBC5DE18-98B0-5F4F-9D16-D6207F682E21}"/>
              </a:ext>
            </a:extLst>
          </p:cNvPr>
          <p:cNvSpPr txBox="1"/>
          <p:nvPr/>
        </p:nvSpPr>
        <p:spPr>
          <a:xfrm>
            <a:off x="3155486" y="5700942"/>
            <a:ext cx="907621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10-30m</a:t>
            </a:r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id="{6F063B18-CAD6-C243-B2C4-9602DCADB40C}"/>
              </a:ext>
            </a:extLst>
          </p:cNvPr>
          <p:cNvSpPr txBox="1"/>
          <p:nvPr/>
        </p:nvSpPr>
        <p:spPr>
          <a:xfrm>
            <a:off x="5095454" y="5678478"/>
            <a:ext cx="1024640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50-200m</a:t>
            </a: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B4346EBB-CDE2-9F48-876C-4AD996BD671D}"/>
              </a:ext>
            </a:extLst>
          </p:cNvPr>
          <p:cNvSpPr txBox="1"/>
          <p:nvPr/>
        </p:nvSpPr>
        <p:spPr>
          <a:xfrm>
            <a:off x="7102508" y="5700266"/>
            <a:ext cx="1212191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200m-4Km</a:t>
            </a:r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E2935B9E-0175-8144-8BB5-BF49B201D9B5}"/>
              </a:ext>
            </a:extLst>
          </p:cNvPr>
          <p:cNvSpPr txBox="1"/>
          <p:nvPr/>
        </p:nvSpPr>
        <p:spPr>
          <a:xfrm>
            <a:off x="9028727" y="5700266"/>
            <a:ext cx="1215396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4Km-15Km</a:t>
            </a:r>
          </a:p>
        </p:txBody>
      </p:sp>
      <p:cxnSp>
        <p:nvCxnSpPr>
          <p:cNvPr id="320" name="Straight Arrow Connector 319">
            <a:extLst>
              <a:ext uri="{FF2B5EF4-FFF2-40B4-BE49-F238E27FC236}">
                <a16:creationId xmlns:a16="http://schemas.microsoft.com/office/drawing/2014/main" id="{2DC986FD-135A-9A4C-8BA9-9755178FE60C}"/>
              </a:ext>
            </a:extLst>
          </p:cNvPr>
          <p:cNvCxnSpPr/>
          <p:nvPr/>
        </p:nvCxnSpPr>
        <p:spPr>
          <a:xfrm flipV="1">
            <a:off x="2830067" y="5103388"/>
            <a:ext cx="8053833" cy="3898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321" name="TextBox 320">
            <a:extLst>
              <a:ext uri="{FF2B5EF4-FFF2-40B4-BE49-F238E27FC236}">
                <a16:creationId xmlns:a16="http://schemas.microsoft.com/office/drawing/2014/main" id="{5A471DF8-36B6-1E40-82BF-B2215B7C2F3D}"/>
              </a:ext>
            </a:extLst>
          </p:cNvPr>
          <p:cNvSpPr txBox="1"/>
          <p:nvPr/>
        </p:nvSpPr>
        <p:spPr>
          <a:xfrm>
            <a:off x="1268349" y="4745282"/>
            <a:ext cx="885178" cy="646331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 Mbps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22" name="Rectangle 321">
            <a:extLst>
              <a:ext uri="{FF2B5EF4-FFF2-40B4-BE49-F238E27FC236}">
                <a16:creationId xmlns:a16="http://schemas.microsoft.com/office/drawing/2014/main" id="{A41B8E29-A400-AA4E-9C9E-612B59F4006E}"/>
              </a:ext>
            </a:extLst>
          </p:cNvPr>
          <p:cNvSpPr/>
          <p:nvPr/>
        </p:nvSpPr>
        <p:spPr>
          <a:xfrm>
            <a:off x="2840676" y="3588594"/>
            <a:ext cx="4845968" cy="489381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23" name="Rectangle 322">
            <a:extLst>
              <a:ext uri="{FF2B5EF4-FFF2-40B4-BE49-F238E27FC236}">
                <a16:creationId xmlns:a16="http://schemas.microsoft.com/office/drawing/2014/main" id="{4E0EB526-4A23-104C-8223-95B8B18C3897}"/>
              </a:ext>
            </a:extLst>
          </p:cNvPr>
          <p:cNvSpPr/>
          <p:nvPr/>
        </p:nvSpPr>
        <p:spPr>
          <a:xfrm>
            <a:off x="2840679" y="3683322"/>
            <a:ext cx="7045618" cy="299515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8B1A470C-3991-464B-BD3F-2A8B25EEB300}"/>
              </a:ext>
            </a:extLst>
          </p:cNvPr>
          <p:cNvSpPr txBox="1"/>
          <p:nvPr/>
        </p:nvSpPr>
        <p:spPr>
          <a:xfrm>
            <a:off x="8729724" y="3654195"/>
            <a:ext cx="891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4G LTE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045005FD-AE61-C148-853F-1121FC487B80}"/>
              </a:ext>
            </a:extLst>
          </p:cNvPr>
          <p:cNvGrpSpPr/>
          <p:nvPr/>
        </p:nvGrpSpPr>
        <p:grpSpPr>
          <a:xfrm>
            <a:off x="2826866" y="2958920"/>
            <a:ext cx="2502239" cy="400111"/>
            <a:chOff x="1532480" y="2933848"/>
            <a:chExt cx="1331008" cy="327410"/>
          </a:xfrm>
        </p:grpSpPr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E0DA3370-7464-214B-AEC0-D9EE25AF9A84}"/>
                </a:ext>
              </a:extLst>
            </p:cNvPr>
            <p:cNvSpPr/>
            <p:nvPr/>
          </p:nvSpPr>
          <p:spPr>
            <a:xfrm>
              <a:off x="1532480" y="2966630"/>
              <a:ext cx="1331008" cy="254000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27" name="TextBox 326">
              <a:extLst>
                <a:ext uri="{FF2B5EF4-FFF2-40B4-BE49-F238E27FC236}">
                  <a16:creationId xmlns:a16="http://schemas.microsoft.com/office/drawing/2014/main" id="{3506552A-C5C5-EF4A-9FC1-573002207B95}"/>
                </a:ext>
              </a:extLst>
            </p:cNvPr>
            <p:cNvSpPr txBox="1"/>
            <p:nvPr/>
          </p:nvSpPr>
          <p:spPr>
            <a:xfrm>
              <a:off x="1770300" y="2933848"/>
              <a:ext cx="601310" cy="327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802.11ac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9F3A583D-15EC-CC46-9395-28FB26694B7D}"/>
              </a:ext>
            </a:extLst>
          </p:cNvPr>
          <p:cNvGrpSpPr/>
          <p:nvPr/>
        </p:nvGrpSpPr>
        <p:grpSpPr>
          <a:xfrm>
            <a:off x="2826866" y="3430306"/>
            <a:ext cx="2502239" cy="400110"/>
            <a:chOff x="1532480" y="2929994"/>
            <a:chExt cx="1331008" cy="355992"/>
          </a:xfrm>
        </p:grpSpPr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C30C697A-81DA-714A-80C1-76DBE9F6574A}"/>
                </a:ext>
              </a:extLst>
            </p:cNvPr>
            <p:cNvSpPr/>
            <p:nvPr/>
          </p:nvSpPr>
          <p:spPr>
            <a:xfrm>
              <a:off x="1532480" y="2966630"/>
              <a:ext cx="1331008" cy="254000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0D6EE909-8090-4E49-9B40-3B01E9548D2A}"/>
                </a:ext>
              </a:extLst>
            </p:cNvPr>
            <p:cNvSpPr txBox="1"/>
            <p:nvPr/>
          </p:nvSpPr>
          <p:spPr>
            <a:xfrm>
              <a:off x="1876434" y="2929994"/>
              <a:ext cx="549297" cy="355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802.11n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A1331FDB-AEA0-774C-A9EA-C8676B647602}"/>
              </a:ext>
            </a:extLst>
          </p:cNvPr>
          <p:cNvGrpSpPr/>
          <p:nvPr/>
        </p:nvGrpSpPr>
        <p:grpSpPr>
          <a:xfrm>
            <a:off x="2827930" y="4080433"/>
            <a:ext cx="1569608" cy="400110"/>
            <a:chOff x="1532480" y="2918323"/>
            <a:chExt cx="1331008" cy="355992"/>
          </a:xfrm>
        </p:grpSpPr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AB46FA29-20DF-B145-9493-92268F1348B5}"/>
                </a:ext>
              </a:extLst>
            </p:cNvPr>
            <p:cNvSpPr/>
            <p:nvPr/>
          </p:nvSpPr>
          <p:spPr>
            <a:xfrm>
              <a:off x="1532480" y="2966630"/>
              <a:ext cx="1331008" cy="254000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3" name="TextBox 332">
              <a:extLst>
                <a:ext uri="{FF2B5EF4-FFF2-40B4-BE49-F238E27FC236}">
                  <a16:creationId xmlns:a16="http://schemas.microsoft.com/office/drawing/2014/main" id="{16BD9F7B-2651-5C40-ADDB-ACDE4C51962D}"/>
                </a:ext>
              </a:extLst>
            </p:cNvPr>
            <p:cNvSpPr txBox="1"/>
            <p:nvPr/>
          </p:nvSpPr>
          <p:spPr>
            <a:xfrm>
              <a:off x="1649067" y="2918323"/>
              <a:ext cx="863444" cy="355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802.11g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AE3D5A25-69CC-0D4D-86CC-185860DE69A3}"/>
              </a:ext>
            </a:extLst>
          </p:cNvPr>
          <p:cNvGrpSpPr/>
          <p:nvPr/>
        </p:nvGrpSpPr>
        <p:grpSpPr>
          <a:xfrm>
            <a:off x="2827932" y="4377291"/>
            <a:ext cx="1578709" cy="400110"/>
            <a:chOff x="1532480" y="2921428"/>
            <a:chExt cx="917147" cy="355992"/>
          </a:xfrm>
        </p:grpSpPr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851DAA26-CF3C-1242-8190-ADD7935C740C}"/>
                </a:ext>
              </a:extLst>
            </p:cNvPr>
            <p:cNvSpPr/>
            <p:nvPr/>
          </p:nvSpPr>
          <p:spPr>
            <a:xfrm>
              <a:off x="1532480" y="2966630"/>
              <a:ext cx="917147" cy="254000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6" name="TextBox 335">
              <a:extLst>
                <a:ext uri="{FF2B5EF4-FFF2-40B4-BE49-F238E27FC236}">
                  <a16:creationId xmlns:a16="http://schemas.microsoft.com/office/drawing/2014/main" id="{A218A2AF-BA6A-4E4F-8D3C-672FC63DF84C}"/>
                </a:ext>
              </a:extLst>
            </p:cNvPr>
            <p:cNvSpPr txBox="1"/>
            <p:nvPr/>
          </p:nvSpPr>
          <p:spPr>
            <a:xfrm>
              <a:off x="1614325" y="2921428"/>
              <a:ext cx="599918" cy="355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802.11b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37" name="TextBox 336">
            <a:extLst>
              <a:ext uri="{FF2B5EF4-FFF2-40B4-BE49-F238E27FC236}">
                <a16:creationId xmlns:a16="http://schemas.microsoft.com/office/drawing/2014/main" id="{0F402A10-6FD0-9B4F-86F7-F806A641DFED}"/>
              </a:ext>
            </a:extLst>
          </p:cNvPr>
          <p:cNvSpPr txBox="1"/>
          <p:nvPr/>
        </p:nvSpPr>
        <p:spPr>
          <a:xfrm>
            <a:off x="1303853" y="2947357"/>
            <a:ext cx="1008609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3.5 Gbps</a:t>
            </a:r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E976E4C8-80B6-C24A-8A1A-03271253CE6C}"/>
              </a:ext>
            </a:extLst>
          </p:cNvPr>
          <p:cNvSpPr txBox="1"/>
          <p:nvPr/>
        </p:nvSpPr>
        <p:spPr>
          <a:xfrm>
            <a:off x="1291168" y="3433503"/>
            <a:ext cx="1119217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600 Mbps</a:t>
            </a:r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id="{94385C9E-ED62-4D48-8D01-B6C7481DAF80}"/>
              </a:ext>
            </a:extLst>
          </p:cNvPr>
          <p:cNvSpPr txBox="1"/>
          <p:nvPr/>
        </p:nvSpPr>
        <p:spPr>
          <a:xfrm>
            <a:off x="1265819" y="4077973"/>
            <a:ext cx="1002198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54 Mbps</a:t>
            </a:r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F4E39943-F576-C041-8A66-0E93476330F1}"/>
              </a:ext>
            </a:extLst>
          </p:cNvPr>
          <p:cNvSpPr txBox="1"/>
          <p:nvPr/>
        </p:nvSpPr>
        <p:spPr>
          <a:xfrm>
            <a:off x="1265819" y="4380813"/>
            <a:ext cx="1002198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11 Mbps</a:t>
            </a:r>
          </a:p>
        </p:txBody>
      </p: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7F24FD35-187D-1D46-AC2A-2A1CA8FCACEB}"/>
              </a:ext>
            </a:extLst>
          </p:cNvPr>
          <p:cNvGrpSpPr/>
          <p:nvPr/>
        </p:nvGrpSpPr>
        <p:grpSpPr>
          <a:xfrm>
            <a:off x="2816146" y="4727041"/>
            <a:ext cx="1231538" cy="400110"/>
            <a:chOff x="1521586" y="2918342"/>
            <a:chExt cx="1138679" cy="355992"/>
          </a:xfrm>
        </p:grpSpPr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AF3C8963-1507-954C-B253-1DB41D77D268}"/>
                </a:ext>
              </a:extLst>
            </p:cNvPr>
            <p:cNvSpPr/>
            <p:nvPr/>
          </p:nvSpPr>
          <p:spPr>
            <a:xfrm>
              <a:off x="1532480" y="2966630"/>
              <a:ext cx="1127785" cy="254000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43" name="TextBox 342">
              <a:extLst>
                <a:ext uri="{FF2B5EF4-FFF2-40B4-BE49-F238E27FC236}">
                  <a16:creationId xmlns:a16="http://schemas.microsoft.com/office/drawing/2014/main" id="{7ECE36E8-A989-4A4A-A0BB-FEF4B0CE313E}"/>
                </a:ext>
              </a:extLst>
            </p:cNvPr>
            <p:cNvSpPr txBox="1"/>
            <p:nvPr/>
          </p:nvSpPr>
          <p:spPr>
            <a:xfrm>
              <a:off x="1521586" y="2918342"/>
              <a:ext cx="1131169" cy="355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Bluetooth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760BB77-C23E-ED44-91B8-05A2342BE33C}"/>
              </a:ext>
            </a:extLst>
          </p:cNvPr>
          <p:cNvGrpSpPr/>
          <p:nvPr/>
        </p:nvGrpSpPr>
        <p:grpSpPr>
          <a:xfrm>
            <a:off x="2840692" y="1990874"/>
            <a:ext cx="2488414" cy="400110"/>
            <a:chOff x="1532480" y="2933848"/>
            <a:chExt cx="1331008" cy="344437"/>
          </a:xfrm>
        </p:grpSpPr>
        <p:sp>
          <p:nvSpPr>
            <p:cNvPr id="345" name="Rectangle 344">
              <a:extLst>
                <a:ext uri="{FF2B5EF4-FFF2-40B4-BE49-F238E27FC236}">
                  <a16:creationId xmlns:a16="http://schemas.microsoft.com/office/drawing/2014/main" id="{ADFD30A0-5943-CE43-B324-8106D6695244}"/>
                </a:ext>
              </a:extLst>
            </p:cNvPr>
            <p:cNvSpPr/>
            <p:nvPr/>
          </p:nvSpPr>
          <p:spPr>
            <a:xfrm>
              <a:off x="1532480" y="2966630"/>
              <a:ext cx="1331008" cy="254000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46" name="TextBox 345">
              <a:extLst>
                <a:ext uri="{FF2B5EF4-FFF2-40B4-BE49-F238E27FC236}">
                  <a16:creationId xmlns:a16="http://schemas.microsoft.com/office/drawing/2014/main" id="{79B3F892-6627-9640-B085-BE9EE6603AD8}"/>
                </a:ext>
              </a:extLst>
            </p:cNvPr>
            <p:cNvSpPr txBox="1"/>
            <p:nvPr/>
          </p:nvSpPr>
          <p:spPr>
            <a:xfrm>
              <a:off x="1839189" y="2933848"/>
              <a:ext cx="605508" cy="344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802.11ax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47" name="TextBox 346">
            <a:extLst>
              <a:ext uri="{FF2B5EF4-FFF2-40B4-BE49-F238E27FC236}">
                <a16:creationId xmlns:a16="http://schemas.microsoft.com/office/drawing/2014/main" id="{33E0151E-8CE8-2A41-8B51-C9664BC622E3}"/>
              </a:ext>
            </a:extLst>
          </p:cNvPr>
          <p:cNvSpPr txBox="1"/>
          <p:nvPr/>
        </p:nvSpPr>
        <p:spPr>
          <a:xfrm>
            <a:off x="1317677" y="1990877"/>
            <a:ext cx="950901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14 Gbps</a:t>
            </a:r>
          </a:p>
        </p:txBody>
      </p:sp>
      <p:sp>
        <p:nvSpPr>
          <p:cNvPr id="348" name="Rectangle 347">
            <a:extLst>
              <a:ext uri="{FF2B5EF4-FFF2-40B4-BE49-F238E27FC236}">
                <a16:creationId xmlns:a16="http://schemas.microsoft.com/office/drawing/2014/main" id="{768B9DED-7771-2345-AC0E-BA3248DE4DA0}"/>
              </a:ext>
            </a:extLst>
          </p:cNvPr>
          <p:cNvSpPr/>
          <p:nvPr/>
        </p:nvSpPr>
        <p:spPr>
          <a:xfrm>
            <a:off x="2840678" y="2348407"/>
            <a:ext cx="4526141" cy="264901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49" name="TextBox 348">
            <a:extLst>
              <a:ext uri="{FF2B5EF4-FFF2-40B4-BE49-F238E27FC236}">
                <a16:creationId xmlns:a16="http://schemas.microsoft.com/office/drawing/2014/main" id="{D739FFD6-58B0-544B-90D6-1F321AE925E0}"/>
              </a:ext>
            </a:extLst>
          </p:cNvPr>
          <p:cNvSpPr txBox="1"/>
          <p:nvPr/>
        </p:nvSpPr>
        <p:spPr>
          <a:xfrm>
            <a:off x="6658504" y="2297321"/>
            <a:ext cx="476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5G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50" name="TextBox 349">
            <a:extLst>
              <a:ext uri="{FF2B5EF4-FFF2-40B4-BE49-F238E27FC236}">
                <a16:creationId xmlns:a16="http://schemas.microsoft.com/office/drawing/2014/main" id="{58265561-FD3C-2248-9DD2-282AE799A38D}"/>
              </a:ext>
            </a:extLst>
          </p:cNvPr>
          <p:cNvSpPr txBox="1"/>
          <p:nvPr/>
        </p:nvSpPr>
        <p:spPr>
          <a:xfrm>
            <a:off x="1311995" y="2301465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10 Gbps</a:t>
            </a:r>
          </a:p>
        </p:txBody>
      </p:sp>
      <p:sp>
        <p:nvSpPr>
          <p:cNvPr id="351" name="TextBox 350">
            <a:extLst>
              <a:ext uri="{FF2B5EF4-FFF2-40B4-BE49-F238E27FC236}">
                <a16:creationId xmlns:a16="http://schemas.microsoft.com/office/drawing/2014/main" id="{848EB939-C446-B14F-956B-444135D753F7}"/>
              </a:ext>
            </a:extLst>
          </p:cNvPr>
          <p:cNvSpPr txBox="1"/>
          <p:nvPr/>
        </p:nvSpPr>
        <p:spPr>
          <a:xfrm>
            <a:off x="6112771" y="3162137"/>
            <a:ext cx="1479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802.11 af,ah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352" name="Straight Connector 351">
            <a:extLst>
              <a:ext uri="{FF2B5EF4-FFF2-40B4-BE49-F238E27FC236}">
                <a16:creationId xmlns:a16="http://schemas.microsoft.com/office/drawing/2014/main" id="{18B62895-3CCA-A64D-82D9-14F8140CC733}"/>
              </a:ext>
            </a:extLst>
          </p:cNvPr>
          <p:cNvCxnSpPr/>
          <p:nvPr/>
        </p:nvCxnSpPr>
        <p:spPr>
          <a:xfrm flipH="1">
            <a:off x="6745831" y="3458924"/>
            <a:ext cx="2" cy="180642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53" name="Straight Arrow Connector 352">
            <a:extLst>
              <a:ext uri="{FF2B5EF4-FFF2-40B4-BE49-F238E27FC236}">
                <a16:creationId xmlns:a16="http://schemas.microsoft.com/office/drawing/2014/main" id="{B395DFEF-C276-7E49-A8E3-052287931078}"/>
              </a:ext>
            </a:extLst>
          </p:cNvPr>
          <p:cNvCxnSpPr/>
          <p:nvPr/>
        </p:nvCxnSpPr>
        <p:spPr>
          <a:xfrm flipV="1">
            <a:off x="2822750" y="1878388"/>
            <a:ext cx="0" cy="3230556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6441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35921"/>
            <a:ext cx="10515600" cy="894622"/>
          </a:xfrm>
        </p:spPr>
        <p:txBody>
          <a:bodyPr/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802.11: Channels, association</a:t>
            </a:r>
            <a:endParaRPr lang="en-US" dirty="0">
              <a:latin typeface="+mn-lt"/>
            </a:endParaRPr>
          </a:p>
        </p:txBody>
      </p:sp>
      <p:sp>
        <p:nvSpPr>
          <p:cNvPr id="57" name="Rectangle 3">
            <a:extLst>
              <a:ext uri="{FF2B5EF4-FFF2-40B4-BE49-F238E27FC236}">
                <a16:creationId xmlns:a16="http://schemas.microsoft.com/office/drawing/2014/main" id="{01092EE6-BC8D-EE40-AD06-948C48B5F56E}"/>
              </a:ext>
            </a:extLst>
          </p:cNvPr>
          <p:cNvSpPr txBox="1">
            <a:spLocks noChangeArrowheads="1"/>
          </p:cNvSpPr>
          <p:nvPr/>
        </p:nvSpPr>
        <p:spPr>
          <a:xfrm>
            <a:off x="812800" y="1373890"/>
            <a:ext cx="9740900" cy="1848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3524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spectrum divided into channels at different frequencies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 admin chooses frequency for AP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interference possible: channel can be same as that chosen by neighboring AP!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A15D950-BC83-7C40-B80F-083E2DFE02F8}"/>
              </a:ext>
            </a:extLst>
          </p:cNvPr>
          <p:cNvSpPr txBox="1">
            <a:spLocks noChangeArrowheads="1"/>
          </p:cNvSpPr>
          <p:nvPr/>
        </p:nvSpPr>
        <p:spPr>
          <a:xfrm>
            <a:off x="875258" y="3289716"/>
            <a:ext cx="7744086" cy="29012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3524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arriving host: must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associate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an AP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scans channels, listening for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beacon frames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containing AP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 name (SSID) and MAC address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selects AP to associate with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then may perform authentication [Chapter 8]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then typically run DHCP to get IP address in AP’s subnet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charset="0"/>
              <a:ea typeface="+mn-ea"/>
              <a:cs typeface="+mn-cs"/>
            </a:endParaRPr>
          </a:p>
        </p:txBody>
      </p:sp>
      <p:sp>
        <p:nvSpPr>
          <p:cNvPr id="6" name="Text Box 24">
            <a:extLst>
              <a:ext uri="{FF2B5EF4-FFF2-40B4-BE49-F238E27FC236}">
                <a16:creationId xmlns:a16="http://schemas.microsoft.com/office/drawing/2014/main" id="{DCD46FA0-764B-934B-B2AF-0DC228D51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0724" y="5082108"/>
            <a:ext cx="10541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BSS</a:t>
            </a:r>
          </a:p>
        </p:txBody>
      </p:sp>
      <p:sp>
        <p:nvSpPr>
          <p:cNvPr id="7" name="Oval 23">
            <a:extLst>
              <a:ext uri="{FF2B5EF4-FFF2-40B4-BE49-F238E27FC236}">
                <a16:creationId xmlns:a16="http://schemas.microsoft.com/office/drawing/2014/main" id="{387CDCFB-6D1C-8249-A4E8-54D6392F7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0532" y="3259138"/>
            <a:ext cx="1960562" cy="179863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8" name="Group 361">
            <a:extLst>
              <a:ext uri="{FF2B5EF4-FFF2-40B4-BE49-F238E27FC236}">
                <a16:creationId xmlns:a16="http://schemas.microsoft.com/office/drawing/2014/main" id="{BCBD0969-5626-8149-8F69-710B4CBBEEAA}"/>
              </a:ext>
            </a:extLst>
          </p:cNvPr>
          <p:cNvGrpSpPr>
            <a:grpSpLocks/>
          </p:cNvGrpSpPr>
          <p:nvPr/>
        </p:nvGrpSpPr>
        <p:grpSpPr bwMode="auto">
          <a:xfrm>
            <a:off x="10059832" y="3976687"/>
            <a:ext cx="639762" cy="581025"/>
            <a:chOff x="2967" y="478"/>
            <a:chExt cx="788" cy="625"/>
          </a:xfrm>
        </p:grpSpPr>
        <p:pic>
          <p:nvPicPr>
            <p:cNvPr id="9" name="Picture 358" descr="access_point_stylized_small">
              <a:extLst>
                <a:ext uri="{FF2B5EF4-FFF2-40B4-BE49-F238E27FC236}">
                  <a16:creationId xmlns:a16="http://schemas.microsoft.com/office/drawing/2014/main" id="{967422E4-59DF-D544-8DF3-464077CFF3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60" descr="antenna_radiation_stylized">
              <a:extLst>
                <a:ext uri="{FF2B5EF4-FFF2-40B4-BE49-F238E27FC236}">
                  <a16:creationId xmlns:a16="http://schemas.microsoft.com/office/drawing/2014/main" id="{57AF0FC7-561D-2542-B331-AF65666B20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356">
            <a:extLst>
              <a:ext uri="{FF2B5EF4-FFF2-40B4-BE49-F238E27FC236}">
                <a16:creationId xmlns:a16="http://schemas.microsoft.com/office/drawing/2014/main" id="{8E5841AB-AA5F-304A-A75C-9B12043A936A}"/>
              </a:ext>
            </a:extLst>
          </p:cNvPr>
          <p:cNvGrpSpPr>
            <a:grpSpLocks/>
          </p:cNvGrpSpPr>
          <p:nvPr/>
        </p:nvGrpSpPr>
        <p:grpSpPr bwMode="auto">
          <a:xfrm>
            <a:off x="10621807" y="4244975"/>
            <a:ext cx="436562" cy="498475"/>
            <a:chOff x="313" y="1497"/>
            <a:chExt cx="1152" cy="1014"/>
          </a:xfrm>
        </p:grpSpPr>
        <p:pic>
          <p:nvPicPr>
            <p:cNvPr id="12" name="Picture 354" descr="laptop_stylized_small">
              <a:extLst>
                <a:ext uri="{FF2B5EF4-FFF2-40B4-BE49-F238E27FC236}">
                  <a16:creationId xmlns:a16="http://schemas.microsoft.com/office/drawing/2014/main" id="{FD25A6B2-3332-2B4E-8FA0-7BA7998209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55" descr="antenna_stylized">
              <a:extLst>
                <a:ext uri="{FF2B5EF4-FFF2-40B4-BE49-F238E27FC236}">
                  <a16:creationId xmlns:a16="http://schemas.microsoft.com/office/drawing/2014/main" id="{590C97BE-A942-AA4F-945F-94A9C50A23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403">
            <a:extLst>
              <a:ext uri="{FF2B5EF4-FFF2-40B4-BE49-F238E27FC236}">
                <a16:creationId xmlns:a16="http://schemas.microsoft.com/office/drawing/2014/main" id="{790F23E1-8FB7-1F45-B985-16A0CAFD6642}"/>
              </a:ext>
            </a:extLst>
          </p:cNvPr>
          <p:cNvGrpSpPr>
            <a:grpSpLocks/>
          </p:cNvGrpSpPr>
          <p:nvPr/>
        </p:nvGrpSpPr>
        <p:grpSpPr bwMode="auto">
          <a:xfrm>
            <a:off x="10287000" y="3427413"/>
            <a:ext cx="446088" cy="382587"/>
            <a:chOff x="2751" y="1851"/>
            <a:chExt cx="462" cy="478"/>
          </a:xfrm>
        </p:grpSpPr>
        <p:pic>
          <p:nvPicPr>
            <p:cNvPr id="15" name="Picture 364" descr="iphone_stylized_small">
              <a:extLst>
                <a:ext uri="{FF2B5EF4-FFF2-40B4-BE49-F238E27FC236}">
                  <a16:creationId xmlns:a16="http://schemas.microsoft.com/office/drawing/2014/main" id="{B9A5E50D-6BB1-A046-B7D1-CA3BB3D0E1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02" descr="antenna_radiation_stylized">
              <a:extLst>
                <a:ext uri="{FF2B5EF4-FFF2-40B4-BE49-F238E27FC236}">
                  <a16:creationId xmlns:a16="http://schemas.microsoft.com/office/drawing/2014/main" id="{B7E8F32D-F33C-144B-8F36-9553BF43E8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356">
            <a:extLst>
              <a:ext uri="{FF2B5EF4-FFF2-40B4-BE49-F238E27FC236}">
                <a16:creationId xmlns:a16="http://schemas.microsoft.com/office/drawing/2014/main" id="{059B4F44-8832-0242-A455-122B40096281}"/>
              </a:ext>
            </a:extLst>
          </p:cNvPr>
          <p:cNvGrpSpPr>
            <a:grpSpLocks/>
          </p:cNvGrpSpPr>
          <p:nvPr/>
        </p:nvGrpSpPr>
        <p:grpSpPr bwMode="auto">
          <a:xfrm>
            <a:off x="9581994" y="3533775"/>
            <a:ext cx="438150" cy="498475"/>
            <a:chOff x="313" y="1497"/>
            <a:chExt cx="1152" cy="1014"/>
          </a:xfrm>
        </p:grpSpPr>
        <p:pic>
          <p:nvPicPr>
            <p:cNvPr id="21" name="Picture 354" descr="laptop_stylized_small">
              <a:extLst>
                <a:ext uri="{FF2B5EF4-FFF2-40B4-BE49-F238E27FC236}">
                  <a16:creationId xmlns:a16="http://schemas.microsoft.com/office/drawing/2014/main" id="{F5FB0D92-9836-8949-854D-C05D5FA0DB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355" descr="antenna_stylized">
              <a:extLst>
                <a:ext uri="{FF2B5EF4-FFF2-40B4-BE49-F238E27FC236}">
                  <a16:creationId xmlns:a16="http://schemas.microsoft.com/office/drawing/2014/main" id="{371132D2-7C64-5F43-8DCE-4AF88C5F2D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E3BB17F-E600-8A4E-9A66-CE1B89E4C278}"/>
              </a:ext>
            </a:extLst>
          </p:cNvPr>
          <p:cNvGrpSpPr/>
          <p:nvPr/>
        </p:nvGrpSpPr>
        <p:grpSpPr>
          <a:xfrm>
            <a:off x="9359899" y="4467511"/>
            <a:ext cx="780829" cy="625189"/>
            <a:chOff x="9359899" y="4467511"/>
            <a:chExt cx="780829" cy="625189"/>
          </a:xfrm>
        </p:grpSpPr>
        <p:grpSp>
          <p:nvGrpSpPr>
            <p:cNvPr id="17" name="Group 356">
              <a:extLst>
                <a:ext uri="{FF2B5EF4-FFF2-40B4-BE49-F238E27FC236}">
                  <a16:creationId xmlns:a16="http://schemas.microsoft.com/office/drawing/2014/main" id="{263A159C-52C7-8648-8564-D99212E45D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01305" y="4467511"/>
              <a:ext cx="436562" cy="498475"/>
              <a:chOff x="313" y="1497"/>
              <a:chExt cx="1152" cy="1014"/>
            </a:xfrm>
          </p:grpSpPr>
          <p:pic>
            <p:nvPicPr>
              <p:cNvPr id="18" name="Picture 354" descr="laptop_stylized_small">
                <a:extLst>
                  <a:ext uri="{FF2B5EF4-FFF2-40B4-BE49-F238E27FC236}">
                    <a16:creationId xmlns:a16="http://schemas.microsoft.com/office/drawing/2014/main" id="{ACCB280B-B2D9-714A-B2E2-C93C642F01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55" descr="antenna_stylized">
                <a:extLst>
                  <a:ext uri="{FF2B5EF4-FFF2-40B4-BE49-F238E27FC236}">
                    <a16:creationId xmlns:a16="http://schemas.microsoft.com/office/drawing/2014/main" id="{93F01B45-1244-4348-8DAE-933491FC14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" name="Right Arrow 1">
              <a:extLst>
                <a:ext uri="{FF2B5EF4-FFF2-40B4-BE49-F238E27FC236}">
                  <a16:creationId xmlns:a16="http://schemas.microsoft.com/office/drawing/2014/main" id="{EAB0A830-EAD2-904D-8909-0696D8E11E5F}"/>
                </a:ext>
              </a:extLst>
            </p:cNvPr>
            <p:cNvSpPr/>
            <p:nvPr/>
          </p:nvSpPr>
          <p:spPr>
            <a:xfrm rot="19467811">
              <a:off x="9359899" y="4902200"/>
              <a:ext cx="780829" cy="190500"/>
            </a:xfrm>
            <a:prstGeom prst="rightArrow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A8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563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35921"/>
            <a:ext cx="10515600" cy="894622"/>
          </a:xfrm>
        </p:spPr>
        <p:txBody>
          <a:bodyPr/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IEEE 802.11: multiple access</a:t>
            </a:r>
            <a:endParaRPr lang="en-US" dirty="0">
              <a:latin typeface="+mn-lt"/>
            </a:endParaRPr>
          </a:p>
        </p:txBody>
      </p:sp>
      <p:sp>
        <p:nvSpPr>
          <p:cNvPr id="196" name="Rectangle 3">
            <a:extLst>
              <a:ext uri="{FF2B5EF4-FFF2-40B4-BE49-F238E27FC236}">
                <a16:creationId xmlns:a16="http://schemas.microsoft.com/office/drawing/2014/main" id="{A492C35A-994E-064C-B918-405846106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236663"/>
            <a:ext cx="104267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avoid collisions: 2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+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nodes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  <a:sym typeface="Symbol" charset="0"/>
              </a:rPr>
              <a:t>transmitting at same time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  <a:sym typeface="Symbol" charset="0"/>
              </a:rPr>
              <a:t>802.11: CSMA - sense before transmitting</a:t>
            </a:r>
          </a:p>
          <a:p>
            <a:pPr marL="74295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don’t collide with detected ongoing transmission by another node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802.11: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no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collision detection!</a:t>
            </a:r>
          </a:p>
          <a:p>
            <a:pPr marL="74295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difficult to sense collisions: high transmitting signal, weak received signal due to fading</a:t>
            </a:r>
          </a:p>
          <a:p>
            <a:pPr marL="74295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can’t sense all collisions in any case: hidden terminal, fading</a:t>
            </a:r>
          </a:p>
          <a:p>
            <a:pPr marL="74295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goal: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avoid collisions: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CSMA/</a:t>
            </a: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ollision</a:t>
            </a: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voidance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197" name="Text Box 63">
            <a:extLst>
              <a:ext uri="{FF2B5EF4-FFF2-40B4-BE49-F238E27FC236}">
                <a16:creationId xmlns:a16="http://schemas.microsoft.com/office/drawing/2014/main" id="{7326BD09-D43A-DC4E-A90B-C1A4A7921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9138" y="6273800"/>
            <a:ext cx="5937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space</a:t>
            </a:r>
          </a:p>
        </p:txBody>
      </p:sp>
      <p:grpSp>
        <p:nvGrpSpPr>
          <p:cNvPr id="198" name="Group 1">
            <a:extLst>
              <a:ext uri="{FF2B5EF4-FFF2-40B4-BE49-F238E27FC236}">
                <a16:creationId xmlns:a16="http://schemas.microsoft.com/office/drawing/2014/main" id="{4644F3E7-8E99-754A-BFEF-3CEB45EF70DF}"/>
              </a:ext>
            </a:extLst>
          </p:cNvPr>
          <p:cNvGrpSpPr>
            <a:grpSpLocks/>
          </p:cNvGrpSpPr>
          <p:nvPr/>
        </p:nvGrpSpPr>
        <p:grpSpPr bwMode="auto">
          <a:xfrm>
            <a:off x="2616200" y="4905375"/>
            <a:ext cx="2273300" cy="1028700"/>
            <a:chOff x="576580" y="4516120"/>
            <a:chExt cx="3170330" cy="1491615"/>
          </a:xfrm>
        </p:grpSpPr>
        <p:grpSp>
          <p:nvGrpSpPr>
            <p:cNvPr id="199" name="Group 356">
              <a:extLst>
                <a:ext uri="{FF2B5EF4-FFF2-40B4-BE49-F238E27FC236}">
                  <a16:creationId xmlns:a16="http://schemas.microsoft.com/office/drawing/2014/main" id="{34F4117D-08AE-9F48-96F9-E1ABA3C455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2160" y="4673600"/>
              <a:ext cx="627380" cy="643255"/>
              <a:chOff x="313" y="1497"/>
              <a:chExt cx="1152" cy="1014"/>
            </a:xfrm>
          </p:grpSpPr>
          <p:pic>
            <p:nvPicPr>
              <p:cNvPr id="212" name="Picture 354" descr="laptop_stylized_small">
                <a:extLst>
                  <a:ext uri="{FF2B5EF4-FFF2-40B4-BE49-F238E27FC236}">
                    <a16:creationId xmlns:a16="http://schemas.microsoft.com/office/drawing/2014/main" id="{EBFEE52C-F9A1-684A-A171-3433FC7A99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3" name="Picture 355" descr="antenna_stylized">
                <a:extLst>
                  <a:ext uri="{FF2B5EF4-FFF2-40B4-BE49-F238E27FC236}">
                    <a16:creationId xmlns:a16="http://schemas.microsoft.com/office/drawing/2014/main" id="{F194AAE1-3568-2B48-8B43-FC5B6C9E3A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0" name="Freeform 7">
              <a:extLst>
                <a:ext uri="{FF2B5EF4-FFF2-40B4-BE49-F238E27FC236}">
                  <a16:creationId xmlns:a16="http://schemas.microsoft.com/office/drawing/2014/main" id="{CD0A49EF-46E5-D846-9C2A-AE8690B48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580" y="4516120"/>
              <a:ext cx="2020888" cy="1085850"/>
            </a:xfrm>
            <a:custGeom>
              <a:avLst/>
              <a:gdLst>
                <a:gd name="T0" fmla="*/ 2147483647 w 1273"/>
                <a:gd name="T1" fmla="*/ 2147483647 h 684"/>
                <a:gd name="T2" fmla="*/ 2147483647 w 1273"/>
                <a:gd name="T3" fmla="*/ 0 h 684"/>
                <a:gd name="T4" fmla="*/ 2147483647 w 1273"/>
                <a:gd name="T5" fmla="*/ 2147483647 h 684"/>
                <a:gd name="T6" fmla="*/ 2147483647 w 1273"/>
                <a:gd name="T7" fmla="*/ 2147483647 h 684"/>
                <a:gd name="T8" fmla="*/ 2147483647 w 1273"/>
                <a:gd name="T9" fmla="*/ 2147483647 h 684"/>
                <a:gd name="T10" fmla="*/ 2147483647 w 1273"/>
                <a:gd name="T11" fmla="*/ 2147483647 h 684"/>
                <a:gd name="T12" fmla="*/ 2147483647 w 1273"/>
                <a:gd name="T13" fmla="*/ 2147483647 h 684"/>
                <a:gd name="T14" fmla="*/ 2147483647 w 1273"/>
                <a:gd name="T15" fmla="*/ 2147483647 h 684"/>
                <a:gd name="T16" fmla="*/ 2147483647 w 1273"/>
                <a:gd name="T17" fmla="*/ 2147483647 h 684"/>
                <a:gd name="T18" fmla="*/ 0 w 1273"/>
                <a:gd name="T19" fmla="*/ 2147483647 h 6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73" h="684">
                  <a:moveTo>
                    <a:pt x="9" y="675"/>
                  </a:moveTo>
                  <a:lnTo>
                    <a:pt x="316" y="0"/>
                  </a:lnTo>
                  <a:lnTo>
                    <a:pt x="461" y="228"/>
                  </a:lnTo>
                  <a:lnTo>
                    <a:pt x="510" y="119"/>
                  </a:lnTo>
                  <a:lnTo>
                    <a:pt x="631" y="467"/>
                  </a:lnTo>
                  <a:lnTo>
                    <a:pt x="667" y="391"/>
                  </a:lnTo>
                  <a:lnTo>
                    <a:pt x="739" y="464"/>
                  </a:lnTo>
                  <a:lnTo>
                    <a:pt x="1058" y="57"/>
                  </a:lnTo>
                  <a:lnTo>
                    <a:pt x="1273" y="684"/>
                  </a:lnTo>
                  <a:lnTo>
                    <a:pt x="0" y="67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0CC66"/>
                </a:gs>
              </a:gsLst>
              <a:lin ang="540000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01" name="Line 26">
              <a:extLst>
                <a:ext uri="{FF2B5EF4-FFF2-40B4-BE49-F238E27FC236}">
                  <a16:creationId xmlns:a16="http://schemas.microsoft.com/office/drawing/2014/main" id="{76C2B1AD-68AC-3E43-B204-7A93A10B34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49583" y="5731510"/>
              <a:ext cx="998476" cy="1680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02" name="Line 27">
              <a:extLst>
                <a:ext uri="{FF2B5EF4-FFF2-40B4-BE49-F238E27FC236}">
                  <a16:creationId xmlns:a16="http://schemas.microsoft.com/office/drawing/2014/main" id="{4BE86F7E-DCF1-E241-A677-361DF198AB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2614" y="5250419"/>
              <a:ext cx="407361" cy="3222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03" name="Text Box 28">
              <a:extLst>
                <a:ext uri="{FF2B5EF4-FFF2-40B4-BE49-F238E27FC236}">
                  <a16:creationId xmlns:a16="http://schemas.microsoft.com/office/drawing/2014/main" id="{F8D280B8-C33B-EE46-BE35-25A0A16463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8444" y="5623323"/>
              <a:ext cx="305521" cy="306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A</a:t>
              </a:r>
            </a:p>
          </p:txBody>
        </p:sp>
        <p:sp>
          <p:nvSpPr>
            <p:cNvPr id="204" name="Text Box 29">
              <a:extLst>
                <a:ext uri="{FF2B5EF4-FFF2-40B4-BE49-F238E27FC236}">
                  <a16:creationId xmlns:a16="http://schemas.microsoft.com/office/drawing/2014/main" id="{8D70D046-8490-9C45-95F2-E1E2E11115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1389" y="5395436"/>
              <a:ext cx="305521" cy="308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</a:p>
          </p:txBody>
        </p:sp>
        <p:sp>
          <p:nvSpPr>
            <p:cNvPr id="205" name="Text Box 30">
              <a:extLst>
                <a:ext uri="{FF2B5EF4-FFF2-40B4-BE49-F238E27FC236}">
                  <a16:creationId xmlns:a16="http://schemas.microsoft.com/office/drawing/2014/main" id="{4A8C5018-E79C-ED4A-941F-6091893F16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0027" y="4691063"/>
              <a:ext cx="314376" cy="308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C</a:t>
              </a:r>
            </a:p>
          </p:txBody>
        </p:sp>
        <p:grpSp>
          <p:nvGrpSpPr>
            <p:cNvPr id="206" name="Group 356">
              <a:extLst>
                <a:ext uri="{FF2B5EF4-FFF2-40B4-BE49-F238E27FC236}">
                  <a16:creationId xmlns:a16="http://schemas.microsoft.com/office/drawing/2014/main" id="{92AFBCB0-6ECF-E140-B653-A8297D54E7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04160" y="5222240"/>
              <a:ext cx="627380" cy="643255"/>
              <a:chOff x="313" y="1497"/>
              <a:chExt cx="1152" cy="1014"/>
            </a:xfrm>
          </p:grpSpPr>
          <p:pic>
            <p:nvPicPr>
              <p:cNvPr id="210" name="Picture 354" descr="laptop_stylized_small">
                <a:extLst>
                  <a:ext uri="{FF2B5EF4-FFF2-40B4-BE49-F238E27FC236}">
                    <a16:creationId xmlns:a16="http://schemas.microsoft.com/office/drawing/2014/main" id="{0D6B975F-13AD-E043-84ED-707EDE77C3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1" name="Picture 355" descr="antenna_stylized">
                <a:extLst>
                  <a:ext uri="{FF2B5EF4-FFF2-40B4-BE49-F238E27FC236}">
                    <a16:creationId xmlns:a16="http://schemas.microsoft.com/office/drawing/2014/main" id="{A38A3A76-2004-4F4D-8DA7-84CE55AB13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7" name="Group 356">
              <a:extLst>
                <a:ext uri="{FF2B5EF4-FFF2-40B4-BE49-F238E27FC236}">
                  <a16:creationId xmlns:a16="http://schemas.microsoft.com/office/drawing/2014/main" id="{213CCD0C-BB43-CD4E-9E90-46A9AE3B35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80160" y="5364480"/>
              <a:ext cx="627380" cy="643255"/>
              <a:chOff x="313" y="1497"/>
              <a:chExt cx="1152" cy="1014"/>
            </a:xfrm>
          </p:grpSpPr>
          <p:pic>
            <p:nvPicPr>
              <p:cNvPr id="208" name="Picture 354" descr="laptop_stylized_small">
                <a:extLst>
                  <a:ext uri="{FF2B5EF4-FFF2-40B4-BE49-F238E27FC236}">
                    <a16:creationId xmlns:a16="http://schemas.microsoft.com/office/drawing/2014/main" id="{E01FC48D-15FA-3B4B-B8D5-B11BDF5B60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" name="Picture 355" descr="antenna_stylized">
                <a:extLst>
                  <a:ext uri="{FF2B5EF4-FFF2-40B4-BE49-F238E27FC236}">
                    <a16:creationId xmlns:a16="http://schemas.microsoft.com/office/drawing/2014/main" id="{3DB05C2E-4B6B-6A48-80D8-1F036DF46D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14" name="Group 2">
            <a:extLst>
              <a:ext uri="{FF2B5EF4-FFF2-40B4-BE49-F238E27FC236}">
                <a16:creationId xmlns:a16="http://schemas.microsoft.com/office/drawing/2014/main" id="{FBB99A50-E959-6142-BA3A-52AF8F6C998B}"/>
              </a:ext>
            </a:extLst>
          </p:cNvPr>
          <p:cNvGrpSpPr>
            <a:grpSpLocks/>
          </p:cNvGrpSpPr>
          <p:nvPr/>
        </p:nvGrpSpPr>
        <p:grpSpPr bwMode="auto">
          <a:xfrm>
            <a:off x="5969000" y="4702175"/>
            <a:ext cx="2809875" cy="1536700"/>
            <a:chOff x="4821555" y="4226560"/>
            <a:chExt cx="3545890" cy="2024698"/>
          </a:xfrm>
        </p:grpSpPr>
        <p:sp>
          <p:nvSpPr>
            <p:cNvPr id="215" name="Text Box 47">
              <a:extLst>
                <a:ext uri="{FF2B5EF4-FFF2-40B4-BE49-F238E27FC236}">
                  <a16:creationId xmlns:a16="http://schemas.microsoft.com/office/drawing/2014/main" id="{5FA31E1B-FBC4-2A41-ACBE-BD1CEB551A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1555" y="4395983"/>
              <a:ext cx="304506" cy="307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A</a:t>
              </a:r>
            </a:p>
          </p:txBody>
        </p:sp>
        <p:sp>
          <p:nvSpPr>
            <p:cNvPr id="216" name="Text Box 48">
              <a:extLst>
                <a:ext uri="{FF2B5EF4-FFF2-40B4-BE49-F238E27FC236}">
                  <a16:creationId xmlns:a16="http://schemas.microsoft.com/office/drawing/2014/main" id="{BA29D456-DFC5-3C41-AED2-2BEF2E70F7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0727" y="4391799"/>
              <a:ext cx="328546" cy="307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</a:p>
          </p:txBody>
        </p:sp>
        <p:sp>
          <p:nvSpPr>
            <p:cNvPr id="217" name="Text Box 49">
              <a:extLst>
                <a:ext uri="{FF2B5EF4-FFF2-40B4-BE49-F238E27FC236}">
                  <a16:creationId xmlns:a16="http://schemas.microsoft.com/office/drawing/2014/main" id="{475BF790-5035-7347-9875-119C4DA3A9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2690" y="4435723"/>
              <a:ext cx="314522" cy="30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C</a:t>
              </a:r>
            </a:p>
          </p:txBody>
        </p:sp>
        <p:sp>
          <p:nvSpPr>
            <p:cNvPr id="218" name="Text Box 55">
              <a:extLst>
                <a:ext uri="{FF2B5EF4-FFF2-40B4-BE49-F238E27FC236}">
                  <a16:creationId xmlns:a16="http://schemas.microsoft.com/office/drawing/2014/main" id="{4F1AE698-EC84-BA4A-9817-8A6FDD0802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3675" y="5222176"/>
              <a:ext cx="827375" cy="462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A</a:t>
              </a:r>
              <a:r>
                <a:rPr kumimoji="0" lang="ja-JP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’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 signal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strength</a:t>
              </a:r>
            </a:p>
          </p:txBody>
        </p:sp>
        <p:sp>
          <p:nvSpPr>
            <p:cNvPr id="219" name="Line 60">
              <a:extLst>
                <a:ext uri="{FF2B5EF4-FFF2-40B4-BE49-F238E27FC236}">
                  <a16:creationId xmlns:a16="http://schemas.microsoft.com/office/drawing/2014/main" id="{12D38917-6C8C-8343-A011-B3A061BC05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5779" y="6251258"/>
              <a:ext cx="32654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20" name="Line 61">
              <a:extLst>
                <a:ext uri="{FF2B5EF4-FFF2-40B4-BE49-F238E27FC236}">
                  <a16:creationId xmlns:a16="http://schemas.microsoft.com/office/drawing/2014/main" id="{8402D49A-1618-ED45-AA55-6F6CFAFAD1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1688" y="5071579"/>
              <a:ext cx="0" cy="11378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21" name="Freeform 62">
              <a:extLst>
                <a:ext uri="{FF2B5EF4-FFF2-40B4-BE49-F238E27FC236}">
                  <a16:creationId xmlns:a16="http://schemas.microsoft.com/office/drawing/2014/main" id="{01811282-31AB-1645-AABC-6BEA4EA32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5068" y="5127308"/>
              <a:ext cx="2995613" cy="1081088"/>
            </a:xfrm>
            <a:custGeom>
              <a:avLst/>
              <a:gdLst>
                <a:gd name="T0" fmla="*/ 0 w 1887"/>
                <a:gd name="T1" fmla="*/ 0 h 681"/>
                <a:gd name="T2" fmla="*/ 2147483647 w 1887"/>
                <a:gd name="T3" fmla="*/ 2147483647 h 681"/>
                <a:gd name="T4" fmla="*/ 2147483647 w 1887"/>
                <a:gd name="T5" fmla="*/ 2147483647 h 681"/>
                <a:gd name="T6" fmla="*/ 2147483647 w 1887"/>
                <a:gd name="T7" fmla="*/ 2147483647 h 6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87" h="681">
                  <a:moveTo>
                    <a:pt x="0" y="0"/>
                  </a:moveTo>
                  <a:cubicBezTo>
                    <a:pt x="161" y="25"/>
                    <a:pt x="737" y="52"/>
                    <a:pt x="966" y="151"/>
                  </a:cubicBezTo>
                  <a:cubicBezTo>
                    <a:pt x="1195" y="250"/>
                    <a:pt x="1220" y="507"/>
                    <a:pt x="1373" y="594"/>
                  </a:cubicBezTo>
                  <a:cubicBezTo>
                    <a:pt x="1526" y="681"/>
                    <a:pt x="1780" y="657"/>
                    <a:pt x="1887" y="673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22" name="Freeform 65">
              <a:extLst>
                <a:ext uri="{FF2B5EF4-FFF2-40B4-BE49-F238E27FC236}">
                  <a16:creationId xmlns:a16="http://schemas.microsoft.com/office/drawing/2014/main" id="{23853BFD-C38D-F446-8196-144C09C5D1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80318" y="5097145"/>
              <a:ext cx="2995613" cy="1081088"/>
            </a:xfrm>
            <a:custGeom>
              <a:avLst/>
              <a:gdLst>
                <a:gd name="T0" fmla="*/ 0 w 1887"/>
                <a:gd name="T1" fmla="*/ 0 h 681"/>
                <a:gd name="T2" fmla="*/ 2147483647 w 1887"/>
                <a:gd name="T3" fmla="*/ 2147483647 h 681"/>
                <a:gd name="T4" fmla="*/ 2147483647 w 1887"/>
                <a:gd name="T5" fmla="*/ 2147483647 h 681"/>
                <a:gd name="T6" fmla="*/ 2147483647 w 1887"/>
                <a:gd name="T7" fmla="*/ 2147483647 h 6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87" h="681">
                  <a:moveTo>
                    <a:pt x="0" y="0"/>
                  </a:moveTo>
                  <a:cubicBezTo>
                    <a:pt x="161" y="25"/>
                    <a:pt x="737" y="52"/>
                    <a:pt x="966" y="151"/>
                  </a:cubicBezTo>
                  <a:cubicBezTo>
                    <a:pt x="1195" y="250"/>
                    <a:pt x="1220" y="507"/>
                    <a:pt x="1373" y="594"/>
                  </a:cubicBezTo>
                  <a:cubicBezTo>
                    <a:pt x="1526" y="681"/>
                    <a:pt x="1780" y="657"/>
                    <a:pt x="1887" y="673"/>
                  </a:cubicBezTo>
                </a:path>
              </a:pathLst>
            </a:custGeom>
            <a:noFill/>
            <a:ln w="38100" cap="flat" cmpd="sng">
              <a:solidFill>
                <a:srgbClr val="3333CC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23" name="Text Box 66">
              <a:extLst>
                <a:ext uri="{FF2B5EF4-FFF2-40B4-BE49-F238E27FC236}">
                  <a16:creationId xmlns:a16="http://schemas.microsoft.com/office/drawing/2014/main" id="{499D56C4-FCB9-374D-B01B-E49B8BFC0B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2041" y="5151061"/>
              <a:ext cx="845404" cy="462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C</a:t>
              </a:r>
              <a:r>
                <a:rPr kumimoji="0" lang="ja-JP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’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 signal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strength</a:t>
              </a:r>
            </a:p>
          </p:txBody>
        </p:sp>
        <p:sp>
          <p:nvSpPr>
            <p:cNvPr id="224" name="Line 67">
              <a:extLst>
                <a:ext uri="{FF2B5EF4-FFF2-40B4-BE49-F238E27FC236}">
                  <a16:creationId xmlns:a16="http://schemas.microsoft.com/office/drawing/2014/main" id="{0415FD8B-03B3-2A43-8EB2-237EFE1BB2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82320" y="4958631"/>
              <a:ext cx="26044" cy="12633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25" name="Line 68">
              <a:extLst>
                <a:ext uri="{FF2B5EF4-FFF2-40B4-BE49-F238E27FC236}">
                  <a16:creationId xmlns:a16="http://schemas.microsoft.com/office/drawing/2014/main" id="{2A0B82D3-EFED-DA43-B9C0-15C3CCD10E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02348" y="5027655"/>
              <a:ext cx="0" cy="12068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26" name="Line 69">
              <a:extLst>
                <a:ext uri="{FF2B5EF4-FFF2-40B4-BE49-F238E27FC236}">
                  <a16:creationId xmlns:a16="http://schemas.microsoft.com/office/drawing/2014/main" id="{404E3573-F8C6-5E45-914C-38432DCE35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84145" y="5010922"/>
              <a:ext cx="0" cy="11817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27" name="Group 356">
              <a:extLst>
                <a:ext uri="{FF2B5EF4-FFF2-40B4-BE49-F238E27FC236}">
                  <a16:creationId xmlns:a16="http://schemas.microsoft.com/office/drawing/2014/main" id="{8D9D842B-1ABC-7A48-A983-FEB9C60E22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08880" y="4257040"/>
              <a:ext cx="627380" cy="643255"/>
              <a:chOff x="313" y="1497"/>
              <a:chExt cx="1152" cy="1014"/>
            </a:xfrm>
          </p:grpSpPr>
          <p:pic>
            <p:nvPicPr>
              <p:cNvPr id="234" name="Picture 354" descr="laptop_stylized_small">
                <a:extLst>
                  <a:ext uri="{FF2B5EF4-FFF2-40B4-BE49-F238E27FC236}">
                    <a16:creationId xmlns:a16="http://schemas.microsoft.com/office/drawing/2014/main" id="{0D7E6CBD-2A6D-9043-AC34-9882E71B20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" name="Picture 355" descr="antenna_stylized">
                <a:extLst>
                  <a:ext uri="{FF2B5EF4-FFF2-40B4-BE49-F238E27FC236}">
                    <a16:creationId xmlns:a16="http://schemas.microsoft.com/office/drawing/2014/main" id="{AA67442E-AB80-A949-A557-DFF2CABE60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28" name="Group 356">
              <a:extLst>
                <a:ext uri="{FF2B5EF4-FFF2-40B4-BE49-F238E27FC236}">
                  <a16:creationId xmlns:a16="http://schemas.microsoft.com/office/drawing/2014/main" id="{2A495040-484D-F44C-BA9B-15DC83D9F0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97600" y="4297680"/>
              <a:ext cx="627380" cy="643255"/>
              <a:chOff x="313" y="1497"/>
              <a:chExt cx="1152" cy="1014"/>
            </a:xfrm>
          </p:grpSpPr>
          <p:pic>
            <p:nvPicPr>
              <p:cNvPr id="232" name="Picture 354" descr="laptop_stylized_small">
                <a:extLst>
                  <a:ext uri="{FF2B5EF4-FFF2-40B4-BE49-F238E27FC236}">
                    <a16:creationId xmlns:a16="http://schemas.microsoft.com/office/drawing/2014/main" id="{7BA1549E-0EC3-B64D-B067-EC5189B4E1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3" name="Picture 355" descr="antenna_stylized">
                <a:extLst>
                  <a:ext uri="{FF2B5EF4-FFF2-40B4-BE49-F238E27FC236}">
                    <a16:creationId xmlns:a16="http://schemas.microsoft.com/office/drawing/2014/main" id="{3F41AAB7-1902-A04F-9645-A26087CFB6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29" name="Group 356">
              <a:extLst>
                <a:ext uri="{FF2B5EF4-FFF2-40B4-BE49-F238E27FC236}">
                  <a16:creationId xmlns:a16="http://schemas.microsoft.com/office/drawing/2014/main" id="{16DA2195-14EA-6243-B65C-EC2B27CCBB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74560" y="4226560"/>
              <a:ext cx="627380" cy="643255"/>
              <a:chOff x="313" y="1497"/>
              <a:chExt cx="1152" cy="1014"/>
            </a:xfrm>
          </p:grpSpPr>
          <p:pic>
            <p:nvPicPr>
              <p:cNvPr id="230" name="Picture 354" descr="laptop_stylized_small">
                <a:extLst>
                  <a:ext uri="{FF2B5EF4-FFF2-40B4-BE49-F238E27FC236}">
                    <a16:creationId xmlns:a16="http://schemas.microsoft.com/office/drawing/2014/main" id="{1560AA7B-6B93-2945-9630-C07258D72E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1" name="Picture 355" descr="antenna_stylized">
                <a:extLst>
                  <a:ext uri="{FF2B5EF4-FFF2-40B4-BE49-F238E27FC236}">
                    <a16:creationId xmlns:a16="http://schemas.microsoft.com/office/drawing/2014/main" id="{FF6A7FA0-099E-0D44-B57F-E44DCFA0D2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67098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35921"/>
            <a:ext cx="10515600" cy="894622"/>
          </a:xfrm>
        </p:spPr>
        <p:txBody>
          <a:bodyPr/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IEEE 802.11 MAC Protocol: CSMA/CA</a:t>
            </a:r>
            <a:endParaRPr lang="en-US" dirty="0">
              <a:latin typeface="+mn-lt"/>
            </a:endParaRPr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6F0333A-83DD-F74F-A348-96E317587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0" y="1298575"/>
            <a:ext cx="668655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802.11 sender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1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if sense channel idle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for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DIFS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then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</a:p>
          <a:p>
            <a:pPr marL="74295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transmit entire frame (no CD)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0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3" name="Line 5">
            <a:extLst>
              <a:ext uri="{FF2B5EF4-FFF2-40B4-BE49-F238E27FC236}">
                <a16:creationId xmlns:a16="http://schemas.microsoft.com/office/drawing/2014/main" id="{9E2A2F29-B074-5A4D-BB4E-83CB4190D15C}"/>
              </a:ext>
            </a:extLst>
          </p:cNvPr>
          <p:cNvSpPr>
            <a:spLocks noChangeShapeType="1"/>
          </p:cNvSpPr>
          <p:nvPr/>
        </p:nvSpPr>
        <p:spPr bwMode="auto">
          <a:xfrm>
            <a:off x="8731250" y="2092325"/>
            <a:ext cx="0" cy="3338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4" name="Line 6">
            <a:extLst>
              <a:ext uri="{FF2B5EF4-FFF2-40B4-BE49-F238E27FC236}">
                <a16:creationId xmlns:a16="http://schemas.microsoft.com/office/drawing/2014/main" id="{73460FF9-273C-2341-A83B-21612A1CBC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0538" y="2079625"/>
            <a:ext cx="0" cy="3338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5" name="Text Box 7">
            <a:extLst>
              <a:ext uri="{FF2B5EF4-FFF2-40B4-BE49-F238E27FC236}">
                <a16:creationId xmlns:a16="http://schemas.microsoft.com/office/drawing/2014/main" id="{ED919692-31A8-054F-9C95-2A52F2A13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1675" y="1735138"/>
            <a:ext cx="828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sender</a:t>
            </a:r>
          </a:p>
        </p:txBody>
      </p:sp>
      <p:sp>
        <p:nvSpPr>
          <p:cNvPr id="66" name="Text Box 8">
            <a:extLst>
              <a:ext uri="{FF2B5EF4-FFF2-40B4-BE49-F238E27FC236}">
                <a16:creationId xmlns:a16="http://schemas.microsoft.com/office/drawing/2014/main" id="{9D11CDA0-1D11-3047-9C1E-3B00DB6D2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0" y="1744663"/>
            <a:ext cx="9144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receiver</a:t>
            </a:r>
          </a:p>
        </p:txBody>
      </p:sp>
      <p:grpSp>
        <p:nvGrpSpPr>
          <p:cNvPr id="67" name="Group 23">
            <a:extLst>
              <a:ext uri="{FF2B5EF4-FFF2-40B4-BE49-F238E27FC236}">
                <a16:creationId xmlns:a16="http://schemas.microsoft.com/office/drawing/2014/main" id="{DB72C6B2-5F42-674D-8FCA-0841D0870691}"/>
              </a:ext>
            </a:extLst>
          </p:cNvPr>
          <p:cNvGrpSpPr>
            <a:grpSpLocks/>
          </p:cNvGrpSpPr>
          <p:nvPr/>
        </p:nvGrpSpPr>
        <p:grpSpPr bwMode="auto">
          <a:xfrm>
            <a:off x="8035925" y="2389188"/>
            <a:ext cx="2616200" cy="1690687"/>
            <a:chOff x="3614" y="1617"/>
            <a:chExt cx="1648" cy="1065"/>
          </a:xfrm>
        </p:grpSpPr>
        <p:grpSp>
          <p:nvGrpSpPr>
            <p:cNvPr id="68" name="Group 22">
              <a:extLst>
                <a:ext uri="{FF2B5EF4-FFF2-40B4-BE49-F238E27FC236}">
                  <a16:creationId xmlns:a16="http://schemas.microsoft.com/office/drawing/2014/main" id="{DD95C74A-C16D-0B47-A0ED-FFDE081682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4" y="1617"/>
              <a:ext cx="424" cy="194"/>
              <a:chOff x="3614" y="1617"/>
              <a:chExt cx="424" cy="194"/>
            </a:xfrm>
          </p:grpSpPr>
          <p:sp>
            <p:nvSpPr>
              <p:cNvPr id="72" name="AutoShape 11">
                <a:extLst>
                  <a:ext uri="{FF2B5EF4-FFF2-40B4-BE49-F238E27FC236}">
                    <a16:creationId xmlns:a16="http://schemas.microsoft.com/office/drawing/2014/main" id="{D9BC3A4E-3207-B048-A31E-196D97B69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" y="1620"/>
                <a:ext cx="54" cy="162"/>
              </a:xfrm>
              <a:prstGeom prst="leftBrace">
                <a:avLst>
                  <a:gd name="adj1" fmla="val 25000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3" name="Text Box 12">
                <a:extLst>
                  <a:ext uri="{FF2B5EF4-FFF2-40B4-BE49-F238E27FC236}">
                    <a16:creationId xmlns:a16="http://schemas.microsoft.com/office/drawing/2014/main" id="{F79FF5B8-A321-E743-B75F-A96DCDF80B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14" y="1617"/>
                <a:ext cx="374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DIFS</a:t>
                </a:r>
              </a:p>
            </p:txBody>
          </p:sp>
        </p:grpSp>
        <p:grpSp>
          <p:nvGrpSpPr>
            <p:cNvPr id="69" name="Group 20">
              <a:extLst>
                <a:ext uri="{FF2B5EF4-FFF2-40B4-BE49-F238E27FC236}">
                  <a16:creationId xmlns:a16="http://schemas.microsoft.com/office/drawing/2014/main" id="{11B7C547-387E-4B43-9647-F39A2BBF52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50" y="1782"/>
              <a:ext cx="1212" cy="900"/>
              <a:chOff x="4050" y="1782"/>
              <a:chExt cx="1212" cy="900"/>
            </a:xfrm>
          </p:grpSpPr>
          <p:sp>
            <p:nvSpPr>
              <p:cNvPr id="70" name="Freeform 13">
                <a:extLst>
                  <a:ext uri="{FF2B5EF4-FFF2-40B4-BE49-F238E27FC236}">
                    <a16:creationId xmlns:a16="http://schemas.microsoft.com/office/drawing/2014/main" id="{4D50A1EF-833D-AE4E-A262-4DC955733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0" y="1782"/>
                <a:ext cx="1212" cy="900"/>
              </a:xfrm>
              <a:custGeom>
                <a:avLst/>
                <a:gdLst>
                  <a:gd name="T0" fmla="*/ 6 w 1212"/>
                  <a:gd name="T1" fmla="*/ 0 h 900"/>
                  <a:gd name="T2" fmla="*/ 1212 w 1212"/>
                  <a:gd name="T3" fmla="*/ 228 h 900"/>
                  <a:gd name="T4" fmla="*/ 1212 w 1212"/>
                  <a:gd name="T5" fmla="*/ 900 h 900"/>
                  <a:gd name="T6" fmla="*/ 0 w 1212"/>
                  <a:gd name="T7" fmla="*/ 660 h 900"/>
                  <a:gd name="T8" fmla="*/ 6 w 1212"/>
                  <a:gd name="T9" fmla="*/ 0 h 9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12" h="900">
                    <a:moveTo>
                      <a:pt x="6" y="0"/>
                    </a:moveTo>
                    <a:lnTo>
                      <a:pt x="1212" y="228"/>
                    </a:lnTo>
                    <a:lnTo>
                      <a:pt x="1212" y="900"/>
                    </a:lnTo>
                    <a:lnTo>
                      <a:pt x="0" y="66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1" name="Text Box 18">
                <a:extLst>
                  <a:ext uri="{FF2B5EF4-FFF2-40B4-BE49-F238E27FC236}">
                    <a16:creationId xmlns:a16="http://schemas.microsoft.com/office/drawing/2014/main" id="{77E61552-4FF0-FB44-8642-9FAF013E8F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94" y="2108"/>
                <a:ext cx="39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data</a:t>
                </a:r>
              </a:p>
            </p:txBody>
          </p:sp>
        </p:grpSp>
      </p:grpSp>
      <p:grpSp>
        <p:nvGrpSpPr>
          <p:cNvPr id="74" name="Group 24">
            <a:extLst>
              <a:ext uri="{FF2B5EF4-FFF2-40B4-BE49-F238E27FC236}">
                <a16:creationId xmlns:a16="http://schemas.microsoft.com/office/drawing/2014/main" id="{F39FAC8C-CE88-F844-B77D-4E73F96D7AA0}"/>
              </a:ext>
            </a:extLst>
          </p:cNvPr>
          <p:cNvGrpSpPr>
            <a:grpSpLocks/>
          </p:cNvGrpSpPr>
          <p:nvPr/>
        </p:nvGrpSpPr>
        <p:grpSpPr bwMode="auto">
          <a:xfrm>
            <a:off x="8718550" y="4089400"/>
            <a:ext cx="2511425" cy="923925"/>
            <a:chOff x="4044" y="2688"/>
            <a:chExt cx="1582" cy="582"/>
          </a:xfrm>
        </p:grpSpPr>
        <p:sp>
          <p:nvSpPr>
            <p:cNvPr id="75" name="Text Box 14">
              <a:extLst>
                <a:ext uri="{FF2B5EF4-FFF2-40B4-BE49-F238E27FC236}">
                  <a16:creationId xmlns:a16="http://schemas.microsoft.com/office/drawing/2014/main" id="{121CEDFD-A8A3-3C4E-85EF-92C0E6F784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8" y="2697"/>
              <a:ext cx="36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SIFS</a:t>
              </a:r>
            </a:p>
          </p:txBody>
        </p:sp>
        <p:sp>
          <p:nvSpPr>
            <p:cNvPr id="76" name="AutoShape 15">
              <a:extLst>
                <a:ext uri="{FF2B5EF4-FFF2-40B4-BE49-F238E27FC236}">
                  <a16:creationId xmlns:a16="http://schemas.microsoft.com/office/drawing/2014/main" id="{E6E8F24A-63B2-EF45-AC8E-09F08CD0333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262" y="2688"/>
              <a:ext cx="54" cy="162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77" name="Group 21">
              <a:extLst>
                <a:ext uri="{FF2B5EF4-FFF2-40B4-BE49-F238E27FC236}">
                  <a16:creationId xmlns:a16="http://schemas.microsoft.com/office/drawing/2014/main" id="{22A21D51-0387-824E-9A0B-5EA74DE9E4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44" y="2856"/>
              <a:ext cx="1212" cy="414"/>
              <a:chOff x="4044" y="2856"/>
              <a:chExt cx="1212" cy="414"/>
            </a:xfrm>
          </p:grpSpPr>
          <p:sp>
            <p:nvSpPr>
              <p:cNvPr id="78" name="Freeform 17">
                <a:extLst>
                  <a:ext uri="{FF2B5EF4-FFF2-40B4-BE49-F238E27FC236}">
                    <a16:creationId xmlns:a16="http://schemas.microsoft.com/office/drawing/2014/main" id="{7FAC184E-6A68-7746-9D42-6F57DF8E2C1A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4044" y="2856"/>
                <a:ext cx="1212" cy="414"/>
              </a:xfrm>
              <a:custGeom>
                <a:avLst/>
                <a:gdLst>
                  <a:gd name="T0" fmla="*/ 0 w 1212"/>
                  <a:gd name="T1" fmla="*/ 0 h 414"/>
                  <a:gd name="T2" fmla="*/ 1212 w 1212"/>
                  <a:gd name="T3" fmla="*/ 246 h 414"/>
                  <a:gd name="T4" fmla="*/ 1212 w 1212"/>
                  <a:gd name="T5" fmla="*/ 414 h 414"/>
                  <a:gd name="T6" fmla="*/ 6 w 1212"/>
                  <a:gd name="T7" fmla="*/ 174 h 414"/>
                  <a:gd name="T8" fmla="*/ 0 w 1212"/>
                  <a:gd name="T9" fmla="*/ 0 h 4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12" h="414">
                    <a:moveTo>
                      <a:pt x="0" y="0"/>
                    </a:moveTo>
                    <a:lnTo>
                      <a:pt x="1212" y="246"/>
                    </a:lnTo>
                    <a:lnTo>
                      <a:pt x="1212" y="414"/>
                    </a:lnTo>
                    <a:lnTo>
                      <a:pt x="6" y="1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9" name="Text Box 19">
                <a:extLst>
                  <a:ext uri="{FF2B5EF4-FFF2-40B4-BE49-F238E27FC236}">
                    <a16:creationId xmlns:a16="http://schemas.microsoft.com/office/drawing/2014/main" id="{9873A3A6-6621-884E-A2FD-7CEFD2BCF7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36" y="2954"/>
                <a:ext cx="41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ACK</a:t>
                </a:r>
              </a:p>
            </p:txBody>
          </p:sp>
        </p:grpSp>
      </p:grpSp>
      <p:sp>
        <p:nvSpPr>
          <p:cNvPr id="80" name="Rectangle 3">
            <a:extLst>
              <a:ext uri="{FF2B5EF4-FFF2-40B4-BE49-F238E27FC236}">
                <a16:creationId xmlns:a16="http://schemas.microsoft.com/office/drawing/2014/main" id="{6F028A54-FC92-ED46-A0E0-E6240E00B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4537075"/>
            <a:ext cx="668655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ts val="1776"/>
              </a:spcBef>
              <a:spcAft>
                <a:spcPts val="600"/>
              </a:spcAft>
              <a:buClr>
                <a:srgbClr val="00009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802.11 receiver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ts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if frame received OK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ts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 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return ACK after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SIFS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(ACK needed due to hidden terminal problem)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EE65452D-F042-8F4E-9B73-3034C5D8F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2581275"/>
            <a:ext cx="668655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2 if sense channel busy then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</a:p>
          <a:p>
            <a:pPr marL="74295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start random backoff time</a:t>
            </a:r>
          </a:p>
          <a:p>
            <a:pPr marL="74295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timer counts down while channel idle</a:t>
            </a:r>
          </a:p>
          <a:p>
            <a:pPr marL="74295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transmit when timer expires</a:t>
            </a:r>
          </a:p>
          <a:p>
            <a:pPr marL="74295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if no ACK, increase random backoff interval, repeat 2</a:t>
            </a:r>
          </a:p>
        </p:txBody>
      </p:sp>
    </p:spTree>
    <p:extLst>
      <p:ext uri="{BB962C8B-B14F-4D97-AF65-F5344CB8AC3E}">
        <p14:creationId xmlns:p14="http://schemas.microsoft.com/office/powerpoint/2010/main" val="123138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35921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Collision Avoidance: RTS-CTS exchange</a:t>
            </a:r>
            <a:endParaRPr lang="en-US" dirty="0">
              <a:latin typeface="+mn-lt"/>
            </a:endParaRPr>
          </a:p>
        </p:txBody>
      </p:sp>
      <p:sp>
        <p:nvSpPr>
          <p:cNvPr id="49" name="Text Box 15">
            <a:extLst>
              <a:ext uri="{FF2B5EF4-FFF2-40B4-BE49-F238E27FC236}">
                <a16:creationId xmlns:a16="http://schemas.microsoft.com/office/drawing/2014/main" id="{B57108CC-F94A-0647-A61D-117249C9C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3014" y="1476955"/>
            <a:ext cx="4921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AP</a:t>
            </a:r>
          </a:p>
        </p:txBody>
      </p:sp>
      <p:sp>
        <p:nvSpPr>
          <p:cNvPr id="50" name="Text Box 41">
            <a:extLst>
              <a:ext uri="{FF2B5EF4-FFF2-40B4-BE49-F238E27FC236}">
                <a16:creationId xmlns:a16="http://schemas.microsoft.com/office/drawing/2014/main" id="{1300CE18-0CEB-194F-B49C-E69348D45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9026" y="1326143"/>
            <a:ext cx="350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A</a:t>
            </a:r>
          </a:p>
        </p:txBody>
      </p:sp>
      <p:sp>
        <p:nvSpPr>
          <p:cNvPr id="51" name="Text Box 42">
            <a:extLst>
              <a:ext uri="{FF2B5EF4-FFF2-40B4-BE49-F238E27FC236}">
                <a16:creationId xmlns:a16="http://schemas.microsoft.com/office/drawing/2014/main" id="{C15B4151-D54F-2E43-A559-187F3D2B8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6551" y="1324555"/>
            <a:ext cx="3381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</a:t>
            </a:r>
          </a:p>
        </p:txBody>
      </p:sp>
      <p:sp>
        <p:nvSpPr>
          <p:cNvPr id="54" name="Line 44">
            <a:extLst>
              <a:ext uri="{FF2B5EF4-FFF2-40B4-BE49-F238E27FC236}">
                <a16:creationId xmlns:a16="http://schemas.microsoft.com/office/drawing/2014/main" id="{B0A88798-8C51-824C-BB8B-592E5F75F397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0289" y="1811918"/>
            <a:ext cx="7835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55" name="Group 70">
            <a:extLst>
              <a:ext uri="{FF2B5EF4-FFF2-40B4-BE49-F238E27FC236}">
                <a16:creationId xmlns:a16="http://schemas.microsoft.com/office/drawing/2014/main" id="{B5C9B155-B7CB-1B4C-A43D-E669314D7D9A}"/>
              </a:ext>
            </a:extLst>
          </p:cNvPr>
          <p:cNvGrpSpPr>
            <a:grpSpLocks/>
          </p:cNvGrpSpPr>
          <p:nvPr/>
        </p:nvGrpSpPr>
        <p:grpSpPr bwMode="auto">
          <a:xfrm>
            <a:off x="2386451" y="1978605"/>
            <a:ext cx="6553199" cy="817563"/>
            <a:chOff x="1128" y="1194"/>
            <a:chExt cx="4128" cy="515"/>
          </a:xfrm>
        </p:grpSpPr>
        <p:grpSp>
          <p:nvGrpSpPr>
            <p:cNvPr id="56" name="Group 9">
              <a:extLst>
                <a:ext uri="{FF2B5EF4-FFF2-40B4-BE49-F238E27FC236}">
                  <a16:creationId xmlns:a16="http://schemas.microsoft.com/office/drawing/2014/main" id="{72C745EB-2518-4F4A-A88F-39EDB9D92E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8" y="1194"/>
              <a:ext cx="4128" cy="515"/>
              <a:chOff x="587" y="1184"/>
              <a:chExt cx="4128" cy="515"/>
            </a:xfrm>
          </p:grpSpPr>
          <p:sp>
            <p:nvSpPr>
              <p:cNvPr id="59" name="Freeform 7">
                <a:extLst>
                  <a:ext uri="{FF2B5EF4-FFF2-40B4-BE49-F238E27FC236}">
                    <a16:creationId xmlns:a16="http://schemas.microsoft.com/office/drawing/2014/main" id="{E1649A62-E270-D04F-9E7D-3B8C12D2A5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" y="1238"/>
                <a:ext cx="4121" cy="461"/>
              </a:xfrm>
              <a:custGeom>
                <a:avLst/>
                <a:gdLst>
                  <a:gd name="T0" fmla="*/ 1 w 2996"/>
                  <a:gd name="T1" fmla="*/ 0 h 461"/>
                  <a:gd name="T2" fmla="*/ 9668 w 2996"/>
                  <a:gd name="T3" fmla="*/ 298 h 461"/>
                  <a:gd name="T4" fmla="*/ 9668 w 2996"/>
                  <a:gd name="T5" fmla="*/ 461 h 461"/>
                  <a:gd name="T6" fmla="*/ 0 w 2996"/>
                  <a:gd name="T7" fmla="*/ 160 h 461"/>
                  <a:gd name="T8" fmla="*/ 1 w 2996"/>
                  <a:gd name="T9" fmla="*/ 0 h 4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6" h="461">
                    <a:moveTo>
                      <a:pt x="1" y="0"/>
                    </a:moveTo>
                    <a:lnTo>
                      <a:pt x="2996" y="298"/>
                    </a:lnTo>
                    <a:lnTo>
                      <a:pt x="2996" y="461"/>
                    </a:lnTo>
                    <a:lnTo>
                      <a:pt x="0" y="160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  <a:lin ang="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0" name="Freeform 8">
                <a:extLst>
                  <a:ext uri="{FF2B5EF4-FFF2-40B4-BE49-F238E27FC236}">
                    <a16:creationId xmlns:a16="http://schemas.microsoft.com/office/drawing/2014/main" id="{1A155B4B-DC60-DB4E-A3D9-598BEE4423F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87" y="1184"/>
                <a:ext cx="4128" cy="461"/>
              </a:xfrm>
              <a:custGeom>
                <a:avLst/>
                <a:gdLst>
                  <a:gd name="T0" fmla="*/ 1 w 2996"/>
                  <a:gd name="T1" fmla="*/ 0 h 461"/>
                  <a:gd name="T2" fmla="*/ 9668 w 2996"/>
                  <a:gd name="T3" fmla="*/ 298 h 461"/>
                  <a:gd name="T4" fmla="*/ 9668 w 2996"/>
                  <a:gd name="T5" fmla="*/ 461 h 461"/>
                  <a:gd name="T6" fmla="*/ 0 w 2996"/>
                  <a:gd name="T7" fmla="*/ 160 h 461"/>
                  <a:gd name="T8" fmla="*/ 1 w 2996"/>
                  <a:gd name="T9" fmla="*/ 0 h 4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6" h="461">
                    <a:moveTo>
                      <a:pt x="1" y="0"/>
                    </a:moveTo>
                    <a:lnTo>
                      <a:pt x="2996" y="298"/>
                    </a:lnTo>
                    <a:lnTo>
                      <a:pt x="2996" y="461"/>
                    </a:lnTo>
                    <a:lnTo>
                      <a:pt x="0" y="160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99000">
                    <a:schemeClr val="accent5">
                      <a:lumMod val="20000"/>
                      <a:lumOff val="80000"/>
                    </a:schemeClr>
                  </a:gs>
                </a:gsLst>
                <a:lin ang="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57" name="Text Box 51">
              <a:extLst>
                <a:ext uri="{FF2B5EF4-FFF2-40B4-BE49-F238E27FC236}">
                  <a16:creationId xmlns:a16="http://schemas.microsoft.com/office/drawing/2014/main" id="{18042E5E-B8DC-1E40-8C20-81D21EB6E0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56404">
              <a:off x="1544" y="1279"/>
              <a:ext cx="6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RTS(A)</a:t>
              </a:r>
            </a:p>
          </p:txBody>
        </p:sp>
        <p:sp>
          <p:nvSpPr>
            <p:cNvPr id="58" name="Text Box 52">
              <a:extLst>
                <a:ext uri="{FF2B5EF4-FFF2-40B4-BE49-F238E27FC236}">
                  <a16:creationId xmlns:a16="http://schemas.microsoft.com/office/drawing/2014/main" id="{5887FEFC-6004-8742-A9EA-B9D54A2D52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245820">
              <a:off x="4490" y="1196"/>
              <a:ext cx="60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RTS(B)</a:t>
              </a:r>
            </a:p>
          </p:txBody>
        </p:sp>
      </p:grpSp>
      <p:grpSp>
        <p:nvGrpSpPr>
          <p:cNvPr id="61" name="Group 68">
            <a:extLst>
              <a:ext uri="{FF2B5EF4-FFF2-40B4-BE49-F238E27FC236}">
                <a16:creationId xmlns:a16="http://schemas.microsoft.com/office/drawing/2014/main" id="{98848F57-B443-D64E-A40E-7A9F1DA9DBED}"/>
              </a:ext>
            </a:extLst>
          </p:cNvPr>
          <p:cNvGrpSpPr>
            <a:grpSpLocks/>
          </p:cNvGrpSpPr>
          <p:nvPr/>
        </p:nvGrpSpPr>
        <p:grpSpPr bwMode="auto">
          <a:xfrm>
            <a:off x="2395976" y="2777118"/>
            <a:ext cx="6486526" cy="1174750"/>
            <a:chOff x="1134" y="1697"/>
            <a:chExt cx="4086" cy="740"/>
          </a:xfrm>
        </p:grpSpPr>
        <p:sp>
          <p:nvSpPr>
            <p:cNvPr id="62" name="Freeform 48">
              <a:extLst>
                <a:ext uri="{FF2B5EF4-FFF2-40B4-BE49-F238E27FC236}">
                  <a16:creationId xmlns:a16="http://schemas.microsoft.com/office/drawing/2014/main" id="{F802FF6E-2848-2A4C-BB8D-931A8FD81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" y="1697"/>
              <a:ext cx="3642" cy="461"/>
            </a:xfrm>
            <a:custGeom>
              <a:avLst/>
              <a:gdLst>
                <a:gd name="T0" fmla="*/ 1 w 2996"/>
                <a:gd name="T1" fmla="*/ 0 h 461"/>
                <a:gd name="T2" fmla="*/ 9668 w 2996"/>
                <a:gd name="T3" fmla="*/ 298 h 461"/>
                <a:gd name="T4" fmla="*/ 9668 w 2996"/>
                <a:gd name="T5" fmla="*/ 461 h 461"/>
                <a:gd name="T6" fmla="*/ 0 w 2996"/>
                <a:gd name="T7" fmla="*/ 160 h 461"/>
                <a:gd name="T8" fmla="*/ 1 w 2996"/>
                <a:gd name="T9" fmla="*/ 0 h 4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96" h="461">
                  <a:moveTo>
                    <a:pt x="1" y="0"/>
                  </a:moveTo>
                  <a:lnTo>
                    <a:pt x="2996" y="298"/>
                  </a:lnTo>
                  <a:lnTo>
                    <a:pt x="2996" y="461"/>
                  </a:lnTo>
                  <a:lnTo>
                    <a:pt x="0" y="160"/>
                  </a:lnTo>
                  <a:lnTo>
                    <a:pt x="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99000">
                  <a:schemeClr val="accent5">
                    <a:lumMod val="20000"/>
                    <a:lumOff val="8000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3" name="Text Box 54">
              <a:extLst>
                <a:ext uri="{FF2B5EF4-FFF2-40B4-BE49-F238E27FC236}">
                  <a16:creationId xmlns:a16="http://schemas.microsoft.com/office/drawing/2014/main" id="{209499D7-0BB1-E244-8335-0B09C2146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56404">
              <a:off x="1551" y="1738"/>
              <a:ext cx="6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RTS(A)</a:t>
              </a:r>
            </a:p>
          </p:txBody>
        </p:sp>
        <p:sp>
          <p:nvSpPr>
            <p:cNvPr id="64" name="Freeform 56">
              <a:extLst>
                <a:ext uri="{FF2B5EF4-FFF2-40B4-BE49-F238E27FC236}">
                  <a16:creationId xmlns:a16="http://schemas.microsoft.com/office/drawing/2014/main" id="{29BE5B68-7534-AE42-894F-FC6E6CB25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2082"/>
              <a:ext cx="2260" cy="355"/>
            </a:xfrm>
            <a:custGeom>
              <a:avLst/>
              <a:gdLst>
                <a:gd name="T0" fmla="*/ 0 w 2260"/>
                <a:gd name="T1" fmla="*/ 0 h 355"/>
                <a:gd name="T2" fmla="*/ 2260 w 2260"/>
                <a:gd name="T3" fmla="*/ 186 h 355"/>
                <a:gd name="T4" fmla="*/ 2260 w 2260"/>
                <a:gd name="T5" fmla="*/ 355 h 355"/>
                <a:gd name="T6" fmla="*/ 0 w 2260"/>
                <a:gd name="T7" fmla="*/ 151 h 355"/>
                <a:gd name="T8" fmla="*/ 0 w 2260"/>
                <a:gd name="T9" fmla="*/ 0 h 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60" h="355">
                  <a:moveTo>
                    <a:pt x="0" y="0"/>
                  </a:moveTo>
                  <a:lnTo>
                    <a:pt x="2260" y="186"/>
                  </a:lnTo>
                  <a:lnTo>
                    <a:pt x="2260" y="355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rgbClr val="EAE3F5"/>
                </a:gs>
                <a:gs pos="0">
                  <a:srgbClr val="CDBDE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5" name="Freeform 57">
              <a:extLst>
                <a:ext uri="{FF2B5EF4-FFF2-40B4-BE49-F238E27FC236}">
                  <a16:creationId xmlns:a16="http://schemas.microsoft.com/office/drawing/2014/main" id="{3B1968BC-1529-3D4A-962E-D401C6E5F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" y="2082"/>
              <a:ext cx="1831" cy="347"/>
            </a:xfrm>
            <a:custGeom>
              <a:avLst/>
              <a:gdLst>
                <a:gd name="T0" fmla="*/ 1860 w 1860"/>
                <a:gd name="T1" fmla="*/ 0 h 347"/>
                <a:gd name="T2" fmla="*/ 0 w 1860"/>
                <a:gd name="T3" fmla="*/ 179 h 347"/>
                <a:gd name="T4" fmla="*/ 0 w 1860"/>
                <a:gd name="T5" fmla="*/ 347 h 347"/>
                <a:gd name="T6" fmla="*/ 1860 w 1860"/>
                <a:gd name="T7" fmla="*/ 151 h 347"/>
                <a:gd name="T8" fmla="*/ 1860 w 1860"/>
                <a:gd name="T9" fmla="*/ 0 h 3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60" h="347">
                  <a:moveTo>
                    <a:pt x="1860" y="0"/>
                  </a:moveTo>
                  <a:lnTo>
                    <a:pt x="0" y="179"/>
                  </a:lnTo>
                  <a:lnTo>
                    <a:pt x="0" y="347"/>
                  </a:lnTo>
                  <a:lnTo>
                    <a:pt x="1860" y="151"/>
                  </a:lnTo>
                  <a:lnTo>
                    <a:pt x="1860" y="0"/>
                  </a:lnTo>
                  <a:close/>
                </a:path>
              </a:pathLst>
            </a:custGeom>
            <a:gradFill>
              <a:gsLst>
                <a:gs pos="0">
                  <a:srgbClr val="E4DBF3"/>
                </a:gs>
                <a:gs pos="100000">
                  <a:srgbClr val="CDBDE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6" name="Text Box 58">
              <a:extLst>
                <a:ext uri="{FF2B5EF4-FFF2-40B4-BE49-F238E27FC236}">
                  <a16:creationId xmlns:a16="http://schemas.microsoft.com/office/drawing/2014/main" id="{C0C2C1BA-91FF-224E-A246-0B05B1746B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379204">
              <a:off x="1584" y="2157"/>
              <a:ext cx="6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CTS(A)</a:t>
              </a:r>
            </a:p>
          </p:txBody>
        </p:sp>
        <p:sp>
          <p:nvSpPr>
            <p:cNvPr id="67" name="Text Box 59">
              <a:extLst>
                <a:ext uri="{FF2B5EF4-FFF2-40B4-BE49-F238E27FC236}">
                  <a16:creationId xmlns:a16="http://schemas.microsoft.com/office/drawing/2014/main" id="{EB9E4AF6-51F3-ED4F-B073-A7D914972F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6164">
              <a:off x="3816" y="2147"/>
              <a:ext cx="6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CTS(A)</a:t>
              </a:r>
            </a:p>
          </p:txBody>
        </p:sp>
      </p:grpSp>
      <p:grpSp>
        <p:nvGrpSpPr>
          <p:cNvPr id="68" name="Group 69">
            <a:extLst>
              <a:ext uri="{FF2B5EF4-FFF2-40B4-BE49-F238E27FC236}">
                <a16:creationId xmlns:a16="http://schemas.microsoft.com/office/drawing/2014/main" id="{C9129164-32D4-5B48-854B-478611C1D69B}"/>
              </a:ext>
            </a:extLst>
          </p:cNvPr>
          <p:cNvGrpSpPr>
            <a:grpSpLocks/>
          </p:cNvGrpSpPr>
          <p:nvPr/>
        </p:nvGrpSpPr>
        <p:grpSpPr bwMode="auto">
          <a:xfrm>
            <a:off x="2386451" y="4039180"/>
            <a:ext cx="6553201" cy="2174875"/>
            <a:chOff x="1128" y="2492"/>
            <a:chExt cx="4128" cy="1370"/>
          </a:xfrm>
        </p:grpSpPr>
        <p:sp>
          <p:nvSpPr>
            <p:cNvPr id="69" name="Freeform 60">
              <a:extLst>
                <a:ext uri="{FF2B5EF4-FFF2-40B4-BE49-F238E27FC236}">
                  <a16:creationId xmlns:a16="http://schemas.microsoft.com/office/drawing/2014/main" id="{61752D4D-8298-AD4B-B9D2-D2DED1E2F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" y="2492"/>
              <a:ext cx="4128" cy="1134"/>
            </a:xfrm>
            <a:custGeom>
              <a:avLst/>
              <a:gdLst>
                <a:gd name="T0" fmla="*/ 0 w 3652"/>
                <a:gd name="T1" fmla="*/ 0 h 1134"/>
                <a:gd name="T2" fmla="*/ 3652 w 3652"/>
                <a:gd name="T3" fmla="*/ 318 h 1134"/>
                <a:gd name="T4" fmla="*/ 3652 w 3652"/>
                <a:gd name="T5" fmla="*/ 1134 h 1134"/>
                <a:gd name="T6" fmla="*/ 1 w 3652"/>
                <a:gd name="T7" fmla="*/ 787 h 1134"/>
                <a:gd name="T8" fmla="*/ 0 w 3652"/>
                <a:gd name="T9" fmla="*/ 0 h 1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52" h="1134">
                  <a:moveTo>
                    <a:pt x="0" y="0"/>
                  </a:moveTo>
                  <a:lnTo>
                    <a:pt x="3652" y="318"/>
                  </a:lnTo>
                  <a:lnTo>
                    <a:pt x="3652" y="1134"/>
                  </a:lnTo>
                  <a:lnTo>
                    <a:pt x="1" y="78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100000">
                  <a:srgbClr val="9BE6CC"/>
                </a:gs>
                <a:gs pos="0">
                  <a:srgbClr val="37CC9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0" name="Text Box 61">
              <a:extLst>
                <a:ext uri="{FF2B5EF4-FFF2-40B4-BE49-F238E27FC236}">
                  <a16:creationId xmlns:a16="http://schemas.microsoft.com/office/drawing/2014/main" id="{1C858E66-F881-2349-9632-3938A55730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4" y="2814"/>
              <a:ext cx="11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DATA (A)</a:t>
              </a:r>
            </a:p>
          </p:txBody>
        </p:sp>
        <p:sp>
          <p:nvSpPr>
            <p:cNvPr id="71" name="Freeform 62">
              <a:extLst>
                <a:ext uri="{FF2B5EF4-FFF2-40B4-BE49-F238E27FC236}">
                  <a16:creationId xmlns:a16="http://schemas.microsoft.com/office/drawing/2014/main" id="{835BC1D8-E6BA-1941-80A9-2C5FA5DB4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" y="3507"/>
              <a:ext cx="2260" cy="355"/>
            </a:xfrm>
            <a:custGeom>
              <a:avLst/>
              <a:gdLst>
                <a:gd name="T0" fmla="*/ 0 w 2260"/>
                <a:gd name="T1" fmla="*/ 0 h 355"/>
                <a:gd name="T2" fmla="*/ 2260 w 2260"/>
                <a:gd name="T3" fmla="*/ 186 h 355"/>
                <a:gd name="T4" fmla="*/ 2260 w 2260"/>
                <a:gd name="T5" fmla="*/ 355 h 355"/>
                <a:gd name="T6" fmla="*/ 0 w 2260"/>
                <a:gd name="T7" fmla="*/ 151 h 355"/>
                <a:gd name="T8" fmla="*/ 0 w 2260"/>
                <a:gd name="T9" fmla="*/ 0 h 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60" h="355">
                  <a:moveTo>
                    <a:pt x="0" y="0"/>
                  </a:moveTo>
                  <a:lnTo>
                    <a:pt x="2260" y="186"/>
                  </a:lnTo>
                  <a:lnTo>
                    <a:pt x="2260" y="355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rgbClr val="EAE3F5"/>
                </a:gs>
                <a:gs pos="0">
                  <a:srgbClr val="CDBDE8"/>
                </a:gs>
              </a:gsLst>
              <a:lin ang="0" scaled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2" name="Freeform 63">
              <a:extLst>
                <a:ext uri="{FF2B5EF4-FFF2-40B4-BE49-F238E27FC236}">
                  <a16:creationId xmlns:a16="http://schemas.microsoft.com/office/drawing/2014/main" id="{930C8B83-C511-364F-B285-9B194E178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" y="3508"/>
              <a:ext cx="1843" cy="347"/>
            </a:xfrm>
            <a:custGeom>
              <a:avLst/>
              <a:gdLst>
                <a:gd name="T0" fmla="*/ 1860 w 1860"/>
                <a:gd name="T1" fmla="*/ 0 h 347"/>
                <a:gd name="T2" fmla="*/ 0 w 1860"/>
                <a:gd name="T3" fmla="*/ 179 h 347"/>
                <a:gd name="T4" fmla="*/ 0 w 1860"/>
                <a:gd name="T5" fmla="*/ 347 h 347"/>
                <a:gd name="T6" fmla="*/ 1860 w 1860"/>
                <a:gd name="T7" fmla="*/ 151 h 347"/>
                <a:gd name="T8" fmla="*/ 1860 w 1860"/>
                <a:gd name="T9" fmla="*/ 0 h 3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60" h="347">
                  <a:moveTo>
                    <a:pt x="1860" y="0"/>
                  </a:moveTo>
                  <a:lnTo>
                    <a:pt x="0" y="179"/>
                  </a:lnTo>
                  <a:lnTo>
                    <a:pt x="0" y="347"/>
                  </a:lnTo>
                  <a:lnTo>
                    <a:pt x="1860" y="151"/>
                  </a:lnTo>
                  <a:lnTo>
                    <a:pt x="1860" y="0"/>
                  </a:lnTo>
                  <a:close/>
                </a:path>
              </a:pathLst>
            </a:custGeom>
            <a:gradFill>
              <a:gsLst>
                <a:gs pos="100000">
                  <a:srgbClr val="EAE3F5"/>
                </a:gs>
                <a:gs pos="0">
                  <a:srgbClr val="CDBDE8"/>
                </a:gs>
              </a:gsLst>
              <a:lin ang="10800000" scaled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3" name="Text Box 64">
              <a:extLst>
                <a:ext uri="{FF2B5EF4-FFF2-40B4-BE49-F238E27FC236}">
                  <a16:creationId xmlns:a16="http://schemas.microsoft.com/office/drawing/2014/main" id="{80925179-49BC-2349-8992-75BB30FCD5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379204">
              <a:off x="1600" y="3582"/>
              <a:ext cx="6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ACK(A)</a:t>
              </a:r>
            </a:p>
          </p:txBody>
        </p:sp>
        <p:sp>
          <p:nvSpPr>
            <p:cNvPr id="74" name="Text Box 65">
              <a:extLst>
                <a:ext uri="{FF2B5EF4-FFF2-40B4-BE49-F238E27FC236}">
                  <a16:creationId xmlns:a16="http://schemas.microsoft.com/office/drawing/2014/main" id="{E7403CA7-E600-0C4C-A60D-9BA8AB2972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6164">
              <a:off x="3832" y="3572"/>
              <a:ext cx="6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ACK(A)</a:t>
              </a:r>
            </a:p>
          </p:txBody>
        </p:sp>
      </p:grpSp>
      <p:grpSp>
        <p:nvGrpSpPr>
          <p:cNvPr id="75" name="Group 66">
            <a:extLst>
              <a:ext uri="{FF2B5EF4-FFF2-40B4-BE49-F238E27FC236}">
                <a16:creationId xmlns:a16="http://schemas.microsoft.com/office/drawing/2014/main" id="{F05D0514-260E-1E43-8388-78F33D7F0C1D}"/>
              </a:ext>
            </a:extLst>
          </p:cNvPr>
          <p:cNvGrpSpPr>
            <a:grpSpLocks/>
          </p:cNvGrpSpPr>
          <p:nvPr/>
        </p:nvGrpSpPr>
        <p:grpSpPr bwMode="auto">
          <a:xfrm>
            <a:off x="5013764" y="2129418"/>
            <a:ext cx="3109912" cy="715962"/>
            <a:chOff x="2596" y="1330"/>
            <a:chExt cx="1959" cy="451"/>
          </a:xfrm>
        </p:grpSpPr>
        <p:sp>
          <p:nvSpPr>
            <p:cNvPr id="76" name="AutoShape 10">
              <a:extLst>
                <a:ext uri="{FF2B5EF4-FFF2-40B4-BE49-F238E27FC236}">
                  <a16:creationId xmlns:a16="http://schemas.microsoft.com/office/drawing/2014/main" id="{832EF9D7-69BC-5545-AB6F-734341503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6" y="1330"/>
              <a:ext cx="683" cy="293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7" name="Text Box 11">
              <a:extLst>
                <a:ext uri="{FF2B5EF4-FFF2-40B4-BE49-F238E27FC236}">
                  <a16:creationId xmlns:a16="http://schemas.microsoft.com/office/drawing/2014/main" id="{575A100D-49B2-0D44-9324-89E1FB018D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8" y="1550"/>
              <a:ext cx="177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reservation collision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BF24F12-CE7B-D443-8C15-F591194A251A}"/>
              </a:ext>
            </a:extLst>
          </p:cNvPr>
          <p:cNvGrpSpPr>
            <a:grpSpLocks/>
          </p:cNvGrpSpPr>
          <p:nvPr/>
        </p:nvGrpSpPr>
        <p:grpSpPr bwMode="auto">
          <a:xfrm>
            <a:off x="8939651" y="3755018"/>
            <a:ext cx="711200" cy="2548800"/>
            <a:chOff x="8205350" y="3671888"/>
            <a:chExt cx="711200" cy="2548800"/>
          </a:xfrm>
        </p:grpSpPr>
        <p:sp>
          <p:nvSpPr>
            <p:cNvPr id="79" name="Line 71">
              <a:extLst>
                <a:ext uri="{FF2B5EF4-FFF2-40B4-BE49-F238E27FC236}">
                  <a16:creationId xmlns:a16="http://schemas.microsoft.com/office/drawing/2014/main" id="{8861D341-8C8D-1748-B284-6F9756322A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8038" y="3671888"/>
              <a:ext cx="0" cy="25488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80" name="Text Box 72">
              <a:extLst>
                <a:ext uri="{FF2B5EF4-FFF2-40B4-BE49-F238E27FC236}">
                  <a16:creationId xmlns:a16="http://schemas.microsoft.com/office/drawing/2014/main" id="{36ECAC2C-38BD-2145-8811-D01C7C8804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5350" y="4689475"/>
              <a:ext cx="711200" cy="369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defer</a:t>
              </a:r>
            </a:p>
          </p:txBody>
        </p:sp>
      </p:grpSp>
      <p:grpSp>
        <p:nvGrpSpPr>
          <p:cNvPr id="81" name="Group 361">
            <a:extLst>
              <a:ext uri="{FF2B5EF4-FFF2-40B4-BE49-F238E27FC236}">
                <a16:creationId xmlns:a16="http://schemas.microsoft.com/office/drawing/2014/main" id="{DC6E86CC-64EA-0E4F-A3DA-0C7FF44F1C9F}"/>
              </a:ext>
            </a:extLst>
          </p:cNvPr>
          <p:cNvGrpSpPr>
            <a:grpSpLocks/>
          </p:cNvGrpSpPr>
          <p:nvPr/>
        </p:nvGrpSpPr>
        <p:grpSpPr bwMode="auto">
          <a:xfrm>
            <a:off x="4923276" y="1200730"/>
            <a:ext cx="650875" cy="561975"/>
            <a:chOff x="2967" y="478"/>
            <a:chExt cx="788" cy="625"/>
          </a:xfrm>
        </p:grpSpPr>
        <p:pic>
          <p:nvPicPr>
            <p:cNvPr id="82" name="Picture 358" descr="access_point_stylized_small">
              <a:extLst>
                <a:ext uri="{FF2B5EF4-FFF2-40B4-BE49-F238E27FC236}">
                  <a16:creationId xmlns:a16="http://schemas.microsoft.com/office/drawing/2014/main" id="{ACF5FCAA-0076-D945-A436-4B3616F2A6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" name="Picture 360" descr="antenna_radiation_stylized">
              <a:extLst>
                <a:ext uri="{FF2B5EF4-FFF2-40B4-BE49-F238E27FC236}">
                  <a16:creationId xmlns:a16="http://schemas.microsoft.com/office/drawing/2014/main" id="{F33EA2B5-9337-7F4E-AA4E-DD2845CBD7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4" name="Group 356">
            <a:extLst>
              <a:ext uri="{FF2B5EF4-FFF2-40B4-BE49-F238E27FC236}">
                <a16:creationId xmlns:a16="http://schemas.microsoft.com/office/drawing/2014/main" id="{11578272-6776-B94A-AAF0-9F563045AD45}"/>
              </a:ext>
            </a:extLst>
          </p:cNvPr>
          <p:cNvGrpSpPr>
            <a:grpSpLocks/>
          </p:cNvGrpSpPr>
          <p:nvPr/>
        </p:nvGrpSpPr>
        <p:grpSpPr bwMode="auto">
          <a:xfrm>
            <a:off x="2110226" y="1140405"/>
            <a:ext cx="609600" cy="598488"/>
            <a:chOff x="313" y="1497"/>
            <a:chExt cx="1152" cy="1014"/>
          </a:xfrm>
        </p:grpSpPr>
        <p:pic>
          <p:nvPicPr>
            <p:cNvPr id="85" name="Picture 354" descr="laptop_stylized_small">
              <a:extLst>
                <a:ext uri="{FF2B5EF4-FFF2-40B4-BE49-F238E27FC236}">
                  <a16:creationId xmlns:a16="http://schemas.microsoft.com/office/drawing/2014/main" id="{E256E2DD-3C54-0549-A903-4CAE5BCEDA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" name="Picture 355" descr="antenna_stylized">
              <a:extLst>
                <a:ext uri="{FF2B5EF4-FFF2-40B4-BE49-F238E27FC236}">
                  <a16:creationId xmlns:a16="http://schemas.microsoft.com/office/drawing/2014/main" id="{93764C0E-BB21-0A41-9D23-7F9259FB50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7" name="Group 356">
            <a:extLst>
              <a:ext uri="{FF2B5EF4-FFF2-40B4-BE49-F238E27FC236}">
                <a16:creationId xmlns:a16="http://schemas.microsoft.com/office/drawing/2014/main" id="{62EC1392-7192-674C-9F39-338C35E2F689}"/>
              </a:ext>
            </a:extLst>
          </p:cNvPr>
          <p:cNvGrpSpPr>
            <a:grpSpLocks/>
          </p:cNvGrpSpPr>
          <p:nvPr/>
        </p:nvGrpSpPr>
        <p:grpSpPr bwMode="auto">
          <a:xfrm>
            <a:off x="8561826" y="1170568"/>
            <a:ext cx="609600" cy="598487"/>
            <a:chOff x="313" y="1497"/>
            <a:chExt cx="1152" cy="1014"/>
          </a:xfrm>
        </p:grpSpPr>
        <p:pic>
          <p:nvPicPr>
            <p:cNvPr id="88" name="Picture 354" descr="laptop_stylized_small">
              <a:extLst>
                <a:ext uri="{FF2B5EF4-FFF2-40B4-BE49-F238E27FC236}">
                  <a16:creationId xmlns:a16="http://schemas.microsoft.com/office/drawing/2014/main" id="{B6D6F070-5327-4042-9FC7-74F8D22287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355" descr="antenna_stylized">
              <a:extLst>
                <a:ext uri="{FF2B5EF4-FFF2-40B4-BE49-F238E27FC236}">
                  <a16:creationId xmlns:a16="http://schemas.microsoft.com/office/drawing/2014/main" id="{EBDBBDB2-0438-8041-89B1-F3D300C6F2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B692E6CB-15CD-2240-9932-047722556C45}"/>
              </a:ext>
            </a:extLst>
          </p:cNvPr>
          <p:cNvCxnSpPr/>
          <p:nvPr/>
        </p:nvCxnSpPr>
        <p:spPr>
          <a:xfrm>
            <a:off x="1745679" y="2008911"/>
            <a:ext cx="0" cy="381000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Box 46">
            <a:extLst>
              <a:ext uri="{FF2B5EF4-FFF2-40B4-BE49-F238E27FC236}">
                <a16:creationId xmlns:a16="http://schemas.microsoft.com/office/drawing/2014/main" id="{F0293F4D-BED0-464C-94AF-66657377F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1972" y="4165386"/>
            <a:ext cx="620712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0327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Oval 412">
            <a:extLst>
              <a:ext uri="{FF2B5EF4-FFF2-40B4-BE49-F238E27FC236}">
                <a16:creationId xmlns:a16="http://schemas.microsoft.com/office/drawing/2014/main" id="{31F89E46-1451-3E46-9A01-7174B550EA27}"/>
              </a:ext>
            </a:extLst>
          </p:cNvPr>
          <p:cNvSpPr/>
          <p:nvPr/>
        </p:nvSpPr>
        <p:spPr>
          <a:xfrm>
            <a:off x="485776" y="4071937"/>
            <a:ext cx="1900237" cy="1957387"/>
          </a:xfrm>
          <a:prstGeom prst="ellipse">
            <a:avLst/>
          </a:prstGeom>
          <a:gradFill>
            <a:gsLst>
              <a:gs pos="0">
                <a:schemeClr val="tx2">
                  <a:lumMod val="10000"/>
                  <a:lumOff val="90000"/>
                </a:schemeClr>
              </a:gs>
              <a:gs pos="100000">
                <a:schemeClr val="tx2">
                  <a:lumMod val="10000"/>
                  <a:lumOff val="90000"/>
                </a:schemeClr>
              </a:gs>
            </a:gsLst>
          </a:gradFill>
          <a:ln>
            <a:solidFill>
              <a:srgbClr val="0000A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9" name="Group 398">
            <a:extLst>
              <a:ext uri="{FF2B5EF4-FFF2-40B4-BE49-F238E27FC236}">
                <a16:creationId xmlns:a16="http://schemas.microsoft.com/office/drawing/2014/main" id="{A7589D5C-20FC-3B4E-9734-23F42D15D8EB}"/>
              </a:ext>
            </a:extLst>
          </p:cNvPr>
          <p:cNvGrpSpPr/>
          <p:nvPr/>
        </p:nvGrpSpPr>
        <p:grpSpPr>
          <a:xfrm>
            <a:off x="2229684" y="4408898"/>
            <a:ext cx="597740" cy="722787"/>
            <a:chOff x="2529721" y="5066123"/>
            <a:chExt cx="597740" cy="722787"/>
          </a:xfrm>
        </p:grpSpPr>
        <p:sp>
          <p:nvSpPr>
            <p:cNvPr id="386" name="TextBox 385">
              <a:extLst>
                <a:ext uri="{FF2B5EF4-FFF2-40B4-BE49-F238E27FC236}">
                  <a16:creationId xmlns:a16="http://schemas.microsoft.com/office/drawing/2014/main" id="{CA2335C2-2D31-194B-A0A8-F94BDB96702B}"/>
                </a:ext>
              </a:extLst>
            </p:cNvPr>
            <p:cNvSpPr txBox="1"/>
            <p:nvPr/>
          </p:nvSpPr>
          <p:spPr>
            <a:xfrm>
              <a:off x="2645520" y="5419578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...</a:t>
              </a:r>
            </a:p>
          </p:txBody>
        </p: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A0EB26A0-EC22-F241-9F67-38D8D62906F3}"/>
                </a:ext>
              </a:extLst>
            </p:cNvPr>
            <p:cNvCxnSpPr>
              <a:cxnSpLocks/>
            </p:cNvCxnSpPr>
            <p:nvPr/>
          </p:nvCxnSpPr>
          <p:spPr>
            <a:xfrm>
              <a:off x="2827454" y="5066716"/>
              <a:ext cx="300007" cy="505075"/>
            </a:xfrm>
            <a:prstGeom prst="line">
              <a:avLst/>
            </a:prstGeom>
            <a:ln w="15875">
              <a:gradFill>
                <a:gsLst>
                  <a:gs pos="0">
                    <a:schemeClr val="tx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9" name="TextBox 388">
              <a:extLst>
                <a:ext uri="{FF2B5EF4-FFF2-40B4-BE49-F238E27FC236}">
                  <a16:creationId xmlns:a16="http://schemas.microsoft.com/office/drawing/2014/main" id="{FE0384EB-B5D4-DA42-A129-64B29D2143BB}"/>
                </a:ext>
              </a:extLst>
            </p:cNvPr>
            <p:cNvSpPr txBox="1"/>
            <p:nvPr/>
          </p:nvSpPr>
          <p:spPr>
            <a:xfrm>
              <a:off x="2566660" y="5301690"/>
              <a:ext cx="5518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Agg2</a:t>
              </a:r>
            </a:p>
          </p:txBody>
        </p: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8C785359-B90E-534A-8A84-57F07A0F0D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9721" y="5066123"/>
              <a:ext cx="301169" cy="491437"/>
            </a:xfrm>
            <a:prstGeom prst="line">
              <a:avLst/>
            </a:prstGeom>
            <a:ln w="15875">
              <a:gradFill>
                <a:gsLst>
                  <a:gs pos="0">
                    <a:schemeClr val="tx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C06FCB5F-5477-C143-89A2-9BFAF5E701D3}"/>
              </a:ext>
            </a:extLst>
          </p:cNvPr>
          <p:cNvGrpSpPr/>
          <p:nvPr/>
        </p:nvGrpSpPr>
        <p:grpSpPr>
          <a:xfrm>
            <a:off x="127745" y="4410705"/>
            <a:ext cx="1786006" cy="1242986"/>
            <a:chOff x="127745" y="4410705"/>
            <a:chExt cx="1786006" cy="1242986"/>
          </a:xfrm>
        </p:grpSpPr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53FC705F-2AA7-7A4D-82C4-AFD32E1CEFD6}"/>
                </a:ext>
              </a:extLst>
            </p:cNvPr>
            <p:cNvSpPr txBox="1"/>
            <p:nvPr/>
          </p:nvSpPr>
          <p:spPr>
            <a:xfrm>
              <a:off x="1279483" y="4774241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...</a:t>
              </a:r>
            </a:p>
          </p:txBody>
        </p: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27FA309F-D230-644D-8FFC-D3E067D1A8F7}"/>
                </a:ext>
              </a:extLst>
            </p:cNvPr>
            <p:cNvCxnSpPr>
              <a:cxnSpLocks/>
              <a:stCxn id="95" idx="9"/>
            </p:cNvCxnSpPr>
            <p:nvPr/>
          </p:nvCxnSpPr>
          <p:spPr>
            <a:xfrm flipH="1">
              <a:off x="1084729" y="4417632"/>
              <a:ext cx="420312" cy="63092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C4C7EDD1-6743-084B-967A-92EC981FE624}"/>
                </a:ext>
              </a:extLst>
            </p:cNvPr>
            <p:cNvCxnSpPr>
              <a:cxnSpLocks/>
            </p:cNvCxnSpPr>
            <p:nvPr/>
          </p:nvCxnSpPr>
          <p:spPr>
            <a:xfrm>
              <a:off x="1493439" y="4410705"/>
              <a:ext cx="420312" cy="63092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3" name="TextBox 382">
              <a:extLst>
                <a:ext uri="{FF2B5EF4-FFF2-40B4-BE49-F238E27FC236}">
                  <a16:creationId xmlns:a16="http://schemas.microsoft.com/office/drawing/2014/main" id="{57266D85-3C8B-5E45-B489-E390D2E3E2F7}"/>
                </a:ext>
              </a:extLst>
            </p:cNvPr>
            <p:cNvSpPr txBox="1"/>
            <p:nvPr/>
          </p:nvSpPr>
          <p:spPr>
            <a:xfrm>
              <a:off x="1232645" y="4645679"/>
              <a:ext cx="5518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Agg1</a:t>
              </a:r>
            </a:p>
          </p:txBody>
        </p:sp>
        <p:sp>
          <p:nvSpPr>
            <p:cNvPr id="412" name="TextBox 411">
              <a:extLst>
                <a:ext uri="{FF2B5EF4-FFF2-40B4-BE49-F238E27FC236}">
                  <a16:creationId xmlns:a16="http://schemas.microsoft.com/office/drawing/2014/main" id="{4863700E-69EE-0F45-AA7F-320423822983}"/>
                </a:ext>
              </a:extLst>
            </p:cNvPr>
            <p:cNvSpPr txBox="1"/>
            <p:nvPr/>
          </p:nvSpPr>
          <p:spPr>
            <a:xfrm>
              <a:off x="127745" y="5212416"/>
              <a:ext cx="772969" cy="441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building</a:t>
              </a:r>
            </a:p>
            <a:p>
              <a:pPr algn="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closets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93124" y="230715"/>
            <a:ext cx="7258049" cy="811078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0000A2"/>
                </a:solidFill>
              </a:rPr>
              <a:t>UMass Campus Network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28800" y="2004447"/>
            <a:ext cx="8534400" cy="363435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0D78B448-DE92-4F4B-8831-5DFF62D8A3E1}"/>
              </a:ext>
            </a:extLst>
          </p:cNvPr>
          <p:cNvGrpSpPr/>
          <p:nvPr/>
        </p:nvGrpSpPr>
        <p:grpSpPr>
          <a:xfrm>
            <a:off x="1502802" y="3012141"/>
            <a:ext cx="6143962" cy="1388718"/>
            <a:chOff x="2323073" y="2687162"/>
            <a:chExt cx="6143962" cy="2009532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B7B92C28-E21A-2641-A0A6-5DCB896E6F2B}"/>
                </a:ext>
              </a:extLst>
            </p:cNvPr>
            <p:cNvCxnSpPr>
              <a:cxnSpLocks/>
              <a:stCxn id="92" idx="4"/>
            </p:cNvCxnSpPr>
            <p:nvPr/>
          </p:nvCxnSpPr>
          <p:spPr>
            <a:xfrm flipV="1">
              <a:off x="2323073" y="2743558"/>
              <a:ext cx="2243570" cy="19531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4812F084-D334-854D-A2BD-FFF13EB594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61634" y="2743558"/>
              <a:ext cx="1205009" cy="19280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03E9C441-60DF-1946-B732-2D7C54C4AF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9854" y="2760506"/>
              <a:ext cx="207979" cy="19110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2D2893F2-2635-7840-8E72-209564F5CBB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66643" y="2743558"/>
              <a:ext cx="837152" cy="19221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EF896D37-AD5A-E447-83D9-85D80B9B6CD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65594" y="2743733"/>
              <a:ext cx="1833660" cy="19278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CD4B0149-D1BB-824D-A741-0EF80DE794A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66643" y="2743558"/>
              <a:ext cx="3900392" cy="193964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4D5CC879-3D00-DE47-8F23-603F640561B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66643" y="2743558"/>
              <a:ext cx="2870644" cy="19283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87F52D96-34C6-0F4C-8528-9B36AB8D2843}"/>
                </a:ext>
              </a:extLst>
            </p:cNvPr>
            <p:cNvCxnSpPr>
              <a:cxnSpLocks/>
              <a:stCxn id="95" idx="5"/>
            </p:cNvCxnSpPr>
            <p:nvPr/>
          </p:nvCxnSpPr>
          <p:spPr>
            <a:xfrm flipV="1">
              <a:off x="2402834" y="2741991"/>
              <a:ext cx="3693188" cy="19388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AEC42FF1-EC94-8F4C-92E9-59C74E298A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57326" y="2719235"/>
              <a:ext cx="2682827" cy="19479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71F47FCA-A2A9-9E4E-A87E-0861D83F3D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62917" y="2719235"/>
              <a:ext cx="1677236" cy="19426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EFE03958-D299-1448-A7F0-BAA7626682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02798" y="2734727"/>
              <a:ext cx="712081" cy="19043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E462B01C-AFA2-1148-A431-A11A817BD38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15928" y="2734552"/>
              <a:ext cx="326752" cy="19200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A49BF82C-2E34-6E48-A5E5-E38F254A0E5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15928" y="2734552"/>
              <a:ext cx="1302772" cy="19426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C9C29998-DAAE-4741-B2E3-B9D4FFB7AAF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17237" y="2687162"/>
              <a:ext cx="2318734" cy="199008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Up Arrow 191">
            <a:extLst>
              <a:ext uri="{FF2B5EF4-FFF2-40B4-BE49-F238E27FC236}">
                <a16:creationId xmlns:a16="http://schemas.microsoft.com/office/drawing/2014/main" id="{A41B73DA-84BB-834C-A9D7-48554F1F4C46}"/>
              </a:ext>
            </a:extLst>
          </p:cNvPr>
          <p:cNvSpPr/>
          <p:nvPr/>
        </p:nvSpPr>
        <p:spPr>
          <a:xfrm>
            <a:off x="4259524" y="1142999"/>
            <a:ext cx="484632" cy="516165"/>
          </a:xfrm>
          <a:prstGeom prst="upArrow">
            <a:avLst/>
          </a:prstGeom>
          <a:gradFill>
            <a:gsLst>
              <a:gs pos="0">
                <a:srgbClr val="0000A8"/>
              </a:gs>
              <a:gs pos="100000">
                <a:schemeClr val="tx2">
                  <a:lumMod val="25000"/>
                  <a:lumOff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ADD0EF11-6987-4A41-839F-FC77386DF607}"/>
              </a:ext>
            </a:extLst>
          </p:cNvPr>
          <p:cNvSpPr txBox="1"/>
          <p:nvPr/>
        </p:nvSpPr>
        <p:spPr>
          <a:xfrm>
            <a:off x="4692182" y="1147204"/>
            <a:ext cx="14152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to off campus</a:t>
            </a:r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8DE83BB7-C61E-AD44-B55B-256D46AF4216}"/>
              </a:ext>
            </a:extLst>
          </p:cNvPr>
          <p:cNvGrpSpPr/>
          <p:nvPr/>
        </p:nvGrpSpPr>
        <p:grpSpPr>
          <a:xfrm>
            <a:off x="896458" y="5050730"/>
            <a:ext cx="372956" cy="675232"/>
            <a:chOff x="613014" y="2751206"/>
            <a:chExt cx="479789" cy="813141"/>
          </a:xfrm>
        </p:grpSpPr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047CB502-D7E0-1A47-8A0B-CE8B710F28E6}"/>
                </a:ext>
              </a:extLst>
            </p:cNvPr>
            <p:cNvGrpSpPr/>
            <p:nvPr/>
          </p:nvGrpSpPr>
          <p:grpSpPr>
            <a:xfrm>
              <a:off x="614363" y="2886074"/>
              <a:ext cx="477092" cy="244001"/>
              <a:chOff x="1105742" y="2664678"/>
              <a:chExt cx="914400" cy="479686"/>
            </a:xfrm>
          </p:grpSpPr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F5DE62C0-5E27-D149-B76D-6FC60F0CA4C5}"/>
                  </a:ext>
                </a:extLst>
              </p:cNvPr>
              <p:cNvSpPr/>
              <p:nvPr/>
            </p:nvSpPr>
            <p:spPr>
              <a:xfrm>
                <a:off x="1105742" y="2951032"/>
                <a:ext cx="911111" cy="193332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99" name="Freeform 198">
                <a:extLst>
                  <a:ext uri="{FF2B5EF4-FFF2-40B4-BE49-F238E27FC236}">
                    <a16:creationId xmlns:a16="http://schemas.microsoft.com/office/drawing/2014/main" id="{61489E81-664A-8944-9301-9B793092E096}"/>
                  </a:ext>
                </a:extLst>
              </p:cNvPr>
              <p:cNvSpPr/>
              <p:nvPr/>
            </p:nvSpPr>
            <p:spPr>
              <a:xfrm>
                <a:off x="1108275" y="2664678"/>
                <a:ext cx="911867" cy="293400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D741C573-0A4B-5346-813B-97F4E8242DB1}"/>
                  </a:ext>
                </a:extLst>
              </p:cNvPr>
              <p:cNvGrpSpPr/>
              <p:nvPr/>
            </p:nvGrpSpPr>
            <p:grpSpPr>
              <a:xfrm>
                <a:off x="1171599" y="2698871"/>
                <a:ext cx="771688" cy="236197"/>
                <a:chOff x="7939341" y="3037317"/>
                <a:chExt cx="897649" cy="353919"/>
              </a:xfrm>
            </p:grpSpPr>
            <p:sp>
              <p:nvSpPr>
                <p:cNvPr id="201" name="Freeform 200">
                  <a:extLst>
                    <a:ext uri="{FF2B5EF4-FFF2-40B4-BE49-F238E27FC236}">
                      <a16:creationId xmlns:a16="http://schemas.microsoft.com/office/drawing/2014/main" id="{CFA5CB14-F34A-1E46-BD3E-E1CC05E7EACA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02" name="Freeform 201">
                  <a:extLst>
                    <a:ext uri="{FF2B5EF4-FFF2-40B4-BE49-F238E27FC236}">
                      <a16:creationId xmlns:a16="http://schemas.microsoft.com/office/drawing/2014/main" id="{76B8E201-95B0-2443-ADB1-7B967B4F6A5A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03" name="Freeform 202">
                  <a:extLst>
                    <a:ext uri="{FF2B5EF4-FFF2-40B4-BE49-F238E27FC236}">
                      <a16:creationId xmlns:a16="http://schemas.microsoft.com/office/drawing/2014/main" id="{B168A520-AD5B-F44A-BAE3-8A7DF68E565A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04" name="Freeform 203">
                  <a:extLst>
                    <a:ext uri="{FF2B5EF4-FFF2-40B4-BE49-F238E27FC236}">
                      <a16:creationId xmlns:a16="http://schemas.microsoft.com/office/drawing/2014/main" id="{A6356F1E-2C41-8848-B5E3-364172F4F394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tx2">
                    <a:lumMod val="25000"/>
                    <a:lumOff val="7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A0EE7838-7CFB-DF4B-BE1A-F65896711456}"/>
                </a:ext>
              </a:extLst>
            </p:cNvPr>
            <p:cNvGrpSpPr/>
            <p:nvPr/>
          </p:nvGrpSpPr>
          <p:grpSpPr>
            <a:xfrm>
              <a:off x="613014" y="2751206"/>
              <a:ext cx="477092" cy="244001"/>
              <a:chOff x="1105742" y="2664678"/>
              <a:chExt cx="914400" cy="479686"/>
            </a:xfrm>
          </p:grpSpPr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86CF904C-2F52-9146-859D-DECC8BDB6FE6}"/>
                  </a:ext>
                </a:extLst>
              </p:cNvPr>
              <p:cNvSpPr/>
              <p:nvPr/>
            </p:nvSpPr>
            <p:spPr>
              <a:xfrm>
                <a:off x="1105742" y="2951032"/>
                <a:ext cx="911111" cy="193332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7" name="Freeform 206">
                <a:extLst>
                  <a:ext uri="{FF2B5EF4-FFF2-40B4-BE49-F238E27FC236}">
                    <a16:creationId xmlns:a16="http://schemas.microsoft.com/office/drawing/2014/main" id="{5AB51F4B-9E94-4249-8007-8C0AEF4EA22A}"/>
                  </a:ext>
                </a:extLst>
              </p:cNvPr>
              <p:cNvSpPr/>
              <p:nvPr/>
            </p:nvSpPr>
            <p:spPr>
              <a:xfrm>
                <a:off x="1108275" y="2664678"/>
                <a:ext cx="911867" cy="293400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208" name="Group 207">
                <a:extLst>
                  <a:ext uri="{FF2B5EF4-FFF2-40B4-BE49-F238E27FC236}">
                    <a16:creationId xmlns:a16="http://schemas.microsoft.com/office/drawing/2014/main" id="{2B5904F4-DDC6-D04D-9BFF-D3E4046CC6BB}"/>
                  </a:ext>
                </a:extLst>
              </p:cNvPr>
              <p:cNvGrpSpPr/>
              <p:nvPr/>
            </p:nvGrpSpPr>
            <p:grpSpPr>
              <a:xfrm>
                <a:off x="1171599" y="2698871"/>
                <a:ext cx="771688" cy="236197"/>
                <a:chOff x="7939341" y="3037317"/>
                <a:chExt cx="897649" cy="353919"/>
              </a:xfrm>
            </p:grpSpPr>
            <p:sp>
              <p:nvSpPr>
                <p:cNvPr id="209" name="Freeform 208">
                  <a:extLst>
                    <a:ext uri="{FF2B5EF4-FFF2-40B4-BE49-F238E27FC236}">
                      <a16:creationId xmlns:a16="http://schemas.microsoft.com/office/drawing/2014/main" id="{D8972452-D137-C645-885C-EDF5E42F03AD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Freeform 209">
                  <a:extLst>
                    <a:ext uri="{FF2B5EF4-FFF2-40B4-BE49-F238E27FC236}">
                      <a16:creationId xmlns:a16="http://schemas.microsoft.com/office/drawing/2014/main" id="{89193CBB-F742-8E40-9418-F2941ADACB18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Freeform 210">
                  <a:extLst>
                    <a:ext uri="{FF2B5EF4-FFF2-40B4-BE49-F238E27FC236}">
                      <a16:creationId xmlns:a16="http://schemas.microsoft.com/office/drawing/2014/main" id="{DB03733F-FA00-0D4B-8121-6E5059684CCE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12" name="Freeform 211">
                  <a:extLst>
                    <a:ext uri="{FF2B5EF4-FFF2-40B4-BE49-F238E27FC236}">
                      <a16:creationId xmlns:a16="http://schemas.microsoft.com/office/drawing/2014/main" id="{12928E33-2A76-EF48-AA6E-02247C4EBB88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tx2">
                    <a:lumMod val="25000"/>
                    <a:lumOff val="7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810F53EE-24F3-7C49-A308-2B9924ECE272}"/>
                </a:ext>
              </a:extLst>
            </p:cNvPr>
            <p:cNvGrpSpPr/>
            <p:nvPr/>
          </p:nvGrpSpPr>
          <p:grpSpPr>
            <a:xfrm>
              <a:off x="615711" y="3320346"/>
              <a:ext cx="477092" cy="244001"/>
              <a:chOff x="1105742" y="2664678"/>
              <a:chExt cx="914400" cy="479686"/>
            </a:xfrm>
          </p:grpSpPr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325F7B44-995F-554C-9869-687997FF64D9}"/>
                  </a:ext>
                </a:extLst>
              </p:cNvPr>
              <p:cNvSpPr/>
              <p:nvPr/>
            </p:nvSpPr>
            <p:spPr>
              <a:xfrm>
                <a:off x="1105742" y="2951032"/>
                <a:ext cx="911111" cy="193332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116D2309-1B05-3947-BE69-7A0EE637EE20}"/>
                  </a:ext>
                </a:extLst>
              </p:cNvPr>
              <p:cNvSpPr/>
              <p:nvPr/>
            </p:nvSpPr>
            <p:spPr>
              <a:xfrm>
                <a:off x="1108275" y="2664678"/>
                <a:ext cx="911867" cy="293400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8EA6357D-2B5F-BC44-962A-34A67507192F}"/>
                  </a:ext>
                </a:extLst>
              </p:cNvPr>
              <p:cNvGrpSpPr/>
              <p:nvPr/>
            </p:nvGrpSpPr>
            <p:grpSpPr>
              <a:xfrm>
                <a:off x="1171599" y="2698871"/>
                <a:ext cx="771688" cy="236197"/>
                <a:chOff x="7939341" y="3037317"/>
                <a:chExt cx="897649" cy="353919"/>
              </a:xfrm>
            </p:grpSpPr>
            <p:sp>
              <p:nvSpPr>
                <p:cNvPr id="217" name="Freeform 216">
                  <a:extLst>
                    <a:ext uri="{FF2B5EF4-FFF2-40B4-BE49-F238E27FC236}">
                      <a16:creationId xmlns:a16="http://schemas.microsoft.com/office/drawing/2014/main" id="{DDEA0463-C9EB-3C40-B5C8-C7AB427D21E6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18" name="Freeform 217">
                  <a:extLst>
                    <a:ext uri="{FF2B5EF4-FFF2-40B4-BE49-F238E27FC236}">
                      <a16:creationId xmlns:a16="http://schemas.microsoft.com/office/drawing/2014/main" id="{FD29975D-C71A-BB49-9CE0-796E02A8AAE0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19" name="Freeform 218">
                  <a:extLst>
                    <a:ext uri="{FF2B5EF4-FFF2-40B4-BE49-F238E27FC236}">
                      <a16:creationId xmlns:a16="http://schemas.microsoft.com/office/drawing/2014/main" id="{FA2C97CA-E2BC-9542-A6B2-194D50B782AA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20" name="Freeform 219">
                  <a:extLst>
                    <a:ext uri="{FF2B5EF4-FFF2-40B4-BE49-F238E27FC236}">
                      <a16:creationId xmlns:a16="http://schemas.microsoft.com/office/drawing/2014/main" id="{6A0A768A-2E8D-6342-B5B1-DAABF176014C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tx2">
                    <a:lumMod val="25000"/>
                    <a:lumOff val="7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4085C905-21EB-3449-9E6B-40183938499E}"/>
                </a:ext>
              </a:extLst>
            </p:cNvPr>
            <p:cNvSpPr/>
            <p:nvPr/>
          </p:nvSpPr>
          <p:spPr>
            <a:xfrm>
              <a:off x="825388" y="3147802"/>
              <a:ext cx="45719" cy="45719"/>
            </a:xfrm>
            <a:prstGeom prst="ellipse">
              <a:avLst/>
            </a:prstGeom>
            <a:solidFill>
              <a:srgbClr val="0000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B4D8A174-39EF-5F4A-99BC-F8F5F35D3AF1}"/>
                </a:ext>
              </a:extLst>
            </p:cNvPr>
            <p:cNvSpPr/>
            <p:nvPr/>
          </p:nvSpPr>
          <p:spPr>
            <a:xfrm>
              <a:off x="827283" y="3207143"/>
              <a:ext cx="45719" cy="45719"/>
            </a:xfrm>
            <a:prstGeom prst="ellipse">
              <a:avLst/>
            </a:prstGeom>
            <a:solidFill>
              <a:srgbClr val="0000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E5458457-E408-AA4E-989D-1BBF17778877}"/>
                </a:ext>
              </a:extLst>
            </p:cNvPr>
            <p:cNvSpPr/>
            <p:nvPr/>
          </p:nvSpPr>
          <p:spPr>
            <a:xfrm>
              <a:off x="827540" y="3266485"/>
              <a:ext cx="45719" cy="45719"/>
            </a:xfrm>
            <a:prstGeom prst="ellipse">
              <a:avLst/>
            </a:prstGeom>
            <a:solidFill>
              <a:srgbClr val="0000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34E6DB5F-3C38-6043-94EF-C5F493FB9DA5}"/>
              </a:ext>
            </a:extLst>
          </p:cNvPr>
          <p:cNvGrpSpPr/>
          <p:nvPr/>
        </p:nvGrpSpPr>
        <p:grpSpPr>
          <a:xfrm>
            <a:off x="1738988" y="5038607"/>
            <a:ext cx="372956" cy="675232"/>
            <a:chOff x="613014" y="2751206"/>
            <a:chExt cx="479789" cy="813141"/>
          </a:xfrm>
        </p:grpSpPr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8A95C4F0-CEE5-A74D-A52B-434369443A12}"/>
                </a:ext>
              </a:extLst>
            </p:cNvPr>
            <p:cNvGrpSpPr/>
            <p:nvPr/>
          </p:nvGrpSpPr>
          <p:grpSpPr>
            <a:xfrm>
              <a:off x="614363" y="2886074"/>
              <a:ext cx="477092" cy="244001"/>
              <a:chOff x="1105742" y="2664678"/>
              <a:chExt cx="914400" cy="479686"/>
            </a:xfrm>
          </p:grpSpPr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4EC7E1E4-66B9-BC43-9C50-5E887164EC4A}"/>
                  </a:ext>
                </a:extLst>
              </p:cNvPr>
              <p:cNvSpPr/>
              <p:nvPr/>
            </p:nvSpPr>
            <p:spPr>
              <a:xfrm>
                <a:off x="1105742" y="2951032"/>
                <a:ext cx="911111" cy="193332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47" name="Freeform 246">
                <a:extLst>
                  <a:ext uri="{FF2B5EF4-FFF2-40B4-BE49-F238E27FC236}">
                    <a16:creationId xmlns:a16="http://schemas.microsoft.com/office/drawing/2014/main" id="{0394FFE8-264E-584C-8CA8-A7BCD11451B8}"/>
                  </a:ext>
                </a:extLst>
              </p:cNvPr>
              <p:cNvSpPr/>
              <p:nvPr/>
            </p:nvSpPr>
            <p:spPr>
              <a:xfrm>
                <a:off x="1108275" y="2664678"/>
                <a:ext cx="911867" cy="293400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A6CAE56C-A988-D24B-B3B2-640ACD2E60E6}"/>
                  </a:ext>
                </a:extLst>
              </p:cNvPr>
              <p:cNvGrpSpPr/>
              <p:nvPr/>
            </p:nvGrpSpPr>
            <p:grpSpPr>
              <a:xfrm>
                <a:off x="1171599" y="2698871"/>
                <a:ext cx="771688" cy="236197"/>
                <a:chOff x="7939341" y="3037317"/>
                <a:chExt cx="897649" cy="353919"/>
              </a:xfrm>
            </p:grpSpPr>
            <p:sp>
              <p:nvSpPr>
                <p:cNvPr id="249" name="Freeform 248">
                  <a:extLst>
                    <a:ext uri="{FF2B5EF4-FFF2-40B4-BE49-F238E27FC236}">
                      <a16:creationId xmlns:a16="http://schemas.microsoft.com/office/drawing/2014/main" id="{3DAA7719-AFF5-3946-9E0A-69F7C74626C9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Freeform 249">
                  <a:extLst>
                    <a:ext uri="{FF2B5EF4-FFF2-40B4-BE49-F238E27FC236}">
                      <a16:creationId xmlns:a16="http://schemas.microsoft.com/office/drawing/2014/main" id="{BD21E234-FBCD-9A41-9750-51E58BFABFE5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Freeform 250">
                  <a:extLst>
                    <a:ext uri="{FF2B5EF4-FFF2-40B4-BE49-F238E27FC236}">
                      <a16:creationId xmlns:a16="http://schemas.microsoft.com/office/drawing/2014/main" id="{5F2CCF7F-A24D-3344-BFBA-FF06F8979B64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Freeform 251">
                  <a:extLst>
                    <a:ext uri="{FF2B5EF4-FFF2-40B4-BE49-F238E27FC236}">
                      <a16:creationId xmlns:a16="http://schemas.microsoft.com/office/drawing/2014/main" id="{3D8B1737-42CF-304B-8B0A-66E1142DFC2A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tx2">
                    <a:lumMod val="25000"/>
                    <a:lumOff val="7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666A8DA3-D9BA-0F45-82A3-1F20B169C5A8}"/>
                </a:ext>
              </a:extLst>
            </p:cNvPr>
            <p:cNvGrpSpPr/>
            <p:nvPr/>
          </p:nvGrpSpPr>
          <p:grpSpPr>
            <a:xfrm>
              <a:off x="613014" y="2751206"/>
              <a:ext cx="477092" cy="244001"/>
              <a:chOff x="1105742" y="2664678"/>
              <a:chExt cx="914400" cy="479686"/>
            </a:xfrm>
          </p:grpSpPr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74A2641A-CB23-1A43-BB67-662E64192912}"/>
                  </a:ext>
                </a:extLst>
              </p:cNvPr>
              <p:cNvSpPr/>
              <p:nvPr/>
            </p:nvSpPr>
            <p:spPr>
              <a:xfrm>
                <a:off x="1105742" y="2951032"/>
                <a:ext cx="911111" cy="193332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40" name="Freeform 239">
                <a:extLst>
                  <a:ext uri="{FF2B5EF4-FFF2-40B4-BE49-F238E27FC236}">
                    <a16:creationId xmlns:a16="http://schemas.microsoft.com/office/drawing/2014/main" id="{B8B4A3A7-0A8E-E341-B246-8934300B0E5E}"/>
                  </a:ext>
                </a:extLst>
              </p:cNvPr>
              <p:cNvSpPr/>
              <p:nvPr/>
            </p:nvSpPr>
            <p:spPr>
              <a:xfrm>
                <a:off x="1108275" y="2664678"/>
                <a:ext cx="911867" cy="293400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70AE3C31-5592-4242-A9DF-D6F2C4F9E632}"/>
                  </a:ext>
                </a:extLst>
              </p:cNvPr>
              <p:cNvGrpSpPr/>
              <p:nvPr/>
            </p:nvGrpSpPr>
            <p:grpSpPr>
              <a:xfrm>
                <a:off x="1171599" y="2698871"/>
                <a:ext cx="771688" cy="236197"/>
                <a:chOff x="7939341" y="3037317"/>
                <a:chExt cx="897649" cy="353919"/>
              </a:xfrm>
            </p:grpSpPr>
            <p:sp>
              <p:nvSpPr>
                <p:cNvPr id="242" name="Freeform 241">
                  <a:extLst>
                    <a:ext uri="{FF2B5EF4-FFF2-40B4-BE49-F238E27FC236}">
                      <a16:creationId xmlns:a16="http://schemas.microsoft.com/office/drawing/2014/main" id="{625C63E9-552C-A74D-852B-9B3D93D5AF8C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43" name="Freeform 242">
                  <a:extLst>
                    <a:ext uri="{FF2B5EF4-FFF2-40B4-BE49-F238E27FC236}">
                      <a16:creationId xmlns:a16="http://schemas.microsoft.com/office/drawing/2014/main" id="{5600A8E7-8448-0245-BF8B-E95AC863BB08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44" name="Freeform 243">
                  <a:extLst>
                    <a:ext uri="{FF2B5EF4-FFF2-40B4-BE49-F238E27FC236}">
                      <a16:creationId xmlns:a16="http://schemas.microsoft.com/office/drawing/2014/main" id="{FAD0431C-25E5-BA45-B47D-D4D935C92591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45" name="Freeform 244">
                  <a:extLst>
                    <a:ext uri="{FF2B5EF4-FFF2-40B4-BE49-F238E27FC236}">
                      <a16:creationId xmlns:a16="http://schemas.microsoft.com/office/drawing/2014/main" id="{158518B1-5E2E-934C-AD49-743501D1223A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tx2">
                    <a:lumMod val="25000"/>
                    <a:lumOff val="7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ACA717A5-8285-8C49-B519-5B890015CDA9}"/>
                </a:ext>
              </a:extLst>
            </p:cNvPr>
            <p:cNvGrpSpPr/>
            <p:nvPr/>
          </p:nvGrpSpPr>
          <p:grpSpPr>
            <a:xfrm>
              <a:off x="615711" y="3320346"/>
              <a:ext cx="477092" cy="244001"/>
              <a:chOff x="1105742" y="2664678"/>
              <a:chExt cx="914400" cy="479686"/>
            </a:xfrm>
          </p:grpSpPr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4029C840-D660-6D47-941D-230D0FE9D956}"/>
                  </a:ext>
                </a:extLst>
              </p:cNvPr>
              <p:cNvSpPr/>
              <p:nvPr/>
            </p:nvSpPr>
            <p:spPr>
              <a:xfrm>
                <a:off x="1105742" y="2951032"/>
                <a:ext cx="911111" cy="193332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33" name="Freeform 232">
                <a:extLst>
                  <a:ext uri="{FF2B5EF4-FFF2-40B4-BE49-F238E27FC236}">
                    <a16:creationId xmlns:a16="http://schemas.microsoft.com/office/drawing/2014/main" id="{74CC4FA4-0859-264D-A8F8-38EB26D6C713}"/>
                  </a:ext>
                </a:extLst>
              </p:cNvPr>
              <p:cNvSpPr/>
              <p:nvPr/>
            </p:nvSpPr>
            <p:spPr>
              <a:xfrm>
                <a:off x="1108275" y="2664678"/>
                <a:ext cx="911867" cy="293400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234" name="Group 233">
                <a:extLst>
                  <a:ext uri="{FF2B5EF4-FFF2-40B4-BE49-F238E27FC236}">
                    <a16:creationId xmlns:a16="http://schemas.microsoft.com/office/drawing/2014/main" id="{A96135B5-5525-EA47-BB69-E6E072DC7043}"/>
                  </a:ext>
                </a:extLst>
              </p:cNvPr>
              <p:cNvGrpSpPr/>
              <p:nvPr/>
            </p:nvGrpSpPr>
            <p:grpSpPr>
              <a:xfrm>
                <a:off x="1171599" y="2698871"/>
                <a:ext cx="771688" cy="236197"/>
                <a:chOff x="7939341" y="3037317"/>
                <a:chExt cx="897649" cy="353919"/>
              </a:xfrm>
            </p:grpSpPr>
            <p:sp>
              <p:nvSpPr>
                <p:cNvPr id="235" name="Freeform 234">
                  <a:extLst>
                    <a:ext uri="{FF2B5EF4-FFF2-40B4-BE49-F238E27FC236}">
                      <a16:creationId xmlns:a16="http://schemas.microsoft.com/office/drawing/2014/main" id="{184BB9E3-E944-3E46-AD1A-B76D8BA0ADFA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36" name="Freeform 235">
                  <a:extLst>
                    <a:ext uri="{FF2B5EF4-FFF2-40B4-BE49-F238E27FC236}">
                      <a16:creationId xmlns:a16="http://schemas.microsoft.com/office/drawing/2014/main" id="{6FCE5AE2-819B-D04A-BFC3-4C44D032A76E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Freeform 236">
                  <a:extLst>
                    <a:ext uri="{FF2B5EF4-FFF2-40B4-BE49-F238E27FC236}">
                      <a16:creationId xmlns:a16="http://schemas.microsoft.com/office/drawing/2014/main" id="{A8DBA787-1841-644A-8F4E-171AEC987414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38" name="Freeform 237">
                  <a:extLst>
                    <a:ext uri="{FF2B5EF4-FFF2-40B4-BE49-F238E27FC236}">
                      <a16:creationId xmlns:a16="http://schemas.microsoft.com/office/drawing/2014/main" id="{AB4943E0-7012-6345-90FB-8C572EE2D401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tx2">
                    <a:lumMod val="25000"/>
                    <a:lumOff val="7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AE5ADF08-91C5-3748-8F20-9313182FD05E}"/>
                </a:ext>
              </a:extLst>
            </p:cNvPr>
            <p:cNvSpPr/>
            <p:nvPr/>
          </p:nvSpPr>
          <p:spPr>
            <a:xfrm>
              <a:off x="825388" y="3147802"/>
              <a:ext cx="45719" cy="45719"/>
            </a:xfrm>
            <a:prstGeom prst="ellipse">
              <a:avLst/>
            </a:prstGeom>
            <a:solidFill>
              <a:srgbClr val="0000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E6881ABB-BCDD-0E48-851A-C72CC0E6CDA2}"/>
                </a:ext>
              </a:extLst>
            </p:cNvPr>
            <p:cNvSpPr/>
            <p:nvPr/>
          </p:nvSpPr>
          <p:spPr>
            <a:xfrm>
              <a:off x="827283" y="3207143"/>
              <a:ext cx="45719" cy="45719"/>
            </a:xfrm>
            <a:prstGeom prst="ellipse">
              <a:avLst/>
            </a:prstGeom>
            <a:solidFill>
              <a:srgbClr val="0000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DDD5933A-44B8-0842-84DD-BD1982139971}"/>
                </a:ext>
              </a:extLst>
            </p:cNvPr>
            <p:cNvSpPr/>
            <p:nvPr/>
          </p:nvSpPr>
          <p:spPr>
            <a:xfrm>
              <a:off x="827540" y="3266485"/>
              <a:ext cx="45719" cy="45719"/>
            </a:xfrm>
            <a:prstGeom prst="ellipse">
              <a:avLst/>
            </a:prstGeom>
            <a:solidFill>
              <a:srgbClr val="0000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8875116C-1111-4D43-BA7E-3D7B4538D2FC}"/>
              </a:ext>
            </a:extLst>
          </p:cNvPr>
          <p:cNvGrpSpPr/>
          <p:nvPr/>
        </p:nvGrpSpPr>
        <p:grpSpPr>
          <a:xfrm>
            <a:off x="4676137" y="5031670"/>
            <a:ext cx="919098" cy="526473"/>
            <a:chOff x="5339246" y="5541818"/>
            <a:chExt cx="919098" cy="526473"/>
          </a:xfrm>
        </p:grpSpPr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03A5AB8E-9DF7-F245-BEE6-66A92C0038A0}"/>
                </a:ext>
              </a:extLst>
            </p:cNvPr>
            <p:cNvSpPr/>
            <p:nvPr/>
          </p:nvSpPr>
          <p:spPr>
            <a:xfrm>
              <a:off x="5401994" y="5541818"/>
              <a:ext cx="777133" cy="526473"/>
            </a:xfrm>
            <a:prstGeom prst="rect">
              <a:avLst/>
            </a:prstGeom>
            <a:gradFill>
              <a:gsLst>
                <a:gs pos="0">
                  <a:srgbClr val="0000A8"/>
                </a:gs>
                <a:gs pos="99000">
                  <a:schemeClr val="tx2">
                    <a:lumMod val="25000"/>
                    <a:lumOff val="75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DEA18B13-3F38-D541-9858-45DF9D0CD69D}"/>
                </a:ext>
              </a:extLst>
            </p:cNvPr>
            <p:cNvSpPr txBox="1"/>
            <p:nvPr/>
          </p:nvSpPr>
          <p:spPr>
            <a:xfrm>
              <a:off x="5339246" y="5607840"/>
              <a:ext cx="919098" cy="441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Wireless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Controller</a:t>
              </a:r>
            </a:p>
          </p:txBody>
        </p:sp>
      </p:grpSp>
      <p:sp>
        <p:nvSpPr>
          <p:cNvPr id="261" name="TextBox 260">
            <a:extLst>
              <a:ext uri="{FF2B5EF4-FFF2-40B4-BE49-F238E27FC236}">
                <a16:creationId xmlns:a16="http://schemas.microsoft.com/office/drawing/2014/main" id="{EFB83D0E-7D12-EB42-98B5-CCFA53489C7B}"/>
              </a:ext>
            </a:extLst>
          </p:cNvPr>
          <p:cNvSpPr txBox="1"/>
          <p:nvPr/>
        </p:nvSpPr>
        <p:spPr>
          <a:xfrm>
            <a:off x="5358424" y="467535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...</a:t>
            </a:r>
          </a:p>
        </p:txBody>
      </p: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85D298E1-9F80-764E-96D3-C54B5A4A9BDC}"/>
              </a:ext>
            </a:extLst>
          </p:cNvPr>
          <p:cNvCxnSpPr/>
          <p:nvPr/>
        </p:nvCxnSpPr>
        <p:spPr>
          <a:xfrm flipH="1">
            <a:off x="5123329" y="4412870"/>
            <a:ext cx="420312" cy="63092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F17CA03E-129D-1B42-9873-F49C7BDD0057}"/>
              </a:ext>
            </a:extLst>
          </p:cNvPr>
          <p:cNvCxnSpPr>
            <a:cxnSpLocks/>
          </p:cNvCxnSpPr>
          <p:nvPr/>
        </p:nvCxnSpPr>
        <p:spPr>
          <a:xfrm>
            <a:off x="5532039" y="4405943"/>
            <a:ext cx="420312" cy="63092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A2EAD8F4-C306-3340-B2BD-CF16C93DF2AA}"/>
              </a:ext>
            </a:extLst>
          </p:cNvPr>
          <p:cNvGrpSpPr/>
          <p:nvPr/>
        </p:nvGrpSpPr>
        <p:grpSpPr>
          <a:xfrm>
            <a:off x="5585775" y="5041195"/>
            <a:ext cx="919098" cy="526473"/>
            <a:chOff x="5339246" y="5541818"/>
            <a:chExt cx="919098" cy="526473"/>
          </a:xfrm>
        </p:grpSpPr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5D9CC52D-4EDC-014A-A9A6-E84EC9B0A9BA}"/>
                </a:ext>
              </a:extLst>
            </p:cNvPr>
            <p:cNvSpPr/>
            <p:nvPr/>
          </p:nvSpPr>
          <p:spPr>
            <a:xfrm>
              <a:off x="5401994" y="5541818"/>
              <a:ext cx="777133" cy="526473"/>
            </a:xfrm>
            <a:prstGeom prst="rect">
              <a:avLst/>
            </a:prstGeom>
            <a:gradFill>
              <a:gsLst>
                <a:gs pos="0">
                  <a:srgbClr val="0000A8"/>
                </a:gs>
                <a:gs pos="99000">
                  <a:schemeClr val="tx2">
                    <a:lumMod val="25000"/>
                    <a:lumOff val="75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C0B2E0A2-8C93-C24F-A065-2189B9C2EABB}"/>
                </a:ext>
              </a:extLst>
            </p:cNvPr>
            <p:cNvSpPr txBox="1"/>
            <p:nvPr/>
          </p:nvSpPr>
          <p:spPr>
            <a:xfrm>
              <a:off x="5339246" y="5607840"/>
              <a:ext cx="919098" cy="441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Wireless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Controller</a:t>
              </a:r>
            </a:p>
          </p:txBody>
        </p:sp>
      </p:grp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B9000595-456B-DD4C-8978-867663ADDD36}"/>
              </a:ext>
            </a:extLst>
          </p:cNvPr>
          <p:cNvCxnSpPr/>
          <p:nvPr/>
        </p:nvCxnSpPr>
        <p:spPr>
          <a:xfrm flipH="1">
            <a:off x="7180730" y="4427154"/>
            <a:ext cx="420312" cy="63092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42C0B804-0C6F-D54C-AAF3-EE58B4D18649}"/>
              </a:ext>
            </a:extLst>
          </p:cNvPr>
          <p:cNvCxnSpPr>
            <a:cxnSpLocks/>
          </p:cNvCxnSpPr>
          <p:nvPr/>
        </p:nvCxnSpPr>
        <p:spPr>
          <a:xfrm>
            <a:off x="7589440" y="4420227"/>
            <a:ext cx="420312" cy="63092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277BD160-EFA5-DA47-B4E6-2F8FA6C82D42}"/>
              </a:ext>
            </a:extLst>
          </p:cNvPr>
          <p:cNvGrpSpPr/>
          <p:nvPr/>
        </p:nvGrpSpPr>
        <p:grpSpPr>
          <a:xfrm>
            <a:off x="6795399" y="5071503"/>
            <a:ext cx="1672049" cy="701199"/>
            <a:chOff x="7615670" y="5367338"/>
            <a:chExt cx="1672049" cy="701199"/>
          </a:xfrm>
        </p:grpSpPr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74D4A66C-CB10-EF4D-8730-FF0F89E2FD17}"/>
                </a:ext>
              </a:extLst>
            </p:cNvPr>
            <p:cNvCxnSpPr>
              <a:cxnSpLocks/>
            </p:cNvCxnSpPr>
            <p:nvPr/>
          </p:nvCxnSpPr>
          <p:spPr>
            <a:xfrm>
              <a:off x="7983682" y="5534891"/>
              <a:ext cx="0" cy="32471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98E37C50-6546-C245-AF01-D2E93FD616F8}"/>
                </a:ext>
              </a:extLst>
            </p:cNvPr>
            <p:cNvCxnSpPr>
              <a:cxnSpLocks/>
              <a:endCxn id="298" idx="2"/>
            </p:cNvCxnSpPr>
            <p:nvPr/>
          </p:nvCxnSpPr>
          <p:spPr>
            <a:xfrm>
              <a:off x="7980220" y="5491916"/>
              <a:ext cx="916155" cy="43272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BCDA49D8-CF2B-7040-A097-84C440B2C687}"/>
                </a:ext>
              </a:extLst>
            </p:cNvPr>
            <p:cNvCxnSpPr>
              <a:cxnSpLocks/>
            </p:cNvCxnSpPr>
            <p:nvPr/>
          </p:nvCxnSpPr>
          <p:spPr>
            <a:xfrm>
              <a:off x="8880764" y="5545282"/>
              <a:ext cx="0" cy="32471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57E51865-EB6F-7841-AA18-304145A026D0}"/>
                </a:ext>
              </a:extLst>
            </p:cNvPr>
            <p:cNvCxnSpPr>
              <a:cxnSpLocks/>
              <a:stCxn id="287" idx="4"/>
            </p:cNvCxnSpPr>
            <p:nvPr/>
          </p:nvCxnSpPr>
          <p:spPr>
            <a:xfrm flipV="1">
              <a:off x="7990567" y="5498616"/>
              <a:ext cx="891954" cy="40707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DEBF665C-2879-CF44-8B31-871DCD8BBB5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437420" y="5323610"/>
              <a:ext cx="0" cy="32471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3B2F585D-1570-EA47-AC48-924518A2FF2F}"/>
                </a:ext>
              </a:extLst>
            </p:cNvPr>
            <p:cNvGrpSpPr/>
            <p:nvPr/>
          </p:nvGrpSpPr>
          <p:grpSpPr>
            <a:xfrm>
              <a:off x="7643812" y="5372101"/>
              <a:ext cx="691405" cy="344014"/>
              <a:chOff x="1105742" y="2664678"/>
              <a:chExt cx="914400" cy="479686"/>
            </a:xfrm>
          </p:grpSpPr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4AFBA6FC-B7F5-354F-9A97-E2F1F610A448}"/>
                  </a:ext>
                </a:extLst>
              </p:cNvPr>
              <p:cNvSpPr/>
              <p:nvPr/>
            </p:nvSpPr>
            <p:spPr>
              <a:xfrm>
                <a:off x="1105742" y="2951032"/>
                <a:ext cx="911111" cy="193332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69" name="Freeform 268">
                <a:extLst>
                  <a:ext uri="{FF2B5EF4-FFF2-40B4-BE49-F238E27FC236}">
                    <a16:creationId xmlns:a16="http://schemas.microsoft.com/office/drawing/2014/main" id="{9F9ED627-8EAD-DC4B-9024-45D0DCEB97EF}"/>
                  </a:ext>
                </a:extLst>
              </p:cNvPr>
              <p:cNvSpPr/>
              <p:nvPr/>
            </p:nvSpPr>
            <p:spPr>
              <a:xfrm>
                <a:off x="1108275" y="2664678"/>
                <a:ext cx="911867" cy="293400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270" name="Group 269">
                <a:extLst>
                  <a:ext uri="{FF2B5EF4-FFF2-40B4-BE49-F238E27FC236}">
                    <a16:creationId xmlns:a16="http://schemas.microsoft.com/office/drawing/2014/main" id="{0437AB01-5663-AF4D-9685-FD62FBDB4C75}"/>
                  </a:ext>
                </a:extLst>
              </p:cNvPr>
              <p:cNvGrpSpPr/>
              <p:nvPr/>
            </p:nvGrpSpPr>
            <p:grpSpPr>
              <a:xfrm>
                <a:off x="1171599" y="2698871"/>
                <a:ext cx="771688" cy="236197"/>
                <a:chOff x="7939341" y="3037317"/>
                <a:chExt cx="897649" cy="353919"/>
              </a:xfrm>
            </p:grpSpPr>
            <p:sp>
              <p:nvSpPr>
                <p:cNvPr id="271" name="Freeform 270">
                  <a:extLst>
                    <a:ext uri="{FF2B5EF4-FFF2-40B4-BE49-F238E27FC236}">
                      <a16:creationId xmlns:a16="http://schemas.microsoft.com/office/drawing/2014/main" id="{C0D2F52A-89E8-D643-9DA7-4F6B362EC5EB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Freeform 271">
                  <a:extLst>
                    <a:ext uri="{FF2B5EF4-FFF2-40B4-BE49-F238E27FC236}">
                      <a16:creationId xmlns:a16="http://schemas.microsoft.com/office/drawing/2014/main" id="{0CFAB75D-9FA8-834F-A138-D2E8203B172A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Freeform 272">
                  <a:extLst>
                    <a:ext uri="{FF2B5EF4-FFF2-40B4-BE49-F238E27FC236}">
                      <a16:creationId xmlns:a16="http://schemas.microsoft.com/office/drawing/2014/main" id="{9CFBD623-4087-354B-AE87-B496EBAEA8EA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Freeform 273">
                  <a:extLst>
                    <a:ext uri="{FF2B5EF4-FFF2-40B4-BE49-F238E27FC236}">
                      <a16:creationId xmlns:a16="http://schemas.microsoft.com/office/drawing/2014/main" id="{5970C85F-C2D9-E04E-BFE3-4F648D09C32A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tx2">
                    <a:lumMod val="25000"/>
                    <a:lumOff val="7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75" name="Group 274">
              <a:extLst>
                <a:ext uri="{FF2B5EF4-FFF2-40B4-BE49-F238E27FC236}">
                  <a16:creationId xmlns:a16="http://schemas.microsoft.com/office/drawing/2014/main" id="{68E6F915-685D-BD4F-89FA-CE85F5B39B7C}"/>
                </a:ext>
              </a:extLst>
            </p:cNvPr>
            <p:cNvGrpSpPr/>
            <p:nvPr/>
          </p:nvGrpSpPr>
          <p:grpSpPr>
            <a:xfrm>
              <a:off x="8539162" y="5367338"/>
              <a:ext cx="691405" cy="344014"/>
              <a:chOff x="1105742" y="2664678"/>
              <a:chExt cx="914400" cy="479686"/>
            </a:xfrm>
          </p:grpSpPr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BEFEF4E0-2FD3-844F-B80F-3AEC833D4D25}"/>
                  </a:ext>
                </a:extLst>
              </p:cNvPr>
              <p:cNvSpPr/>
              <p:nvPr/>
            </p:nvSpPr>
            <p:spPr>
              <a:xfrm>
                <a:off x="1105742" y="2951032"/>
                <a:ext cx="911111" cy="193332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77" name="Freeform 276">
                <a:extLst>
                  <a:ext uri="{FF2B5EF4-FFF2-40B4-BE49-F238E27FC236}">
                    <a16:creationId xmlns:a16="http://schemas.microsoft.com/office/drawing/2014/main" id="{BBCD33AD-465E-C347-93BA-A38014391AE9}"/>
                  </a:ext>
                </a:extLst>
              </p:cNvPr>
              <p:cNvSpPr/>
              <p:nvPr/>
            </p:nvSpPr>
            <p:spPr>
              <a:xfrm>
                <a:off x="1108275" y="2664678"/>
                <a:ext cx="911867" cy="293400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278" name="Group 277">
                <a:extLst>
                  <a:ext uri="{FF2B5EF4-FFF2-40B4-BE49-F238E27FC236}">
                    <a16:creationId xmlns:a16="http://schemas.microsoft.com/office/drawing/2014/main" id="{910731B3-3962-F546-B216-1844A98993B3}"/>
                  </a:ext>
                </a:extLst>
              </p:cNvPr>
              <p:cNvGrpSpPr/>
              <p:nvPr/>
            </p:nvGrpSpPr>
            <p:grpSpPr>
              <a:xfrm>
                <a:off x="1171599" y="2698871"/>
                <a:ext cx="771688" cy="236197"/>
                <a:chOff x="7939341" y="3037317"/>
                <a:chExt cx="897649" cy="353919"/>
              </a:xfrm>
            </p:grpSpPr>
            <p:sp>
              <p:nvSpPr>
                <p:cNvPr id="279" name="Freeform 278">
                  <a:extLst>
                    <a:ext uri="{FF2B5EF4-FFF2-40B4-BE49-F238E27FC236}">
                      <a16:creationId xmlns:a16="http://schemas.microsoft.com/office/drawing/2014/main" id="{26B1AB96-4836-1E47-835A-BBA3EE9BD109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Freeform 279">
                  <a:extLst>
                    <a:ext uri="{FF2B5EF4-FFF2-40B4-BE49-F238E27FC236}">
                      <a16:creationId xmlns:a16="http://schemas.microsoft.com/office/drawing/2014/main" id="{864F6D60-11EC-2E43-BE91-96C88CB23A89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Freeform 280">
                  <a:extLst>
                    <a:ext uri="{FF2B5EF4-FFF2-40B4-BE49-F238E27FC236}">
                      <a16:creationId xmlns:a16="http://schemas.microsoft.com/office/drawing/2014/main" id="{69FA6FAA-2F9F-5C4B-A0D0-072D8C5CC1A0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Freeform 281">
                  <a:extLst>
                    <a:ext uri="{FF2B5EF4-FFF2-40B4-BE49-F238E27FC236}">
                      <a16:creationId xmlns:a16="http://schemas.microsoft.com/office/drawing/2014/main" id="{F37C5974-6A0F-1B4C-BD2D-485E4168E88D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tx2">
                    <a:lumMod val="25000"/>
                    <a:lumOff val="7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32F4A885-E3A2-474B-A150-154D2D4A5239}"/>
                </a:ext>
              </a:extLst>
            </p:cNvPr>
            <p:cNvGrpSpPr/>
            <p:nvPr/>
          </p:nvGrpSpPr>
          <p:grpSpPr>
            <a:xfrm>
              <a:off x="7615670" y="5829299"/>
              <a:ext cx="767604" cy="220189"/>
              <a:chOff x="1105742" y="2664678"/>
              <a:chExt cx="914400" cy="479686"/>
            </a:xfrm>
          </p:grpSpPr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F1E7D682-514D-4F45-B626-3FA02BF90B7B}"/>
                  </a:ext>
                </a:extLst>
              </p:cNvPr>
              <p:cNvSpPr/>
              <p:nvPr/>
            </p:nvSpPr>
            <p:spPr>
              <a:xfrm>
                <a:off x="1105742" y="2951032"/>
                <a:ext cx="911111" cy="193332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85" name="Freeform 284">
                <a:extLst>
                  <a:ext uri="{FF2B5EF4-FFF2-40B4-BE49-F238E27FC236}">
                    <a16:creationId xmlns:a16="http://schemas.microsoft.com/office/drawing/2014/main" id="{28D9A602-AF3E-4C4C-ABA7-C99F694BB8DC}"/>
                  </a:ext>
                </a:extLst>
              </p:cNvPr>
              <p:cNvSpPr/>
              <p:nvPr/>
            </p:nvSpPr>
            <p:spPr>
              <a:xfrm>
                <a:off x="1108275" y="2664678"/>
                <a:ext cx="911867" cy="293400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4FB7EA8E-D0E4-364F-B28C-97AF02185F65}"/>
                  </a:ext>
                </a:extLst>
              </p:cNvPr>
              <p:cNvGrpSpPr/>
              <p:nvPr/>
            </p:nvGrpSpPr>
            <p:grpSpPr>
              <a:xfrm>
                <a:off x="1171599" y="2698871"/>
                <a:ext cx="771688" cy="236197"/>
                <a:chOff x="7939341" y="3037317"/>
                <a:chExt cx="897649" cy="353919"/>
              </a:xfrm>
            </p:grpSpPr>
            <p:sp>
              <p:nvSpPr>
                <p:cNvPr id="287" name="Freeform 286">
                  <a:extLst>
                    <a:ext uri="{FF2B5EF4-FFF2-40B4-BE49-F238E27FC236}">
                      <a16:creationId xmlns:a16="http://schemas.microsoft.com/office/drawing/2014/main" id="{7883D527-8E2F-AE41-A6AB-B5A3E139F10B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88" name="Freeform 287">
                  <a:extLst>
                    <a:ext uri="{FF2B5EF4-FFF2-40B4-BE49-F238E27FC236}">
                      <a16:creationId xmlns:a16="http://schemas.microsoft.com/office/drawing/2014/main" id="{88D3C32E-F85A-2B46-950A-BFD9EDA587D7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89" name="Freeform 288">
                  <a:extLst>
                    <a:ext uri="{FF2B5EF4-FFF2-40B4-BE49-F238E27FC236}">
                      <a16:creationId xmlns:a16="http://schemas.microsoft.com/office/drawing/2014/main" id="{D27DBFFA-E775-1D49-B872-391D3818F1C5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90" name="Freeform 289">
                  <a:extLst>
                    <a:ext uri="{FF2B5EF4-FFF2-40B4-BE49-F238E27FC236}">
                      <a16:creationId xmlns:a16="http://schemas.microsoft.com/office/drawing/2014/main" id="{E0E0CF5D-2C4A-4B46-A7A1-8D2CCFBBE8B8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tx2">
                    <a:lumMod val="25000"/>
                    <a:lumOff val="7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C0E757EC-2A87-344C-9F71-E0D88DA8BCC5}"/>
                </a:ext>
              </a:extLst>
            </p:cNvPr>
            <p:cNvGrpSpPr/>
            <p:nvPr/>
          </p:nvGrpSpPr>
          <p:grpSpPr>
            <a:xfrm>
              <a:off x="8520115" y="5848348"/>
              <a:ext cx="767604" cy="220189"/>
              <a:chOff x="1105742" y="2664678"/>
              <a:chExt cx="914400" cy="479686"/>
            </a:xfrm>
          </p:grpSpPr>
          <p:sp>
            <p:nvSpPr>
              <p:cNvPr id="292" name="Rectangle 291">
                <a:extLst>
                  <a:ext uri="{FF2B5EF4-FFF2-40B4-BE49-F238E27FC236}">
                    <a16:creationId xmlns:a16="http://schemas.microsoft.com/office/drawing/2014/main" id="{34C874EF-3BA1-4B4F-8F9D-78203EEE9017}"/>
                  </a:ext>
                </a:extLst>
              </p:cNvPr>
              <p:cNvSpPr/>
              <p:nvPr/>
            </p:nvSpPr>
            <p:spPr>
              <a:xfrm>
                <a:off x="1105742" y="2951032"/>
                <a:ext cx="911111" cy="193332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93" name="Freeform 292">
                <a:extLst>
                  <a:ext uri="{FF2B5EF4-FFF2-40B4-BE49-F238E27FC236}">
                    <a16:creationId xmlns:a16="http://schemas.microsoft.com/office/drawing/2014/main" id="{66CB9A41-AE3A-5F4A-8285-F6B6237A40F1}"/>
                  </a:ext>
                </a:extLst>
              </p:cNvPr>
              <p:cNvSpPr/>
              <p:nvPr/>
            </p:nvSpPr>
            <p:spPr>
              <a:xfrm>
                <a:off x="1108275" y="2664678"/>
                <a:ext cx="911867" cy="293400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294" name="Group 293">
                <a:extLst>
                  <a:ext uri="{FF2B5EF4-FFF2-40B4-BE49-F238E27FC236}">
                    <a16:creationId xmlns:a16="http://schemas.microsoft.com/office/drawing/2014/main" id="{05112E9A-8A92-3B4D-B254-6974B567F6CE}"/>
                  </a:ext>
                </a:extLst>
              </p:cNvPr>
              <p:cNvGrpSpPr/>
              <p:nvPr/>
            </p:nvGrpSpPr>
            <p:grpSpPr>
              <a:xfrm>
                <a:off x="1171599" y="2698871"/>
                <a:ext cx="771688" cy="236197"/>
                <a:chOff x="7939341" y="3037317"/>
                <a:chExt cx="897649" cy="353919"/>
              </a:xfrm>
            </p:grpSpPr>
            <p:sp>
              <p:nvSpPr>
                <p:cNvPr id="295" name="Freeform 294">
                  <a:extLst>
                    <a:ext uri="{FF2B5EF4-FFF2-40B4-BE49-F238E27FC236}">
                      <a16:creationId xmlns:a16="http://schemas.microsoft.com/office/drawing/2014/main" id="{BFE87F50-3D1A-7A44-959C-A929FCF435D3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96" name="Freeform 295">
                  <a:extLst>
                    <a:ext uri="{FF2B5EF4-FFF2-40B4-BE49-F238E27FC236}">
                      <a16:creationId xmlns:a16="http://schemas.microsoft.com/office/drawing/2014/main" id="{F5E0E057-1060-A74D-A4E8-F9DA605FDA0E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97" name="Freeform 296">
                  <a:extLst>
                    <a:ext uri="{FF2B5EF4-FFF2-40B4-BE49-F238E27FC236}">
                      <a16:creationId xmlns:a16="http://schemas.microsoft.com/office/drawing/2014/main" id="{8919602F-587A-274C-9550-52A7797BE5F1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98" name="Freeform 297">
                  <a:extLst>
                    <a:ext uri="{FF2B5EF4-FFF2-40B4-BE49-F238E27FC236}">
                      <a16:creationId xmlns:a16="http://schemas.microsoft.com/office/drawing/2014/main" id="{82AA8B71-40C9-7348-A25C-B1F915BD7A35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tx2">
                    <a:lumMod val="25000"/>
                    <a:lumOff val="7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7BE22D7D-4D94-A149-98C9-329AA00C895C}"/>
              </a:ext>
            </a:extLst>
          </p:cNvPr>
          <p:cNvGrpSpPr/>
          <p:nvPr/>
        </p:nvGrpSpPr>
        <p:grpSpPr>
          <a:xfrm>
            <a:off x="3377249" y="1627521"/>
            <a:ext cx="2291457" cy="1570805"/>
            <a:chOff x="4184073" y="1425815"/>
            <a:chExt cx="2291457" cy="1570805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2317945-45F5-B643-A3A4-38546106D7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5703" y="1662712"/>
              <a:ext cx="1462650" cy="26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F33FF3A-5E68-CB43-833E-F6E1946EF0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0943" y="2820952"/>
              <a:ext cx="1462650" cy="26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BE83699-113F-EF4D-9929-D15CF9F15F3A}"/>
                </a:ext>
              </a:extLst>
            </p:cNvPr>
            <p:cNvCxnSpPr>
              <a:cxnSpLocks/>
            </p:cNvCxnSpPr>
            <p:nvPr/>
          </p:nvCxnSpPr>
          <p:spPr>
            <a:xfrm>
              <a:off x="4524733" y="1592938"/>
              <a:ext cx="1590146" cy="11417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5E947CD-DCC8-484E-A9EC-E167F59CD5F6}"/>
                </a:ext>
              </a:extLst>
            </p:cNvPr>
            <p:cNvCxnSpPr>
              <a:cxnSpLocks/>
              <a:endCxn id="30" idx="2"/>
            </p:cNvCxnSpPr>
            <p:nvPr/>
          </p:nvCxnSpPr>
          <p:spPr>
            <a:xfrm flipV="1">
              <a:off x="4566643" y="1576312"/>
              <a:ext cx="1534045" cy="11672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1AC1A1C4-007E-4743-A052-8744CAB17E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09020" y="1640542"/>
              <a:ext cx="0" cy="9974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F7E7AB42-8DA0-5442-9894-1FC26F7A37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40197" y="1645025"/>
              <a:ext cx="0" cy="9974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7" name="Group 336">
              <a:extLst>
                <a:ext uri="{FF2B5EF4-FFF2-40B4-BE49-F238E27FC236}">
                  <a16:creationId xmlns:a16="http://schemas.microsoft.com/office/drawing/2014/main" id="{788AE380-54B1-F24B-AA5C-ED471A5962C3}"/>
                </a:ext>
              </a:extLst>
            </p:cNvPr>
            <p:cNvGrpSpPr/>
            <p:nvPr/>
          </p:nvGrpSpPr>
          <p:grpSpPr>
            <a:xfrm>
              <a:off x="4184073" y="1425815"/>
              <a:ext cx="2291457" cy="1570805"/>
              <a:chOff x="4184073" y="1425815"/>
              <a:chExt cx="2291457" cy="1570805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5055F4F1-B963-1743-89CE-D12C763966D0}"/>
                  </a:ext>
                </a:extLst>
              </p:cNvPr>
              <p:cNvGrpSpPr/>
              <p:nvPr/>
            </p:nvGrpSpPr>
            <p:grpSpPr>
              <a:xfrm>
                <a:off x="4199129" y="1434821"/>
                <a:ext cx="709186" cy="432288"/>
                <a:chOff x="7493876" y="2774731"/>
                <a:chExt cx="1481958" cy="894622"/>
              </a:xfrm>
            </p:grpSpPr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0C6E433B-EE9A-614B-B61F-FA83CF3042C4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ysClr val="window" lastClr="FFFFFF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D9157530-D064-D243-92BD-D37CEDEF5399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2A2C0FFA-64CC-994D-A669-818DFFAE2E05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19" name="Freeform 18">
                    <a:extLst>
                      <a:ext uri="{FF2B5EF4-FFF2-40B4-BE49-F238E27FC236}">
                        <a16:creationId xmlns:a16="http://schemas.microsoft.com/office/drawing/2014/main" id="{B2D54EC2-5DC9-F045-BB9D-98718C34EE81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" name="Freeform 19">
                    <a:extLst>
                      <a:ext uri="{FF2B5EF4-FFF2-40B4-BE49-F238E27FC236}">
                        <a16:creationId xmlns:a16="http://schemas.microsoft.com/office/drawing/2014/main" id="{664405EF-81C8-334C-952E-EC4754EE4131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" name="Freeform 20">
                    <a:extLst>
                      <a:ext uri="{FF2B5EF4-FFF2-40B4-BE49-F238E27FC236}">
                        <a16:creationId xmlns:a16="http://schemas.microsoft.com/office/drawing/2014/main" id="{753E16CA-0536-A34F-A497-BB87A42E00AC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21">
                    <a:extLst>
                      <a:ext uri="{FF2B5EF4-FFF2-40B4-BE49-F238E27FC236}">
                        <a16:creationId xmlns:a16="http://schemas.microsoft.com/office/drawing/2014/main" id="{3F8C83F5-055A-BA4B-B628-0AE4F4993111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rgbClr val="4472C4">
                      <a:lumMod val="60000"/>
                      <a:lumOff val="4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F30A2171-FEB7-9D49-B5AC-469FD1640F82}"/>
                  </a:ext>
                </a:extLst>
              </p:cNvPr>
              <p:cNvGrpSpPr/>
              <p:nvPr/>
            </p:nvGrpSpPr>
            <p:grpSpPr>
              <a:xfrm>
                <a:off x="5748414" y="1425815"/>
                <a:ext cx="709186" cy="432288"/>
                <a:chOff x="7493876" y="2774731"/>
                <a:chExt cx="1481958" cy="894622"/>
              </a:xfrm>
            </p:grpSpPr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70411D18-7B84-B747-A803-969C55848F15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ysClr val="window" lastClr="FFFFFF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22016C64-483D-4048-BD77-E7873EAA0633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C9CAE991-EBEE-4E47-B551-B19ADFB63941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37C58A2B-1168-2F40-8C72-5C4FCE8C9043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" name="Freeform 27">
                    <a:extLst>
                      <a:ext uri="{FF2B5EF4-FFF2-40B4-BE49-F238E27FC236}">
                        <a16:creationId xmlns:a16="http://schemas.microsoft.com/office/drawing/2014/main" id="{7FB24B5B-7E80-9746-AFD7-00C4798AE403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30390FEA-AC65-5442-AAD8-F92DE051FECA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29">
                    <a:extLst>
                      <a:ext uri="{FF2B5EF4-FFF2-40B4-BE49-F238E27FC236}">
                        <a16:creationId xmlns:a16="http://schemas.microsoft.com/office/drawing/2014/main" id="{4E62E42B-99AE-324C-B9C6-9CE8E3640BF0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rgbClr val="4472C4">
                      <a:lumMod val="60000"/>
                      <a:lumOff val="4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17" name="Group 316">
                <a:extLst>
                  <a:ext uri="{FF2B5EF4-FFF2-40B4-BE49-F238E27FC236}">
                    <a16:creationId xmlns:a16="http://schemas.microsoft.com/office/drawing/2014/main" id="{3254EDFC-5B2B-B04D-A767-442179AB158C}"/>
                  </a:ext>
                </a:extLst>
              </p:cNvPr>
              <p:cNvGrpSpPr/>
              <p:nvPr/>
            </p:nvGrpSpPr>
            <p:grpSpPr>
              <a:xfrm>
                <a:off x="5766344" y="2559850"/>
                <a:ext cx="709186" cy="432288"/>
                <a:chOff x="7493876" y="2774731"/>
                <a:chExt cx="1481958" cy="894622"/>
              </a:xfrm>
            </p:grpSpPr>
            <p:sp>
              <p:nvSpPr>
                <p:cNvPr id="318" name="Freeform 317">
                  <a:extLst>
                    <a:ext uri="{FF2B5EF4-FFF2-40B4-BE49-F238E27FC236}">
                      <a16:creationId xmlns:a16="http://schemas.microsoft.com/office/drawing/2014/main" id="{4690C3D8-BC50-314E-A908-F266BA7E4EDA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ysClr val="window" lastClr="FFFFFF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319" name="Oval 318">
                  <a:extLst>
                    <a:ext uri="{FF2B5EF4-FFF2-40B4-BE49-F238E27FC236}">
                      <a16:creationId xmlns:a16="http://schemas.microsoft.com/office/drawing/2014/main" id="{7A142088-D713-4346-A125-E19475A87B33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320" name="Group 319">
                  <a:extLst>
                    <a:ext uri="{FF2B5EF4-FFF2-40B4-BE49-F238E27FC236}">
                      <a16:creationId xmlns:a16="http://schemas.microsoft.com/office/drawing/2014/main" id="{CD90BF7C-8CDD-DF44-BAA8-AE23CC4E3C82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321" name="Freeform 320">
                    <a:extLst>
                      <a:ext uri="{FF2B5EF4-FFF2-40B4-BE49-F238E27FC236}">
                        <a16:creationId xmlns:a16="http://schemas.microsoft.com/office/drawing/2014/main" id="{516A1FD7-540A-FC4E-A06C-41DB8E74DDC2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2" name="Freeform 321">
                    <a:extLst>
                      <a:ext uri="{FF2B5EF4-FFF2-40B4-BE49-F238E27FC236}">
                        <a16:creationId xmlns:a16="http://schemas.microsoft.com/office/drawing/2014/main" id="{66B0A392-4326-3749-BA68-F5596684858B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3" name="Freeform 322">
                    <a:extLst>
                      <a:ext uri="{FF2B5EF4-FFF2-40B4-BE49-F238E27FC236}">
                        <a16:creationId xmlns:a16="http://schemas.microsoft.com/office/drawing/2014/main" id="{2E0618F6-EAD7-7A42-BD5C-C093337B0362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4" name="Freeform 323">
                    <a:extLst>
                      <a:ext uri="{FF2B5EF4-FFF2-40B4-BE49-F238E27FC236}">
                        <a16:creationId xmlns:a16="http://schemas.microsoft.com/office/drawing/2014/main" id="{BE1B6868-34B2-B14B-BA97-20170C843242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rgbClr val="4472C4">
                      <a:lumMod val="60000"/>
                      <a:lumOff val="4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25" name="Group 324">
                <a:extLst>
                  <a:ext uri="{FF2B5EF4-FFF2-40B4-BE49-F238E27FC236}">
                    <a16:creationId xmlns:a16="http://schemas.microsoft.com/office/drawing/2014/main" id="{7691A3B6-401D-5544-93B2-D5D302D67BA0}"/>
                  </a:ext>
                </a:extLst>
              </p:cNvPr>
              <p:cNvGrpSpPr/>
              <p:nvPr/>
            </p:nvGrpSpPr>
            <p:grpSpPr>
              <a:xfrm>
                <a:off x="4184073" y="2564332"/>
                <a:ext cx="709186" cy="432288"/>
                <a:chOff x="7493876" y="2774731"/>
                <a:chExt cx="1481958" cy="894622"/>
              </a:xfrm>
            </p:grpSpPr>
            <p:sp>
              <p:nvSpPr>
                <p:cNvPr id="326" name="Freeform 325">
                  <a:extLst>
                    <a:ext uri="{FF2B5EF4-FFF2-40B4-BE49-F238E27FC236}">
                      <a16:creationId xmlns:a16="http://schemas.microsoft.com/office/drawing/2014/main" id="{F68F6178-14B5-9F47-80C5-5CDB3288A676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ysClr val="window" lastClr="FFFFFF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327" name="Oval 326">
                  <a:extLst>
                    <a:ext uri="{FF2B5EF4-FFF2-40B4-BE49-F238E27FC236}">
                      <a16:creationId xmlns:a16="http://schemas.microsoft.com/office/drawing/2014/main" id="{2B5C2356-43D6-654A-83FC-AAC108BEE978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328" name="Group 327">
                  <a:extLst>
                    <a:ext uri="{FF2B5EF4-FFF2-40B4-BE49-F238E27FC236}">
                      <a16:creationId xmlns:a16="http://schemas.microsoft.com/office/drawing/2014/main" id="{75E99CEE-7C6A-0449-9463-60CF3F0F3E88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329" name="Freeform 328">
                    <a:extLst>
                      <a:ext uri="{FF2B5EF4-FFF2-40B4-BE49-F238E27FC236}">
                        <a16:creationId xmlns:a16="http://schemas.microsoft.com/office/drawing/2014/main" id="{1BB32920-07E2-6D43-8D65-627D48F49B01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0" name="Freeform 329">
                    <a:extLst>
                      <a:ext uri="{FF2B5EF4-FFF2-40B4-BE49-F238E27FC236}">
                        <a16:creationId xmlns:a16="http://schemas.microsoft.com/office/drawing/2014/main" id="{F6555F43-0008-E548-A8C2-7834479172D8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1" name="Freeform 330">
                    <a:extLst>
                      <a:ext uri="{FF2B5EF4-FFF2-40B4-BE49-F238E27FC236}">
                        <a16:creationId xmlns:a16="http://schemas.microsoft.com/office/drawing/2014/main" id="{62176738-CCA6-2E48-BFDE-C4A265DEB103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2" name="Freeform 331">
                    <a:extLst>
                      <a:ext uri="{FF2B5EF4-FFF2-40B4-BE49-F238E27FC236}">
                        <a16:creationId xmlns:a16="http://schemas.microsoft.com/office/drawing/2014/main" id="{03876BA2-D536-F548-96DC-DA4FEB57360B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rgbClr val="4472C4">
                      <a:lumMod val="60000"/>
                      <a:lumOff val="4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C5DDC95D-FB34-844D-9F4C-80F34975D62E}"/>
              </a:ext>
            </a:extLst>
          </p:cNvPr>
          <p:cNvGrpSpPr/>
          <p:nvPr/>
        </p:nvGrpSpPr>
        <p:grpSpPr>
          <a:xfrm>
            <a:off x="7768839" y="643219"/>
            <a:ext cx="2508101" cy="5201772"/>
            <a:chOff x="7768839" y="643219"/>
            <a:chExt cx="2508101" cy="5201772"/>
          </a:xfrm>
        </p:grpSpPr>
        <p:grpSp>
          <p:nvGrpSpPr>
            <p:cNvPr id="347" name="Group 346">
              <a:extLst>
                <a:ext uri="{FF2B5EF4-FFF2-40B4-BE49-F238E27FC236}">
                  <a16:creationId xmlns:a16="http://schemas.microsoft.com/office/drawing/2014/main" id="{263A40A0-89B2-384E-96B3-C7EFCC543FAF}"/>
                </a:ext>
              </a:extLst>
            </p:cNvPr>
            <p:cNvGrpSpPr/>
            <p:nvPr/>
          </p:nvGrpSpPr>
          <p:grpSpPr>
            <a:xfrm>
              <a:off x="9284637" y="1127313"/>
              <a:ext cx="992303" cy="4324766"/>
              <a:chOff x="9163613" y="1019736"/>
              <a:chExt cx="992303" cy="4324766"/>
            </a:xfrm>
          </p:grpSpPr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D0309AA9-2A6A-AB48-8E09-C2E415FA5F6A}"/>
                  </a:ext>
                </a:extLst>
              </p:cNvPr>
              <p:cNvSpPr txBox="1"/>
              <p:nvPr/>
            </p:nvSpPr>
            <p:spPr>
              <a:xfrm>
                <a:off x="9163613" y="1019736"/>
                <a:ext cx="6351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>
                    <a:solidFill>
                      <a:srgbClr val="0000A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eBGP</a:t>
                </a:r>
                <a:endParaRPr lang="en-US" sz="1600" dirty="0">
                  <a:solidFill>
                    <a:srgbClr val="0000A8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0D66D49B-CF94-F44B-ACD2-F01AC923256B}"/>
                  </a:ext>
                </a:extLst>
              </p:cNvPr>
              <p:cNvSpPr txBox="1"/>
              <p:nvPr/>
            </p:nvSpPr>
            <p:spPr>
              <a:xfrm>
                <a:off x="9216840" y="2205878"/>
                <a:ext cx="66236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dirty="0" err="1">
                    <a:solidFill>
                      <a:srgbClr val="0000A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iBGP</a:t>
                </a:r>
                <a:endParaRPr lang="en-US" sz="1600" dirty="0">
                  <a:solidFill>
                    <a:srgbClr val="0000A8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1600" dirty="0">
                    <a:solidFill>
                      <a:srgbClr val="0000A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IS-IS</a:t>
                </a:r>
              </a:p>
            </p:txBody>
          </p:sp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1EBCAB63-4682-9846-A2E0-5CABBCB384BD}"/>
                  </a:ext>
                </a:extLst>
              </p:cNvPr>
              <p:cNvSpPr txBox="1"/>
              <p:nvPr/>
            </p:nvSpPr>
            <p:spPr>
              <a:xfrm>
                <a:off x="9264996" y="3441607"/>
                <a:ext cx="5380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000A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IS-IS</a:t>
                </a:r>
              </a:p>
            </p:txBody>
          </p:sp>
          <p:sp>
            <p:nvSpPr>
              <p:cNvPr id="314" name="TextBox 313">
                <a:extLst>
                  <a:ext uri="{FF2B5EF4-FFF2-40B4-BE49-F238E27FC236}">
                    <a16:creationId xmlns:a16="http://schemas.microsoft.com/office/drawing/2014/main" id="{DC528F1D-C6B1-624A-B123-53F7E89EF7D0}"/>
                  </a:ext>
                </a:extLst>
              </p:cNvPr>
              <p:cNvSpPr txBox="1"/>
              <p:nvPr/>
            </p:nvSpPr>
            <p:spPr>
              <a:xfrm>
                <a:off x="9243807" y="5005948"/>
                <a:ext cx="9121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000A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Ethernet</a:t>
                </a:r>
              </a:p>
            </p:txBody>
          </p:sp>
        </p:grpSp>
        <p:sp>
          <p:nvSpPr>
            <p:cNvPr id="348" name="TextBox 347">
              <a:extLst>
                <a:ext uri="{FF2B5EF4-FFF2-40B4-BE49-F238E27FC236}">
                  <a16:creationId xmlns:a16="http://schemas.microsoft.com/office/drawing/2014/main" id="{6FDF75F1-D000-4A4E-B67B-E159C5274ADA}"/>
                </a:ext>
              </a:extLst>
            </p:cNvPr>
            <p:cNvSpPr txBox="1"/>
            <p:nvPr/>
          </p:nvSpPr>
          <p:spPr>
            <a:xfrm>
              <a:off x="8538816" y="5096435"/>
              <a:ext cx="878959" cy="441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i="1" dirty="0">
                  <a:latin typeface="Calibri" panose="020F0502020204030204" pitchFamily="34" charset="0"/>
                  <a:cs typeface="Calibri" panose="020F0502020204030204" pitchFamily="34" charset="0"/>
                </a:rPr>
                <a:t>layer-2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i="1" dirty="0">
                  <a:latin typeface="Calibri" panose="020F0502020204030204" pitchFamily="34" charset="0"/>
                  <a:cs typeface="Calibri" panose="020F0502020204030204" pitchFamily="34" charset="0"/>
                </a:rPr>
                <a:t>switching</a:t>
              </a:r>
            </a:p>
          </p:txBody>
        </p:sp>
        <p:sp>
          <p:nvSpPr>
            <p:cNvPr id="349" name="TextBox 348">
              <a:extLst>
                <a:ext uri="{FF2B5EF4-FFF2-40B4-BE49-F238E27FC236}">
                  <a16:creationId xmlns:a16="http://schemas.microsoft.com/office/drawing/2014/main" id="{96E61FCB-C5EA-6449-B7F2-A93B08495329}"/>
                </a:ext>
              </a:extLst>
            </p:cNvPr>
            <p:cNvSpPr txBox="1"/>
            <p:nvPr/>
          </p:nvSpPr>
          <p:spPr>
            <a:xfrm>
              <a:off x="8361409" y="2976282"/>
              <a:ext cx="1141531" cy="441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i="1" dirty="0">
                  <a:latin typeface="Calibri" panose="020F0502020204030204" pitchFamily="34" charset="0"/>
                  <a:cs typeface="Calibri" panose="020F0502020204030204" pitchFamily="34" charset="0"/>
                </a:rPr>
                <a:t>intra-domain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i="1" dirty="0">
                  <a:latin typeface="Calibri" panose="020F0502020204030204" pitchFamily="34" charset="0"/>
                  <a:cs typeface="Calibri" panose="020F0502020204030204" pitchFamily="34" charset="0"/>
                </a:rPr>
                <a:t>routing</a:t>
              </a:r>
            </a:p>
          </p:txBody>
        </p:sp>
        <p:sp>
          <p:nvSpPr>
            <p:cNvPr id="350" name="TextBox 349">
              <a:extLst>
                <a:ext uri="{FF2B5EF4-FFF2-40B4-BE49-F238E27FC236}">
                  <a16:creationId xmlns:a16="http://schemas.microsoft.com/office/drawing/2014/main" id="{47CEC064-DAC0-3C4D-B142-7949366D468D}"/>
                </a:ext>
              </a:extLst>
            </p:cNvPr>
            <p:cNvSpPr txBox="1"/>
            <p:nvPr/>
          </p:nvSpPr>
          <p:spPr>
            <a:xfrm>
              <a:off x="7768839" y="1555376"/>
              <a:ext cx="1128001" cy="441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i="1" dirty="0">
                  <a:latin typeface="Calibri" panose="020F0502020204030204" pitchFamily="34" charset="0"/>
                  <a:cs typeface="Calibri" panose="020F0502020204030204" pitchFamily="34" charset="0"/>
                </a:rPr>
                <a:t>inter-domain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i="1" dirty="0">
                  <a:latin typeface="Calibri" panose="020F0502020204030204" pitchFamily="34" charset="0"/>
                  <a:cs typeface="Calibri" panose="020F0502020204030204" pitchFamily="34" charset="0"/>
                </a:rPr>
                <a:t>routing</a:t>
              </a:r>
            </a:p>
          </p:txBody>
        </p:sp>
        <p:cxnSp>
          <p:nvCxnSpPr>
            <p:cNvPr id="352" name="Straight Arrow Connector 351">
              <a:extLst>
                <a:ext uri="{FF2B5EF4-FFF2-40B4-BE49-F238E27FC236}">
                  <a16:creationId xmlns:a16="http://schemas.microsoft.com/office/drawing/2014/main" id="{B28C0F19-4314-DD4C-B50F-A7407871D4FF}"/>
                </a:ext>
              </a:extLst>
            </p:cNvPr>
            <p:cNvCxnSpPr>
              <a:cxnSpLocks/>
            </p:cNvCxnSpPr>
            <p:nvPr/>
          </p:nvCxnSpPr>
          <p:spPr>
            <a:xfrm>
              <a:off x="8310282" y="1990165"/>
              <a:ext cx="0" cy="104887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Arrow Connector 355">
              <a:extLst>
                <a:ext uri="{FF2B5EF4-FFF2-40B4-BE49-F238E27FC236}">
                  <a16:creationId xmlns:a16="http://schemas.microsoft.com/office/drawing/2014/main" id="{44863BD7-96CB-B14F-8F4B-CCC0032677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87871" y="793376"/>
              <a:ext cx="0" cy="739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Arrow Connector 357">
              <a:extLst>
                <a:ext uri="{FF2B5EF4-FFF2-40B4-BE49-F238E27FC236}">
                  <a16:creationId xmlns:a16="http://schemas.microsoft.com/office/drawing/2014/main" id="{80782621-795F-8A4D-8A5F-77E72DEE0A0D}"/>
                </a:ext>
              </a:extLst>
            </p:cNvPr>
            <p:cNvCxnSpPr>
              <a:cxnSpLocks/>
              <a:stCxn id="349" idx="0"/>
            </p:cNvCxnSpPr>
            <p:nvPr/>
          </p:nvCxnSpPr>
          <p:spPr>
            <a:xfrm flipH="1" flipV="1">
              <a:off x="8924365" y="1846730"/>
              <a:ext cx="7810" cy="112955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Arrow Connector 360">
              <a:extLst>
                <a:ext uri="{FF2B5EF4-FFF2-40B4-BE49-F238E27FC236}">
                  <a16:creationId xmlns:a16="http://schemas.microsoft.com/office/drawing/2014/main" id="{493F1B28-1FDE-F348-9701-F3032C4A1EEE}"/>
                </a:ext>
              </a:extLst>
            </p:cNvPr>
            <p:cNvCxnSpPr>
              <a:cxnSpLocks/>
            </p:cNvCxnSpPr>
            <p:nvPr/>
          </p:nvCxnSpPr>
          <p:spPr>
            <a:xfrm>
              <a:off x="8950104" y="3397624"/>
              <a:ext cx="0" cy="11205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Arrow Connector 366">
              <a:extLst>
                <a:ext uri="{FF2B5EF4-FFF2-40B4-BE49-F238E27FC236}">
                  <a16:creationId xmlns:a16="http://schemas.microsoft.com/office/drawing/2014/main" id="{529E33B8-3F2F-384F-AF4D-8AB49BB83C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51259" y="4616824"/>
              <a:ext cx="0" cy="46616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Arrow Connector 368">
              <a:extLst>
                <a:ext uri="{FF2B5EF4-FFF2-40B4-BE49-F238E27FC236}">
                  <a16:creationId xmlns:a16="http://schemas.microsoft.com/office/drawing/2014/main" id="{EDDF7959-FF47-5D41-9631-B7E095C71278}"/>
                </a:ext>
              </a:extLst>
            </p:cNvPr>
            <p:cNvCxnSpPr>
              <a:cxnSpLocks/>
            </p:cNvCxnSpPr>
            <p:nvPr/>
          </p:nvCxnSpPr>
          <p:spPr>
            <a:xfrm>
              <a:off x="8955741" y="5459506"/>
              <a:ext cx="0" cy="38548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2" name="TextBox 371">
              <a:extLst>
                <a:ext uri="{FF2B5EF4-FFF2-40B4-BE49-F238E27FC236}">
                  <a16:creationId xmlns:a16="http://schemas.microsoft.com/office/drawing/2014/main" id="{827D42A7-24F4-DB46-ADA6-507FB421ACF5}"/>
                </a:ext>
              </a:extLst>
            </p:cNvPr>
            <p:cNvSpPr txBox="1"/>
            <p:nvPr/>
          </p:nvSpPr>
          <p:spPr>
            <a:xfrm>
              <a:off x="9136716" y="643219"/>
              <a:ext cx="1058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Protocols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78" name="Group 377">
            <a:extLst>
              <a:ext uri="{FF2B5EF4-FFF2-40B4-BE49-F238E27FC236}">
                <a16:creationId xmlns:a16="http://schemas.microsoft.com/office/drawing/2014/main" id="{2B7E9DC1-54B7-9E40-8160-D442C593BBD3}"/>
              </a:ext>
            </a:extLst>
          </p:cNvPr>
          <p:cNvGrpSpPr/>
          <p:nvPr/>
        </p:nvGrpSpPr>
        <p:grpSpPr>
          <a:xfrm>
            <a:off x="10275235" y="655548"/>
            <a:ext cx="1758748" cy="4777202"/>
            <a:chOff x="10597964" y="776571"/>
            <a:chExt cx="1758748" cy="4777202"/>
          </a:xfrm>
        </p:grpSpPr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96FBCF13-1219-ED48-B924-F71350DF7B57}"/>
                </a:ext>
              </a:extLst>
            </p:cNvPr>
            <p:cNvSpPr txBox="1"/>
            <p:nvPr/>
          </p:nvSpPr>
          <p:spPr>
            <a:xfrm>
              <a:off x="10597964" y="776571"/>
              <a:ext cx="1159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Link Speeds</a:t>
              </a:r>
            </a:p>
          </p:txBody>
        </p:sp>
        <p:sp>
          <p:nvSpPr>
            <p:cNvPr id="374" name="TextBox 373">
              <a:extLst>
                <a:ext uri="{FF2B5EF4-FFF2-40B4-BE49-F238E27FC236}">
                  <a16:creationId xmlns:a16="http://schemas.microsoft.com/office/drawing/2014/main" id="{55E76781-E1C0-FF48-ABD4-4F6CC187181A}"/>
                </a:ext>
              </a:extLst>
            </p:cNvPr>
            <p:cNvSpPr txBox="1"/>
            <p:nvPr/>
          </p:nvSpPr>
          <p:spPr>
            <a:xfrm>
              <a:off x="10884834" y="1194548"/>
              <a:ext cx="1471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10G; </a:t>
              </a:r>
            </a:p>
            <a:p>
              <a:r>
                <a:rPr lang="en-US" sz="1600" dirty="0"/>
                <a:t>100G pending</a:t>
              </a:r>
            </a:p>
          </p:txBody>
        </p:sp>
        <p:sp>
          <p:nvSpPr>
            <p:cNvPr id="375" name="TextBox 374">
              <a:extLst>
                <a:ext uri="{FF2B5EF4-FFF2-40B4-BE49-F238E27FC236}">
                  <a16:creationId xmlns:a16="http://schemas.microsoft.com/office/drawing/2014/main" id="{04C2E8D4-5FD6-5F48-9DBA-CABB0755C521}"/>
                </a:ext>
              </a:extLst>
            </p:cNvPr>
            <p:cNvSpPr txBox="1"/>
            <p:nvPr/>
          </p:nvSpPr>
          <p:spPr>
            <a:xfrm>
              <a:off x="10916210" y="2543737"/>
              <a:ext cx="13260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40G &amp; 100G</a:t>
              </a:r>
            </a:p>
          </p:txBody>
        </p:sp>
        <p:sp>
          <p:nvSpPr>
            <p:cNvPr id="376" name="TextBox 375">
              <a:extLst>
                <a:ext uri="{FF2B5EF4-FFF2-40B4-BE49-F238E27FC236}">
                  <a16:creationId xmlns:a16="http://schemas.microsoft.com/office/drawing/2014/main" id="{361D00CF-A6DB-0548-9146-445E8AF424D3}"/>
                </a:ext>
              </a:extLst>
            </p:cNvPr>
            <p:cNvSpPr txBox="1"/>
            <p:nvPr/>
          </p:nvSpPr>
          <p:spPr>
            <a:xfrm>
              <a:off x="10920692" y="3664325"/>
              <a:ext cx="5725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40G</a:t>
              </a:r>
            </a:p>
          </p:txBody>
        </p:sp>
        <p:sp>
          <p:nvSpPr>
            <p:cNvPr id="377" name="TextBox 376">
              <a:extLst>
                <a:ext uri="{FF2B5EF4-FFF2-40B4-BE49-F238E27FC236}">
                  <a16:creationId xmlns:a16="http://schemas.microsoft.com/office/drawing/2014/main" id="{EC0A5104-1E3D-7C49-881E-9262476C629A}"/>
                </a:ext>
              </a:extLst>
            </p:cNvPr>
            <p:cNvSpPr txBox="1"/>
            <p:nvPr/>
          </p:nvSpPr>
          <p:spPr>
            <a:xfrm>
              <a:off x="11019304" y="5215219"/>
              <a:ext cx="10983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10G &amp; 1G</a:t>
              </a:r>
            </a:p>
          </p:txBody>
        </p:sp>
      </p:grpSp>
      <p:sp>
        <p:nvSpPr>
          <p:cNvPr id="379" name="TextBox 378">
            <a:extLst>
              <a:ext uri="{FF2B5EF4-FFF2-40B4-BE49-F238E27FC236}">
                <a16:creationId xmlns:a16="http://schemas.microsoft.com/office/drawing/2014/main" id="{A5E9819D-55EC-744D-8EC4-D62AA98DFCEF}"/>
              </a:ext>
            </a:extLst>
          </p:cNvPr>
          <p:cNvSpPr txBox="1"/>
          <p:nvPr/>
        </p:nvSpPr>
        <p:spPr>
          <a:xfrm>
            <a:off x="2747681" y="1709739"/>
            <a:ext cx="680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border</a:t>
            </a:r>
          </a:p>
        </p:txBody>
      </p:sp>
      <p:sp>
        <p:nvSpPr>
          <p:cNvPr id="380" name="TextBox 379">
            <a:extLst>
              <a:ext uri="{FF2B5EF4-FFF2-40B4-BE49-F238E27FC236}">
                <a16:creationId xmlns:a16="http://schemas.microsoft.com/office/drawing/2014/main" id="{DC936167-F960-8341-97A9-956B231B6BAF}"/>
              </a:ext>
            </a:extLst>
          </p:cNvPr>
          <p:cNvSpPr txBox="1"/>
          <p:nvPr/>
        </p:nvSpPr>
        <p:spPr>
          <a:xfrm>
            <a:off x="5616387" y="1687327"/>
            <a:ext cx="680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border</a:t>
            </a:r>
          </a:p>
        </p:txBody>
      </p:sp>
      <p:sp>
        <p:nvSpPr>
          <p:cNvPr id="381" name="TextBox 380">
            <a:extLst>
              <a:ext uri="{FF2B5EF4-FFF2-40B4-BE49-F238E27FC236}">
                <a16:creationId xmlns:a16="http://schemas.microsoft.com/office/drawing/2014/main" id="{FD0C292A-EC65-DB41-96B2-186362CDFD06}"/>
              </a:ext>
            </a:extLst>
          </p:cNvPr>
          <p:cNvSpPr txBox="1"/>
          <p:nvPr/>
        </p:nvSpPr>
        <p:spPr>
          <a:xfrm>
            <a:off x="5647763" y="2807915"/>
            <a:ext cx="5030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core</a:t>
            </a:r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AB20B93E-E0BF-3944-8979-C19653933614}"/>
              </a:ext>
            </a:extLst>
          </p:cNvPr>
          <p:cNvSpPr txBox="1"/>
          <p:nvPr/>
        </p:nvSpPr>
        <p:spPr>
          <a:xfrm>
            <a:off x="2855257" y="2825844"/>
            <a:ext cx="525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Core</a:t>
            </a:r>
          </a:p>
        </p:txBody>
      </p: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BD283342-F583-194B-94CC-2E5848E4F3F8}"/>
              </a:ext>
            </a:extLst>
          </p:cNvPr>
          <p:cNvGrpSpPr/>
          <p:nvPr/>
        </p:nvGrpSpPr>
        <p:grpSpPr>
          <a:xfrm>
            <a:off x="3239335" y="4418424"/>
            <a:ext cx="597740" cy="722787"/>
            <a:chOff x="2529721" y="5066123"/>
            <a:chExt cx="597740" cy="722787"/>
          </a:xfrm>
        </p:grpSpPr>
        <p:sp>
          <p:nvSpPr>
            <p:cNvPr id="401" name="TextBox 400">
              <a:extLst>
                <a:ext uri="{FF2B5EF4-FFF2-40B4-BE49-F238E27FC236}">
                  <a16:creationId xmlns:a16="http://schemas.microsoft.com/office/drawing/2014/main" id="{42683330-752D-DB47-A1E2-FD225C9992E6}"/>
                </a:ext>
              </a:extLst>
            </p:cNvPr>
            <p:cNvSpPr txBox="1"/>
            <p:nvPr/>
          </p:nvSpPr>
          <p:spPr>
            <a:xfrm>
              <a:off x="2645520" y="5419578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...</a:t>
              </a:r>
            </a:p>
          </p:txBody>
        </p: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59A619DB-8B98-6141-92F6-129B2441977D}"/>
                </a:ext>
              </a:extLst>
            </p:cNvPr>
            <p:cNvCxnSpPr>
              <a:cxnSpLocks/>
            </p:cNvCxnSpPr>
            <p:nvPr/>
          </p:nvCxnSpPr>
          <p:spPr>
            <a:xfrm>
              <a:off x="2827454" y="5066716"/>
              <a:ext cx="300007" cy="505075"/>
            </a:xfrm>
            <a:prstGeom prst="line">
              <a:avLst/>
            </a:prstGeom>
            <a:ln w="15875">
              <a:gradFill>
                <a:gsLst>
                  <a:gs pos="0">
                    <a:schemeClr val="tx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id="{BDE0A967-F34C-E747-894A-7238D4BCED2A}"/>
                </a:ext>
              </a:extLst>
            </p:cNvPr>
            <p:cNvSpPr txBox="1"/>
            <p:nvPr/>
          </p:nvSpPr>
          <p:spPr>
            <a:xfrm>
              <a:off x="2566660" y="5301690"/>
              <a:ext cx="5518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Agg3</a:t>
              </a:r>
            </a:p>
          </p:txBody>
        </p: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22D34AC2-EF97-D648-906E-F4EC9E81C6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9721" y="5066123"/>
              <a:ext cx="301169" cy="491437"/>
            </a:xfrm>
            <a:prstGeom prst="line">
              <a:avLst/>
            </a:prstGeom>
            <a:ln w="15875">
              <a:gradFill>
                <a:gsLst>
                  <a:gs pos="0">
                    <a:schemeClr val="tx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6" name="TextBox 405">
            <a:extLst>
              <a:ext uri="{FF2B5EF4-FFF2-40B4-BE49-F238E27FC236}">
                <a16:creationId xmlns:a16="http://schemas.microsoft.com/office/drawing/2014/main" id="{534D071B-AD58-1D4B-B2F8-907DACCB8DDB}"/>
              </a:ext>
            </a:extLst>
          </p:cNvPr>
          <p:cNvSpPr txBox="1"/>
          <p:nvPr/>
        </p:nvSpPr>
        <p:spPr>
          <a:xfrm>
            <a:off x="4364784" y="478140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...</a:t>
            </a:r>
          </a:p>
        </p:txBody>
      </p:sp>
      <p:cxnSp>
        <p:nvCxnSpPr>
          <p:cNvPr id="407" name="Straight Connector 406">
            <a:extLst>
              <a:ext uri="{FF2B5EF4-FFF2-40B4-BE49-F238E27FC236}">
                <a16:creationId xmlns:a16="http://schemas.microsoft.com/office/drawing/2014/main" id="{04A4DDA1-0409-4F4B-989A-A05624FD9ED3}"/>
              </a:ext>
            </a:extLst>
          </p:cNvPr>
          <p:cNvCxnSpPr>
            <a:cxnSpLocks/>
          </p:cNvCxnSpPr>
          <p:nvPr/>
        </p:nvCxnSpPr>
        <p:spPr>
          <a:xfrm>
            <a:off x="4546718" y="4428542"/>
            <a:ext cx="300007" cy="505075"/>
          </a:xfrm>
          <a:prstGeom prst="line">
            <a:avLst/>
          </a:prstGeom>
          <a:ln w="15875">
            <a:gradFill>
              <a:gsLst>
                <a:gs pos="0">
                  <a:schemeClr val="tx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8" name="TextBox 407">
            <a:extLst>
              <a:ext uri="{FF2B5EF4-FFF2-40B4-BE49-F238E27FC236}">
                <a16:creationId xmlns:a16="http://schemas.microsoft.com/office/drawing/2014/main" id="{B1413611-59F9-834D-B23A-5BA716441E88}"/>
              </a:ext>
            </a:extLst>
          </p:cNvPr>
          <p:cNvSpPr txBox="1"/>
          <p:nvPr/>
        </p:nvSpPr>
        <p:spPr>
          <a:xfrm>
            <a:off x="4285924" y="4663516"/>
            <a:ext cx="551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Agg4</a:t>
            </a:r>
          </a:p>
        </p:txBody>
      </p:sp>
      <p:cxnSp>
        <p:nvCxnSpPr>
          <p:cNvPr id="409" name="Straight Connector 408">
            <a:extLst>
              <a:ext uri="{FF2B5EF4-FFF2-40B4-BE49-F238E27FC236}">
                <a16:creationId xmlns:a16="http://schemas.microsoft.com/office/drawing/2014/main" id="{6DBF739C-12F3-DD42-8363-D3398A428A5B}"/>
              </a:ext>
            </a:extLst>
          </p:cNvPr>
          <p:cNvCxnSpPr>
            <a:cxnSpLocks/>
          </p:cNvCxnSpPr>
          <p:nvPr/>
        </p:nvCxnSpPr>
        <p:spPr>
          <a:xfrm flipH="1">
            <a:off x="4248985" y="4427949"/>
            <a:ext cx="301169" cy="491437"/>
          </a:xfrm>
          <a:prstGeom prst="line">
            <a:avLst/>
          </a:prstGeom>
          <a:ln w="15875">
            <a:gradFill>
              <a:gsLst>
                <a:gs pos="0">
                  <a:schemeClr val="tx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A41C9157-4F21-1A4C-9133-C8BB24842AA8}"/>
              </a:ext>
            </a:extLst>
          </p:cNvPr>
          <p:cNvGrpSpPr/>
          <p:nvPr/>
        </p:nvGrpSpPr>
        <p:grpSpPr>
          <a:xfrm>
            <a:off x="1151577" y="4250187"/>
            <a:ext cx="6801376" cy="455148"/>
            <a:chOff x="1971848" y="4546022"/>
            <a:chExt cx="6801376" cy="455148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1722CC0A-C065-2E4B-9C82-0908B296D11E}"/>
                </a:ext>
              </a:extLst>
            </p:cNvPr>
            <p:cNvGrpSpPr/>
            <p:nvPr/>
          </p:nvGrpSpPr>
          <p:grpSpPr>
            <a:xfrm>
              <a:off x="1971848" y="4546022"/>
              <a:ext cx="709186" cy="432288"/>
              <a:chOff x="7493876" y="2774731"/>
              <a:chExt cx="1481958" cy="894622"/>
            </a:xfrm>
          </p:grpSpPr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8145F027-560C-6947-B809-3E006450A405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ysClr val="window" lastClr="FFFFFF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B554E31F-386F-794E-8EB1-4A351EA947D0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FEF2FA44-1790-054F-87DA-49D10FA6A308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92" name="Freeform 91">
                  <a:extLst>
                    <a:ext uri="{FF2B5EF4-FFF2-40B4-BE49-F238E27FC236}">
                      <a16:creationId xmlns:a16="http://schemas.microsoft.com/office/drawing/2014/main" id="{9D4D9F08-7618-EC48-A0EC-0A55694EA013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Freeform 92">
                  <a:extLst>
                    <a:ext uri="{FF2B5EF4-FFF2-40B4-BE49-F238E27FC236}">
                      <a16:creationId xmlns:a16="http://schemas.microsoft.com/office/drawing/2014/main" id="{A4E87040-88C5-5F4E-B89B-3F2C40B439BF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Freeform 93">
                  <a:extLst>
                    <a:ext uri="{FF2B5EF4-FFF2-40B4-BE49-F238E27FC236}">
                      <a16:creationId xmlns:a16="http://schemas.microsoft.com/office/drawing/2014/main" id="{BF91BA4A-B5D1-6545-9CC0-AFD62CDB3ABF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Freeform 94">
                  <a:extLst>
                    <a:ext uri="{FF2B5EF4-FFF2-40B4-BE49-F238E27FC236}">
                      <a16:creationId xmlns:a16="http://schemas.microsoft.com/office/drawing/2014/main" id="{F370D55E-F7A9-6443-AF70-BE1847C035E5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rgbClr val="4472C4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2AD63AE2-FCA3-074D-AD3F-8619DAA96892}"/>
                </a:ext>
              </a:extLst>
            </p:cNvPr>
            <p:cNvGrpSpPr/>
            <p:nvPr/>
          </p:nvGrpSpPr>
          <p:grpSpPr>
            <a:xfrm>
              <a:off x="2992928" y="4549832"/>
              <a:ext cx="709186" cy="432288"/>
              <a:chOff x="7493876" y="2774731"/>
              <a:chExt cx="1481958" cy="894622"/>
            </a:xfrm>
          </p:grpSpPr>
          <p:sp>
            <p:nvSpPr>
              <p:cNvPr id="115" name="Freeform 114">
                <a:extLst>
                  <a:ext uri="{FF2B5EF4-FFF2-40B4-BE49-F238E27FC236}">
                    <a16:creationId xmlns:a16="http://schemas.microsoft.com/office/drawing/2014/main" id="{E95BD4F8-A071-E04D-AF78-962EC0EE79FE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ysClr val="window" lastClr="FFFFFF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CAEB27FA-2A37-BB45-9CC3-5315EEA1C0CE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38D46EC2-B465-8A40-A458-82F2F9C2445F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18" name="Freeform 117">
                  <a:extLst>
                    <a:ext uri="{FF2B5EF4-FFF2-40B4-BE49-F238E27FC236}">
                      <a16:creationId xmlns:a16="http://schemas.microsoft.com/office/drawing/2014/main" id="{9F0232D3-BC49-C947-8430-D65776767520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Freeform 118">
                  <a:extLst>
                    <a:ext uri="{FF2B5EF4-FFF2-40B4-BE49-F238E27FC236}">
                      <a16:creationId xmlns:a16="http://schemas.microsoft.com/office/drawing/2014/main" id="{A69E8334-2D7B-AF45-8EC3-C35911599DEE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Freeform 119">
                  <a:extLst>
                    <a:ext uri="{FF2B5EF4-FFF2-40B4-BE49-F238E27FC236}">
                      <a16:creationId xmlns:a16="http://schemas.microsoft.com/office/drawing/2014/main" id="{4073C48B-B6E6-104C-932B-FBE6A343E3B2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Freeform 120">
                  <a:extLst>
                    <a:ext uri="{FF2B5EF4-FFF2-40B4-BE49-F238E27FC236}">
                      <a16:creationId xmlns:a16="http://schemas.microsoft.com/office/drawing/2014/main" id="{A6932984-2AEF-6A47-96C9-6FDDC56D4FD4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rgbClr val="4472C4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FB24C728-EE4B-AC4A-9E57-66D711418A43}"/>
                </a:ext>
              </a:extLst>
            </p:cNvPr>
            <p:cNvGrpSpPr/>
            <p:nvPr/>
          </p:nvGrpSpPr>
          <p:grpSpPr>
            <a:xfrm>
              <a:off x="4002578" y="4553642"/>
              <a:ext cx="709186" cy="432288"/>
              <a:chOff x="7493876" y="2774731"/>
              <a:chExt cx="1481958" cy="894622"/>
            </a:xfrm>
          </p:grpSpPr>
          <p:sp>
            <p:nvSpPr>
              <p:cNvPr id="123" name="Freeform 122">
                <a:extLst>
                  <a:ext uri="{FF2B5EF4-FFF2-40B4-BE49-F238E27FC236}">
                    <a16:creationId xmlns:a16="http://schemas.microsoft.com/office/drawing/2014/main" id="{323ACBBF-B014-4A4A-8C27-22DDAEBB26F3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ysClr val="window" lastClr="FFFFFF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EBDC24FD-750E-DC4C-BC10-C68FEDD4822C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3BBF4BAB-5BE0-4348-B5C1-0F31618E62ED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26" name="Freeform 125">
                  <a:extLst>
                    <a:ext uri="{FF2B5EF4-FFF2-40B4-BE49-F238E27FC236}">
                      <a16:creationId xmlns:a16="http://schemas.microsoft.com/office/drawing/2014/main" id="{732CD7F3-DE06-F449-A84B-DA2FACDFAF4F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Freeform 126">
                  <a:extLst>
                    <a:ext uri="{FF2B5EF4-FFF2-40B4-BE49-F238E27FC236}">
                      <a16:creationId xmlns:a16="http://schemas.microsoft.com/office/drawing/2014/main" id="{0087325B-B233-4745-AE6C-900EFB3D8BEB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Freeform 127">
                  <a:extLst>
                    <a:ext uri="{FF2B5EF4-FFF2-40B4-BE49-F238E27FC236}">
                      <a16:creationId xmlns:a16="http://schemas.microsoft.com/office/drawing/2014/main" id="{65567E28-B08F-5F42-B29C-0DBCBDB950E1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Freeform 128">
                  <a:extLst>
                    <a:ext uri="{FF2B5EF4-FFF2-40B4-BE49-F238E27FC236}">
                      <a16:creationId xmlns:a16="http://schemas.microsoft.com/office/drawing/2014/main" id="{5E4F2006-ED68-8344-9231-922C64E8498C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rgbClr val="4472C4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49458FE4-2FEF-7249-A53D-CA350A27BB35}"/>
                </a:ext>
              </a:extLst>
            </p:cNvPr>
            <p:cNvGrpSpPr/>
            <p:nvPr/>
          </p:nvGrpSpPr>
          <p:grpSpPr>
            <a:xfrm>
              <a:off x="5012228" y="4557452"/>
              <a:ext cx="709186" cy="432288"/>
              <a:chOff x="7493876" y="2774731"/>
              <a:chExt cx="1481958" cy="894622"/>
            </a:xfrm>
          </p:grpSpPr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5003A287-5339-5247-B812-7856615FE8A5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ysClr val="window" lastClr="FFFFFF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F3B86111-7482-3B4A-A02C-28D9F99A83A4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8FA443FC-5E62-5043-9FEF-1F0608C06D64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34" name="Freeform 133">
                  <a:extLst>
                    <a:ext uri="{FF2B5EF4-FFF2-40B4-BE49-F238E27FC236}">
                      <a16:creationId xmlns:a16="http://schemas.microsoft.com/office/drawing/2014/main" id="{3A341C7B-3ABD-3944-83F2-2B44794A9982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Freeform 134">
                  <a:extLst>
                    <a:ext uri="{FF2B5EF4-FFF2-40B4-BE49-F238E27FC236}">
                      <a16:creationId xmlns:a16="http://schemas.microsoft.com/office/drawing/2014/main" id="{589A3BB9-DF7A-BD4A-8F27-4979C65976AD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Freeform 135">
                  <a:extLst>
                    <a:ext uri="{FF2B5EF4-FFF2-40B4-BE49-F238E27FC236}">
                      <a16:creationId xmlns:a16="http://schemas.microsoft.com/office/drawing/2014/main" id="{E2442A19-2E2B-5A47-B505-C10FFCFBE6AE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Freeform 136">
                  <a:extLst>
                    <a:ext uri="{FF2B5EF4-FFF2-40B4-BE49-F238E27FC236}">
                      <a16:creationId xmlns:a16="http://schemas.microsoft.com/office/drawing/2014/main" id="{DAEEADE0-91C1-0A44-864E-04B7BA4A72A7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rgbClr val="4472C4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D87895BC-A7D4-2C4D-9D1E-D1070C5DC0F1}"/>
                </a:ext>
              </a:extLst>
            </p:cNvPr>
            <p:cNvGrpSpPr/>
            <p:nvPr/>
          </p:nvGrpSpPr>
          <p:grpSpPr>
            <a:xfrm>
              <a:off x="6021878" y="4561262"/>
              <a:ext cx="709186" cy="432288"/>
              <a:chOff x="7493876" y="2774731"/>
              <a:chExt cx="1481958" cy="894622"/>
            </a:xfrm>
          </p:grpSpPr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EB4F87E0-53D2-0C4F-AC00-2B4791C4772E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ysClr val="window" lastClr="FFFFFF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D15B2BDD-8CF2-284C-8DD3-F91F90ABB48E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E4BBAA27-80C2-F04F-9D02-C64128BA5BDD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42" name="Freeform 141">
                  <a:extLst>
                    <a:ext uri="{FF2B5EF4-FFF2-40B4-BE49-F238E27FC236}">
                      <a16:creationId xmlns:a16="http://schemas.microsoft.com/office/drawing/2014/main" id="{A2C0FFF8-E516-4344-B583-392B9021B8E3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142">
                  <a:extLst>
                    <a:ext uri="{FF2B5EF4-FFF2-40B4-BE49-F238E27FC236}">
                      <a16:creationId xmlns:a16="http://schemas.microsoft.com/office/drawing/2014/main" id="{00690C3B-31B0-CE4F-9DF2-B6DBFF64E09D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Freeform 143">
                  <a:extLst>
                    <a:ext uri="{FF2B5EF4-FFF2-40B4-BE49-F238E27FC236}">
                      <a16:creationId xmlns:a16="http://schemas.microsoft.com/office/drawing/2014/main" id="{357B5E95-D26E-2444-93F7-E4C28A09E781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Freeform 144">
                  <a:extLst>
                    <a:ext uri="{FF2B5EF4-FFF2-40B4-BE49-F238E27FC236}">
                      <a16:creationId xmlns:a16="http://schemas.microsoft.com/office/drawing/2014/main" id="{0722F6AD-9B85-8140-8BB0-FBFFB0927889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rgbClr val="4472C4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71AF1F5E-1C2D-BE4E-97B0-94151BBE36C5}"/>
                </a:ext>
              </a:extLst>
            </p:cNvPr>
            <p:cNvGrpSpPr/>
            <p:nvPr/>
          </p:nvGrpSpPr>
          <p:grpSpPr>
            <a:xfrm>
              <a:off x="7042958" y="4565072"/>
              <a:ext cx="709186" cy="432288"/>
              <a:chOff x="7493876" y="2774731"/>
              <a:chExt cx="1481958" cy="894622"/>
            </a:xfrm>
          </p:grpSpPr>
          <p:sp>
            <p:nvSpPr>
              <p:cNvPr id="147" name="Freeform 146">
                <a:extLst>
                  <a:ext uri="{FF2B5EF4-FFF2-40B4-BE49-F238E27FC236}">
                    <a16:creationId xmlns:a16="http://schemas.microsoft.com/office/drawing/2014/main" id="{7EFADB82-B459-CE4F-8EB5-E185C08AE5CA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ysClr val="window" lastClr="FFFFFF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F0C9B0B3-FE11-8549-B98B-052E146CE9CF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C5E5D51D-7F8C-354E-835B-0E724B4949EA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50" name="Freeform 149">
                  <a:extLst>
                    <a:ext uri="{FF2B5EF4-FFF2-40B4-BE49-F238E27FC236}">
                      <a16:creationId xmlns:a16="http://schemas.microsoft.com/office/drawing/2014/main" id="{3288AD48-E06A-2447-913A-D8FC0EBA5245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Freeform 150">
                  <a:extLst>
                    <a:ext uri="{FF2B5EF4-FFF2-40B4-BE49-F238E27FC236}">
                      <a16:creationId xmlns:a16="http://schemas.microsoft.com/office/drawing/2014/main" id="{3C545C3A-0101-4442-ADE9-6630AA535BEF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Freeform 151">
                  <a:extLst>
                    <a:ext uri="{FF2B5EF4-FFF2-40B4-BE49-F238E27FC236}">
                      <a16:creationId xmlns:a16="http://schemas.microsoft.com/office/drawing/2014/main" id="{3C0E5561-EF75-274E-AAE3-A39721B54BDD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Freeform 152">
                  <a:extLst>
                    <a:ext uri="{FF2B5EF4-FFF2-40B4-BE49-F238E27FC236}">
                      <a16:creationId xmlns:a16="http://schemas.microsoft.com/office/drawing/2014/main" id="{A6340C30-DEF4-F041-B2AD-EFEEEC697E93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rgbClr val="4472C4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6E2485A1-2D5B-124B-861A-4CBCF2FE8B96}"/>
                </a:ext>
              </a:extLst>
            </p:cNvPr>
            <p:cNvGrpSpPr/>
            <p:nvPr/>
          </p:nvGrpSpPr>
          <p:grpSpPr>
            <a:xfrm>
              <a:off x="8064038" y="4568882"/>
              <a:ext cx="709186" cy="432288"/>
              <a:chOff x="7493876" y="2774731"/>
              <a:chExt cx="1481958" cy="894622"/>
            </a:xfrm>
          </p:grpSpPr>
          <p:sp>
            <p:nvSpPr>
              <p:cNvPr id="155" name="Freeform 154">
                <a:extLst>
                  <a:ext uri="{FF2B5EF4-FFF2-40B4-BE49-F238E27FC236}">
                    <a16:creationId xmlns:a16="http://schemas.microsoft.com/office/drawing/2014/main" id="{CA6F12DD-EEDC-0F42-A2AE-04A91A87B26F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ysClr val="window" lastClr="FFFFFF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77BE86B5-974F-EE41-9169-5AECBDC8EB79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FEDE535C-18B3-314E-838D-180248CB32F9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58" name="Freeform 157">
                  <a:extLst>
                    <a:ext uri="{FF2B5EF4-FFF2-40B4-BE49-F238E27FC236}">
                      <a16:creationId xmlns:a16="http://schemas.microsoft.com/office/drawing/2014/main" id="{EB688B68-14A2-0245-B8A6-958DC1C3834E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Freeform 158">
                  <a:extLst>
                    <a:ext uri="{FF2B5EF4-FFF2-40B4-BE49-F238E27FC236}">
                      <a16:creationId xmlns:a16="http://schemas.microsoft.com/office/drawing/2014/main" id="{610DBBA3-B9FA-0349-BE43-1ECDDA87EAAD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0" name="Freeform 159">
                  <a:extLst>
                    <a:ext uri="{FF2B5EF4-FFF2-40B4-BE49-F238E27FC236}">
                      <a16:creationId xmlns:a16="http://schemas.microsoft.com/office/drawing/2014/main" id="{E865CABE-DB44-BA41-BF46-DE5747CFC32D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Freeform 160">
                  <a:extLst>
                    <a:ext uri="{FF2B5EF4-FFF2-40B4-BE49-F238E27FC236}">
                      <a16:creationId xmlns:a16="http://schemas.microsoft.com/office/drawing/2014/main" id="{F89CA9F7-306D-5A46-9011-FE9B65B8DB56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rgbClr val="4472C4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410" name="TextBox 409">
            <a:extLst>
              <a:ext uri="{FF2B5EF4-FFF2-40B4-BE49-F238E27FC236}">
                <a16:creationId xmlns:a16="http://schemas.microsoft.com/office/drawing/2014/main" id="{4C007CF7-3FE5-6344-90C9-A35F54450360}"/>
              </a:ext>
            </a:extLst>
          </p:cNvPr>
          <p:cNvSpPr txBox="1"/>
          <p:nvPr/>
        </p:nvSpPr>
        <p:spPr>
          <a:xfrm>
            <a:off x="6268849" y="4682940"/>
            <a:ext cx="726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firewall</a:t>
            </a:r>
          </a:p>
        </p:txBody>
      </p:sp>
      <p:sp>
        <p:nvSpPr>
          <p:cNvPr id="411" name="TextBox 410">
            <a:extLst>
              <a:ext uri="{FF2B5EF4-FFF2-40B4-BE49-F238E27FC236}">
                <a16:creationId xmlns:a16="http://schemas.microsoft.com/office/drawing/2014/main" id="{C9AEE6FA-2F78-E14F-83EC-BCC3589C6F4A}"/>
              </a:ext>
            </a:extLst>
          </p:cNvPr>
          <p:cNvSpPr txBox="1"/>
          <p:nvPr/>
        </p:nvSpPr>
        <p:spPr>
          <a:xfrm>
            <a:off x="7107049" y="4692465"/>
            <a:ext cx="1034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data center</a:t>
            </a:r>
          </a:p>
        </p:txBody>
      </p:sp>
      <p:sp>
        <p:nvSpPr>
          <p:cNvPr id="414" name="TextBox 413">
            <a:extLst>
              <a:ext uri="{FF2B5EF4-FFF2-40B4-BE49-F238E27FC236}">
                <a16:creationId xmlns:a16="http://schemas.microsoft.com/office/drawing/2014/main" id="{D0001E65-15E6-8341-8364-73C74515B9F4}"/>
              </a:ext>
            </a:extLst>
          </p:cNvPr>
          <p:cNvSpPr txBox="1"/>
          <p:nvPr/>
        </p:nvSpPr>
        <p:spPr>
          <a:xfrm>
            <a:off x="5281287" y="4658753"/>
            <a:ext cx="510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WiFi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211B725-4588-7D4B-B4E6-5279C4C34825}"/>
              </a:ext>
            </a:extLst>
          </p:cNvPr>
          <p:cNvGrpSpPr/>
          <p:nvPr/>
        </p:nvGrpSpPr>
        <p:grpSpPr>
          <a:xfrm>
            <a:off x="7742903" y="516194"/>
            <a:ext cx="4350774" cy="5515896"/>
            <a:chOff x="7742903" y="516194"/>
            <a:chExt cx="4350774" cy="5515896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0BCF4065-35EF-7C43-8B8F-F9FBB4826465}"/>
                </a:ext>
              </a:extLst>
            </p:cNvPr>
            <p:cNvSpPr/>
            <p:nvPr/>
          </p:nvSpPr>
          <p:spPr>
            <a:xfrm>
              <a:off x="7742903" y="516194"/>
              <a:ext cx="4350774" cy="5515896"/>
            </a:xfrm>
            <a:custGeom>
              <a:avLst/>
              <a:gdLst>
                <a:gd name="connsiteX0" fmla="*/ 0 w 4350774"/>
                <a:gd name="connsiteY0" fmla="*/ 0 h 5515896"/>
                <a:gd name="connsiteX1" fmla="*/ 58994 w 4350774"/>
                <a:gd name="connsiteY1" fmla="*/ 2875935 h 5515896"/>
                <a:gd name="connsiteX2" fmla="*/ 781665 w 4350774"/>
                <a:gd name="connsiteY2" fmla="*/ 3569109 h 5515896"/>
                <a:gd name="connsiteX3" fmla="*/ 840658 w 4350774"/>
                <a:gd name="connsiteY3" fmla="*/ 5515896 h 5515896"/>
                <a:gd name="connsiteX4" fmla="*/ 4350774 w 4350774"/>
                <a:gd name="connsiteY4" fmla="*/ 5501148 h 5515896"/>
                <a:gd name="connsiteX5" fmla="*/ 4247536 w 4350774"/>
                <a:gd name="connsiteY5" fmla="*/ 0 h 5515896"/>
                <a:gd name="connsiteX6" fmla="*/ 0 w 4350774"/>
                <a:gd name="connsiteY6" fmla="*/ 0 h 551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50774" h="5515896">
                  <a:moveTo>
                    <a:pt x="0" y="0"/>
                  </a:moveTo>
                  <a:lnTo>
                    <a:pt x="58994" y="2875935"/>
                  </a:lnTo>
                  <a:lnTo>
                    <a:pt x="781665" y="3569109"/>
                  </a:lnTo>
                  <a:lnTo>
                    <a:pt x="840658" y="5515896"/>
                  </a:lnTo>
                  <a:lnTo>
                    <a:pt x="4350774" y="5501148"/>
                  </a:lnTo>
                  <a:lnTo>
                    <a:pt x="42475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EF416A8-32E0-8F43-80D1-DDDF84CFB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86944" y="1538624"/>
              <a:ext cx="3518107" cy="37995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186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35921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802.11 frame: addressing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24" name="Text Box 12">
            <a:extLst>
              <a:ext uri="{FF2B5EF4-FFF2-40B4-BE49-F238E27FC236}">
                <a16:creationId xmlns:a16="http://schemas.microsoft.com/office/drawing/2014/main" id="{EB802AA9-5C9F-1F41-8DAA-4DADB50C3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0908" y="1240482"/>
            <a:ext cx="314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2</a:t>
            </a:r>
          </a:p>
        </p:txBody>
      </p:sp>
      <p:sp>
        <p:nvSpPr>
          <p:cNvPr id="125" name="Text Box 13">
            <a:extLst>
              <a:ext uri="{FF2B5EF4-FFF2-40B4-BE49-F238E27FC236}">
                <a16:creationId xmlns:a16="http://schemas.microsoft.com/office/drawing/2014/main" id="{976031FD-0DE5-5B4A-80BD-BD79CEF9A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2908" y="1240482"/>
            <a:ext cx="314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2</a:t>
            </a:r>
          </a:p>
        </p:txBody>
      </p:sp>
      <p:sp>
        <p:nvSpPr>
          <p:cNvPr id="126" name="Text Box 14">
            <a:extLst>
              <a:ext uri="{FF2B5EF4-FFF2-40B4-BE49-F238E27FC236}">
                <a16:creationId xmlns:a16="http://schemas.microsoft.com/office/drawing/2014/main" id="{FC24CF30-0DB1-DC4B-A5A5-09191098D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7308" y="1240482"/>
            <a:ext cx="314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6</a:t>
            </a:r>
          </a:p>
        </p:txBody>
      </p:sp>
      <p:sp>
        <p:nvSpPr>
          <p:cNvPr id="127" name="Text Box 15">
            <a:extLst>
              <a:ext uri="{FF2B5EF4-FFF2-40B4-BE49-F238E27FC236}">
                <a16:creationId xmlns:a16="http://schemas.microsoft.com/office/drawing/2014/main" id="{061DB4A9-0D08-7F4F-A90E-91ADB310D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9308" y="1240482"/>
            <a:ext cx="314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6</a:t>
            </a:r>
          </a:p>
        </p:txBody>
      </p:sp>
      <p:sp>
        <p:nvSpPr>
          <p:cNvPr id="128" name="Text Box 16">
            <a:extLst>
              <a:ext uri="{FF2B5EF4-FFF2-40B4-BE49-F238E27FC236}">
                <a16:creationId xmlns:a16="http://schemas.microsoft.com/office/drawing/2014/main" id="{2D692E38-D5F5-884C-8D26-3DC54A227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7508" y="1240482"/>
            <a:ext cx="314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6</a:t>
            </a:r>
          </a:p>
        </p:txBody>
      </p:sp>
      <p:sp>
        <p:nvSpPr>
          <p:cNvPr id="129" name="Text Box 17">
            <a:extLst>
              <a:ext uri="{FF2B5EF4-FFF2-40B4-BE49-F238E27FC236}">
                <a16:creationId xmlns:a16="http://schemas.microsoft.com/office/drawing/2014/main" id="{2E76FE38-B6C0-E94A-A8BE-2F6C0BAB0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5708" y="1240482"/>
            <a:ext cx="314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2</a:t>
            </a:r>
          </a:p>
        </p:txBody>
      </p:sp>
      <p:sp>
        <p:nvSpPr>
          <p:cNvPr id="130" name="Text Box 18">
            <a:extLst>
              <a:ext uri="{FF2B5EF4-FFF2-40B4-BE49-F238E27FC236}">
                <a16:creationId xmlns:a16="http://schemas.microsoft.com/office/drawing/2014/main" id="{32F7DF4E-4B6B-D24E-83B6-A37375234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1796" y="1243396"/>
            <a:ext cx="314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6</a:t>
            </a:r>
          </a:p>
        </p:txBody>
      </p:sp>
      <p:sp>
        <p:nvSpPr>
          <p:cNvPr id="131" name="Text Box 19">
            <a:extLst>
              <a:ext uri="{FF2B5EF4-FFF2-40B4-BE49-F238E27FC236}">
                <a16:creationId xmlns:a16="http://schemas.microsoft.com/office/drawing/2014/main" id="{388E12FB-1C38-A247-889D-979C81640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9708" y="1240482"/>
            <a:ext cx="10278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0 - 2312</a:t>
            </a:r>
          </a:p>
        </p:txBody>
      </p:sp>
      <p:sp>
        <p:nvSpPr>
          <p:cNvPr id="132" name="Text Box 20">
            <a:extLst>
              <a:ext uri="{FF2B5EF4-FFF2-40B4-BE49-F238E27FC236}">
                <a16:creationId xmlns:a16="http://schemas.microsoft.com/office/drawing/2014/main" id="{18BB5749-AEFF-2549-A25A-F61CA6314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7496" y="1240118"/>
            <a:ext cx="314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4</a:t>
            </a:r>
          </a:p>
        </p:txBody>
      </p:sp>
      <p:sp>
        <p:nvSpPr>
          <p:cNvPr id="137" name="Text Box 55">
            <a:extLst>
              <a:ext uri="{FF2B5EF4-FFF2-40B4-BE49-F238E27FC236}">
                <a16:creationId xmlns:a16="http://schemas.microsoft.com/office/drawing/2014/main" id="{8AFA0209-7D36-5C40-9653-C3B23F499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850" y="3375310"/>
            <a:ext cx="3390721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C00000"/>
                </a:solidFill>
                <a:latin typeface="+mn-lt"/>
              </a:rPr>
              <a:t>Address 1: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MAC address of wireless host or AP  to receive this frame</a:t>
            </a:r>
          </a:p>
        </p:txBody>
      </p:sp>
      <p:sp>
        <p:nvSpPr>
          <p:cNvPr id="140" name="Text Box 58">
            <a:extLst>
              <a:ext uri="{FF2B5EF4-FFF2-40B4-BE49-F238E27FC236}">
                <a16:creationId xmlns:a16="http://schemas.microsoft.com/office/drawing/2014/main" id="{1149C5E4-EC40-194B-B404-ED6C93E0F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841" y="3388845"/>
            <a:ext cx="3235902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C00000"/>
                </a:solidFill>
                <a:latin typeface="+mn-lt"/>
              </a:rPr>
              <a:t>Address 4: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used only in ad hoc mode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AF74D66-AC0A-4948-956A-137D269B89FE}"/>
              </a:ext>
            </a:extLst>
          </p:cNvPr>
          <p:cNvGrpSpPr/>
          <p:nvPr/>
        </p:nvGrpSpPr>
        <p:grpSpPr>
          <a:xfrm>
            <a:off x="1939636" y="1546513"/>
            <a:ext cx="8091055" cy="854364"/>
            <a:chOff x="1981199" y="2322368"/>
            <a:chExt cx="8091055" cy="85436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5229BFC-8C9D-5341-AFF9-493C1C33ECA0}"/>
                </a:ext>
              </a:extLst>
            </p:cNvPr>
            <p:cNvSpPr/>
            <p:nvPr/>
          </p:nvSpPr>
          <p:spPr>
            <a:xfrm>
              <a:off x="1981199" y="2369127"/>
              <a:ext cx="8091055" cy="748146"/>
            </a:xfrm>
            <a:prstGeom prst="rect">
              <a:avLst/>
            </a:prstGeom>
            <a:solidFill>
              <a:srgbClr val="37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767F13F-1490-C040-9619-96164A9D583F}"/>
                </a:ext>
              </a:extLst>
            </p:cNvPr>
            <p:cNvCxnSpPr/>
            <p:nvPr/>
          </p:nvCxnSpPr>
          <p:spPr>
            <a:xfrm>
              <a:off x="2826327" y="2341418"/>
              <a:ext cx="0" cy="80356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6AA45C04-3EEC-A54A-B447-129E48EA93A7}"/>
                </a:ext>
              </a:extLst>
            </p:cNvPr>
            <p:cNvCxnSpPr/>
            <p:nvPr/>
          </p:nvCxnSpPr>
          <p:spPr>
            <a:xfrm>
              <a:off x="3674052" y="2369993"/>
              <a:ext cx="0" cy="80356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930F2417-8AA1-B34D-BAED-58697FAA172F}"/>
                </a:ext>
              </a:extLst>
            </p:cNvPr>
            <p:cNvCxnSpPr/>
            <p:nvPr/>
          </p:nvCxnSpPr>
          <p:spPr>
            <a:xfrm>
              <a:off x="4515427" y="2373168"/>
              <a:ext cx="0" cy="80356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68036314-22EF-A546-8B34-64A33BD2787D}"/>
                </a:ext>
              </a:extLst>
            </p:cNvPr>
            <p:cNvCxnSpPr/>
            <p:nvPr/>
          </p:nvCxnSpPr>
          <p:spPr>
            <a:xfrm>
              <a:off x="5347277" y="2360468"/>
              <a:ext cx="0" cy="80356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34173DD-F5BD-B547-999E-4FA4E0302BE7}"/>
                </a:ext>
              </a:extLst>
            </p:cNvPr>
            <p:cNvCxnSpPr/>
            <p:nvPr/>
          </p:nvCxnSpPr>
          <p:spPr>
            <a:xfrm>
              <a:off x="6185477" y="2347768"/>
              <a:ext cx="0" cy="80356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2CC004E3-DD67-494B-96F9-992882A2BB95}"/>
                </a:ext>
              </a:extLst>
            </p:cNvPr>
            <p:cNvCxnSpPr/>
            <p:nvPr/>
          </p:nvCxnSpPr>
          <p:spPr>
            <a:xfrm>
              <a:off x="7023677" y="2335068"/>
              <a:ext cx="0" cy="80356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C4A59E-2798-E14B-8864-897D2A4077AB}"/>
                </a:ext>
              </a:extLst>
            </p:cNvPr>
            <p:cNvCxnSpPr/>
            <p:nvPr/>
          </p:nvCxnSpPr>
          <p:spPr>
            <a:xfrm>
              <a:off x="7861877" y="2322368"/>
              <a:ext cx="0" cy="80356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55D32E6D-CD0F-B947-BECB-0BB4432C2069}"/>
                </a:ext>
              </a:extLst>
            </p:cNvPr>
            <p:cNvCxnSpPr/>
            <p:nvPr/>
          </p:nvCxnSpPr>
          <p:spPr>
            <a:xfrm>
              <a:off x="9236652" y="2369993"/>
              <a:ext cx="0" cy="80356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Rectangle 3">
            <a:extLst>
              <a:ext uri="{FF2B5EF4-FFF2-40B4-BE49-F238E27FC236}">
                <a16:creationId xmlns:a16="http://schemas.microsoft.com/office/drawing/2014/main" id="{19FB91BB-3917-6C4C-A950-F94A76A4F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3485" y="1672504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charset="0"/>
              </a:rPr>
              <a:t>frame</a:t>
            </a:r>
          </a:p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charset="0"/>
              </a:rPr>
              <a:t>control</a:t>
            </a:r>
          </a:p>
        </p:txBody>
      </p:sp>
      <p:sp>
        <p:nvSpPr>
          <p:cNvPr id="116" name="Rectangle 4">
            <a:extLst>
              <a:ext uri="{FF2B5EF4-FFF2-40B4-BE49-F238E27FC236}">
                <a16:creationId xmlns:a16="http://schemas.microsoft.com/office/drawing/2014/main" id="{F3F7D97F-8B3D-E248-8ED4-6A7E4027C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3520" y="1672504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charset="0"/>
              </a:rPr>
              <a:t>duration</a:t>
            </a:r>
          </a:p>
        </p:txBody>
      </p:sp>
      <p:sp>
        <p:nvSpPr>
          <p:cNvPr id="117" name="Rectangle 5">
            <a:extLst>
              <a:ext uri="{FF2B5EF4-FFF2-40B4-BE49-F238E27FC236}">
                <a16:creationId xmlns:a16="http://schemas.microsoft.com/office/drawing/2014/main" id="{91218FF9-7C58-A646-B5C2-DE83E6B62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9430" y="1672504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charset="0"/>
              </a:rPr>
              <a:t>address</a:t>
            </a:r>
          </a:p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charset="0"/>
              </a:rPr>
              <a:t>1</a:t>
            </a:r>
          </a:p>
        </p:txBody>
      </p:sp>
      <p:sp>
        <p:nvSpPr>
          <p:cNvPr id="118" name="Rectangle 6">
            <a:extLst>
              <a:ext uri="{FF2B5EF4-FFF2-40B4-BE49-F238E27FC236}">
                <a16:creationId xmlns:a16="http://schemas.microsoft.com/office/drawing/2014/main" id="{D7D7633B-DBB6-0847-9C11-53C1398BA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7630" y="1672504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charset="0"/>
              </a:rPr>
              <a:t>address</a:t>
            </a:r>
          </a:p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charset="0"/>
              </a:rPr>
              <a:t>2</a:t>
            </a:r>
          </a:p>
        </p:txBody>
      </p:sp>
      <p:sp>
        <p:nvSpPr>
          <p:cNvPr id="119" name="Rectangle 7">
            <a:extLst>
              <a:ext uri="{FF2B5EF4-FFF2-40B4-BE49-F238E27FC236}">
                <a16:creationId xmlns:a16="http://schemas.microsoft.com/office/drawing/2014/main" id="{E39443BA-2E24-114F-85CB-5CA6A7DF1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2230" y="1672504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charset="0"/>
              </a:rPr>
              <a:t>address</a:t>
            </a:r>
          </a:p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charset="0"/>
              </a:rPr>
              <a:t>4</a:t>
            </a:r>
          </a:p>
        </p:txBody>
      </p:sp>
      <p:sp>
        <p:nvSpPr>
          <p:cNvPr id="120" name="Rectangle 8">
            <a:extLst>
              <a:ext uri="{FF2B5EF4-FFF2-40B4-BE49-F238E27FC236}">
                <a16:creationId xmlns:a16="http://schemas.microsoft.com/office/drawing/2014/main" id="{5B42CCAD-488D-4840-9DA3-9D221E25A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5830" y="1672504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charset="0"/>
              </a:rPr>
              <a:t>address</a:t>
            </a:r>
          </a:p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charset="0"/>
              </a:rPr>
              <a:t>3</a:t>
            </a:r>
          </a:p>
        </p:txBody>
      </p:sp>
      <p:sp>
        <p:nvSpPr>
          <p:cNvPr id="121" name="Rectangle 9">
            <a:extLst>
              <a:ext uri="{FF2B5EF4-FFF2-40B4-BE49-F238E27FC236}">
                <a16:creationId xmlns:a16="http://schemas.microsoft.com/office/drawing/2014/main" id="{5ABA6D97-54D1-3B48-8E35-4BD2C716F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4030" y="1672504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122" name="Rectangle 10">
            <a:extLst>
              <a:ext uri="{FF2B5EF4-FFF2-40B4-BE49-F238E27FC236}">
                <a16:creationId xmlns:a16="http://schemas.microsoft.com/office/drawing/2014/main" id="{B26FE9E4-8E06-0D45-A2FC-D385D56A7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0430" y="1672504"/>
            <a:ext cx="137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charset="0"/>
              </a:rPr>
              <a:t>payload</a:t>
            </a:r>
          </a:p>
        </p:txBody>
      </p:sp>
      <p:sp>
        <p:nvSpPr>
          <p:cNvPr id="123" name="Rectangle 11">
            <a:extLst>
              <a:ext uri="{FF2B5EF4-FFF2-40B4-BE49-F238E27FC236}">
                <a16:creationId xmlns:a16="http://schemas.microsoft.com/office/drawing/2014/main" id="{99410C58-51A8-2F4C-AAF8-53D3A0A09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2030" y="1672504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charset="0"/>
              </a:rPr>
              <a:t>CRC</a:t>
            </a:r>
          </a:p>
        </p:txBody>
      </p:sp>
      <p:sp>
        <p:nvSpPr>
          <p:cNvPr id="133" name="Text Box 21">
            <a:extLst>
              <a:ext uri="{FF2B5EF4-FFF2-40B4-BE49-F238E27FC236}">
                <a16:creationId xmlns:a16="http://schemas.microsoft.com/office/drawing/2014/main" id="{42BF6590-B2B6-1548-BA6F-9A4B4FEF9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2992" y="1705119"/>
            <a:ext cx="857927" cy="54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0"/>
              </a:rPr>
              <a:t>seq</a:t>
            </a:r>
          </a:p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0"/>
              </a:rPr>
              <a:t>control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1E041B5-9738-A742-BCFC-9F35F63D2AE4}"/>
              </a:ext>
            </a:extLst>
          </p:cNvPr>
          <p:cNvGrpSpPr/>
          <p:nvPr/>
        </p:nvGrpSpPr>
        <p:grpSpPr>
          <a:xfrm>
            <a:off x="1873822" y="2507673"/>
            <a:ext cx="3199209" cy="3495460"/>
            <a:chOff x="1873822" y="2507673"/>
            <a:chExt cx="3199209" cy="3495460"/>
          </a:xfrm>
        </p:grpSpPr>
        <p:sp>
          <p:nvSpPr>
            <p:cNvPr id="134" name="Text Box 52">
              <a:extLst>
                <a:ext uri="{FF2B5EF4-FFF2-40B4-BE49-F238E27FC236}">
                  <a16:creationId xmlns:a16="http://schemas.microsoft.com/office/drawing/2014/main" id="{F97A879F-B7E1-CE4E-8035-D753916E84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3822" y="4913604"/>
              <a:ext cx="3199209" cy="1089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C00000"/>
                  </a:solidFill>
                  <a:latin typeface="+mn-lt"/>
                </a:rPr>
                <a:t>Address 2: </a:t>
              </a:r>
              <a:r>
                <a:rPr lang="en-US" sz="2400" dirty="0">
                  <a:solidFill>
                    <a:srgbClr val="000000"/>
                  </a:solidFill>
                  <a:latin typeface="+mn-lt"/>
                </a:rPr>
                <a:t>MAC address</a:t>
              </a:r>
            </a:p>
            <a:p>
              <a:pPr algn="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000000"/>
                  </a:solidFill>
                  <a:latin typeface="+mn-lt"/>
                </a:rPr>
                <a:t>of wireless host or AP </a:t>
              </a:r>
            </a:p>
            <a:p>
              <a:pPr algn="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000000"/>
                  </a:solidFill>
                  <a:latin typeface="+mn-lt"/>
                </a:rPr>
                <a:t>transmitting this frame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1320556-572C-904C-8890-04AFCC19201A}"/>
                </a:ext>
              </a:extLst>
            </p:cNvPr>
            <p:cNvCxnSpPr>
              <a:cxnSpLocks/>
            </p:cNvCxnSpPr>
            <p:nvPr/>
          </p:nvCxnSpPr>
          <p:spPr>
            <a:xfrm>
              <a:off x="4904509" y="2507673"/>
              <a:ext cx="0" cy="249381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9AAB3E1-AF2C-8D47-847E-1949D73810EB}"/>
              </a:ext>
            </a:extLst>
          </p:cNvPr>
          <p:cNvGrpSpPr/>
          <p:nvPr/>
        </p:nvGrpSpPr>
        <p:grpSpPr>
          <a:xfrm>
            <a:off x="5552352" y="2500745"/>
            <a:ext cx="3854882" cy="3077369"/>
            <a:chOff x="5552352" y="2500745"/>
            <a:chExt cx="3854882" cy="3077369"/>
          </a:xfrm>
        </p:grpSpPr>
        <p:sp>
          <p:nvSpPr>
            <p:cNvPr id="139" name="Text Box 57">
              <a:extLst>
                <a:ext uri="{FF2B5EF4-FFF2-40B4-BE49-F238E27FC236}">
                  <a16:creationId xmlns:a16="http://schemas.microsoft.com/office/drawing/2014/main" id="{1DD1FB07-4CE6-6A40-AF67-3866E5A19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2352" y="4488585"/>
              <a:ext cx="3854882" cy="1089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C00000"/>
                  </a:solidFill>
                  <a:latin typeface="+mn-lt"/>
                </a:rPr>
                <a:t>Address 3: </a:t>
              </a:r>
              <a:r>
                <a:rPr lang="en-US" sz="2400" dirty="0">
                  <a:solidFill>
                    <a:srgbClr val="000000"/>
                  </a:solidFill>
                  <a:latin typeface="+mn-lt"/>
                </a:rPr>
                <a:t>MAC address of router interface to which AP is attached</a:t>
              </a:r>
            </a:p>
          </p:txBody>
        </p: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FEAC2366-7D3C-584C-B185-DBF8143021CB}"/>
                </a:ext>
              </a:extLst>
            </p:cNvPr>
            <p:cNvCxnSpPr/>
            <p:nvPr/>
          </p:nvCxnSpPr>
          <p:spPr>
            <a:xfrm>
              <a:off x="5708072" y="2500745"/>
              <a:ext cx="0" cy="198120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C990687-2977-D243-A059-3ABE1E9EFB59}"/>
              </a:ext>
            </a:extLst>
          </p:cNvPr>
          <p:cNvCxnSpPr/>
          <p:nvPr/>
        </p:nvCxnSpPr>
        <p:spPr>
          <a:xfrm>
            <a:off x="7426036" y="2521527"/>
            <a:ext cx="0" cy="85898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CEE2B4BE-9FE0-934B-A00D-AA5706A4320B}"/>
              </a:ext>
            </a:extLst>
          </p:cNvPr>
          <p:cNvCxnSpPr/>
          <p:nvPr/>
        </p:nvCxnSpPr>
        <p:spPr>
          <a:xfrm>
            <a:off x="3990109" y="2514600"/>
            <a:ext cx="0" cy="85898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05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35921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802.11 frame: addressing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53" name="Oval 3">
            <a:extLst>
              <a:ext uri="{FF2B5EF4-FFF2-40B4-BE49-F238E27FC236}">
                <a16:creationId xmlns:a16="http://schemas.microsoft.com/office/drawing/2014/main" id="{B7A96E68-A308-AB4B-BFE7-480796548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606" y="1243734"/>
            <a:ext cx="2454275" cy="2374900"/>
          </a:xfrm>
          <a:prstGeom prst="ellipse">
            <a:avLst/>
          </a:prstGeom>
          <a:solidFill>
            <a:srgbClr val="9AE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54" name="Line 23">
            <a:extLst>
              <a:ext uri="{FF2B5EF4-FFF2-40B4-BE49-F238E27FC236}">
                <a16:creationId xmlns:a16="http://schemas.microsoft.com/office/drawing/2014/main" id="{CF0F70EE-5942-ED42-A710-11B04F52B642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3218" y="2756622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55" name="Line 25">
            <a:extLst>
              <a:ext uri="{FF2B5EF4-FFF2-40B4-BE49-F238E27FC236}">
                <a16:creationId xmlns:a16="http://schemas.microsoft.com/office/drawing/2014/main" id="{FB9261F9-19E3-3F45-A421-E07670FFAD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89618" y="2299422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56" name="Group 26">
            <a:extLst>
              <a:ext uri="{FF2B5EF4-FFF2-40B4-BE49-F238E27FC236}">
                <a16:creationId xmlns:a16="http://schemas.microsoft.com/office/drawing/2014/main" id="{98651068-8E3D-424E-841A-8FC5D31E7DCB}"/>
              </a:ext>
            </a:extLst>
          </p:cNvPr>
          <p:cNvGrpSpPr>
            <a:grpSpLocks/>
          </p:cNvGrpSpPr>
          <p:nvPr/>
        </p:nvGrpSpPr>
        <p:grpSpPr bwMode="auto">
          <a:xfrm>
            <a:off x="7751618" y="1461222"/>
            <a:ext cx="2362200" cy="1762125"/>
            <a:chOff x="3744" y="1392"/>
            <a:chExt cx="1488" cy="1110"/>
          </a:xfrm>
        </p:grpSpPr>
        <p:sp>
          <p:nvSpPr>
            <p:cNvPr id="157" name="Freeform 27">
              <a:extLst>
                <a:ext uri="{FF2B5EF4-FFF2-40B4-BE49-F238E27FC236}">
                  <a16:creationId xmlns:a16="http://schemas.microsoft.com/office/drawing/2014/main" id="{595F32E8-46BF-C049-B7C7-F4B1041C6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8" name="Text Box 28">
              <a:extLst>
                <a:ext uri="{FF2B5EF4-FFF2-40B4-BE49-F238E27FC236}">
                  <a16:creationId xmlns:a16="http://schemas.microsoft.com/office/drawing/2014/main" id="{4AB99EA9-F357-9548-B945-07E6DF27BE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1776"/>
              <a:ext cx="60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Internet</a:t>
              </a:r>
            </a:p>
          </p:txBody>
        </p:sp>
      </p:grpSp>
      <p:sp>
        <p:nvSpPr>
          <p:cNvPr id="175" name="Text Box 90">
            <a:extLst>
              <a:ext uri="{FF2B5EF4-FFF2-40B4-BE49-F238E27FC236}">
                <a16:creationId xmlns:a16="http://schemas.microsoft.com/office/drawing/2014/main" id="{A047F41D-21DF-1444-AE83-8E520251A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9018" y="2375622"/>
            <a:ext cx="4794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H1</a:t>
            </a:r>
          </a:p>
        </p:txBody>
      </p:sp>
      <p:sp>
        <p:nvSpPr>
          <p:cNvPr id="176" name="Text Box 93">
            <a:extLst>
              <a:ext uri="{FF2B5EF4-FFF2-40B4-BE49-F238E27FC236}">
                <a16:creationId xmlns:a16="http://schemas.microsoft.com/office/drawing/2014/main" id="{6162A70C-059D-A34A-A4F8-748DEDB31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9343" y="2404197"/>
            <a:ext cx="4794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R1</a:t>
            </a:r>
          </a:p>
        </p:txBody>
      </p:sp>
      <p:grpSp>
        <p:nvGrpSpPr>
          <p:cNvPr id="235" name="Group 361">
            <a:extLst>
              <a:ext uri="{FF2B5EF4-FFF2-40B4-BE49-F238E27FC236}">
                <a16:creationId xmlns:a16="http://schemas.microsoft.com/office/drawing/2014/main" id="{AB253F13-6F20-9B48-99C2-8CFAB9B9621B}"/>
              </a:ext>
            </a:extLst>
          </p:cNvPr>
          <p:cNvGrpSpPr>
            <a:grpSpLocks/>
          </p:cNvGrpSpPr>
          <p:nvPr/>
        </p:nvGrpSpPr>
        <p:grpSpPr bwMode="auto">
          <a:xfrm>
            <a:off x="5043343" y="2262909"/>
            <a:ext cx="762000" cy="663575"/>
            <a:chOff x="2967" y="478"/>
            <a:chExt cx="788" cy="625"/>
          </a:xfrm>
        </p:grpSpPr>
        <p:pic>
          <p:nvPicPr>
            <p:cNvPr id="236" name="Picture 358" descr="access_point_stylized_small">
              <a:extLst>
                <a:ext uri="{FF2B5EF4-FFF2-40B4-BE49-F238E27FC236}">
                  <a16:creationId xmlns:a16="http://schemas.microsoft.com/office/drawing/2014/main" id="{D8C6CEEA-B59C-7440-A2B8-1739DCE477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7" name="Picture 360" descr="antenna_radiation_stylized">
              <a:extLst>
                <a:ext uri="{FF2B5EF4-FFF2-40B4-BE49-F238E27FC236}">
                  <a16:creationId xmlns:a16="http://schemas.microsoft.com/office/drawing/2014/main" id="{BA954DF7-8433-CE47-9A43-1EE15247B5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8" name="Group 356">
            <a:extLst>
              <a:ext uri="{FF2B5EF4-FFF2-40B4-BE49-F238E27FC236}">
                <a16:creationId xmlns:a16="http://schemas.microsoft.com/office/drawing/2014/main" id="{F8DDEC3C-1463-5049-B71D-D1BE466265B6}"/>
              </a:ext>
            </a:extLst>
          </p:cNvPr>
          <p:cNvGrpSpPr>
            <a:grpSpLocks/>
          </p:cNvGrpSpPr>
          <p:nvPr/>
        </p:nvGrpSpPr>
        <p:grpSpPr bwMode="auto">
          <a:xfrm>
            <a:off x="3641581" y="1826347"/>
            <a:ext cx="609600" cy="598487"/>
            <a:chOff x="313" y="1497"/>
            <a:chExt cx="1152" cy="1014"/>
          </a:xfrm>
        </p:grpSpPr>
        <p:pic>
          <p:nvPicPr>
            <p:cNvPr id="239" name="Picture 354" descr="laptop_stylized_small">
              <a:extLst>
                <a:ext uri="{FF2B5EF4-FFF2-40B4-BE49-F238E27FC236}">
                  <a16:creationId xmlns:a16="http://schemas.microsoft.com/office/drawing/2014/main" id="{41223405-6AE5-D043-BD4D-754C2C6C75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0" name="Picture 355" descr="antenna_stylized">
              <a:extLst>
                <a:ext uri="{FF2B5EF4-FFF2-40B4-BE49-F238E27FC236}">
                  <a16:creationId xmlns:a16="http://schemas.microsoft.com/office/drawing/2014/main" id="{599C7169-19C2-D445-B264-3F99F48592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1" name="Group 356">
            <a:extLst>
              <a:ext uri="{FF2B5EF4-FFF2-40B4-BE49-F238E27FC236}">
                <a16:creationId xmlns:a16="http://schemas.microsoft.com/office/drawing/2014/main" id="{F4AC70A4-8006-0644-AD0C-79A8B7F00630}"/>
              </a:ext>
            </a:extLst>
          </p:cNvPr>
          <p:cNvGrpSpPr>
            <a:grpSpLocks/>
          </p:cNvGrpSpPr>
          <p:nvPr/>
        </p:nvGrpSpPr>
        <p:grpSpPr bwMode="auto">
          <a:xfrm>
            <a:off x="4606781" y="1521547"/>
            <a:ext cx="609600" cy="598487"/>
            <a:chOff x="313" y="1497"/>
            <a:chExt cx="1152" cy="1014"/>
          </a:xfrm>
        </p:grpSpPr>
        <p:pic>
          <p:nvPicPr>
            <p:cNvPr id="242" name="Picture 354" descr="laptop_stylized_small">
              <a:extLst>
                <a:ext uri="{FF2B5EF4-FFF2-40B4-BE49-F238E27FC236}">
                  <a16:creationId xmlns:a16="http://schemas.microsoft.com/office/drawing/2014/main" id="{94842939-7F21-5D4A-AADF-2CEDD791AF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3" name="Picture 355" descr="antenna_stylized">
              <a:extLst>
                <a:ext uri="{FF2B5EF4-FFF2-40B4-BE49-F238E27FC236}">
                  <a16:creationId xmlns:a16="http://schemas.microsoft.com/office/drawing/2014/main" id="{7E14D177-A278-4649-8D0E-872D36C8F8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778C56C5-3B29-FD46-96F7-E9E78AB6A338}"/>
              </a:ext>
            </a:extLst>
          </p:cNvPr>
          <p:cNvGrpSpPr/>
          <p:nvPr/>
        </p:nvGrpSpPr>
        <p:grpSpPr>
          <a:xfrm>
            <a:off x="6501251" y="2534801"/>
            <a:ext cx="744676" cy="388508"/>
            <a:chOff x="7493876" y="2774731"/>
            <a:chExt cx="1481958" cy="894622"/>
          </a:xfrm>
        </p:grpSpPr>
        <p:sp>
          <p:nvSpPr>
            <p:cNvPr id="254" name="Freeform 253">
              <a:extLst>
                <a:ext uri="{FF2B5EF4-FFF2-40B4-BE49-F238E27FC236}">
                  <a16:creationId xmlns:a16="http://schemas.microsoft.com/office/drawing/2014/main" id="{BF137484-35D9-3F4B-BDAF-EF21E940A37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D8F34669-DAD9-C54C-9FD2-DB5AEF5F5BE7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F91C6595-D489-B54A-9BCA-B4076579BEB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57" name="Freeform 256">
                <a:extLst>
                  <a:ext uri="{FF2B5EF4-FFF2-40B4-BE49-F238E27FC236}">
                    <a16:creationId xmlns:a16="http://schemas.microsoft.com/office/drawing/2014/main" id="{B3407232-FD70-FE40-8726-32C3F367EE1A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" name="Freeform 257">
                <a:extLst>
                  <a:ext uri="{FF2B5EF4-FFF2-40B4-BE49-F238E27FC236}">
                    <a16:creationId xmlns:a16="http://schemas.microsoft.com/office/drawing/2014/main" id="{134FA0FD-F651-2543-9A5D-F7D024838DFB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9" name="Freeform 258">
                <a:extLst>
                  <a:ext uri="{FF2B5EF4-FFF2-40B4-BE49-F238E27FC236}">
                    <a16:creationId xmlns:a16="http://schemas.microsoft.com/office/drawing/2014/main" id="{C3FE3217-2BFB-6242-A96B-672A1B494DB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0" name="Freeform 259">
                <a:extLst>
                  <a:ext uri="{FF2B5EF4-FFF2-40B4-BE49-F238E27FC236}">
                    <a16:creationId xmlns:a16="http://schemas.microsoft.com/office/drawing/2014/main" id="{28DC3D07-988E-8F4B-8CD2-B49D927D66E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0B2884A-380E-2540-845B-4FE280BD341C}"/>
              </a:ext>
            </a:extLst>
          </p:cNvPr>
          <p:cNvGrpSpPr/>
          <p:nvPr/>
        </p:nvGrpSpPr>
        <p:grpSpPr>
          <a:xfrm>
            <a:off x="2100263" y="2823297"/>
            <a:ext cx="5330680" cy="3529506"/>
            <a:chOff x="368445" y="2795588"/>
            <a:chExt cx="5330680" cy="3529506"/>
          </a:xfrm>
        </p:grpSpPr>
        <p:sp>
          <p:nvSpPr>
            <p:cNvPr id="180" name="Freeform 95">
              <a:extLst>
                <a:ext uri="{FF2B5EF4-FFF2-40B4-BE49-F238E27FC236}">
                  <a16:creationId xmlns:a16="http://schemas.microsoft.com/office/drawing/2014/main" id="{2B24C659-126D-274C-92C8-EBCD8D0EC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35" y="2795588"/>
              <a:ext cx="5201966" cy="2502842"/>
            </a:xfrm>
            <a:custGeom>
              <a:avLst/>
              <a:gdLst>
                <a:gd name="T0" fmla="*/ 1397 w 3374"/>
                <a:gd name="T1" fmla="*/ 0 h 1668"/>
                <a:gd name="T2" fmla="*/ 104 w 3374"/>
                <a:gd name="T3" fmla="*/ 1445 h 1668"/>
                <a:gd name="T4" fmla="*/ 1294 w 3374"/>
                <a:gd name="T5" fmla="*/ 1418 h 1668"/>
                <a:gd name="T6" fmla="*/ 3374 w 3374"/>
                <a:gd name="T7" fmla="*/ 1445 h 1668"/>
                <a:gd name="T8" fmla="*/ 1585 w 3374"/>
                <a:gd name="T9" fmla="*/ 75 h 1668"/>
                <a:gd name="T10" fmla="*/ 1397 w 3374"/>
                <a:gd name="T11" fmla="*/ 0 h 16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connsiteX0" fmla="*/ 3852 w 9712"/>
                <a:gd name="connsiteY0" fmla="*/ 0 h 9452"/>
                <a:gd name="connsiteX1" fmla="*/ 20 w 9712"/>
                <a:gd name="connsiteY1" fmla="*/ 8663 h 9452"/>
                <a:gd name="connsiteX2" fmla="*/ 4918 w 9712"/>
                <a:gd name="connsiteY2" fmla="*/ 9234 h 9452"/>
                <a:gd name="connsiteX3" fmla="*/ 9712 w 9712"/>
                <a:gd name="connsiteY3" fmla="*/ 8663 h 9452"/>
                <a:gd name="connsiteX4" fmla="*/ 4410 w 9712"/>
                <a:gd name="connsiteY4" fmla="*/ 450 h 9452"/>
                <a:gd name="connsiteX5" fmla="*/ 3852 w 9712"/>
                <a:gd name="connsiteY5" fmla="*/ 0 h 9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2" h="9452">
                  <a:moveTo>
                    <a:pt x="3852" y="0"/>
                  </a:moveTo>
                  <a:cubicBezTo>
                    <a:pt x="3432" y="3339"/>
                    <a:pt x="2673" y="6379"/>
                    <a:pt x="20" y="8663"/>
                  </a:cubicBezTo>
                  <a:cubicBezTo>
                    <a:pt x="-288" y="9838"/>
                    <a:pt x="3214" y="9342"/>
                    <a:pt x="4918" y="9234"/>
                  </a:cubicBezTo>
                  <a:cubicBezTo>
                    <a:pt x="6534" y="9234"/>
                    <a:pt x="9570" y="10000"/>
                    <a:pt x="9712" y="8663"/>
                  </a:cubicBezTo>
                  <a:cubicBezTo>
                    <a:pt x="5589" y="6007"/>
                    <a:pt x="5429" y="3489"/>
                    <a:pt x="4410" y="450"/>
                  </a:cubicBezTo>
                  <a:cubicBezTo>
                    <a:pt x="4131" y="150"/>
                    <a:pt x="4244" y="402"/>
                    <a:pt x="3852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E1A1298-7DB2-5D45-8DE9-1494E6DFC21C}"/>
                </a:ext>
              </a:extLst>
            </p:cNvPr>
            <p:cNvGrpSpPr/>
            <p:nvPr/>
          </p:nvGrpSpPr>
          <p:grpSpPr>
            <a:xfrm>
              <a:off x="368445" y="5045075"/>
              <a:ext cx="5330680" cy="1280019"/>
              <a:chOff x="368445" y="5045075"/>
              <a:chExt cx="5330680" cy="1280019"/>
            </a:xfrm>
          </p:grpSpPr>
          <p:sp>
            <p:nvSpPr>
              <p:cNvPr id="179" name="Rectangle 98">
                <a:extLst>
                  <a:ext uri="{FF2B5EF4-FFF2-40B4-BE49-F238E27FC236}">
                    <a16:creationId xmlns:a16="http://schemas.microsoft.com/office/drawing/2014/main" id="{A56CA818-F42A-A34C-A29C-DE8D5184DB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125" y="5118100"/>
                <a:ext cx="5207000" cy="427037"/>
              </a:xfrm>
              <a:prstGeom prst="rect">
                <a:avLst/>
              </a:prstGeom>
              <a:solidFill>
                <a:srgbClr val="37CC99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 dirty="0">
                  <a:cs typeface="Arial" charset="0"/>
                </a:endParaRPr>
              </a:p>
            </p:txBody>
          </p:sp>
          <p:sp>
            <p:nvSpPr>
              <p:cNvPr id="182" name="Text Box 97">
                <a:extLst>
                  <a:ext uri="{FF2B5EF4-FFF2-40B4-BE49-F238E27FC236}">
                    <a16:creationId xmlns:a16="http://schemas.microsoft.com/office/drawing/2014/main" id="{99E37682-4092-B349-959B-B7A07F9684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5814" y="5135540"/>
                <a:ext cx="156780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000" dirty="0">
                    <a:latin typeface="+mn-lt"/>
                    <a:cs typeface="Arial" charset="0"/>
                  </a:rPr>
                  <a:t>AP MAC addr</a:t>
                </a:r>
              </a:p>
            </p:txBody>
          </p:sp>
          <p:sp>
            <p:nvSpPr>
              <p:cNvPr id="183" name="Line 99">
                <a:extLst>
                  <a:ext uri="{FF2B5EF4-FFF2-40B4-BE49-F238E27FC236}">
                    <a16:creationId xmlns:a16="http://schemas.microsoft.com/office/drawing/2014/main" id="{A7E45ADB-234A-7147-9FBB-CDB696DCE1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800" y="5118100"/>
                <a:ext cx="0" cy="428625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 dirty="0">
                  <a:cs typeface="+mn-cs"/>
                </a:endParaRPr>
              </a:p>
            </p:txBody>
          </p:sp>
          <p:sp>
            <p:nvSpPr>
              <p:cNvPr id="184" name="Line 100">
                <a:extLst>
                  <a:ext uri="{FF2B5EF4-FFF2-40B4-BE49-F238E27FC236}">
                    <a16:creationId xmlns:a16="http://schemas.microsoft.com/office/drawing/2014/main" id="{912BD2E0-B5DA-2B4C-8601-BA84D4345C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6800" y="5118100"/>
                <a:ext cx="0" cy="428625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 dirty="0">
                  <a:cs typeface="+mn-cs"/>
                </a:endParaRPr>
              </a:p>
            </p:txBody>
          </p:sp>
          <p:sp>
            <p:nvSpPr>
              <p:cNvPr id="185" name="Line 101">
                <a:extLst>
                  <a:ext uri="{FF2B5EF4-FFF2-40B4-BE49-F238E27FC236}">
                    <a16:creationId xmlns:a16="http://schemas.microsoft.com/office/drawing/2014/main" id="{6045170B-2B50-6044-B356-6291516AC3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0800" y="5118100"/>
                <a:ext cx="0" cy="428625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 dirty="0">
                  <a:cs typeface="+mn-cs"/>
                </a:endParaRPr>
              </a:p>
            </p:txBody>
          </p:sp>
          <p:sp>
            <p:nvSpPr>
              <p:cNvPr id="202" name="Freeform 109">
                <a:extLst>
                  <a:ext uri="{FF2B5EF4-FFF2-40B4-BE49-F238E27FC236}">
                    <a16:creationId xmlns:a16="http://schemas.microsoft.com/office/drawing/2014/main" id="{5B12B7D0-E5F1-0C45-B08B-A4227BB6A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150" y="5054600"/>
                <a:ext cx="76200" cy="180975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  <p:sp>
            <p:nvSpPr>
              <p:cNvPr id="203" name="Freeform 110">
                <a:extLst>
                  <a:ext uri="{FF2B5EF4-FFF2-40B4-BE49-F238E27FC236}">
                    <a16:creationId xmlns:a16="http://schemas.microsoft.com/office/drawing/2014/main" id="{B204B39D-9790-8748-9630-B9ACA89A11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525" y="5054600"/>
                <a:ext cx="76200" cy="180975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  <p:sp>
            <p:nvSpPr>
              <p:cNvPr id="189" name="Line 115">
                <a:extLst>
                  <a:ext uri="{FF2B5EF4-FFF2-40B4-BE49-F238E27FC236}">
                    <a16:creationId xmlns:a16="http://schemas.microsoft.com/office/drawing/2014/main" id="{15E43E4C-A6B4-D247-8DC9-3A0F7A28C7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7650" y="5127625"/>
                <a:ext cx="0" cy="428625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 dirty="0">
                  <a:cs typeface="+mn-cs"/>
                </a:endParaRPr>
              </a:p>
            </p:txBody>
          </p:sp>
          <p:sp>
            <p:nvSpPr>
              <p:cNvPr id="191" name="Text Box 120">
                <a:extLst>
                  <a:ext uri="{FF2B5EF4-FFF2-40B4-BE49-F238E27FC236}">
                    <a16:creationId xmlns:a16="http://schemas.microsoft.com/office/drawing/2014/main" id="{C1446D21-DDBA-2A4B-9DC2-2D6A2EE8FD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2363" y="5557838"/>
                <a:ext cx="980268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dirty="0">
                    <a:latin typeface="+mn-lt"/>
                    <a:cs typeface="Arial" charset="0"/>
                  </a:rPr>
                  <a:t>address 1</a:t>
                </a:r>
              </a:p>
            </p:txBody>
          </p:sp>
          <p:sp>
            <p:nvSpPr>
              <p:cNvPr id="192" name="Text Box 121">
                <a:extLst>
                  <a:ext uri="{FF2B5EF4-FFF2-40B4-BE49-F238E27FC236}">
                    <a16:creationId xmlns:a16="http://schemas.microsoft.com/office/drawing/2014/main" id="{1DF9D129-3B51-0242-AB99-D4CD1E3FB6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82732" y="5554391"/>
                <a:ext cx="980268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dirty="0">
                    <a:latin typeface="+mn-lt"/>
                    <a:cs typeface="Arial" charset="0"/>
                  </a:rPr>
                  <a:t>address 2</a:t>
                </a:r>
              </a:p>
            </p:txBody>
          </p:sp>
          <p:sp>
            <p:nvSpPr>
              <p:cNvPr id="193" name="Text Box 122">
                <a:extLst>
                  <a:ext uri="{FF2B5EF4-FFF2-40B4-BE49-F238E27FC236}">
                    <a16:creationId xmlns:a16="http://schemas.microsoft.com/office/drawing/2014/main" id="{DFD8E956-8FF5-3B49-8EB6-7A4311C7CD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3991" y="5556318"/>
                <a:ext cx="980268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dirty="0">
                    <a:latin typeface="+mn-lt"/>
                    <a:cs typeface="Arial" charset="0"/>
                  </a:rPr>
                  <a:t>address 3</a:t>
                </a:r>
              </a:p>
            </p:txBody>
          </p:sp>
          <p:sp>
            <p:nvSpPr>
              <p:cNvPr id="194" name="Text Box 123">
                <a:extLst>
                  <a:ext uri="{FF2B5EF4-FFF2-40B4-BE49-F238E27FC236}">
                    <a16:creationId xmlns:a16="http://schemas.microsoft.com/office/drawing/2014/main" id="{4D2811B5-20D9-1B48-9276-6B9303C662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8445" y="5924984"/>
                <a:ext cx="219002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000" i="1" dirty="0">
                    <a:latin typeface="+mn-lt"/>
                    <a:cs typeface="Arial" charset="0"/>
                  </a:rPr>
                  <a:t>802.</a:t>
                </a:r>
                <a:r>
                  <a:rPr lang="en-US" sz="2000" i="1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11 WiFi  </a:t>
                </a:r>
                <a:r>
                  <a:rPr lang="en-US" sz="2000" i="1" dirty="0">
                    <a:latin typeface="+mn-lt"/>
                    <a:cs typeface="Arial" charset="0"/>
                  </a:rPr>
                  <a:t>frame</a:t>
                </a:r>
              </a:p>
            </p:txBody>
          </p:sp>
          <p:grpSp>
            <p:nvGrpSpPr>
              <p:cNvPr id="186" name="Group 106">
                <a:extLst>
                  <a:ext uri="{FF2B5EF4-FFF2-40B4-BE49-F238E27FC236}">
                    <a16:creationId xmlns:a16="http://schemas.microsoft.com/office/drawing/2014/main" id="{17B65AEF-31B7-C147-8148-5B39C6D1B6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5150" y="5451475"/>
                <a:ext cx="155575" cy="180975"/>
                <a:chOff x="1308" y="3186"/>
                <a:chExt cx="98" cy="114"/>
              </a:xfrm>
            </p:grpSpPr>
            <p:sp>
              <p:nvSpPr>
                <p:cNvPr id="205" name="Freeform 103">
                  <a:extLst>
                    <a:ext uri="{FF2B5EF4-FFF2-40B4-BE49-F238E27FC236}">
                      <a16:creationId xmlns:a16="http://schemas.microsoft.com/office/drawing/2014/main" id="{85891912-5908-E645-943A-A394901005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8" y="3186"/>
                  <a:ext cx="48" cy="114"/>
                </a:xfrm>
                <a:custGeom>
                  <a:avLst/>
                  <a:gdLst>
                    <a:gd name="T0" fmla="*/ 15 w 60"/>
                    <a:gd name="T1" fmla="*/ 0 h 150"/>
                    <a:gd name="T2" fmla="*/ 3 w 60"/>
                    <a:gd name="T3" fmla="*/ 9 h 150"/>
                    <a:gd name="T4" fmla="*/ 12 w 60"/>
                    <a:gd name="T5" fmla="*/ 16 h 150"/>
                    <a:gd name="T6" fmla="*/ 0 w 60"/>
                    <a:gd name="T7" fmla="*/ 29 h 15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0" h="150">
                      <a:moveTo>
                        <a:pt x="60" y="0"/>
                      </a:moveTo>
                      <a:cubicBezTo>
                        <a:pt x="37" y="17"/>
                        <a:pt x="14" y="34"/>
                        <a:pt x="12" y="48"/>
                      </a:cubicBezTo>
                      <a:cubicBezTo>
                        <a:pt x="10" y="62"/>
                        <a:pt x="50" y="67"/>
                        <a:pt x="48" y="84"/>
                      </a:cubicBezTo>
                      <a:cubicBezTo>
                        <a:pt x="46" y="101"/>
                        <a:pt x="8" y="139"/>
                        <a:pt x="0" y="15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sz="2000" dirty="0"/>
                </a:p>
              </p:txBody>
            </p:sp>
            <p:sp>
              <p:nvSpPr>
                <p:cNvPr id="206" name="Freeform 104">
                  <a:extLst>
                    <a:ext uri="{FF2B5EF4-FFF2-40B4-BE49-F238E27FC236}">
                      <a16:creationId xmlns:a16="http://schemas.microsoft.com/office/drawing/2014/main" id="{985D0E83-0F8B-A748-8659-3680E38899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8" y="3186"/>
                  <a:ext cx="48" cy="114"/>
                </a:xfrm>
                <a:custGeom>
                  <a:avLst/>
                  <a:gdLst>
                    <a:gd name="T0" fmla="*/ 15 w 60"/>
                    <a:gd name="T1" fmla="*/ 0 h 150"/>
                    <a:gd name="T2" fmla="*/ 3 w 60"/>
                    <a:gd name="T3" fmla="*/ 9 h 150"/>
                    <a:gd name="T4" fmla="*/ 12 w 60"/>
                    <a:gd name="T5" fmla="*/ 16 h 150"/>
                    <a:gd name="T6" fmla="*/ 0 w 60"/>
                    <a:gd name="T7" fmla="*/ 29 h 15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0" h="150">
                      <a:moveTo>
                        <a:pt x="60" y="0"/>
                      </a:moveTo>
                      <a:cubicBezTo>
                        <a:pt x="37" y="17"/>
                        <a:pt x="14" y="34"/>
                        <a:pt x="12" y="48"/>
                      </a:cubicBezTo>
                      <a:cubicBezTo>
                        <a:pt x="10" y="62"/>
                        <a:pt x="50" y="67"/>
                        <a:pt x="48" y="84"/>
                      </a:cubicBezTo>
                      <a:cubicBezTo>
                        <a:pt x="46" y="101"/>
                        <a:pt x="8" y="139"/>
                        <a:pt x="0" y="15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sz="2000" dirty="0"/>
                </a:p>
              </p:txBody>
            </p:sp>
          </p:grpSp>
          <p:grpSp>
            <p:nvGrpSpPr>
              <p:cNvPr id="188" name="Group 111">
                <a:extLst>
                  <a:ext uri="{FF2B5EF4-FFF2-40B4-BE49-F238E27FC236}">
                    <a16:creationId xmlns:a16="http://schemas.microsoft.com/office/drawing/2014/main" id="{E23E9D92-2A84-8A4C-81D3-CC52DF6E51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22900" y="5045075"/>
                <a:ext cx="155575" cy="180975"/>
                <a:chOff x="1308" y="3186"/>
                <a:chExt cx="98" cy="114"/>
              </a:xfrm>
            </p:grpSpPr>
            <p:sp>
              <p:nvSpPr>
                <p:cNvPr id="199" name="Freeform 113">
                  <a:extLst>
                    <a:ext uri="{FF2B5EF4-FFF2-40B4-BE49-F238E27FC236}">
                      <a16:creationId xmlns:a16="http://schemas.microsoft.com/office/drawing/2014/main" id="{482288A7-63C1-3842-A3D4-7AFC97C532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8" y="3186"/>
                  <a:ext cx="48" cy="114"/>
                </a:xfrm>
                <a:custGeom>
                  <a:avLst/>
                  <a:gdLst>
                    <a:gd name="T0" fmla="*/ 15 w 60"/>
                    <a:gd name="T1" fmla="*/ 0 h 150"/>
                    <a:gd name="T2" fmla="*/ 3 w 60"/>
                    <a:gd name="T3" fmla="*/ 9 h 150"/>
                    <a:gd name="T4" fmla="*/ 12 w 60"/>
                    <a:gd name="T5" fmla="*/ 16 h 150"/>
                    <a:gd name="T6" fmla="*/ 0 w 60"/>
                    <a:gd name="T7" fmla="*/ 29 h 15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0" h="150">
                      <a:moveTo>
                        <a:pt x="60" y="0"/>
                      </a:moveTo>
                      <a:cubicBezTo>
                        <a:pt x="37" y="17"/>
                        <a:pt x="14" y="34"/>
                        <a:pt x="12" y="48"/>
                      </a:cubicBezTo>
                      <a:cubicBezTo>
                        <a:pt x="10" y="62"/>
                        <a:pt x="50" y="67"/>
                        <a:pt x="48" y="84"/>
                      </a:cubicBezTo>
                      <a:cubicBezTo>
                        <a:pt x="46" y="101"/>
                        <a:pt x="8" y="139"/>
                        <a:pt x="0" y="15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sz="2000" dirty="0"/>
                </a:p>
              </p:txBody>
            </p:sp>
            <p:sp>
              <p:nvSpPr>
                <p:cNvPr id="200" name="Freeform 114">
                  <a:extLst>
                    <a:ext uri="{FF2B5EF4-FFF2-40B4-BE49-F238E27FC236}">
                      <a16:creationId xmlns:a16="http://schemas.microsoft.com/office/drawing/2014/main" id="{2617F009-AE0F-7B4D-8569-49CFF3AE43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8" y="3186"/>
                  <a:ext cx="48" cy="114"/>
                </a:xfrm>
                <a:custGeom>
                  <a:avLst/>
                  <a:gdLst>
                    <a:gd name="T0" fmla="*/ 15 w 60"/>
                    <a:gd name="T1" fmla="*/ 0 h 150"/>
                    <a:gd name="T2" fmla="*/ 3 w 60"/>
                    <a:gd name="T3" fmla="*/ 9 h 150"/>
                    <a:gd name="T4" fmla="*/ 12 w 60"/>
                    <a:gd name="T5" fmla="*/ 16 h 150"/>
                    <a:gd name="T6" fmla="*/ 0 w 60"/>
                    <a:gd name="T7" fmla="*/ 29 h 15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0" h="150">
                      <a:moveTo>
                        <a:pt x="60" y="0"/>
                      </a:moveTo>
                      <a:cubicBezTo>
                        <a:pt x="37" y="17"/>
                        <a:pt x="14" y="34"/>
                        <a:pt x="12" y="48"/>
                      </a:cubicBezTo>
                      <a:cubicBezTo>
                        <a:pt x="10" y="62"/>
                        <a:pt x="50" y="67"/>
                        <a:pt x="48" y="84"/>
                      </a:cubicBezTo>
                      <a:cubicBezTo>
                        <a:pt x="46" y="101"/>
                        <a:pt x="8" y="139"/>
                        <a:pt x="0" y="15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sz="2000" dirty="0"/>
                </a:p>
              </p:txBody>
            </p:sp>
          </p:grpSp>
          <p:grpSp>
            <p:nvGrpSpPr>
              <p:cNvPr id="190" name="Group 116">
                <a:extLst>
                  <a:ext uri="{FF2B5EF4-FFF2-40B4-BE49-F238E27FC236}">
                    <a16:creationId xmlns:a16="http://schemas.microsoft.com/office/drawing/2014/main" id="{98525C45-9EC9-3645-AFDF-7B23C730A1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32425" y="5445125"/>
                <a:ext cx="155575" cy="180975"/>
                <a:chOff x="1308" y="3186"/>
                <a:chExt cx="98" cy="114"/>
              </a:xfrm>
            </p:grpSpPr>
            <p:sp>
              <p:nvSpPr>
                <p:cNvPr id="196" name="Freeform 118">
                  <a:extLst>
                    <a:ext uri="{FF2B5EF4-FFF2-40B4-BE49-F238E27FC236}">
                      <a16:creationId xmlns:a16="http://schemas.microsoft.com/office/drawing/2014/main" id="{1178950C-6B09-FC4A-8FA4-A3D624FA92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8" y="3186"/>
                  <a:ext cx="48" cy="114"/>
                </a:xfrm>
                <a:custGeom>
                  <a:avLst/>
                  <a:gdLst>
                    <a:gd name="T0" fmla="*/ 15 w 60"/>
                    <a:gd name="T1" fmla="*/ 0 h 150"/>
                    <a:gd name="T2" fmla="*/ 3 w 60"/>
                    <a:gd name="T3" fmla="*/ 9 h 150"/>
                    <a:gd name="T4" fmla="*/ 12 w 60"/>
                    <a:gd name="T5" fmla="*/ 16 h 150"/>
                    <a:gd name="T6" fmla="*/ 0 w 60"/>
                    <a:gd name="T7" fmla="*/ 29 h 15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0" h="150">
                      <a:moveTo>
                        <a:pt x="60" y="0"/>
                      </a:moveTo>
                      <a:cubicBezTo>
                        <a:pt x="37" y="17"/>
                        <a:pt x="14" y="34"/>
                        <a:pt x="12" y="48"/>
                      </a:cubicBezTo>
                      <a:cubicBezTo>
                        <a:pt x="10" y="62"/>
                        <a:pt x="50" y="67"/>
                        <a:pt x="48" y="84"/>
                      </a:cubicBezTo>
                      <a:cubicBezTo>
                        <a:pt x="46" y="101"/>
                        <a:pt x="8" y="139"/>
                        <a:pt x="0" y="15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sz="2000" dirty="0"/>
                </a:p>
              </p:txBody>
            </p:sp>
            <p:sp>
              <p:nvSpPr>
                <p:cNvPr id="197" name="Freeform 119">
                  <a:extLst>
                    <a:ext uri="{FF2B5EF4-FFF2-40B4-BE49-F238E27FC236}">
                      <a16:creationId xmlns:a16="http://schemas.microsoft.com/office/drawing/2014/main" id="{39622EC3-01B1-9041-A890-8B3802C9AC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8" y="3186"/>
                  <a:ext cx="48" cy="114"/>
                </a:xfrm>
                <a:custGeom>
                  <a:avLst/>
                  <a:gdLst>
                    <a:gd name="T0" fmla="*/ 15 w 60"/>
                    <a:gd name="T1" fmla="*/ 0 h 150"/>
                    <a:gd name="T2" fmla="*/ 3 w 60"/>
                    <a:gd name="T3" fmla="*/ 9 h 150"/>
                    <a:gd name="T4" fmla="*/ 12 w 60"/>
                    <a:gd name="T5" fmla="*/ 16 h 150"/>
                    <a:gd name="T6" fmla="*/ 0 w 60"/>
                    <a:gd name="T7" fmla="*/ 29 h 15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0" h="150">
                      <a:moveTo>
                        <a:pt x="60" y="0"/>
                      </a:moveTo>
                      <a:cubicBezTo>
                        <a:pt x="37" y="17"/>
                        <a:pt x="14" y="34"/>
                        <a:pt x="12" y="48"/>
                      </a:cubicBezTo>
                      <a:cubicBezTo>
                        <a:pt x="10" y="62"/>
                        <a:pt x="50" y="67"/>
                        <a:pt x="48" y="84"/>
                      </a:cubicBezTo>
                      <a:cubicBezTo>
                        <a:pt x="46" y="101"/>
                        <a:pt x="8" y="139"/>
                        <a:pt x="0" y="15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sz="2000" dirty="0"/>
                </a:p>
              </p:txBody>
            </p:sp>
          </p:grpSp>
          <p:sp>
            <p:nvSpPr>
              <p:cNvPr id="265" name="Text Box 97">
                <a:extLst>
                  <a:ext uri="{FF2B5EF4-FFF2-40B4-BE49-F238E27FC236}">
                    <a16:creationId xmlns:a16="http://schemas.microsoft.com/office/drawing/2014/main" id="{97547A4A-C168-4144-8E1C-3C58665A40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20967" y="5133945"/>
                <a:ext cx="155497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000" dirty="0">
                    <a:latin typeface="+mn-lt"/>
                    <a:cs typeface="Arial" charset="0"/>
                  </a:rPr>
                  <a:t>R1 MAC addr</a:t>
                </a:r>
              </a:p>
            </p:txBody>
          </p:sp>
          <p:sp>
            <p:nvSpPr>
              <p:cNvPr id="266" name="Text Box 97">
                <a:extLst>
                  <a:ext uri="{FF2B5EF4-FFF2-40B4-BE49-F238E27FC236}">
                    <a16:creationId xmlns:a16="http://schemas.microsoft.com/office/drawing/2014/main" id="{9777CB94-1BA4-D64D-AF85-CA46520698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18185" y="5133945"/>
                <a:ext cx="157581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000" dirty="0">
                    <a:latin typeface="+mn-lt"/>
                    <a:cs typeface="Arial" charset="0"/>
                  </a:rPr>
                  <a:t>H1 MAC addr</a:t>
                </a: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AC22B9E-07A1-0342-B5B4-6E8382B56B25}"/>
              </a:ext>
            </a:extLst>
          </p:cNvPr>
          <p:cNvGrpSpPr/>
          <p:nvPr/>
        </p:nvGrpSpPr>
        <p:grpSpPr>
          <a:xfrm>
            <a:off x="4261427" y="2394529"/>
            <a:ext cx="780829" cy="709297"/>
            <a:chOff x="2529609" y="2366820"/>
            <a:chExt cx="780829" cy="709297"/>
          </a:xfrm>
        </p:grpSpPr>
        <p:grpSp>
          <p:nvGrpSpPr>
            <p:cNvPr id="244" name="Group 201">
              <a:extLst>
                <a:ext uri="{FF2B5EF4-FFF2-40B4-BE49-F238E27FC236}">
                  <a16:creationId xmlns:a16="http://schemas.microsoft.com/office/drawing/2014/main" id="{F4E36E31-7823-F04D-8F5F-0E7E175E3D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62121" y="2510967"/>
              <a:ext cx="409575" cy="565150"/>
              <a:chOff x="375561" y="297711"/>
              <a:chExt cx="1252683" cy="2138362"/>
            </a:xfrm>
          </p:grpSpPr>
          <p:sp>
            <p:nvSpPr>
              <p:cNvPr id="245" name="Freeform 244">
                <a:extLst>
                  <a:ext uri="{FF2B5EF4-FFF2-40B4-BE49-F238E27FC236}">
                    <a16:creationId xmlns:a16="http://schemas.microsoft.com/office/drawing/2014/main" id="{20BA22F2-F413-E249-ABFC-E76A5831E9C1}"/>
                  </a:ext>
                </a:extLst>
              </p:cNvPr>
              <p:cNvSpPr/>
              <p:nvPr/>
            </p:nvSpPr>
            <p:spPr>
              <a:xfrm>
                <a:off x="375561" y="297711"/>
                <a:ext cx="971072" cy="2138362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46" name="Freeform 245">
                <a:extLst>
                  <a:ext uri="{FF2B5EF4-FFF2-40B4-BE49-F238E27FC236}">
                    <a16:creationId xmlns:a16="http://schemas.microsoft.com/office/drawing/2014/main" id="{39A92026-28D3-FE4B-B67A-72B3F50015DF}"/>
                  </a:ext>
                </a:extLst>
              </p:cNvPr>
              <p:cNvSpPr/>
              <p:nvPr/>
            </p:nvSpPr>
            <p:spPr>
              <a:xfrm>
                <a:off x="375561" y="309724"/>
                <a:ext cx="1247826" cy="768849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448" h="758069">
                    <a:moveTo>
                      <a:pt x="243561" y="573"/>
                    </a:moveTo>
                    <a:cubicBezTo>
                      <a:pt x="162374" y="382"/>
                      <a:pt x="235530" y="6639"/>
                      <a:pt x="0" y="0"/>
                    </a:cubicBezTo>
                    <a:lnTo>
                      <a:pt x="962698" y="753308"/>
                    </a:lnTo>
                    <a:cubicBezTo>
                      <a:pt x="1114838" y="758721"/>
                      <a:pt x="1045247" y="751718"/>
                      <a:pt x="1248448" y="758069"/>
                    </a:cubicBezTo>
                    <a:lnTo>
                      <a:pt x="243561" y="573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088118C1-D479-6A46-AA1D-D9592C2919CC}"/>
                  </a:ext>
                </a:extLst>
              </p:cNvPr>
              <p:cNvSpPr/>
              <p:nvPr/>
            </p:nvSpPr>
            <p:spPr>
              <a:xfrm>
                <a:off x="1332065" y="1066560"/>
                <a:ext cx="296179" cy="13635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261" name="Right Arrow 260">
              <a:extLst>
                <a:ext uri="{FF2B5EF4-FFF2-40B4-BE49-F238E27FC236}">
                  <a16:creationId xmlns:a16="http://schemas.microsoft.com/office/drawing/2014/main" id="{D4CFF042-2F20-3542-AEBF-68F7A356B7FB}"/>
                </a:ext>
              </a:extLst>
            </p:cNvPr>
            <p:cNvSpPr/>
            <p:nvPr/>
          </p:nvSpPr>
          <p:spPr>
            <a:xfrm rot="1799862">
              <a:off x="2529609" y="2366820"/>
              <a:ext cx="780829" cy="190500"/>
            </a:xfrm>
            <a:prstGeom prst="rightArrow">
              <a:avLst/>
            </a:prstGeom>
            <a:gradFill flip="none" rotWithShape="1">
              <a:gsLst>
                <a:gs pos="0">
                  <a:schemeClr val="bg1">
                    <a:alpha val="48000"/>
                  </a:schemeClr>
                </a:gs>
                <a:gs pos="100000">
                  <a:srgbClr val="011199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274" name="Freeform 95">
            <a:extLst>
              <a:ext uri="{FF2B5EF4-FFF2-40B4-BE49-F238E27FC236}">
                <a16:creationId xmlns:a16="http://schemas.microsoft.com/office/drawing/2014/main" id="{8D3DFAB1-B173-2B41-8696-E7AE73A78390}"/>
              </a:ext>
            </a:extLst>
          </p:cNvPr>
          <p:cNvSpPr>
            <a:spLocks/>
          </p:cNvSpPr>
          <p:nvPr/>
        </p:nvSpPr>
        <p:spPr bwMode="auto">
          <a:xfrm>
            <a:off x="6068173" y="3172859"/>
            <a:ext cx="4544256" cy="1101192"/>
          </a:xfrm>
          <a:custGeom>
            <a:avLst/>
            <a:gdLst>
              <a:gd name="T0" fmla="*/ 1397 w 3374"/>
              <a:gd name="T1" fmla="*/ 0 h 1668"/>
              <a:gd name="T2" fmla="*/ 104 w 3374"/>
              <a:gd name="T3" fmla="*/ 1445 h 1668"/>
              <a:gd name="T4" fmla="*/ 1294 w 3374"/>
              <a:gd name="T5" fmla="*/ 1418 h 1668"/>
              <a:gd name="T6" fmla="*/ 3374 w 3374"/>
              <a:gd name="T7" fmla="*/ 1445 h 1668"/>
              <a:gd name="T8" fmla="*/ 1585 w 3374"/>
              <a:gd name="T9" fmla="*/ 75 h 1668"/>
              <a:gd name="T10" fmla="*/ 1397 w 3374"/>
              <a:gd name="T11" fmla="*/ 0 h 16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connsiteX0" fmla="*/ 3852 w 9712"/>
              <a:gd name="connsiteY0" fmla="*/ 0 h 9452"/>
              <a:gd name="connsiteX1" fmla="*/ 20 w 9712"/>
              <a:gd name="connsiteY1" fmla="*/ 8663 h 9452"/>
              <a:gd name="connsiteX2" fmla="*/ 4918 w 9712"/>
              <a:gd name="connsiteY2" fmla="*/ 9234 h 9452"/>
              <a:gd name="connsiteX3" fmla="*/ 9712 w 9712"/>
              <a:gd name="connsiteY3" fmla="*/ 8663 h 9452"/>
              <a:gd name="connsiteX4" fmla="*/ 4410 w 9712"/>
              <a:gd name="connsiteY4" fmla="*/ 450 h 9452"/>
              <a:gd name="connsiteX5" fmla="*/ 3852 w 9712"/>
              <a:gd name="connsiteY5" fmla="*/ 0 h 9452"/>
              <a:gd name="connsiteX0" fmla="*/ 3945 w 9979"/>
              <a:gd name="connsiteY0" fmla="*/ 0 h 10000"/>
              <a:gd name="connsiteX1" fmla="*/ 0 w 9979"/>
              <a:gd name="connsiteY1" fmla="*/ 9165 h 10000"/>
              <a:gd name="connsiteX2" fmla="*/ 5043 w 9979"/>
              <a:gd name="connsiteY2" fmla="*/ 9769 h 10000"/>
              <a:gd name="connsiteX3" fmla="*/ 9979 w 9979"/>
              <a:gd name="connsiteY3" fmla="*/ 9165 h 10000"/>
              <a:gd name="connsiteX4" fmla="*/ 4520 w 9979"/>
              <a:gd name="connsiteY4" fmla="*/ 476 h 10000"/>
              <a:gd name="connsiteX5" fmla="*/ 3945 w 9979"/>
              <a:gd name="connsiteY5" fmla="*/ 0 h 10000"/>
              <a:gd name="connsiteX0" fmla="*/ 3953 w 10000"/>
              <a:gd name="connsiteY0" fmla="*/ 0 h 9782"/>
              <a:gd name="connsiteX1" fmla="*/ 0 w 10000"/>
              <a:gd name="connsiteY1" fmla="*/ 9165 h 9782"/>
              <a:gd name="connsiteX2" fmla="*/ 5054 w 10000"/>
              <a:gd name="connsiteY2" fmla="*/ 9769 h 9782"/>
              <a:gd name="connsiteX3" fmla="*/ 10000 w 10000"/>
              <a:gd name="connsiteY3" fmla="*/ 9165 h 9782"/>
              <a:gd name="connsiteX4" fmla="*/ 4530 w 10000"/>
              <a:gd name="connsiteY4" fmla="*/ 476 h 9782"/>
              <a:gd name="connsiteX5" fmla="*/ 3953 w 10000"/>
              <a:gd name="connsiteY5" fmla="*/ 0 h 9782"/>
              <a:gd name="connsiteX0" fmla="*/ 3953 w 10000"/>
              <a:gd name="connsiteY0" fmla="*/ 0 h 10509"/>
              <a:gd name="connsiteX1" fmla="*/ 0 w 10000"/>
              <a:gd name="connsiteY1" fmla="*/ 9369 h 10509"/>
              <a:gd name="connsiteX2" fmla="*/ 10000 w 10000"/>
              <a:gd name="connsiteY2" fmla="*/ 9369 h 10509"/>
              <a:gd name="connsiteX3" fmla="*/ 4530 w 10000"/>
              <a:gd name="connsiteY3" fmla="*/ 487 h 10509"/>
              <a:gd name="connsiteX4" fmla="*/ 3953 w 10000"/>
              <a:gd name="connsiteY4" fmla="*/ 0 h 10509"/>
              <a:gd name="connsiteX0" fmla="*/ 3953 w 10109"/>
              <a:gd name="connsiteY0" fmla="*/ 0 h 10566"/>
              <a:gd name="connsiteX1" fmla="*/ 0 w 10109"/>
              <a:gd name="connsiteY1" fmla="*/ 9369 h 10566"/>
              <a:gd name="connsiteX2" fmla="*/ 10109 w 10109"/>
              <a:gd name="connsiteY2" fmla="*/ 9482 h 10566"/>
              <a:gd name="connsiteX3" fmla="*/ 4530 w 10109"/>
              <a:gd name="connsiteY3" fmla="*/ 487 h 10566"/>
              <a:gd name="connsiteX4" fmla="*/ 3953 w 10109"/>
              <a:gd name="connsiteY4" fmla="*/ 0 h 10566"/>
              <a:gd name="connsiteX0" fmla="*/ 3953 w 10109"/>
              <a:gd name="connsiteY0" fmla="*/ 0 h 10168"/>
              <a:gd name="connsiteX1" fmla="*/ 0 w 10109"/>
              <a:gd name="connsiteY1" fmla="*/ 9369 h 10168"/>
              <a:gd name="connsiteX2" fmla="*/ 10109 w 10109"/>
              <a:gd name="connsiteY2" fmla="*/ 9482 h 10168"/>
              <a:gd name="connsiteX3" fmla="*/ 4530 w 10109"/>
              <a:gd name="connsiteY3" fmla="*/ 487 h 10168"/>
              <a:gd name="connsiteX4" fmla="*/ 3953 w 10109"/>
              <a:gd name="connsiteY4" fmla="*/ 0 h 10168"/>
              <a:gd name="connsiteX0" fmla="*/ 3953 w 10109"/>
              <a:gd name="connsiteY0" fmla="*/ 0 h 9677"/>
              <a:gd name="connsiteX1" fmla="*/ 0 w 10109"/>
              <a:gd name="connsiteY1" fmla="*/ 9369 h 9677"/>
              <a:gd name="connsiteX2" fmla="*/ 10109 w 10109"/>
              <a:gd name="connsiteY2" fmla="*/ 9482 h 9677"/>
              <a:gd name="connsiteX3" fmla="*/ 4530 w 10109"/>
              <a:gd name="connsiteY3" fmla="*/ 487 h 9677"/>
              <a:gd name="connsiteX4" fmla="*/ 3953 w 10109"/>
              <a:gd name="connsiteY4" fmla="*/ 0 h 9677"/>
              <a:gd name="connsiteX0" fmla="*/ 3948 w 10038"/>
              <a:gd name="connsiteY0" fmla="*/ 0 h 10000"/>
              <a:gd name="connsiteX1" fmla="*/ 38 w 10038"/>
              <a:gd name="connsiteY1" fmla="*/ 9682 h 10000"/>
              <a:gd name="connsiteX2" fmla="*/ 10038 w 10038"/>
              <a:gd name="connsiteY2" fmla="*/ 9798 h 10000"/>
              <a:gd name="connsiteX3" fmla="*/ 4519 w 10038"/>
              <a:gd name="connsiteY3" fmla="*/ 503 h 10000"/>
              <a:gd name="connsiteX4" fmla="*/ 3948 w 10038"/>
              <a:gd name="connsiteY4" fmla="*/ 0 h 10000"/>
              <a:gd name="connsiteX0" fmla="*/ 66 w 11856"/>
              <a:gd name="connsiteY0" fmla="*/ 6001 h 9510"/>
              <a:gd name="connsiteX1" fmla="*/ 1856 w 11856"/>
              <a:gd name="connsiteY1" fmla="*/ 9192 h 9510"/>
              <a:gd name="connsiteX2" fmla="*/ 11856 w 11856"/>
              <a:gd name="connsiteY2" fmla="*/ 9308 h 9510"/>
              <a:gd name="connsiteX3" fmla="*/ 6337 w 11856"/>
              <a:gd name="connsiteY3" fmla="*/ 13 h 9510"/>
              <a:gd name="connsiteX4" fmla="*/ 66 w 11856"/>
              <a:gd name="connsiteY4" fmla="*/ 6001 h 9510"/>
              <a:gd name="connsiteX0" fmla="*/ 0 w 9944"/>
              <a:gd name="connsiteY0" fmla="*/ 6309 h 9999"/>
              <a:gd name="connsiteX1" fmla="*/ 1509 w 9944"/>
              <a:gd name="connsiteY1" fmla="*/ 9665 h 9999"/>
              <a:gd name="connsiteX2" fmla="*/ 9944 w 9944"/>
              <a:gd name="connsiteY2" fmla="*/ 9787 h 9999"/>
              <a:gd name="connsiteX3" fmla="*/ 5289 w 9944"/>
              <a:gd name="connsiteY3" fmla="*/ 13 h 9999"/>
              <a:gd name="connsiteX4" fmla="*/ 0 w 9944"/>
              <a:gd name="connsiteY4" fmla="*/ 6309 h 9999"/>
              <a:gd name="connsiteX0" fmla="*/ 0 w 10061"/>
              <a:gd name="connsiteY0" fmla="*/ 6556 h 10000"/>
              <a:gd name="connsiteX1" fmla="*/ 1578 w 10061"/>
              <a:gd name="connsiteY1" fmla="*/ 9666 h 10000"/>
              <a:gd name="connsiteX2" fmla="*/ 10061 w 10061"/>
              <a:gd name="connsiteY2" fmla="*/ 9788 h 10000"/>
              <a:gd name="connsiteX3" fmla="*/ 5380 w 10061"/>
              <a:gd name="connsiteY3" fmla="*/ 13 h 10000"/>
              <a:gd name="connsiteX4" fmla="*/ 0 w 10061"/>
              <a:gd name="connsiteY4" fmla="*/ 6556 h 10000"/>
              <a:gd name="connsiteX0" fmla="*/ 0 w 10061"/>
              <a:gd name="connsiteY0" fmla="*/ 934 h 4378"/>
              <a:gd name="connsiteX1" fmla="*/ 1578 w 10061"/>
              <a:gd name="connsiteY1" fmla="*/ 4044 h 4378"/>
              <a:gd name="connsiteX2" fmla="*/ 10061 w 10061"/>
              <a:gd name="connsiteY2" fmla="*/ 4166 h 4378"/>
              <a:gd name="connsiteX3" fmla="*/ 1586 w 10061"/>
              <a:gd name="connsiteY3" fmla="*/ 49 h 4378"/>
              <a:gd name="connsiteX4" fmla="*/ 0 w 10061"/>
              <a:gd name="connsiteY4" fmla="*/ 934 h 4378"/>
              <a:gd name="connsiteX0" fmla="*/ 0 w 10000"/>
              <a:gd name="connsiteY0" fmla="*/ 2132 h 10000"/>
              <a:gd name="connsiteX1" fmla="*/ 1568 w 10000"/>
              <a:gd name="connsiteY1" fmla="*/ 9236 h 10000"/>
              <a:gd name="connsiteX2" fmla="*/ 10000 w 10000"/>
              <a:gd name="connsiteY2" fmla="*/ 9515 h 10000"/>
              <a:gd name="connsiteX3" fmla="*/ 1576 w 10000"/>
              <a:gd name="connsiteY3" fmla="*/ 111 h 10000"/>
              <a:gd name="connsiteX4" fmla="*/ 0 w 10000"/>
              <a:gd name="connsiteY4" fmla="*/ 2132 h 10000"/>
              <a:gd name="connsiteX0" fmla="*/ 0 w 10000"/>
              <a:gd name="connsiteY0" fmla="*/ 2132 h 10000"/>
              <a:gd name="connsiteX1" fmla="*/ 1568 w 10000"/>
              <a:gd name="connsiteY1" fmla="*/ 9236 h 10000"/>
              <a:gd name="connsiteX2" fmla="*/ 10000 w 10000"/>
              <a:gd name="connsiteY2" fmla="*/ 9515 h 10000"/>
              <a:gd name="connsiteX3" fmla="*/ 1576 w 10000"/>
              <a:gd name="connsiteY3" fmla="*/ 111 h 10000"/>
              <a:gd name="connsiteX4" fmla="*/ 0 w 10000"/>
              <a:gd name="connsiteY4" fmla="*/ 2132 h 10000"/>
              <a:gd name="connsiteX0" fmla="*/ 0 w 10000"/>
              <a:gd name="connsiteY0" fmla="*/ 2021 h 9889"/>
              <a:gd name="connsiteX1" fmla="*/ 1568 w 10000"/>
              <a:gd name="connsiteY1" fmla="*/ 9125 h 9889"/>
              <a:gd name="connsiteX2" fmla="*/ 10000 w 10000"/>
              <a:gd name="connsiteY2" fmla="*/ 9404 h 9889"/>
              <a:gd name="connsiteX3" fmla="*/ 1576 w 10000"/>
              <a:gd name="connsiteY3" fmla="*/ 0 h 9889"/>
              <a:gd name="connsiteX4" fmla="*/ 0 w 10000"/>
              <a:gd name="connsiteY4" fmla="*/ 2021 h 9889"/>
              <a:gd name="connsiteX0" fmla="*/ 0 w 10000"/>
              <a:gd name="connsiteY0" fmla="*/ 2044 h 10000"/>
              <a:gd name="connsiteX1" fmla="*/ 1568 w 10000"/>
              <a:gd name="connsiteY1" fmla="*/ 9227 h 10000"/>
              <a:gd name="connsiteX2" fmla="*/ 10000 w 10000"/>
              <a:gd name="connsiteY2" fmla="*/ 9510 h 10000"/>
              <a:gd name="connsiteX3" fmla="*/ 1576 w 10000"/>
              <a:gd name="connsiteY3" fmla="*/ 0 h 10000"/>
              <a:gd name="connsiteX4" fmla="*/ 0 w 10000"/>
              <a:gd name="connsiteY4" fmla="*/ 2044 h 10000"/>
              <a:gd name="connsiteX0" fmla="*/ 0 w 10000"/>
              <a:gd name="connsiteY0" fmla="*/ 766 h 8722"/>
              <a:gd name="connsiteX1" fmla="*/ 1568 w 10000"/>
              <a:gd name="connsiteY1" fmla="*/ 7949 h 8722"/>
              <a:gd name="connsiteX2" fmla="*/ 10000 w 10000"/>
              <a:gd name="connsiteY2" fmla="*/ 8232 h 8722"/>
              <a:gd name="connsiteX3" fmla="*/ 299 w 10000"/>
              <a:gd name="connsiteY3" fmla="*/ 0 h 8722"/>
              <a:gd name="connsiteX4" fmla="*/ 0 w 10000"/>
              <a:gd name="connsiteY4" fmla="*/ 766 h 8722"/>
              <a:gd name="connsiteX0" fmla="*/ 0 w 10000"/>
              <a:gd name="connsiteY0" fmla="*/ 878 h 10000"/>
              <a:gd name="connsiteX1" fmla="*/ 1568 w 10000"/>
              <a:gd name="connsiteY1" fmla="*/ 9114 h 10000"/>
              <a:gd name="connsiteX2" fmla="*/ 10000 w 10000"/>
              <a:gd name="connsiteY2" fmla="*/ 9438 h 10000"/>
              <a:gd name="connsiteX3" fmla="*/ 299 w 10000"/>
              <a:gd name="connsiteY3" fmla="*/ 0 h 10000"/>
              <a:gd name="connsiteX4" fmla="*/ 0 w 10000"/>
              <a:gd name="connsiteY4" fmla="*/ 878 h 10000"/>
              <a:gd name="connsiteX0" fmla="*/ 0 w 10000"/>
              <a:gd name="connsiteY0" fmla="*/ 878 h 10000"/>
              <a:gd name="connsiteX1" fmla="*/ 1568 w 10000"/>
              <a:gd name="connsiteY1" fmla="*/ 9114 h 10000"/>
              <a:gd name="connsiteX2" fmla="*/ 10000 w 10000"/>
              <a:gd name="connsiteY2" fmla="*/ 9438 h 10000"/>
              <a:gd name="connsiteX3" fmla="*/ 299 w 10000"/>
              <a:gd name="connsiteY3" fmla="*/ 0 h 10000"/>
              <a:gd name="connsiteX4" fmla="*/ 0 w 10000"/>
              <a:gd name="connsiteY4" fmla="*/ 878 h 10000"/>
              <a:gd name="connsiteX0" fmla="*/ 0 w 10000"/>
              <a:gd name="connsiteY0" fmla="*/ 3621 h 12743"/>
              <a:gd name="connsiteX1" fmla="*/ 1568 w 10000"/>
              <a:gd name="connsiteY1" fmla="*/ 11857 h 12743"/>
              <a:gd name="connsiteX2" fmla="*/ 10000 w 10000"/>
              <a:gd name="connsiteY2" fmla="*/ 12181 h 12743"/>
              <a:gd name="connsiteX3" fmla="*/ 223 w 10000"/>
              <a:gd name="connsiteY3" fmla="*/ 0 h 12743"/>
              <a:gd name="connsiteX4" fmla="*/ 0 w 10000"/>
              <a:gd name="connsiteY4" fmla="*/ 3621 h 12743"/>
              <a:gd name="connsiteX0" fmla="*/ 0 w 9975"/>
              <a:gd name="connsiteY0" fmla="*/ 4071 h 12743"/>
              <a:gd name="connsiteX1" fmla="*/ 1543 w 9975"/>
              <a:gd name="connsiteY1" fmla="*/ 11857 h 12743"/>
              <a:gd name="connsiteX2" fmla="*/ 9975 w 9975"/>
              <a:gd name="connsiteY2" fmla="*/ 12181 h 12743"/>
              <a:gd name="connsiteX3" fmla="*/ 198 w 9975"/>
              <a:gd name="connsiteY3" fmla="*/ 0 h 12743"/>
              <a:gd name="connsiteX4" fmla="*/ 0 w 9975"/>
              <a:gd name="connsiteY4" fmla="*/ 4071 h 12743"/>
              <a:gd name="connsiteX0" fmla="*/ 0 w 10000"/>
              <a:gd name="connsiteY0" fmla="*/ 3195 h 10158"/>
              <a:gd name="connsiteX1" fmla="*/ 1564 w 10000"/>
              <a:gd name="connsiteY1" fmla="*/ 9623 h 10158"/>
              <a:gd name="connsiteX2" fmla="*/ 10000 w 10000"/>
              <a:gd name="connsiteY2" fmla="*/ 9559 h 10158"/>
              <a:gd name="connsiteX3" fmla="*/ 198 w 10000"/>
              <a:gd name="connsiteY3" fmla="*/ 0 h 10158"/>
              <a:gd name="connsiteX4" fmla="*/ 0 w 10000"/>
              <a:gd name="connsiteY4" fmla="*/ 3195 h 1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158">
                <a:moveTo>
                  <a:pt x="0" y="3195"/>
                </a:moveTo>
                <a:cubicBezTo>
                  <a:pt x="1468" y="8160"/>
                  <a:pt x="1171" y="7364"/>
                  <a:pt x="1564" y="9623"/>
                </a:cubicBezTo>
                <a:cubicBezTo>
                  <a:pt x="4053" y="10463"/>
                  <a:pt x="6106" y="10217"/>
                  <a:pt x="10000" y="9559"/>
                </a:cubicBezTo>
                <a:cubicBezTo>
                  <a:pt x="5956" y="7036"/>
                  <a:pt x="5102" y="6655"/>
                  <a:pt x="198" y="0"/>
                </a:cubicBezTo>
                <a:cubicBezTo>
                  <a:pt x="190" y="370"/>
                  <a:pt x="110" y="3058"/>
                  <a:pt x="0" y="3195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5C6F506-D4B2-2F48-B517-CECE0BDE4622}"/>
              </a:ext>
            </a:extLst>
          </p:cNvPr>
          <p:cNvGrpSpPr/>
          <p:nvPr/>
        </p:nvGrpSpPr>
        <p:grpSpPr>
          <a:xfrm>
            <a:off x="6768233" y="3686981"/>
            <a:ext cx="4062542" cy="1287589"/>
            <a:chOff x="6006234" y="5127854"/>
            <a:chExt cx="4062542" cy="1287589"/>
          </a:xfrm>
        </p:grpSpPr>
        <p:sp>
          <p:nvSpPr>
            <p:cNvPr id="276" name="Rectangle 98">
              <a:extLst>
                <a:ext uri="{FF2B5EF4-FFF2-40B4-BE49-F238E27FC236}">
                  <a16:creationId xmlns:a16="http://schemas.microsoft.com/office/drawing/2014/main" id="{2054129D-824B-5344-8E0B-EABE75004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6234" y="5651006"/>
              <a:ext cx="3872057" cy="427037"/>
            </a:xfrm>
            <a:prstGeom prst="rect">
              <a:avLst/>
            </a:prstGeom>
            <a:solidFill>
              <a:srgbClr val="37CC99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cs typeface="Arial" charset="0"/>
              </a:endParaRPr>
            </a:p>
          </p:txBody>
        </p:sp>
        <p:sp>
          <p:nvSpPr>
            <p:cNvPr id="277" name="Text Box 97">
              <a:extLst>
                <a:ext uri="{FF2B5EF4-FFF2-40B4-BE49-F238E27FC236}">
                  <a16:creationId xmlns:a16="http://schemas.microsoft.com/office/drawing/2014/main" id="{503A90C1-9EFB-CE45-9EB5-0479988899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9923" y="5668446"/>
              <a:ext cx="155497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>
                  <a:latin typeface="+mn-lt"/>
                  <a:cs typeface="Arial" charset="0"/>
                </a:rPr>
                <a:t>R1 MAC addr</a:t>
              </a:r>
            </a:p>
          </p:txBody>
        </p:sp>
        <p:sp>
          <p:nvSpPr>
            <p:cNvPr id="278" name="Line 99">
              <a:extLst>
                <a:ext uri="{FF2B5EF4-FFF2-40B4-BE49-F238E27FC236}">
                  <a16:creationId xmlns:a16="http://schemas.microsoft.com/office/drawing/2014/main" id="{D942D462-67C1-CF41-A18D-5974FFBD2C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26909" y="5651006"/>
              <a:ext cx="0" cy="42862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279" name="Line 100">
              <a:extLst>
                <a:ext uri="{FF2B5EF4-FFF2-40B4-BE49-F238E27FC236}">
                  <a16:creationId xmlns:a16="http://schemas.microsoft.com/office/drawing/2014/main" id="{B8155F34-9B46-AD43-839C-595546281B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50909" y="5651006"/>
              <a:ext cx="0" cy="42862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280" name="Line 101">
              <a:extLst>
                <a:ext uri="{FF2B5EF4-FFF2-40B4-BE49-F238E27FC236}">
                  <a16:creationId xmlns:a16="http://schemas.microsoft.com/office/drawing/2014/main" id="{5ABC89EB-D0EA-1B43-B0FA-FCC2EA53E2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74909" y="5651006"/>
              <a:ext cx="0" cy="42862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282" name="Freeform 109">
              <a:extLst>
                <a:ext uri="{FF2B5EF4-FFF2-40B4-BE49-F238E27FC236}">
                  <a16:creationId xmlns:a16="http://schemas.microsoft.com/office/drawing/2014/main" id="{3AB1364D-3D42-A745-AD15-8892A9203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9259" y="5587506"/>
              <a:ext cx="76200" cy="180975"/>
            </a:xfrm>
            <a:custGeom>
              <a:avLst/>
              <a:gdLst>
                <a:gd name="T0" fmla="*/ 15 w 60"/>
                <a:gd name="T1" fmla="*/ 0 h 150"/>
                <a:gd name="T2" fmla="*/ 3 w 60"/>
                <a:gd name="T3" fmla="*/ 9 h 150"/>
                <a:gd name="T4" fmla="*/ 12 w 60"/>
                <a:gd name="T5" fmla="*/ 16 h 150"/>
                <a:gd name="T6" fmla="*/ 0 w 60"/>
                <a:gd name="T7" fmla="*/ 29 h 1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150">
                  <a:moveTo>
                    <a:pt x="60" y="0"/>
                  </a:moveTo>
                  <a:cubicBezTo>
                    <a:pt x="37" y="17"/>
                    <a:pt x="14" y="34"/>
                    <a:pt x="12" y="48"/>
                  </a:cubicBezTo>
                  <a:cubicBezTo>
                    <a:pt x="10" y="62"/>
                    <a:pt x="50" y="67"/>
                    <a:pt x="48" y="84"/>
                  </a:cubicBezTo>
                  <a:cubicBezTo>
                    <a:pt x="46" y="101"/>
                    <a:pt x="8" y="139"/>
                    <a:pt x="0" y="15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000" dirty="0"/>
            </a:p>
          </p:txBody>
        </p:sp>
        <p:sp>
          <p:nvSpPr>
            <p:cNvPr id="283" name="Freeform 110">
              <a:extLst>
                <a:ext uri="{FF2B5EF4-FFF2-40B4-BE49-F238E27FC236}">
                  <a16:creationId xmlns:a16="http://schemas.microsoft.com/office/drawing/2014/main" id="{0FAF8692-1DCB-1749-9859-0620715A4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8634" y="5587506"/>
              <a:ext cx="76200" cy="180975"/>
            </a:xfrm>
            <a:custGeom>
              <a:avLst/>
              <a:gdLst>
                <a:gd name="T0" fmla="*/ 15 w 60"/>
                <a:gd name="T1" fmla="*/ 0 h 150"/>
                <a:gd name="T2" fmla="*/ 3 w 60"/>
                <a:gd name="T3" fmla="*/ 9 h 150"/>
                <a:gd name="T4" fmla="*/ 12 w 60"/>
                <a:gd name="T5" fmla="*/ 16 h 150"/>
                <a:gd name="T6" fmla="*/ 0 w 60"/>
                <a:gd name="T7" fmla="*/ 29 h 1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150">
                  <a:moveTo>
                    <a:pt x="60" y="0"/>
                  </a:moveTo>
                  <a:cubicBezTo>
                    <a:pt x="37" y="17"/>
                    <a:pt x="14" y="34"/>
                    <a:pt x="12" y="48"/>
                  </a:cubicBezTo>
                  <a:cubicBezTo>
                    <a:pt x="10" y="62"/>
                    <a:pt x="50" y="67"/>
                    <a:pt x="48" y="84"/>
                  </a:cubicBezTo>
                  <a:cubicBezTo>
                    <a:pt x="46" y="101"/>
                    <a:pt x="8" y="139"/>
                    <a:pt x="0" y="15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000" dirty="0"/>
            </a:p>
          </p:txBody>
        </p:sp>
        <p:sp>
          <p:nvSpPr>
            <p:cNvPr id="285" name="Text Box 120">
              <a:extLst>
                <a:ext uri="{FF2B5EF4-FFF2-40B4-BE49-F238E27FC236}">
                  <a16:creationId xmlns:a16="http://schemas.microsoft.com/office/drawing/2014/main" id="{9306CA36-D876-0445-8578-5CD270886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28654" y="6076889"/>
              <a:ext cx="142000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>
                  <a:latin typeface="+mn-lt"/>
                  <a:cs typeface="Arial" charset="0"/>
                </a:rPr>
                <a:t>MAC dest addr</a:t>
              </a:r>
            </a:p>
          </p:txBody>
        </p:sp>
        <p:sp>
          <p:nvSpPr>
            <p:cNvPr id="286" name="Text Box 121">
              <a:extLst>
                <a:ext uri="{FF2B5EF4-FFF2-40B4-BE49-F238E27FC236}">
                  <a16:creationId xmlns:a16="http://schemas.microsoft.com/office/drawing/2014/main" id="{6F530F5A-E5CF-0A42-B630-34F70C712B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3604" y="6059588"/>
              <a:ext cx="161807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>
                  <a:latin typeface="+mn-lt"/>
                  <a:cs typeface="Arial" charset="0"/>
                </a:rPr>
                <a:t>MAC source addr</a:t>
              </a:r>
            </a:p>
          </p:txBody>
        </p:sp>
        <p:sp>
          <p:nvSpPr>
            <p:cNvPr id="288" name="Text Box 123">
              <a:extLst>
                <a:ext uri="{FF2B5EF4-FFF2-40B4-BE49-F238E27FC236}">
                  <a16:creationId xmlns:a16="http://schemas.microsoft.com/office/drawing/2014/main" id="{44EC8747-7E4F-994A-BBDB-60F53B156C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5936" y="5127854"/>
              <a:ext cx="241284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i="1" dirty="0">
                  <a:latin typeface="+mn-lt"/>
                  <a:cs typeface="Arial" charset="0"/>
                </a:rPr>
                <a:t>802.</a:t>
              </a:r>
              <a:r>
                <a:rPr lang="en-US" sz="2000" i="1" dirty="0">
                  <a:solidFill>
                    <a:srgbClr val="C00000"/>
                  </a:solidFill>
                  <a:latin typeface="+mn-lt"/>
                  <a:cs typeface="Arial" charset="0"/>
                </a:rPr>
                <a:t>3 Ethernet </a:t>
              </a:r>
              <a:r>
                <a:rPr lang="en-US" sz="2000" i="1" dirty="0">
                  <a:latin typeface="+mn-lt"/>
                  <a:cs typeface="Arial" charset="0"/>
                </a:rPr>
                <a:t>frame</a:t>
              </a:r>
            </a:p>
          </p:txBody>
        </p:sp>
        <p:grpSp>
          <p:nvGrpSpPr>
            <p:cNvPr id="290" name="Group 106">
              <a:extLst>
                <a:ext uri="{FF2B5EF4-FFF2-40B4-BE49-F238E27FC236}">
                  <a16:creationId xmlns:a16="http://schemas.microsoft.com/office/drawing/2014/main" id="{50A4880A-F6B6-C848-8B6A-BA6069E263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79259" y="5984381"/>
              <a:ext cx="155575" cy="180975"/>
              <a:chOff x="1308" y="3186"/>
              <a:chExt cx="98" cy="114"/>
            </a:xfrm>
          </p:grpSpPr>
          <p:sp>
            <p:nvSpPr>
              <p:cNvPr id="301" name="Freeform 103">
                <a:extLst>
                  <a:ext uri="{FF2B5EF4-FFF2-40B4-BE49-F238E27FC236}">
                    <a16:creationId xmlns:a16="http://schemas.microsoft.com/office/drawing/2014/main" id="{E674A07B-5999-F04A-8DAF-6D062B87B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  <p:sp>
            <p:nvSpPr>
              <p:cNvPr id="302" name="Freeform 104">
                <a:extLst>
                  <a:ext uri="{FF2B5EF4-FFF2-40B4-BE49-F238E27FC236}">
                    <a16:creationId xmlns:a16="http://schemas.microsoft.com/office/drawing/2014/main" id="{E747EB20-D4B2-C24D-AE0D-70BF4BDC4B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</p:grpSp>
        <p:sp>
          <p:nvSpPr>
            <p:cNvPr id="292" name="Rectangle 108">
              <a:extLst>
                <a:ext uri="{FF2B5EF4-FFF2-40B4-BE49-F238E27FC236}">
                  <a16:creationId xmlns:a16="http://schemas.microsoft.com/office/drawing/2014/main" id="{DE6CFC50-D52A-C14C-9CED-A1B31DA76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63939" y="5660497"/>
              <a:ext cx="98425" cy="45719"/>
            </a:xfrm>
            <a:prstGeom prst="rect">
              <a:avLst/>
            </a:prstGeom>
            <a:solidFill>
              <a:srgbClr val="37CC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cs typeface="Arial" charset="0"/>
              </a:endParaRPr>
            </a:p>
          </p:txBody>
        </p:sp>
        <p:grpSp>
          <p:nvGrpSpPr>
            <p:cNvPr id="293" name="Group 111">
              <a:extLst>
                <a:ext uri="{FF2B5EF4-FFF2-40B4-BE49-F238E27FC236}">
                  <a16:creationId xmlns:a16="http://schemas.microsoft.com/office/drawing/2014/main" id="{693E5EF3-D758-FD49-92AB-8D7115C68D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38539" y="5595092"/>
              <a:ext cx="155575" cy="180975"/>
              <a:chOff x="1308" y="3186"/>
              <a:chExt cx="98" cy="114"/>
            </a:xfrm>
          </p:grpSpPr>
          <p:sp>
            <p:nvSpPr>
              <p:cNvPr id="299" name="Freeform 113">
                <a:extLst>
                  <a:ext uri="{FF2B5EF4-FFF2-40B4-BE49-F238E27FC236}">
                    <a16:creationId xmlns:a16="http://schemas.microsoft.com/office/drawing/2014/main" id="{4FA8A3B1-9397-EB4B-A890-1C5784F2F8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  <p:sp>
            <p:nvSpPr>
              <p:cNvPr id="300" name="Freeform 114">
                <a:extLst>
                  <a:ext uri="{FF2B5EF4-FFF2-40B4-BE49-F238E27FC236}">
                    <a16:creationId xmlns:a16="http://schemas.microsoft.com/office/drawing/2014/main" id="{CB4B9DC2-5FF6-0F4E-872C-579E8A0E2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</p:grpSp>
        <p:grpSp>
          <p:nvGrpSpPr>
            <p:cNvPr id="294" name="Group 116">
              <a:extLst>
                <a:ext uri="{FF2B5EF4-FFF2-40B4-BE49-F238E27FC236}">
                  <a16:creationId xmlns:a16="http://schemas.microsoft.com/office/drawing/2014/main" id="{6E743344-CBA3-A94A-85D7-5A2C4050B9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48064" y="5995142"/>
              <a:ext cx="155575" cy="180975"/>
              <a:chOff x="1308" y="3186"/>
              <a:chExt cx="98" cy="114"/>
            </a:xfrm>
          </p:grpSpPr>
          <p:sp>
            <p:nvSpPr>
              <p:cNvPr id="297" name="Freeform 118">
                <a:extLst>
                  <a:ext uri="{FF2B5EF4-FFF2-40B4-BE49-F238E27FC236}">
                    <a16:creationId xmlns:a16="http://schemas.microsoft.com/office/drawing/2014/main" id="{FB7C593C-D274-8E48-B89D-13D998D449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  <p:sp>
            <p:nvSpPr>
              <p:cNvPr id="298" name="Freeform 119">
                <a:extLst>
                  <a:ext uri="{FF2B5EF4-FFF2-40B4-BE49-F238E27FC236}">
                    <a16:creationId xmlns:a16="http://schemas.microsoft.com/office/drawing/2014/main" id="{8D2EC2B4-3A1C-1D4D-85C2-9A5DF63C5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</p:grpSp>
        <p:sp>
          <p:nvSpPr>
            <p:cNvPr id="296" name="Text Box 97">
              <a:extLst>
                <a:ext uri="{FF2B5EF4-FFF2-40B4-BE49-F238E27FC236}">
                  <a16:creationId xmlns:a16="http://schemas.microsoft.com/office/drawing/2014/main" id="{E3F43EF0-B1BC-BD4D-A49F-AB61AEBECC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2294" y="5666851"/>
              <a:ext cx="157581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>
                  <a:latin typeface="+mn-lt"/>
                  <a:cs typeface="Arial" charset="0"/>
                </a:rPr>
                <a:t>H2 MAC addr</a:t>
              </a:r>
            </a:p>
          </p:txBody>
        </p: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3CA38E7A-FC0F-6C42-8DD4-233196E59530}"/>
              </a:ext>
            </a:extLst>
          </p:cNvPr>
          <p:cNvGrpSpPr/>
          <p:nvPr/>
        </p:nvGrpSpPr>
        <p:grpSpPr>
          <a:xfrm>
            <a:off x="5698628" y="2762261"/>
            <a:ext cx="780829" cy="768052"/>
            <a:chOff x="2503903" y="2308065"/>
            <a:chExt cx="780829" cy="768052"/>
          </a:xfrm>
        </p:grpSpPr>
        <p:grpSp>
          <p:nvGrpSpPr>
            <p:cNvPr id="268" name="Group 201">
              <a:extLst>
                <a:ext uri="{FF2B5EF4-FFF2-40B4-BE49-F238E27FC236}">
                  <a16:creationId xmlns:a16="http://schemas.microsoft.com/office/drawing/2014/main" id="{C8F461B9-B587-5B42-A071-B814C48517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62121" y="2510967"/>
              <a:ext cx="409575" cy="565150"/>
              <a:chOff x="375561" y="297711"/>
              <a:chExt cx="1252683" cy="2138362"/>
            </a:xfrm>
          </p:grpSpPr>
          <p:sp>
            <p:nvSpPr>
              <p:cNvPr id="270" name="Freeform 269">
                <a:extLst>
                  <a:ext uri="{FF2B5EF4-FFF2-40B4-BE49-F238E27FC236}">
                    <a16:creationId xmlns:a16="http://schemas.microsoft.com/office/drawing/2014/main" id="{7677FA0C-FC02-EC40-8C41-900467A289CC}"/>
                  </a:ext>
                </a:extLst>
              </p:cNvPr>
              <p:cNvSpPr/>
              <p:nvPr/>
            </p:nvSpPr>
            <p:spPr>
              <a:xfrm>
                <a:off x="375561" y="297711"/>
                <a:ext cx="971072" cy="2138362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71" name="Freeform 270">
                <a:extLst>
                  <a:ext uri="{FF2B5EF4-FFF2-40B4-BE49-F238E27FC236}">
                    <a16:creationId xmlns:a16="http://schemas.microsoft.com/office/drawing/2014/main" id="{81413985-B0EB-8C49-979D-3E27D22DC910}"/>
                  </a:ext>
                </a:extLst>
              </p:cNvPr>
              <p:cNvSpPr/>
              <p:nvPr/>
            </p:nvSpPr>
            <p:spPr>
              <a:xfrm>
                <a:off x="375561" y="309724"/>
                <a:ext cx="1247826" cy="768849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448" h="758069">
                    <a:moveTo>
                      <a:pt x="243561" y="573"/>
                    </a:moveTo>
                    <a:cubicBezTo>
                      <a:pt x="162374" y="382"/>
                      <a:pt x="235530" y="6639"/>
                      <a:pt x="0" y="0"/>
                    </a:cubicBezTo>
                    <a:lnTo>
                      <a:pt x="962698" y="753308"/>
                    </a:lnTo>
                    <a:cubicBezTo>
                      <a:pt x="1114838" y="758721"/>
                      <a:pt x="1045247" y="751718"/>
                      <a:pt x="1248448" y="758069"/>
                    </a:cubicBezTo>
                    <a:lnTo>
                      <a:pt x="243561" y="573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8196084B-5FBD-5D4C-BD9B-EFB4F3348461}"/>
                  </a:ext>
                </a:extLst>
              </p:cNvPr>
              <p:cNvSpPr/>
              <p:nvPr/>
            </p:nvSpPr>
            <p:spPr>
              <a:xfrm>
                <a:off x="1332065" y="1066560"/>
                <a:ext cx="296179" cy="13635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269" name="Right Arrow 268">
              <a:extLst>
                <a:ext uri="{FF2B5EF4-FFF2-40B4-BE49-F238E27FC236}">
                  <a16:creationId xmlns:a16="http://schemas.microsoft.com/office/drawing/2014/main" id="{A10FF69E-EA7D-3C46-9A1C-E99FF9395C03}"/>
                </a:ext>
              </a:extLst>
            </p:cNvPr>
            <p:cNvSpPr/>
            <p:nvPr/>
          </p:nvSpPr>
          <p:spPr>
            <a:xfrm>
              <a:off x="2503903" y="2308065"/>
              <a:ext cx="780829" cy="190500"/>
            </a:xfrm>
            <a:prstGeom prst="rightArrow">
              <a:avLst/>
            </a:prstGeom>
            <a:gradFill flip="none" rotWithShape="1">
              <a:gsLst>
                <a:gs pos="0">
                  <a:schemeClr val="bg1">
                    <a:alpha val="48000"/>
                  </a:schemeClr>
                </a:gs>
                <a:gs pos="100000">
                  <a:srgbClr val="011199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81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7651C00-C245-A047-A258-600E278EB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6046" y="2790641"/>
            <a:ext cx="6451130" cy="3064244"/>
          </a:xfrm>
        </p:spPr>
        <p:txBody>
          <a:bodyPr>
            <a:normAutofit/>
          </a:bodyPr>
          <a:lstStyle/>
          <a:p>
            <a:pPr marL="130175" indent="0">
              <a:buNone/>
            </a:pPr>
            <a:r>
              <a:rPr lang="en-US" sz="3600" dirty="0">
                <a:solidFill>
                  <a:srgbClr val="0000A2"/>
                </a:solidFill>
              </a:rPr>
              <a:t>Looking ahead:</a:t>
            </a:r>
            <a:endParaRPr lang="en-US" sz="3200" dirty="0"/>
          </a:p>
          <a:p>
            <a:pPr marL="577850" indent="-254000"/>
            <a:r>
              <a:rPr lang="en-US" sz="3200" dirty="0"/>
              <a:t>4G LTE</a:t>
            </a:r>
          </a:p>
          <a:p>
            <a:pPr marL="577850" indent="-254000"/>
            <a:r>
              <a:rPr lang="en-US" sz="3200" dirty="0"/>
              <a:t>discussion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F74779-95D0-7044-8FF1-0C4096D1A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738" y="266260"/>
            <a:ext cx="5432527" cy="17318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8409E3D-FE50-9544-8560-7D250FE0D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037" y="2779019"/>
            <a:ext cx="4644065" cy="291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4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7651C00-C245-A047-A258-600E278EB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6046" y="2790641"/>
            <a:ext cx="3167725" cy="3588388"/>
          </a:xfrm>
        </p:spPr>
        <p:txBody>
          <a:bodyPr>
            <a:normAutofit/>
          </a:bodyPr>
          <a:lstStyle/>
          <a:p>
            <a:pPr marL="130175" indent="0">
              <a:buNone/>
            </a:pPr>
            <a:r>
              <a:rPr lang="en-US" sz="3600" dirty="0">
                <a:solidFill>
                  <a:srgbClr val="0000A2"/>
                </a:solidFill>
              </a:rPr>
              <a:t>Easy:</a:t>
            </a:r>
            <a:endParaRPr lang="en-US" sz="3200" dirty="0"/>
          </a:p>
          <a:p>
            <a:pPr marL="577850" indent="-254000">
              <a:spcBef>
                <a:spcPts val="400"/>
              </a:spcBef>
            </a:pPr>
            <a:r>
              <a:rPr lang="en-US" strike="sngStrike" dirty="0" err="1"/>
              <a:t>SmartNIC</a:t>
            </a:r>
            <a:endParaRPr lang="en-US" strike="sngStrike" dirty="0"/>
          </a:p>
          <a:p>
            <a:pPr marL="577850" indent="-254000">
              <a:spcBef>
                <a:spcPts val="400"/>
              </a:spcBef>
            </a:pPr>
            <a:r>
              <a:rPr lang="en-US" strike="sngStrike" dirty="0"/>
              <a:t>MPLS</a:t>
            </a:r>
          </a:p>
          <a:p>
            <a:pPr marL="577850" indent="-254000">
              <a:spcBef>
                <a:spcPts val="400"/>
              </a:spcBef>
            </a:pPr>
            <a:r>
              <a:rPr lang="en-US" dirty="0"/>
              <a:t>Network slicing</a:t>
            </a:r>
          </a:p>
          <a:p>
            <a:pPr marL="577850" indent="-254000">
              <a:spcBef>
                <a:spcPts val="400"/>
              </a:spcBef>
            </a:pPr>
            <a:r>
              <a:rPr lang="en-US" dirty="0"/>
              <a:t>VNF versus NFV</a:t>
            </a:r>
          </a:p>
          <a:p>
            <a:pPr marL="577850" indent="-254000">
              <a:spcBef>
                <a:spcPts val="400"/>
              </a:spcBef>
            </a:pPr>
            <a:r>
              <a:rPr lang="en-US" strike="sngStrike" dirty="0"/>
              <a:t>EVPN/VXLAN</a:t>
            </a:r>
          </a:p>
          <a:p>
            <a:pPr marL="577850" indent="-254000">
              <a:spcBef>
                <a:spcPts val="400"/>
              </a:spcBef>
            </a:pPr>
            <a:r>
              <a:rPr lang="en-US" strike="sngStrike" dirty="0"/>
              <a:t>Leaf-spine (datacenter</a:t>
            </a:r>
            <a:r>
              <a:rPr lang="en-US" dirty="0"/>
              <a:t>)</a:t>
            </a:r>
          </a:p>
          <a:p>
            <a:pPr marL="577850" indent="-254000"/>
            <a:endParaRPr lang="en-US" sz="3200" dirty="0"/>
          </a:p>
          <a:p>
            <a:pPr marL="577850" indent="-254000"/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F74779-95D0-7044-8FF1-0C4096D1A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738" y="266260"/>
            <a:ext cx="5432527" cy="17318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8409E3D-FE50-9544-8560-7D250FE0D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037" y="2779019"/>
            <a:ext cx="4644065" cy="2912057"/>
          </a:xfrm>
          <a:prstGeom prst="rect">
            <a:avLst/>
          </a:prstGeom>
        </p:spPr>
      </p:pic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6E86865E-C444-584F-BF42-626131F77E9B}"/>
              </a:ext>
            </a:extLst>
          </p:cNvPr>
          <p:cNvSpPr txBox="1">
            <a:spLocks/>
          </p:cNvSpPr>
          <p:nvPr/>
        </p:nvSpPr>
        <p:spPr>
          <a:xfrm>
            <a:off x="8436446" y="2812411"/>
            <a:ext cx="3755554" cy="3479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indent="0">
              <a:buFont typeface="Wingdings" pitchFamily="2" charset="2"/>
              <a:buNone/>
            </a:pPr>
            <a:r>
              <a:rPr lang="en-US" sz="3600" dirty="0">
                <a:solidFill>
                  <a:srgbClr val="0000A2"/>
                </a:solidFill>
              </a:rPr>
              <a:t>A bit of prep:</a:t>
            </a:r>
            <a:endParaRPr lang="en-US" sz="3200" dirty="0"/>
          </a:p>
          <a:p>
            <a:pPr lvl="0">
              <a:spcBef>
                <a:spcPts val="400"/>
              </a:spcBef>
            </a:pPr>
            <a:r>
              <a:rPr lang="en-US" dirty="0"/>
              <a:t>SR IOV</a:t>
            </a:r>
            <a:endParaRPr lang="en-US" sz="2400" dirty="0"/>
          </a:p>
          <a:p>
            <a:pPr lvl="0">
              <a:spcBef>
                <a:spcPts val="400"/>
              </a:spcBef>
            </a:pPr>
            <a:r>
              <a:rPr lang="en-US" dirty="0"/>
              <a:t>SNAT</a:t>
            </a:r>
            <a:endParaRPr lang="en-US" sz="2400" dirty="0"/>
          </a:p>
          <a:p>
            <a:pPr lvl="0">
              <a:spcBef>
                <a:spcPts val="400"/>
              </a:spcBef>
            </a:pPr>
            <a:r>
              <a:rPr lang="en-US" dirty="0"/>
              <a:t>XMPP</a:t>
            </a:r>
            <a:endParaRPr lang="en-US" sz="2400" dirty="0"/>
          </a:p>
          <a:p>
            <a:pPr lvl="0">
              <a:spcBef>
                <a:spcPts val="400"/>
              </a:spcBef>
            </a:pPr>
            <a:r>
              <a:rPr lang="en-US" dirty="0"/>
              <a:t>DPDK</a:t>
            </a:r>
            <a:endParaRPr lang="en-US" sz="2400" dirty="0"/>
          </a:p>
          <a:p>
            <a:pPr marL="577850" indent="-254000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6605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Ethernet frame structure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Layer: 6-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5" name="Group 51">
            <a:extLst>
              <a:ext uri="{FF2B5EF4-FFF2-40B4-BE49-F238E27FC236}">
                <a16:creationId xmlns:a16="http://schemas.microsoft.com/office/drawing/2014/main" id="{994C70D6-C6AB-E54E-8D0F-FF67C69F8D38}"/>
              </a:ext>
            </a:extLst>
          </p:cNvPr>
          <p:cNvGrpSpPr>
            <a:grpSpLocks/>
          </p:cNvGrpSpPr>
          <p:nvPr/>
        </p:nvGrpSpPr>
        <p:grpSpPr bwMode="auto">
          <a:xfrm>
            <a:off x="2190620" y="1294021"/>
            <a:ext cx="7867779" cy="1104405"/>
            <a:chOff x="940711" y="4902593"/>
            <a:chExt cx="6291001" cy="992895"/>
          </a:xfrm>
        </p:grpSpPr>
        <p:sp>
          <p:nvSpPr>
            <p:cNvPr id="66" name="Line 10">
              <a:extLst>
                <a:ext uri="{FF2B5EF4-FFF2-40B4-BE49-F238E27FC236}">
                  <a16:creationId xmlns:a16="http://schemas.microsoft.com/office/drawing/2014/main" id="{1608A646-C375-F246-B6A1-8B07BEE7EE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0934" y="5199463"/>
              <a:ext cx="0" cy="2046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Rectangle 1">
              <a:extLst>
                <a:ext uri="{FF2B5EF4-FFF2-40B4-BE49-F238E27FC236}">
                  <a16:creationId xmlns:a16="http://schemas.microsoft.com/office/drawing/2014/main" id="{122AD258-BA7C-5743-BDF1-579DC5FE4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959" y="5272489"/>
              <a:ext cx="6254753" cy="54784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8" name="Straight Connector 3">
              <a:extLst>
                <a:ext uri="{FF2B5EF4-FFF2-40B4-BE49-F238E27FC236}">
                  <a16:creationId xmlns:a16="http://schemas.microsoft.com/office/drawing/2014/main" id="{389D496F-CC2B-3A43-95D1-ABF0C03ECFB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70955" y="5262636"/>
              <a:ext cx="0" cy="5503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9" name="Straight Connector 32">
              <a:extLst>
                <a:ext uri="{FF2B5EF4-FFF2-40B4-BE49-F238E27FC236}">
                  <a16:creationId xmlns:a16="http://schemas.microsoft.com/office/drawing/2014/main" id="{F87D7576-1243-F94E-ADCF-31C7356526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01175" y="5265808"/>
              <a:ext cx="0" cy="5836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0" name="Straight Connector 33">
              <a:extLst>
                <a:ext uri="{FF2B5EF4-FFF2-40B4-BE49-F238E27FC236}">
                  <a16:creationId xmlns:a16="http://schemas.microsoft.com/office/drawing/2014/main" id="{14FE0A1A-93B7-6346-BDD3-6DC30F917A2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29808" y="5270567"/>
              <a:ext cx="0" cy="5487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1" name="Straight Connector 34">
              <a:extLst>
                <a:ext uri="{FF2B5EF4-FFF2-40B4-BE49-F238E27FC236}">
                  <a16:creationId xmlns:a16="http://schemas.microsoft.com/office/drawing/2014/main" id="{66187199-26A8-6B43-9A30-9F6334B2BD4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83797" y="5265808"/>
              <a:ext cx="0" cy="58051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2" name="Straight Connector 35">
              <a:extLst>
                <a:ext uri="{FF2B5EF4-FFF2-40B4-BE49-F238E27FC236}">
                  <a16:creationId xmlns:a16="http://schemas.microsoft.com/office/drawing/2014/main" id="{0A42998D-88F0-C542-80A5-78C2C193217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650628" y="5272152"/>
              <a:ext cx="0" cy="6233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73" name="TextBox 5">
              <a:extLst>
                <a:ext uri="{FF2B5EF4-FFF2-40B4-BE49-F238E27FC236}">
                  <a16:creationId xmlns:a16="http://schemas.microsoft.com/office/drawing/2014/main" id="{D8C6AB0E-F540-8A4E-8BBA-EB58089CD6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355" y="5375236"/>
              <a:ext cx="844810" cy="32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dest.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address</a:t>
              </a:r>
            </a:p>
          </p:txBody>
        </p:sp>
        <p:sp>
          <p:nvSpPr>
            <p:cNvPr id="76" name="TextBox 37">
              <a:extLst>
                <a:ext uri="{FF2B5EF4-FFF2-40B4-BE49-F238E27FC236}">
                  <a16:creationId xmlns:a16="http://schemas.microsoft.com/office/drawing/2014/main" id="{03FFAEAD-5C41-4246-B3E9-7B76999E94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2391" y="5379038"/>
              <a:ext cx="844810" cy="32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source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address</a:t>
              </a:r>
            </a:p>
          </p:txBody>
        </p:sp>
        <p:sp>
          <p:nvSpPr>
            <p:cNvPr id="77" name="TextBox 38">
              <a:extLst>
                <a:ext uri="{FF2B5EF4-FFF2-40B4-BE49-F238E27FC236}">
                  <a16:creationId xmlns:a16="http://schemas.microsoft.com/office/drawing/2014/main" id="{4CBFC6F3-AE10-314B-B936-C5F4A8AE62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632" y="5447787"/>
              <a:ext cx="1377407" cy="212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data (payload)</a:t>
              </a:r>
            </a:p>
          </p:txBody>
        </p:sp>
        <p:sp>
          <p:nvSpPr>
            <p:cNvPr id="78" name="TextBox 39">
              <a:extLst>
                <a:ext uri="{FF2B5EF4-FFF2-40B4-BE49-F238E27FC236}">
                  <a16:creationId xmlns:a16="http://schemas.microsoft.com/office/drawing/2014/main" id="{48BAC0FD-0D2D-7649-9DEF-4A90342AC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1065" y="5431291"/>
              <a:ext cx="855572" cy="212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CRC</a:t>
              </a:r>
            </a:p>
          </p:txBody>
        </p:sp>
        <p:sp>
          <p:nvSpPr>
            <p:cNvPr id="79" name="TextBox 40">
              <a:extLst>
                <a:ext uri="{FF2B5EF4-FFF2-40B4-BE49-F238E27FC236}">
                  <a16:creationId xmlns:a16="http://schemas.microsoft.com/office/drawing/2014/main" id="{BDA70AA3-D12B-1944-AB73-0E0BABDA7E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0711" y="5468237"/>
              <a:ext cx="1070128" cy="212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preamble</a:t>
              </a:r>
            </a:p>
          </p:txBody>
        </p:sp>
        <p:sp>
          <p:nvSpPr>
            <p:cNvPr id="88" name="Text Box 9">
              <a:extLst>
                <a:ext uri="{FF2B5EF4-FFF2-40B4-BE49-F238E27FC236}">
                  <a16:creationId xmlns:a16="http://schemas.microsoft.com/office/drawing/2014/main" id="{B8872802-E974-8E40-A27B-DFD5D80F23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1504" y="4902593"/>
              <a:ext cx="770260" cy="292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type</a:t>
              </a:r>
            </a:p>
          </p:txBody>
        </p:sp>
      </p:grpSp>
      <p:sp>
        <p:nvSpPr>
          <p:cNvPr id="19" name="Rectangle 3">
            <a:extLst>
              <a:ext uri="{FF2B5EF4-FFF2-40B4-BE49-F238E27FC236}">
                <a16:creationId xmlns:a16="http://schemas.microsoft.com/office/drawing/2014/main" id="{52EC9379-8CF4-B845-BC28-25B206CCAE0F}"/>
              </a:ext>
            </a:extLst>
          </p:cNvPr>
          <p:cNvSpPr txBox="1">
            <a:spLocks noChangeArrowheads="1"/>
          </p:cNvSpPr>
          <p:nvPr/>
        </p:nvSpPr>
        <p:spPr>
          <a:xfrm>
            <a:off x="918616" y="2738516"/>
            <a:ext cx="11273384" cy="4119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addresses: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6-byte source, destination MAC addresses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adapter receives frame with matching destination address, or with broadcast address (e.g., ARP packet), it passes data in frame to network layer protocol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otherwise, adapter discards frame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indicates higher layer protocol 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mostly IP but others possible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used to demultiplex up at receiver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CRC: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cyclic redundancy check at receiver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error detected: frame is dropped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462512A-796F-E249-9BDA-F50A54A9EF07}"/>
              </a:ext>
            </a:extLst>
          </p:cNvPr>
          <p:cNvSpPr/>
          <p:nvPr/>
        </p:nvSpPr>
        <p:spPr>
          <a:xfrm>
            <a:off x="3414532" y="1446835"/>
            <a:ext cx="1898248" cy="1111170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6BD4B9E-B165-2F47-AFD8-92E71CB8BA3C}"/>
              </a:ext>
            </a:extLst>
          </p:cNvPr>
          <p:cNvSpPr/>
          <p:nvPr/>
        </p:nvSpPr>
        <p:spPr>
          <a:xfrm>
            <a:off x="8081059" y="1471913"/>
            <a:ext cx="1965766" cy="1111170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E655D5E-5A29-E74E-9AE7-FBDD43A055D0}"/>
              </a:ext>
            </a:extLst>
          </p:cNvPr>
          <p:cNvSpPr/>
          <p:nvPr/>
        </p:nvSpPr>
        <p:spPr>
          <a:xfrm rot="16200000">
            <a:off x="4780345" y="1551006"/>
            <a:ext cx="1365815" cy="856525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56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1" grpId="0" animBg="1"/>
      <p:bldP spid="22" grpId="0" animBg="1"/>
      <p:bldP spid="2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39751EC-3470-E44E-9E47-1DBEC48F367C}"/>
              </a:ext>
            </a:extLst>
          </p:cNvPr>
          <p:cNvGrpSpPr/>
          <p:nvPr/>
        </p:nvGrpSpPr>
        <p:grpSpPr>
          <a:xfrm>
            <a:off x="7535443" y="2298503"/>
            <a:ext cx="1243611" cy="519112"/>
            <a:chOff x="9287864" y="4082048"/>
            <a:chExt cx="1243611" cy="519112"/>
          </a:xfrm>
        </p:grpSpPr>
        <p:sp>
          <p:nvSpPr>
            <p:cNvPr id="556" name="Rectangle 75">
              <a:extLst>
                <a:ext uri="{FF2B5EF4-FFF2-40B4-BE49-F238E27FC236}">
                  <a16:creationId xmlns:a16="http://schemas.microsoft.com/office/drawing/2014/main" id="{86D84E7B-7F94-CF43-97CD-E40F099FC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0181" y="4127584"/>
              <a:ext cx="1188897" cy="471997"/>
            </a:xfrm>
            <a:prstGeom prst="rect">
              <a:avLst/>
            </a:prstGeom>
            <a:solidFill>
              <a:srgbClr val="F5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7" name="Rectangle 2">
              <a:extLst>
                <a:ext uri="{FF2B5EF4-FFF2-40B4-BE49-F238E27FC236}">
                  <a16:creationId xmlns:a16="http://schemas.microsoft.com/office/drawing/2014/main" id="{75001E46-9EFA-6F46-BF58-DE475A333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9866" y="4128085"/>
              <a:ext cx="1181609" cy="468313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58" name="Line 3">
              <a:extLst>
                <a:ext uri="{FF2B5EF4-FFF2-40B4-BE49-F238E27FC236}">
                  <a16:creationId xmlns:a16="http://schemas.microsoft.com/office/drawing/2014/main" id="{58FD3C8D-D13C-DD42-85DC-F3FC758279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51453" y="4342570"/>
              <a:ext cx="1179110" cy="14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59" name="Text Box 6">
              <a:extLst>
                <a:ext uri="{FF2B5EF4-FFF2-40B4-BE49-F238E27FC236}">
                  <a16:creationId xmlns:a16="http://schemas.microsoft.com/office/drawing/2014/main" id="{06310D8E-E39C-8749-8C4D-6762E12A68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87864" y="4107358"/>
              <a:ext cx="241300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0" dirty="0">
                  <a:solidFill>
                    <a:schemeClr val="bg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562" name="Line 18">
              <a:extLst>
                <a:ext uri="{FF2B5EF4-FFF2-40B4-BE49-F238E27FC236}">
                  <a16:creationId xmlns:a16="http://schemas.microsoft.com/office/drawing/2014/main" id="{674927D0-7AF4-FB45-A199-0AA4F2F4D9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30891" y="4132848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3" name="Line 21">
              <a:extLst>
                <a:ext uri="{FF2B5EF4-FFF2-40B4-BE49-F238E27FC236}">
                  <a16:creationId xmlns:a16="http://schemas.microsoft.com/office/drawing/2014/main" id="{ED992B3F-F06B-D64B-B214-C090060600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0378" y="4129673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5" name="Line 23">
              <a:extLst>
                <a:ext uri="{FF2B5EF4-FFF2-40B4-BE49-F238E27FC236}">
                  <a16:creationId xmlns:a16="http://schemas.microsoft.com/office/drawing/2014/main" id="{0E55E53C-5364-9444-98BF-DF258E8EB9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11878" y="4137610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8" name="Text Box 26">
              <a:extLst>
                <a:ext uri="{FF2B5EF4-FFF2-40B4-BE49-F238E27FC236}">
                  <a16:creationId xmlns:a16="http://schemas.microsoft.com/office/drawing/2014/main" id="{2BB93CA1-198F-BD45-B13D-35FA7DC8E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48378" y="4296360"/>
              <a:ext cx="241300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0" dirty="0">
                  <a:solidFill>
                    <a:schemeClr val="bg1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572" name="Text Box 30">
              <a:extLst>
                <a:ext uri="{FF2B5EF4-FFF2-40B4-BE49-F238E27FC236}">
                  <a16:creationId xmlns:a16="http://schemas.microsoft.com/office/drawing/2014/main" id="{B28826E1-E494-BE45-847D-47836FFF53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0540" y="4300533"/>
              <a:ext cx="241300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0" dirty="0">
                  <a:solidFill>
                    <a:schemeClr val="bg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573" name="Text Box 57">
              <a:extLst>
                <a:ext uri="{FF2B5EF4-FFF2-40B4-BE49-F238E27FC236}">
                  <a16:creationId xmlns:a16="http://schemas.microsoft.com/office/drawing/2014/main" id="{0E14A6FA-A1FE-3F46-A4F2-105D9B7A74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43616" y="4082048"/>
              <a:ext cx="24130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0" dirty="0">
                  <a:solidFill>
                    <a:schemeClr val="bg1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584" name="Oval 81">
              <a:extLst>
                <a:ext uri="{FF2B5EF4-FFF2-40B4-BE49-F238E27FC236}">
                  <a16:creationId xmlns:a16="http://schemas.microsoft.com/office/drawing/2014/main" id="{9FE56524-10FB-6042-A1CC-7979BFD9B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5753" y="4442410"/>
              <a:ext cx="42863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85" name="Oval 82">
              <a:extLst>
                <a:ext uri="{FF2B5EF4-FFF2-40B4-BE49-F238E27FC236}">
                  <a16:creationId xmlns:a16="http://schemas.microsoft.com/office/drawing/2014/main" id="{32B7ED54-8A66-9C40-90E0-AB788CBBD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7853" y="4439235"/>
              <a:ext cx="42863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86" name="Oval 83">
              <a:extLst>
                <a:ext uri="{FF2B5EF4-FFF2-40B4-BE49-F238E27FC236}">
                  <a16:creationId xmlns:a16="http://schemas.microsoft.com/office/drawing/2014/main" id="{ACECF9A3-7435-ED4E-A83D-328DB3D23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45228" y="4443998"/>
              <a:ext cx="42863" cy="476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F443345-4697-A84D-B271-4440D2A31971}"/>
              </a:ext>
            </a:extLst>
          </p:cNvPr>
          <p:cNvGrpSpPr/>
          <p:nvPr/>
        </p:nvGrpSpPr>
        <p:grpSpPr>
          <a:xfrm>
            <a:off x="8704311" y="2293748"/>
            <a:ext cx="1259780" cy="523875"/>
            <a:chOff x="10932220" y="4822113"/>
            <a:chExt cx="1259780" cy="523875"/>
          </a:xfrm>
        </p:grpSpPr>
        <p:sp>
          <p:nvSpPr>
            <p:cNvPr id="620" name="Rectangle 76">
              <a:extLst>
                <a:ext uri="{FF2B5EF4-FFF2-40B4-BE49-F238E27FC236}">
                  <a16:creationId xmlns:a16="http://schemas.microsoft.com/office/drawing/2014/main" id="{5443F9B0-0F91-A14D-9E8E-E2DFA236E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1071" y="4880851"/>
              <a:ext cx="1190929" cy="457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22" name="Rectangle 2">
              <a:extLst>
                <a:ext uri="{FF2B5EF4-FFF2-40B4-BE49-F238E27FC236}">
                  <a16:creationId xmlns:a16="http://schemas.microsoft.com/office/drawing/2014/main" id="{5E7248A8-6B10-0841-AE53-D0ABC4CED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0391" y="4872913"/>
              <a:ext cx="1181609" cy="468313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3" name="Line 3">
              <a:extLst>
                <a:ext uri="{FF2B5EF4-FFF2-40B4-BE49-F238E27FC236}">
                  <a16:creationId xmlns:a16="http://schemas.microsoft.com/office/drawing/2014/main" id="{DD3A74DB-9E59-9348-8893-A2232C8224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09376" y="5090714"/>
              <a:ext cx="1163270" cy="28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6" name="Line 17">
              <a:extLst>
                <a:ext uri="{FF2B5EF4-FFF2-40B4-BE49-F238E27FC236}">
                  <a16:creationId xmlns:a16="http://schemas.microsoft.com/office/drawing/2014/main" id="{651AA383-259C-DC4C-B417-34535BECA9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01146" y="4882438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1" name="Line 24">
              <a:extLst>
                <a:ext uri="{FF2B5EF4-FFF2-40B4-BE49-F238E27FC236}">
                  <a16:creationId xmlns:a16="http://schemas.microsoft.com/office/drawing/2014/main" id="{A9A98EAD-050F-EF41-8FA1-A452479668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05871" y="4877676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2" name="Line 25">
              <a:extLst>
                <a:ext uri="{FF2B5EF4-FFF2-40B4-BE49-F238E27FC236}">
                  <a16:creationId xmlns:a16="http://schemas.microsoft.com/office/drawing/2014/main" id="{A2531D0B-9E46-0941-94A0-96006DBAD9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96421" y="4872913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4" name="Text Box 27">
              <a:extLst>
                <a:ext uri="{FF2B5EF4-FFF2-40B4-BE49-F238E27FC236}">
                  <a16:creationId xmlns:a16="http://schemas.microsoft.com/office/drawing/2014/main" id="{7649D600-6D49-3044-A4AB-61B599FF2A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7845" y="4840575"/>
              <a:ext cx="24130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0" dirty="0">
                  <a:solidFill>
                    <a:schemeClr val="bg1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635" name="Text Box 28">
              <a:extLst>
                <a:ext uri="{FF2B5EF4-FFF2-40B4-BE49-F238E27FC236}">
                  <a16:creationId xmlns:a16="http://schemas.microsoft.com/office/drawing/2014/main" id="{5BAA2670-D55C-C142-827F-9CE7DB759B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13871" y="5045951"/>
              <a:ext cx="29845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0" dirty="0">
                  <a:solidFill>
                    <a:schemeClr val="bg1"/>
                  </a:solidFill>
                  <a:latin typeface="Arial" charset="0"/>
                </a:rPr>
                <a:t>16</a:t>
              </a:r>
            </a:p>
          </p:txBody>
        </p:sp>
        <p:sp>
          <p:nvSpPr>
            <p:cNvPr id="636" name="Text Box 29">
              <a:extLst>
                <a:ext uri="{FF2B5EF4-FFF2-40B4-BE49-F238E27FC236}">
                  <a16:creationId xmlns:a16="http://schemas.microsoft.com/office/drawing/2014/main" id="{D7F356E9-BF66-D145-915D-38A53F2F18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32220" y="5049376"/>
              <a:ext cx="29845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0" dirty="0">
                  <a:solidFill>
                    <a:schemeClr val="bg1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639" name="Text Box 74">
              <a:extLst>
                <a:ext uri="{FF2B5EF4-FFF2-40B4-BE49-F238E27FC236}">
                  <a16:creationId xmlns:a16="http://schemas.microsoft.com/office/drawing/2014/main" id="{C33FAB3F-C18D-F04F-AFF6-CD5E1444D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09108" y="4822113"/>
              <a:ext cx="298450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0" dirty="0">
                  <a:solidFill>
                    <a:schemeClr val="bg1"/>
                  </a:solidFill>
                  <a:latin typeface="Arial" charset="0"/>
                </a:rPr>
                <a:t>15</a:t>
              </a:r>
            </a:p>
          </p:txBody>
        </p:sp>
        <p:sp>
          <p:nvSpPr>
            <p:cNvPr id="643" name="Oval 84">
              <a:extLst>
                <a:ext uri="{FF2B5EF4-FFF2-40B4-BE49-F238E27FC236}">
                  <a16:creationId xmlns:a16="http://schemas.microsoft.com/office/drawing/2014/main" id="{86949CB4-4A39-0346-AFF6-9F5A2A7D7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7121" y="5185651"/>
              <a:ext cx="42862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4" name="Oval 85">
              <a:extLst>
                <a:ext uri="{FF2B5EF4-FFF2-40B4-BE49-F238E27FC236}">
                  <a16:creationId xmlns:a16="http://schemas.microsoft.com/office/drawing/2014/main" id="{E4D51E21-8C17-E743-8B81-06236413D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34421" y="4971338"/>
              <a:ext cx="42862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5" name="Oval 86">
              <a:extLst>
                <a:ext uri="{FF2B5EF4-FFF2-40B4-BE49-F238E27FC236}">
                  <a16:creationId xmlns:a16="http://schemas.microsoft.com/office/drawing/2014/main" id="{520890CD-F328-1643-8FAD-D429622AE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9133" y="4968163"/>
              <a:ext cx="42863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Calibri" panose="020F0502020204030204"/>
              </a:rPr>
              <a:t>Port-based VLANs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6737" y="6492875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25" name="Text Box 85">
            <a:extLst>
              <a:ext uri="{FF2B5EF4-FFF2-40B4-BE49-F238E27FC236}">
                <a16:creationId xmlns:a16="http://schemas.microsoft.com/office/drawing/2014/main" id="{DBE7F08B-75D4-654E-BA3B-51E343AAE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4828" y="2469025"/>
            <a:ext cx="369778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i="0" dirty="0">
                <a:solidFill>
                  <a:srgbClr val="000000"/>
                </a:solidFill>
                <a:latin typeface="+mn-lt"/>
                <a:cs typeface="Arial" charset="0"/>
              </a:rPr>
              <a:t>switch(es) supporting VLAN capabilities can be configured to define multiple </a:t>
            </a:r>
            <a:r>
              <a:rPr lang="en-US" sz="2800" dirty="0">
                <a:solidFill>
                  <a:srgbClr val="0000A8"/>
                </a:solidFill>
                <a:latin typeface="+mn-lt"/>
                <a:cs typeface="Arial" charset="0"/>
              </a:rPr>
              <a:t>virtual </a:t>
            </a:r>
            <a:r>
              <a:rPr lang="en-US" sz="2800" i="0" dirty="0">
                <a:solidFill>
                  <a:srgbClr val="000000"/>
                </a:solidFill>
                <a:latin typeface="+mn-lt"/>
                <a:cs typeface="Arial" charset="0"/>
              </a:rPr>
              <a:t>LANS over single physical LAN infrastructure.</a:t>
            </a:r>
          </a:p>
        </p:txBody>
      </p:sp>
      <p:sp>
        <p:nvSpPr>
          <p:cNvPr id="226" name="Rectangle 86">
            <a:extLst>
              <a:ext uri="{FF2B5EF4-FFF2-40B4-BE49-F238E27FC236}">
                <a16:creationId xmlns:a16="http://schemas.microsoft.com/office/drawing/2014/main" id="{040C315C-CE33-1045-B5A5-A72E5FF7F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603" y="1867773"/>
            <a:ext cx="4140915" cy="347696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7" name="Text Box 87">
            <a:extLst>
              <a:ext uri="{FF2B5EF4-FFF2-40B4-BE49-F238E27FC236}">
                <a16:creationId xmlns:a16="http://schemas.microsoft.com/office/drawing/2014/main" id="{3747A2E4-8B70-A749-8C53-5E13C96C5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365" y="1607445"/>
            <a:ext cx="3014663" cy="82804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rPr>
              <a:t>Virtual Local Area Network (VLAN)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DABEEB3-46FD-EA41-8074-A5BDD9C11183}"/>
              </a:ext>
            </a:extLst>
          </p:cNvPr>
          <p:cNvGrpSpPr/>
          <p:nvPr/>
        </p:nvGrpSpPr>
        <p:grpSpPr>
          <a:xfrm>
            <a:off x="7579415" y="1918955"/>
            <a:ext cx="2388836" cy="410624"/>
            <a:chOff x="7399107" y="1365161"/>
            <a:chExt cx="2388836" cy="732595"/>
          </a:xfrm>
        </p:grpSpPr>
        <p:sp>
          <p:nvSpPr>
            <p:cNvPr id="541" name="Freeform 540">
              <a:extLst>
                <a:ext uri="{FF2B5EF4-FFF2-40B4-BE49-F238E27FC236}">
                  <a16:creationId xmlns:a16="http://schemas.microsoft.com/office/drawing/2014/main" id="{20E2C253-E31D-DA4E-8C57-56EFE4A095ED}"/>
                </a:ext>
              </a:extLst>
            </p:cNvPr>
            <p:cNvSpPr/>
            <p:nvPr/>
          </p:nvSpPr>
          <p:spPr>
            <a:xfrm>
              <a:off x="7399107" y="1365161"/>
              <a:ext cx="2388836" cy="732595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42" name="Group 541">
              <a:extLst>
                <a:ext uri="{FF2B5EF4-FFF2-40B4-BE49-F238E27FC236}">
                  <a16:creationId xmlns:a16="http://schemas.microsoft.com/office/drawing/2014/main" id="{1596EEC3-C1AA-2E4B-BA66-1B555E77FCC5}"/>
                </a:ext>
              </a:extLst>
            </p:cNvPr>
            <p:cNvGrpSpPr/>
            <p:nvPr/>
          </p:nvGrpSpPr>
          <p:grpSpPr>
            <a:xfrm>
              <a:off x="7564998" y="1450537"/>
              <a:ext cx="2021605" cy="589765"/>
              <a:chOff x="7939341" y="3037317"/>
              <a:chExt cx="897649" cy="353919"/>
            </a:xfrm>
          </p:grpSpPr>
          <p:sp>
            <p:nvSpPr>
              <p:cNvPr id="543" name="Freeform 542">
                <a:extLst>
                  <a:ext uri="{FF2B5EF4-FFF2-40B4-BE49-F238E27FC236}">
                    <a16:creationId xmlns:a16="http://schemas.microsoft.com/office/drawing/2014/main" id="{AB2941FE-E212-F347-B495-140D5C7ED03C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4" name="Freeform 543">
                <a:extLst>
                  <a:ext uri="{FF2B5EF4-FFF2-40B4-BE49-F238E27FC236}">
                    <a16:creationId xmlns:a16="http://schemas.microsoft.com/office/drawing/2014/main" id="{91A112E4-81D0-F44B-9985-65B5C629D097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5" name="Freeform 544">
                <a:extLst>
                  <a:ext uri="{FF2B5EF4-FFF2-40B4-BE49-F238E27FC236}">
                    <a16:creationId xmlns:a16="http://schemas.microsoft.com/office/drawing/2014/main" id="{1585E8CB-B8A8-844A-9962-714F597BBE4F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6" name="Freeform 545">
                <a:extLst>
                  <a:ext uri="{FF2B5EF4-FFF2-40B4-BE49-F238E27FC236}">
                    <a16:creationId xmlns:a16="http://schemas.microsoft.com/office/drawing/2014/main" id="{EC524C8C-F983-3A44-9FDA-771511096419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04" name="Rectangle 3">
            <a:extLst>
              <a:ext uri="{FF2B5EF4-FFF2-40B4-BE49-F238E27FC236}">
                <a16:creationId xmlns:a16="http://schemas.microsoft.com/office/drawing/2014/main" id="{8B0BF6C6-7F95-0647-8336-38D2D9565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932" y="721723"/>
            <a:ext cx="5961059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buFont typeface="Wingdings" charset="0"/>
              <a:buNone/>
              <a:defRPr/>
            </a:pPr>
            <a:r>
              <a:rPr lang="en-US" kern="0" dirty="0">
                <a:solidFill>
                  <a:srgbClr val="CC0000"/>
                </a:solidFill>
                <a:cs typeface="+mn-cs"/>
              </a:rPr>
              <a:t>port-based VLAN: </a:t>
            </a:r>
            <a:r>
              <a:rPr lang="en-US" sz="2400" kern="0" dirty="0">
                <a:cs typeface="+mn-cs"/>
              </a:rPr>
              <a:t>switch ports grouped (by switch management software) so that </a:t>
            </a:r>
            <a:r>
              <a:rPr lang="en-US" sz="2400" i="1" kern="0" dirty="0">
                <a:solidFill>
                  <a:srgbClr val="0000A8"/>
                </a:solidFill>
                <a:cs typeface="+mn-cs"/>
              </a:rPr>
              <a:t>single</a:t>
            </a:r>
            <a:r>
              <a:rPr lang="en-US" sz="2400" kern="0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sz="2400" kern="0" dirty="0">
                <a:cs typeface="+mn-cs"/>
              </a:rPr>
              <a:t>physical switch ……</a:t>
            </a:r>
          </a:p>
          <a:p>
            <a:pPr>
              <a:defRPr/>
            </a:pPr>
            <a:endParaRPr lang="en-US" sz="2000" kern="0" dirty="0">
              <a:latin typeface="Gill Sans MT" charset="0"/>
              <a:cs typeface="+mn-cs"/>
            </a:endParaRPr>
          </a:p>
        </p:txBody>
      </p:sp>
      <p:sp>
        <p:nvSpPr>
          <p:cNvPr id="430" name="Line 61">
            <a:extLst>
              <a:ext uri="{FF2B5EF4-FFF2-40B4-BE49-F238E27FC236}">
                <a16:creationId xmlns:a16="http://schemas.microsoft.com/office/drawing/2014/main" id="{504ED2E3-D101-424C-8AE9-5C34917B54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27193" y="2649273"/>
            <a:ext cx="901700" cy="279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1" name="Line 62">
            <a:extLst>
              <a:ext uri="{FF2B5EF4-FFF2-40B4-BE49-F238E27FC236}">
                <a16:creationId xmlns:a16="http://schemas.microsoft.com/office/drawing/2014/main" id="{2122A03F-B45C-EC49-8D54-8D3B7DB4DA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12956" y="2649273"/>
            <a:ext cx="806450" cy="419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2" name="Line 63">
            <a:extLst>
              <a:ext uri="{FF2B5EF4-FFF2-40B4-BE49-F238E27FC236}">
                <a16:creationId xmlns:a16="http://schemas.microsoft.com/office/drawing/2014/main" id="{F985FD06-D0A5-3048-AF98-111FE4DF76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32092" y="2664199"/>
            <a:ext cx="672983" cy="36131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3" name="Text Box 64">
            <a:extLst>
              <a:ext uri="{FF2B5EF4-FFF2-40B4-BE49-F238E27FC236}">
                <a16:creationId xmlns:a16="http://schemas.microsoft.com/office/drawing/2014/main" id="{299DB3CE-7B62-0F41-8A17-414B51C9B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1614" y="2864458"/>
            <a:ext cx="343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i="0" dirty="0">
                <a:solidFill>
                  <a:srgbClr val="000000"/>
                </a:solidFill>
                <a:latin typeface="+mn-lt"/>
              </a:rPr>
              <a:t>…</a:t>
            </a:r>
          </a:p>
        </p:txBody>
      </p:sp>
      <p:sp>
        <p:nvSpPr>
          <p:cNvPr id="434" name="Line 69">
            <a:extLst>
              <a:ext uri="{FF2B5EF4-FFF2-40B4-BE49-F238E27FC236}">
                <a16:creationId xmlns:a16="http://schemas.microsoft.com/office/drawing/2014/main" id="{131CBCB7-EC04-C34D-8089-DF6962A05B6C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0156" y="2652448"/>
            <a:ext cx="101600" cy="377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5" name="Line 70">
            <a:extLst>
              <a:ext uri="{FF2B5EF4-FFF2-40B4-BE49-F238E27FC236}">
                <a16:creationId xmlns:a16="http://schemas.microsoft.com/office/drawing/2014/main" id="{3E75F251-D967-EA4E-9C97-EB6B5246A50E}"/>
              </a:ext>
            </a:extLst>
          </p:cNvPr>
          <p:cNvSpPr>
            <a:spLocks noChangeShapeType="1"/>
          </p:cNvSpPr>
          <p:nvPr/>
        </p:nvSpPr>
        <p:spPr bwMode="auto">
          <a:xfrm>
            <a:off x="8930631" y="2450835"/>
            <a:ext cx="479425" cy="603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6" name="Line 71">
            <a:extLst>
              <a:ext uri="{FF2B5EF4-FFF2-40B4-BE49-F238E27FC236}">
                <a16:creationId xmlns:a16="http://schemas.microsoft.com/office/drawing/2014/main" id="{00AB0795-DB89-1B41-A48F-217D5BED1D78}"/>
              </a:ext>
            </a:extLst>
          </p:cNvPr>
          <p:cNvSpPr>
            <a:spLocks noChangeShapeType="1"/>
          </p:cNvSpPr>
          <p:nvPr/>
        </p:nvSpPr>
        <p:spPr bwMode="auto">
          <a:xfrm>
            <a:off x="9786293" y="2395273"/>
            <a:ext cx="514350" cy="484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7" name="Text Box 72">
            <a:extLst>
              <a:ext uri="{FF2B5EF4-FFF2-40B4-BE49-F238E27FC236}">
                <a16:creationId xmlns:a16="http://schemas.microsoft.com/office/drawing/2014/main" id="{377DDBF1-C221-7B40-952F-70C5D6714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6520" y="3356023"/>
            <a:ext cx="17315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EE (VLAN ports 1-8)</a:t>
            </a:r>
          </a:p>
        </p:txBody>
      </p:sp>
      <p:sp>
        <p:nvSpPr>
          <p:cNvPr id="438" name="Text Box 73">
            <a:extLst>
              <a:ext uri="{FF2B5EF4-FFF2-40B4-BE49-F238E27FC236}">
                <a16:creationId xmlns:a16="http://schemas.microsoft.com/office/drawing/2014/main" id="{FDE3B945-5B46-E04D-BFCA-4A7A699A9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7415" y="3356023"/>
            <a:ext cx="25725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CS (VLAN ports 9-15)</a:t>
            </a:r>
          </a:p>
        </p:txBody>
      </p:sp>
      <p:sp>
        <p:nvSpPr>
          <p:cNvPr id="447" name="Text Box 45">
            <a:extLst>
              <a:ext uri="{FF2B5EF4-FFF2-40B4-BE49-F238E27FC236}">
                <a16:creationId xmlns:a16="http://schemas.microsoft.com/office/drawing/2014/main" id="{2D1CE1C0-31D9-844E-8F50-70F2806CE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5370" y="2827505"/>
            <a:ext cx="343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i="0" dirty="0">
                <a:solidFill>
                  <a:srgbClr val="000000"/>
                </a:solidFill>
                <a:latin typeface="+mn-lt"/>
              </a:rPr>
              <a:t>…</a:t>
            </a:r>
          </a:p>
        </p:txBody>
      </p:sp>
      <p:grpSp>
        <p:nvGrpSpPr>
          <p:cNvPr id="448" name="Group 44">
            <a:extLst>
              <a:ext uri="{FF2B5EF4-FFF2-40B4-BE49-F238E27FC236}">
                <a16:creationId xmlns:a16="http://schemas.microsoft.com/office/drawing/2014/main" id="{700B7029-39F6-C74E-AC0E-38210F4099EF}"/>
              </a:ext>
            </a:extLst>
          </p:cNvPr>
          <p:cNvGrpSpPr>
            <a:grpSpLocks/>
          </p:cNvGrpSpPr>
          <p:nvPr/>
        </p:nvGrpSpPr>
        <p:grpSpPr bwMode="auto">
          <a:xfrm>
            <a:off x="6290618" y="2835010"/>
            <a:ext cx="609600" cy="558800"/>
            <a:chOff x="-44" y="1473"/>
            <a:chExt cx="981" cy="1105"/>
          </a:xfrm>
        </p:grpSpPr>
        <p:pic>
          <p:nvPicPr>
            <p:cNvPr id="449" name="Picture 45" descr="desktop_computer_stylized_medium">
              <a:extLst>
                <a:ext uri="{FF2B5EF4-FFF2-40B4-BE49-F238E27FC236}">
                  <a16:creationId xmlns:a16="http://schemas.microsoft.com/office/drawing/2014/main" id="{DBD01A03-81B8-534F-93E0-1D4C45D297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" name="Freeform 46">
              <a:extLst>
                <a:ext uri="{FF2B5EF4-FFF2-40B4-BE49-F238E27FC236}">
                  <a16:creationId xmlns:a16="http://schemas.microsoft.com/office/drawing/2014/main" id="{635026BE-6129-3740-BA64-8136F70D67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51" name="Group 44">
            <a:extLst>
              <a:ext uri="{FF2B5EF4-FFF2-40B4-BE49-F238E27FC236}">
                <a16:creationId xmlns:a16="http://schemas.microsoft.com/office/drawing/2014/main" id="{5180A7F4-6359-C649-AEDF-B175B94960B4}"/>
              </a:ext>
            </a:extLst>
          </p:cNvPr>
          <p:cNvGrpSpPr>
            <a:grpSpLocks/>
          </p:cNvGrpSpPr>
          <p:nvPr/>
        </p:nvGrpSpPr>
        <p:grpSpPr bwMode="auto">
          <a:xfrm>
            <a:off x="6855399" y="2840344"/>
            <a:ext cx="609600" cy="558800"/>
            <a:chOff x="-44" y="1473"/>
            <a:chExt cx="981" cy="1105"/>
          </a:xfrm>
        </p:grpSpPr>
        <p:pic>
          <p:nvPicPr>
            <p:cNvPr id="452" name="Picture 45" descr="desktop_computer_stylized_medium">
              <a:extLst>
                <a:ext uri="{FF2B5EF4-FFF2-40B4-BE49-F238E27FC236}">
                  <a16:creationId xmlns:a16="http://schemas.microsoft.com/office/drawing/2014/main" id="{14B1FE25-A4BF-9D47-8AD2-68F17E2D33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3" name="Freeform 46">
              <a:extLst>
                <a:ext uri="{FF2B5EF4-FFF2-40B4-BE49-F238E27FC236}">
                  <a16:creationId xmlns:a16="http://schemas.microsoft.com/office/drawing/2014/main" id="{BBF7941F-1FF1-1849-803E-B825A4F414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54" name="Group 44">
            <a:extLst>
              <a:ext uri="{FF2B5EF4-FFF2-40B4-BE49-F238E27FC236}">
                <a16:creationId xmlns:a16="http://schemas.microsoft.com/office/drawing/2014/main" id="{3B53FC44-EDA2-6143-AAE9-F7F4B007F065}"/>
              </a:ext>
            </a:extLst>
          </p:cNvPr>
          <p:cNvGrpSpPr>
            <a:grpSpLocks/>
          </p:cNvGrpSpPr>
          <p:nvPr/>
        </p:nvGrpSpPr>
        <p:grpSpPr bwMode="auto">
          <a:xfrm>
            <a:off x="7612266" y="2835682"/>
            <a:ext cx="609600" cy="558800"/>
            <a:chOff x="-44" y="1473"/>
            <a:chExt cx="981" cy="1105"/>
          </a:xfrm>
        </p:grpSpPr>
        <p:pic>
          <p:nvPicPr>
            <p:cNvPr id="455" name="Picture 45" descr="desktop_computer_stylized_medium">
              <a:extLst>
                <a:ext uri="{FF2B5EF4-FFF2-40B4-BE49-F238E27FC236}">
                  <a16:creationId xmlns:a16="http://schemas.microsoft.com/office/drawing/2014/main" id="{27DADEDF-8827-4347-B67A-F3A8226995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6" name="Freeform 46">
              <a:extLst>
                <a:ext uri="{FF2B5EF4-FFF2-40B4-BE49-F238E27FC236}">
                  <a16:creationId xmlns:a16="http://schemas.microsoft.com/office/drawing/2014/main" id="{6A110340-235C-2846-A908-0380A764EB7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57" name="Group 44">
            <a:extLst>
              <a:ext uri="{FF2B5EF4-FFF2-40B4-BE49-F238E27FC236}">
                <a16:creationId xmlns:a16="http://schemas.microsoft.com/office/drawing/2014/main" id="{799E5DB2-77CF-E344-82DA-E1C53B1B1556}"/>
              </a:ext>
            </a:extLst>
          </p:cNvPr>
          <p:cNvGrpSpPr>
            <a:grpSpLocks/>
          </p:cNvGrpSpPr>
          <p:nvPr/>
        </p:nvGrpSpPr>
        <p:grpSpPr bwMode="auto">
          <a:xfrm>
            <a:off x="8577667" y="2831020"/>
            <a:ext cx="609600" cy="558800"/>
            <a:chOff x="-44" y="1473"/>
            <a:chExt cx="981" cy="1105"/>
          </a:xfrm>
        </p:grpSpPr>
        <p:pic>
          <p:nvPicPr>
            <p:cNvPr id="458" name="Picture 45" descr="desktop_computer_stylized_medium">
              <a:extLst>
                <a:ext uri="{FF2B5EF4-FFF2-40B4-BE49-F238E27FC236}">
                  <a16:creationId xmlns:a16="http://schemas.microsoft.com/office/drawing/2014/main" id="{D37910D3-8AA7-C24C-818C-2F605830F3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9" name="Freeform 46">
              <a:extLst>
                <a:ext uri="{FF2B5EF4-FFF2-40B4-BE49-F238E27FC236}">
                  <a16:creationId xmlns:a16="http://schemas.microsoft.com/office/drawing/2014/main" id="{B4F17700-4146-9C4E-A002-23A5A81265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60" name="Group 44">
            <a:extLst>
              <a:ext uri="{FF2B5EF4-FFF2-40B4-BE49-F238E27FC236}">
                <a16:creationId xmlns:a16="http://schemas.microsoft.com/office/drawing/2014/main" id="{BC32569F-4860-C044-8345-620D3C44BE94}"/>
              </a:ext>
            </a:extLst>
          </p:cNvPr>
          <p:cNvGrpSpPr>
            <a:grpSpLocks/>
          </p:cNvGrpSpPr>
          <p:nvPr/>
        </p:nvGrpSpPr>
        <p:grpSpPr bwMode="auto">
          <a:xfrm>
            <a:off x="9092894" y="2836930"/>
            <a:ext cx="609600" cy="558800"/>
            <a:chOff x="-44" y="1473"/>
            <a:chExt cx="981" cy="1105"/>
          </a:xfrm>
        </p:grpSpPr>
        <p:pic>
          <p:nvPicPr>
            <p:cNvPr id="461" name="Picture 45" descr="desktop_computer_stylized_medium">
              <a:extLst>
                <a:ext uri="{FF2B5EF4-FFF2-40B4-BE49-F238E27FC236}">
                  <a16:creationId xmlns:a16="http://schemas.microsoft.com/office/drawing/2014/main" id="{D412AD3B-D014-6047-80EA-4735BF4B4F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2" name="Freeform 46">
              <a:extLst>
                <a:ext uri="{FF2B5EF4-FFF2-40B4-BE49-F238E27FC236}">
                  <a16:creationId xmlns:a16="http://schemas.microsoft.com/office/drawing/2014/main" id="{353A741B-0D62-3446-9077-1E43F71BA3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63" name="Group 44">
            <a:extLst>
              <a:ext uri="{FF2B5EF4-FFF2-40B4-BE49-F238E27FC236}">
                <a16:creationId xmlns:a16="http://schemas.microsoft.com/office/drawing/2014/main" id="{D42CBE99-C058-0F44-B1D9-2439ABF13462}"/>
              </a:ext>
            </a:extLst>
          </p:cNvPr>
          <p:cNvGrpSpPr>
            <a:grpSpLocks/>
          </p:cNvGrpSpPr>
          <p:nvPr/>
        </p:nvGrpSpPr>
        <p:grpSpPr bwMode="auto">
          <a:xfrm>
            <a:off x="9956495" y="2845922"/>
            <a:ext cx="609600" cy="558800"/>
            <a:chOff x="-44" y="1473"/>
            <a:chExt cx="981" cy="1105"/>
          </a:xfrm>
        </p:grpSpPr>
        <p:pic>
          <p:nvPicPr>
            <p:cNvPr id="464" name="Picture 45" descr="desktop_computer_stylized_medium">
              <a:extLst>
                <a:ext uri="{FF2B5EF4-FFF2-40B4-BE49-F238E27FC236}">
                  <a16:creationId xmlns:a16="http://schemas.microsoft.com/office/drawing/2014/main" id="{12D4DF7A-D18D-7A44-B2AA-BED58DFA49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5" name="Freeform 46">
              <a:extLst>
                <a:ext uri="{FF2B5EF4-FFF2-40B4-BE49-F238E27FC236}">
                  <a16:creationId xmlns:a16="http://schemas.microsoft.com/office/drawing/2014/main" id="{1BBC825C-81B6-FE42-9537-7ECC063686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B18BAC5-6F99-9949-A533-8E94FF0D852A}"/>
              </a:ext>
            </a:extLst>
          </p:cNvPr>
          <p:cNvGrpSpPr/>
          <p:nvPr/>
        </p:nvGrpSpPr>
        <p:grpSpPr>
          <a:xfrm>
            <a:off x="6211492" y="3817384"/>
            <a:ext cx="5305402" cy="2612342"/>
            <a:chOff x="6211492" y="3817384"/>
            <a:chExt cx="5305402" cy="2612342"/>
          </a:xfrm>
        </p:grpSpPr>
        <p:grpSp>
          <p:nvGrpSpPr>
            <p:cNvPr id="684" name="Group 683">
              <a:extLst>
                <a:ext uri="{FF2B5EF4-FFF2-40B4-BE49-F238E27FC236}">
                  <a16:creationId xmlns:a16="http://schemas.microsoft.com/office/drawing/2014/main" id="{032775F3-0670-3C4B-B2DF-70AE363DCDFF}"/>
                </a:ext>
              </a:extLst>
            </p:cNvPr>
            <p:cNvGrpSpPr/>
            <p:nvPr/>
          </p:nvGrpSpPr>
          <p:grpSpPr>
            <a:xfrm>
              <a:off x="6540241" y="4410585"/>
              <a:ext cx="4725167" cy="1478151"/>
              <a:chOff x="6576817" y="3374265"/>
              <a:chExt cx="4310127" cy="1451015"/>
            </a:xfrm>
          </p:grpSpPr>
          <p:sp>
            <p:nvSpPr>
              <p:cNvPr id="685" name="Oval 684">
                <a:extLst>
                  <a:ext uri="{FF2B5EF4-FFF2-40B4-BE49-F238E27FC236}">
                    <a16:creationId xmlns:a16="http://schemas.microsoft.com/office/drawing/2014/main" id="{809D7D0E-60C1-2C48-AD6E-75E52E4358D7}"/>
                  </a:ext>
                </a:extLst>
              </p:cNvPr>
              <p:cNvSpPr/>
              <p:nvPr/>
            </p:nvSpPr>
            <p:spPr>
              <a:xfrm>
                <a:off x="8691093" y="3384997"/>
                <a:ext cx="1094704" cy="528034"/>
              </a:xfrm>
              <a:prstGeom prst="ellipse">
                <a:avLst/>
              </a:prstGeom>
              <a:noFill/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Oval 685">
                <a:extLst>
                  <a:ext uri="{FF2B5EF4-FFF2-40B4-BE49-F238E27FC236}">
                    <a16:creationId xmlns:a16="http://schemas.microsoft.com/office/drawing/2014/main" id="{EF688021-C6FD-1B4E-B315-BB324D547AD5}"/>
                  </a:ext>
                </a:extLst>
              </p:cNvPr>
              <p:cNvSpPr/>
              <p:nvPr/>
            </p:nvSpPr>
            <p:spPr>
              <a:xfrm>
                <a:off x="9704233" y="3561007"/>
                <a:ext cx="1094704" cy="528034"/>
              </a:xfrm>
              <a:prstGeom prst="ellipse">
                <a:avLst/>
              </a:prstGeom>
              <a:noFill/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Oval 686">
                <a:extLst>
                  <a:ext uri="{FF2B5EF4-FFF2-40B4-BE49-F238E27FC236}">
                    <a16:creationId xmlns:a16="http://schemas.microsoft.com/office/drawing/2014/main" id="{1F5AD41F-54EA-6A44-B0D6-74F874C66EF2}"/>
                  </a:ext>
                </a:extLst>
              </p:cNvPr>
              <p:cNvSpPr/>
              <p:nvPr/>
            </p:nvSpPr>
            <p:spPr>
              <a:xfrm>
                <a:off x="9274940" y="4110502"/>
                <a:ext cx="1094704" cy="57525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Oval 687">
                <a:extLst>
                  <a:ext uri="{FF2B5EF4-FFF2-40B4-BE49-F238E27FC236}">
                    <a16:creationId xmlns:a16="http://schemas.microsoft.com/office/drawing/2014/main" id="{4C7FB047-C4AD-824E-B7ED-47D40D01146F}"/>
                  </a:ext>
                </a:extLst>
              </p:cNvPr>
              <p:cNvSpPr/>
              <p:nvPr/>
            </p:nvSpPr>
            <p:spPr>
              <a:xfrm>
                <a:off x="8178090" y="4250021"/>
                <a:ext cx="1313640" cy="57525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Oval 688">
                <a:extLst>
                  <a:ext uri="{FF2B5EF4-FFF2-40B4-BE49-F238E27FC236}">
                    <a16:creationId xmlns:a16="http://schemas.microsoft.com/office/drawing/2014/main" id="{012F2C31-F332-114A-9BCF-F8B282914B90}"/>
                  </a:ext>
                </a:extLst>
              </p:cNvPr>
              <p:cNvSpPr/>
              <p:nvPr/>
            </p:nvSpPr>
            <p:spPr>
              <a:xfrm>
                <a:off x="7222907" y="4170602"/>
                <a:ext cx="1313640" cy="57525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Oval 689">
                <a:extLst>
                  <a:ext uri="{FF2B5EF4-FFF2-40B4-BE49-F238E27FC236}">
                    <a16:creationId xmlns:a16="http://schemas.microsoft.com/office/drawing/2014/main" id="{D798AE63-63D4-7B40-9268-74F3FB1BA890}"/>
                  </a:ext>
                </a:extLst>
              </p:cNvPr>
              <p:cNvSpPr/>
              <p:nvPr/>
            </p:nvSpPr>
            <p:spPr>
              <a:xfrm>
                <a:off x="7029724" y="3539536"/>
                <a:ext cx="1313640" cy="575259"/>
              </a:xfrm>
              <a:prstGeom prst="ellipse">
                <a:avLst/>
              </a:prstGeom>
              <a:noFill/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Oval 690">
                <a:extLst>
                  <a:ext uri="{FF2B5EF4-FFF2-40B4-BE49-F238E27FC236}">
                    <a16:creationId xmlns:a16="http://schemas.microsoft.com/office/drawing/2014/main" id="{D1D557D9-E710-6349-86FB-1E32C8BE5407}"/>
                  </a:ext>
                </a:extLst>
              </p:cNvPr>
              <p:cNvSpPr/>
              <p:nvPr/>
            </p:nvSpPr>
            <p:spPr>
              <a:xfrm>
                <a:off x="9792240" y="3842194"/>
                <a:ext cx="1094704" cy="57525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Oval 691">
                <a:extLst>
                  <a:ext uri="{FF2B5EF4-FFF2-40B4-BE49-F238E27FC236}">
                    <a16:creationId xmlns:a16="http://schemas.microsoft.com/office/drawing/2014/main" id="{FB07E267-41BC-A04C-B76A-60A7F3D74A23}"/>
                  </a:ext>
                </a:extLst>
              </p:cNvPr>
              <p:cNvSpPr/>
              <p:nvPr/>
            </p:nvSpPr>
            <p:spPr>
              <a:xfrm>
                <a:off x="9358649" y="3395729"/>
                <a:ext cx="1094704" cy="528034"/>
              </a:xfrm>
              <a:prstGeom prst="ellipse">
                <a:avLst/>
              </a:prstGeom>
              <a:solidFill>
                <a:schemeClr val="bg1"/>
              </a:solidFill>
              <a:effectLst>
                <a:outerShdw blurRad="50800" dist="38100" dir="18900000" algn="bl" rotWithShape="0">
                  <a:schemeClr val="bg1">
                    <a:lumMod val="6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Oval 692">
                <a:extLst>
                  <a:ext uri="{FF2B5EF4-FFF2-40B4-BE49-F238E27FC236}">
                    <a16:creationId xmlns:a16="http://schemas.microsoft.com/office/drawing/2014/main" id="{5682B567-D458-C848-AA8C-B31B69F32CB5}"/>
                  </a:ext>
                </a:extLst>
              </p:cNvPr>
              <p:cNvSpPr/>
              <p:nvPr/>
            </p:nvSpPr>
            <p:spPr>
              <a:xfrm>
                <a:off x="7727324" y="3374265"/>
                <a:ext cx="1442434" cy="605307"/>
              </a:xfrm>
              <a:prstGeom prst="ellipse">
                <a:avLst/>
              </a:prstGeom>
              <a:solidFill>
                <a:schemeClr val="bg1"/>
              </a:solidFill>
              <a:effectLst>
                <a:outerShdw blurRad="50800" dist="38100" dir="16200000" rotWithShape="0">
                  <a:schemeClr val="bg1">
                    <a:lumMod val="6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Oval 693">
                <a:extLst>
                  <a:ext uri="{FF2B5EF4-FFF2-40B4-BE49-F238E27FC236}">
                    <a16:creationId xmlns:a16="http://schemas.microsoft.com/office/drawing/2014/main" id="{905F9C15-25EA-7B4C-940C-44F363940A1A}"/>
                  </a:ext>
                </a:extLst>
              </p:cNvPr>
              <p:cNvSpPr/>
              <p:nvPr/>
            </p:nvSpPr>
            <p:spPr>
              <a:xfrm>
                <a:off x="6576817" y="3859361"/>
                <a:ext cx="1313640" cy="575259"/>
              </a:xfrm>
              <a:prstGeom prst="ellipse">
                <a:avLst/>
              </a:prstGeom>
              <a:solidFill>
                <a:schemeClr val="bg1"/>
              </a:solidFill>
              <a:effectLst>
                <a:outerShdw blurRad="50800" dist="38100" dir="13500000" algn="b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5" name="Freeform 694">
                <a:extLst>
                  <a:ext uri="{FF2B5EF4-FFF2-40B4-BE49-F238E27FC236}">
                    <a16:creationId xmlns:a16="http://schemas.microsoft.com/office/drawing/2014/main" id="{931DE170-9A7A-A446-A6FC-4B1B055B91C6}"/>
                  </a:ext>
                </a:extLst>
              </p:cNvPr>
              <p:cNvSpPr/>
              <p:nvPr/>
            </p:nvSpPr>
            <p:spPr>
              <a:xfrm>
                <a:off x="7094483" y="3443189"/>
                <a:ext cx="3651294" cy="1248629"/>
              </a:xfrm>
              <a:custGeom>
                <a:avLst/>
                <a:gdLst>
                  <a:gd name="connsiteX0" fmla="*/ 18918 w 3651294"/>
                  <a:gd name="connsiteY0" fmla="*/ 327923 h 1248629"/>
                  <a:gd name="connsiteX1" fmla="*/ 0 w 3651294"/>
                  <a:gd name="connsiteY1" fmla="*/ 472965 h 1248629"/>
                  <a:gd name="connsiteX2" fmla="*/ 75674 w 3651294"/>
                  <a:gd name="connsiteY2" fmla="*/ 939625 h 1248629"/>
                  <a:gd name="connsiteX3" fmla="*/ 176574 w 3651294"/>
                  <a:gd name="connsiteY3" fmla="*/ 964850 h 1248629"/>
                  <a:gd name="connsiteX4" fmla="*/ 214411 w 3651294"/>
                  <a:gd name="connsiteY4" fmla="*/ 1034218 h 1248629"/>
                  <a:gd name="connsiteX5" fmla="*/ 1072055 w 3651294"/>
                  <a:gd name="connsiteY5" fmla="*/ 1248629 h 1248629"/>
                  <a:gd name="connsiteX6" fmla="*/ 1210791 w 3651294"/>
                  <a:gd name="connsiteY6" fmla="*/ 1179261 h 1248629"/>
                  <a:gd name="connsiteX7" fmla="*/ 1311691 w 3651294"/>
                  <a:gd name="connsiteY7" fmla="*/ 1248629 h 1248629"/>
                  <a:gd name="connsiteX8" fmla="*/ 2238703 w 3651294"/>
                  <a:gd name="connsiteY8" fmla="*/ 1242323 h 1248629"/>
                  <a:gd name="connsiteX9" fmla="*/ 2352215 w 3651294"/>
                  <a:gd name="connsiteY9" fmla="*/ 1072055 h 1248629"/>
                  <a:gd name="connsiteX10" fmla="*/ 2453114 w 3651294"/>
                  <a:gd name="connsiteY10" fmla="*/ 1109892 h 1248629"/>
                  <a:gd name="connsiteX11" fmla="*/ 3165716 w 3651294"/>
                  <a:gd name="connsiteY11" fmla="*/ 1021605 h 1248629"/>
                  <a:gd name="connsiteX12" fmla="*/ 3272921 w 3651294"/>
                  <a:gd name="connsiteY12" fmla="*/ 870257 h 1248629"/>
                  <a:gd name="connsiteX13" fmla="*/ 3651294 w 3651294"/>
                  <a:gd name="connsiteY13" fmla="*/ 567559 h 1248629"/>
                  <a:gd name="connsiteX14" fmla="*/ 3600844 w 3651294"/>
                  <a:gd name="connsiteY14" fmla="*/ 510803 h 1248629"/>
                  <a:gd name="connsiteX15" fmla="*/ 3619763 w 3651294"/>
                  <a:gd name="connsiteY15" fmla="*/ 416210 h 1248629"/>
                  <a:gd name="connsiteX16" fmla="*/ 3436883 w 3651294"/>
                  <a:gd name="connsiteY16" fmla="*/ 245942 h 1248629"/>
                  <a:gd name="connsiteX17" fmla="*/ 3436883 w 3651294"/>
                  <a:gd name="connsiteY17" fmla="*/ 245942 h 1248629"/>
                  <a:gd name="connsiteX18" fmla="*/ 3285534 w 3651294"/>
                  <a:gd name="connsiteY18" fmla="*/ 182880 h 1248629"/>
                  <a:gd name="connsiteX19" fmla="*/ 2699056 w 3651294"/>
                  <a:gd name="connsiteY19" fmla="*/ 18919 h 1248629"/>
                  <a:gd name="connsiteX20" fmla="*/ 2440502 w 3651294"/>
                  <a:gd name="connsiteY20" fmla="*/ 69368 h 1248629"/>
                  <a:gd name="connsiteX21" fmla="*/ 2308071 w 3651294"/>
                  <a:gd name="connsiteY21" fmla="*/ 6306 h 1248629"/>
                  <a:gd name="connsiteX22" fmla="*/ 2011680 w 3651294"/>
                  <a:gd name="connsiteY22" fmla="*/ 0 h 1248629"/>
                  <a:gd name="connsiteX23" fmla="*/ 1828800 w 3651294"/>
                  <a:gd name="connsiteY23" fmla="*/ 31531 h 1248629"/>
                  <a:gd name="connsiteX24" fmla="*/ 775663 w 3651294"/>
                  <a:gd name="connsiteY24" fmla="*/ 94593 h 1248629"/>
                  <a:gd name="connsiteX25" fmla="*/ 599089 w 3651294"/>
                  <a:gd name="connsiteY25" fmla="*/ 170268 h 1248629"/>
                  <a:gd name="connsiteX26" fmla="*/ 283779 w 3651294"/>
                  <a:gd name="connsiteY26" fmla="*/ 195492 h 1248629"/>
                  <a:gd name="connsiteX27" fmla="*/ 18918 w 3651294"/>
                  <a:gd name="connsiteY27" fmla="*/ 327923 h 1248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651294" h="1248629">
                    <a:moveTo>
                      <a:pt x="18918" y="327923"/>
                    </a:moveTo>
                    <a:lnTo>
                      <a:pt x="0" y="472965"/>
                    </a:lnTo>
                    <a:lnTo>
                      <a:pt x="75674" y="939625"/>
                    </a:lnTo>
                    <a:lnTo>
                      <a:pt x="176574" y="964850"/>
                    </a:lnTo>
                    <a:lnTo>
                      <a:pt x="214411" y="1034218"/>
                    </a:lnTo>
                    <a:lnTo>
                      <a:pt x="1072055" y="1248629"/>
                    </a:lnTo>
                    <a:lnTo>
                      <a:pt x="1210791" y="1179261"/>
                    </a:lnTo>
                    <a:lnTo>
                      <a:pt x="1311691" y="1248629"/>
                    </a:lnTo>
                    <a:lnTo>
                      <a:pt x="2238703" y="1242323"/>
                    </a:lnTo>
                    <a:lnTo>
                      <a:pt x="2352215" y="1072055"/>
                    </a:lnTo>
                    <a:lnTo>
                      <a:pt x="2453114" y="1109892"/>
                    </a:lnTo>
                    <a:lnTo>
                      <a:pt x="3165716" y="1021605"/>
                    </a:lnTo>
                    <a:lnTo>
                      <a:pt x="3272921" y="870257"/>
                    </a:lnTo>
                    <a:lnTo>
                      <a:pt x="3651294" y="567559"/>
                    </a:lnTo>
                    <a:lnTo>
                      <a:pt x="3600844" y="510803"/>
                    </a:lnTo>
                    <a:lnTo>
                      <a:pt x="3619763" y="416210"/>
                    </a:lnTo>
                    <a:lnTo>
                      <a:pt x="3436883" y="245942"/>
                    </a:lnTo>
                    <a:lnTo>
                      <a:pt x="3436883" y="245942"/>
                    </a:lnTo>
                    <a:lnTo>
                      <a:pt x="3285534" y="182880"/>
                    </a:lnTo>
                    <a:lnTo>
                      <a:pt x="2699056" y="18919"/>
                    </a:lnTo>
                    <a:lnTo>
                      <a:pt x="2440502" y="69368"/>
                    </a:lnTo>
                    <a:lnTo>
                      <a:pt x="2308071" y="6306"/>
                    </a:lnTo>
                    <a:lnTo>
                      <a:pt x="2011680" y="0"/>
                    </a:lnTo>
                    <a:lnTo>
                      <a:pt x="1828800" y="31531"/>
                    </a:lnTo>
                    <a:lnTo>
                      <a:pt x="775663" y="94593"/>
                    </a:lnTo>
                    <a:lnTo>
                      <a:pt x="599089" y="170268"/>
                    </a:lnTo>
                    <a:lnTo>
                      <a:pt x="283779" y="195492"/>
                    </a:lnTo>
                    <a:lnTo>
                      <a:pt x="18918" y="3279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2" name="Rectangle 211">
              <a:extLst>
                <a:ext uri="{FF2B5EF4-FFF2-40B4-BE49-F238E27FC236}">
                  <a16:creationId xmlns:a16="http://schemas.microsoft.com/office/drawing/2014/main" id="{69F6A505-6FC4-F044-8AE9-A1A9917E6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1492" y="3817384"/>
              <a:ext cx="5140325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marR="0" lvl="0" indent="-342900" defTabSz="91440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65000"/>
                <a:buFont typeface="Wingdings" charset="0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rPr>
                <a:t>… operates as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ea typeface="ＭＳ Ｐゴシック" charset="0"/>
                </a:rPr>
                <a:t>multiple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rPr>
                <a:t>virtual switches</a:t>
              </a:r>
            </a:p>
            <a:p>
              <a:pPr marL="342900" marR="0" lvl="0" indent="-342900" defTabSz="91440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65000"/>
                <a:buFont typeface="Wingdings" charset="0"/>
                <a:buChar char="v"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charset="0"/>
                <a:ea typeface="ＭＳ Ｐゴシック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8921662-C3D4-0647-9F72-39C9CE0D19E6}"/>
                </a:ext>
              </a:extLst>
            </p:cNvPr>
            <p:cNvGrpSpPr/>
            <p:nvPr/>
          </p:nvGrpSpPr>
          <p:grpSpPr>
            <a:xfrm>
              <a:off x="6371136" y="4706033"/>
              <a:ext cx="2504545" cy="1723693"/>
              <a:chOff x="6713475" y="4508715"/>
              <a:chExt cx="2504545" cy="1723693"/>
            </a:xfrm>
          </p:grpSpPr>
          <p:grpSp>
            <p:nvGrpSpPr>
              <p:cNvPr id="647" name="Group 646">
                <a:extLst>
                  <a:ext uri="{FF2B5EF4-FFF2-40B4-BE49-F238E27FC236}">
                    <a16:creationId xmlns:a16="http://schemas.microsoft.com/office/drawing/2014/main" id="{1557549E-498F-7447-979B-9B359264E0A6}"/>
                  </a:ext>
                </a:extLst>
              </p:cNvPr>
              <p:cNvGrpSpPr/>
              <p:nvPr/>
            </p:nvGrpSpPr>
            <p:grpSpPr>
              <a:xfrm>
                <a:off x="7956791" y="4882148"/>
                <a:ext cx="1253884" cy="519112"/>
                <a:chOff x="9277591" y="4082048"/>
                <a:chExt cx="1253884" cy="519112"/>
              </a:xfrm>
            </p:grpSpPr>
            <p:sp>
              <p:nvSpPr>
                <p:cNvPr id="662" name="Rectangle 75">
                  <a:extLst>
                    <a:ext uri="{FF2B5EF4-FFF2-40B4-BE49-F238E27FC236}">
                      <a16:creationId xmlns:a16="http://schemas.microsoft.com/office/drawing/2014/main" id="{27B96988-11D0-474D-93EB-348F240AF5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40181" y="4127584"/>
                  <a:ext cx="1188897" cy="471997"/>
                </a:xfrm>
                <a:prstGeom prst="rect">
                  <a:avLst/>
                </a:prstGeom>
                <a:solidFill>
                  <a:srgbClr val="F56F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63" name="Rectangle 2">
                  <a:extLst>
                    <a:ext uri="{FF2B5EF4-FFF2-40B4-BE49-F238E27FC236}">
                      <a16:creationId xmlns:a16="http://schemas.microsoft.com/office/drawing/2014/main" id="{8B68E981-F5E3-2F42-819A-A669CFE11B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49866" y="4128085"/>
                  <a:ext cx="1181609" cy="468313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64" name="Line 3">
                  <a:extLst>
                    <a:ext uri="{FF2B5EF4-FFF2-40B4-BE49-F238E27FC236}">
                      <a16:creationId xmlns:a16="http://schemas.microsoft.com/office/drawing/2014/main" id="{5E688D47-83AD-C34B-A1ED-6322C39436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351453" y="4342570"/>
                  <a:ext cx="1179110" cy="14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65" name="Text Box 6">
                  <a:extLst>
                    <a:ext uri="{FF2B5EF4-FFF2-40B4-BE49-F238E27FC236}">
                      <a16:creationId xmlns:a16="http://schemas.microsoft.com/office/drawing/2014/main" id="{FBA92F64-DEA8-0145-A270-ADFA4F7483C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277591" y="4097084"/>
                  <a:ext cx="241300" cy="2143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i="0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</a:p>
              </p:txBody>
            </p:sp>
            <p:sp>
              <p:nvSpPr>
                <p:cNvPr id="666" name="Line 18">
                  <a:extLst>
                    <a:ext uri="{FF2B5EF4-FFF2-40B4-BE49-F238E27FC236}">
                      <a16:creationId xmlns:a16="http://schemas.microsoft.com/office/drawing/2014/main" id="{B05E417E-D861-214C-90B9-6B8EDFA4CE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930891" y="4132848"/>
                  <a:ext cx="0" cy="4635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67" name="Line 21">
                  <a:extLst>
                    <a:ext uri="{FF2B5EF4-FFF2-40B4-BE49-F238E27FC236}">
                      <a16:creationId xmlns:a16="http://schemas.microsoft.com/office/drawing/2014/main" id="{D7A2106C-D1FA-FC49-A4A1-12E5A11479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40378" y="4129673"/>
                  <a:ext cx="0" cy="4635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68" name="Line 23">
                  <a:extLst>
                    <a:ext uri="{FF2B5EF4-FFF2-40B4-BE49-F238E27FC236}">
                      <a16:creationId xmlns:a16="http://schemas.microsoft.com/office/drawing/2014/main" id="{BE1A2472-CC43-B049-946E-8A2507DEC0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11878" y="4137610"/>
                  <a:ext cx="0" cy="4635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69" name="Text Box 26">
                  <a:extLst>
                    <a:ext uri="{FF2B5EF4-FFF2-40B4-BE49-F238E27FC236}">
                      <a16:creationId xmlns:a16="http://schemas.microsoft.com/office/drawing/2014/main" id="{6A32EC24-5E70-9845-AE75-3CFCAEC76A1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148378" y="4296360"/>
                  <a:ext cx="241300" cy="2143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i="0" dirty="0">
                      <a:solidFill>
                        <a:schemeClr val="bg1"/>
                      </a:solidFill>
                      <a:latin typeface="Arial" charset="0"/>
                    </a:rPr>
                    <a:t>8</a:t>
                  </a:r>
                </a:p>
              </p:txBody>
            </p:sp>
            <p:sp>
              <p:nvSpPr>
                <p:cNvPr id="670" name="Text Box 30">
                  <a:extLst>
                    <a:ext uri="{FF2B5EF4-FFF2-40B4-BE49-F238E27FC236}">
                      <a16:creationId xmlns:a16="http://schemas.microsoft.com/office/drawing/2014/main" id="{8197BC53-69F8-A742-8EF7-92551549616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287115" y="4297109"/>
                  <a:ext cx="241300" cy="2143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i="0" dirty="0">
                      <a:solidFill>
                        <a:schemeClr val="bg1"/>
                      </a:solidFill>
                      <a:latin typeface="Arial" charset="0"/>
                    </a:rPr>
                    <a:t>2</a:t>
                  </a:r>
                </a:p>
              </p:txBody>
            </p:sp>
            <p:sp>
              <p:nvSpPr>
                <p:cNvPr id="671" name="Text Box 57">
                  <a:extLst>
                    <a:ext uri="{FF2B5EF4-FFF2-40B4-BE49-F238E27FC236}">
                      <a16:creationId xmlns:a16="http://schemas.microsoft.com/office/drawing/2014/main" id="{F222EBB6-5B2A-0D45-92C3-2B55D5AE7A1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143616" y="4082048"/>
                  <a:ext cx="241300" cy="214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i="0" dirty="0">
                      <a:solidFill>
                        <a:schemeClr val="bg1"/>
                      </a:solidFill>
                      <a:latin typeface="Arial" charset="0"/>
                    </a:rPr>
                    <a:t>7</a:t>
                  </a:r>
                </a:p>
              </p:txBody>
            </p:sp>
            <p:sp>
              <p:nvSpPr>
                <p:cNvPr id="672" name="Oval 81">
                  <a:extLst>
                    <a:ext uri="{FF2B5EF4-FFF2-40B4-BE49-F238E27FC236}">
                      <a16:creationId xmlns:a16="http://schemas.microsoft.com/office/drawing/2014/main" id="{E52540DE-6219-0B44-87AE-A9BD6A3DC0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465753" y="4442410"/>
                  <a:ext cx="42863" cy="476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73" name="Oval 82">
                  <a:extLst>
                    <a:ext uri="{FF2B5EF4-FFF2-40B4-BE49-F238E27FC236}">
                      <a16:creationId xmlns:a16="http://schemas.microsoft.com/office/drawing/2014/main" id="{A0B5B120-1532-1C46-9438-F25A285AF6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57853" y="4439235"/>
                  <a:ext cx="42863" cy="476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74" name="Oval 83">
                  <a:extLst>
                    <a:ext uri="{FF2B5EF4-FFF2-40B4-BE49-F238E27FC236}">
                      <a16:creationId xmlns:a16="http://schemas.microsoft.com/office/drawing/2014/main" id="{A3B232BC-691D-3F49-A451-1D60DC31FA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45228" y="4443998"/>
                  <a:ext cx="42863" cy="4762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549" name="Group 548">
                <a:extLst>
                  <a:ext uri="{FF2B5EF4-FFF2-40B4-BE49-F238E27FC236}">
                    <a16:creationId xmlns:a16="http://schemas.microsoft.com/office/drawing/2014/main" id="{1E0E1360-1D03-4244-AB63-FBB9A246D632}"/>
                  </a:ext>
                </a:extLst>
              </p:cNvPr>
              <p:cNvGrpSpPr/>
              <p:nvPr/>
            </p:nvGrpSpPr>
            <p:grpSpPr>
              <a:xfrm>
                <a:off x="8011898" y="4508715"/>
                <a:ext cx="1206122" cy="410624"/>
                <a:chOff x="7399107" y="1365161"/>
                <a:chExt cx="2388836" cy="732595"/>
              </a:xfrm>
            </p:grpSpPr>
            <p:sp>
              <p:nvSpPr>
                <p:cNvPr id="609" name="Freeform 608">
                  <a:extLst>
                    <a:ext uri="{FF2B5EF4-FFF2-40B4-BE49-F238E27FC236}">
                      <a16:creationId xmlns:a16="http://schemas.microsoft.com/office/drawing/2014/main" id="{93AAB91A-4626-864D-913D-2F31098E5822}"/>
                    </a:ext>
                  </a:extLst>
                </p:cNvPr>
                <p:cNvSpPr/>
                <p:nvPr/>
              </p:nvSpPr>
              <p:spPr>
                <a:xfrm>
                  <a:off x="7399107" y="1365161"/>
                  <a:ext cx="2388836" cy="732595"/>
                </a:xfrm>
                <a:custGeom>
                  <a:avLst/>
                  <a:gdLst>
                    <a:gd name="connsiteX0" fmla="*/ 0 w 3783724"/>
                    <a:gd name="connsiteY0" fmla="*/ 1313793 h 1324303"/>
                    <a:gd name="connsiteX1" fmla="*/ 0 w 3783724"/>
                    <a:gd name="connsiteY1" fmla="*/ 1313793 h 1324303"/>
                    <a:gd name="connsiteX2" fmla="*/ 252248 w 3783724"/>
                    <a:gd name="connsiteY2" fmla="*/ 0 h 1324303"/>
                    <a:gd name="connsiteX3" fmla="*/ 3415862 w 3783724"/>
                    <a:gd name="connsiteY3" fmla="*/ 21020 h 1324303"/>
                    <a:gd name="connsiteX4" fmla="*/ 3783724 w 3783724"/>
                    <a:gd name="connsiteY4" fmla="*/ 1324303 h 1324303"/>
                    <a:gd name="connsiteX5" fmla="*/ 0 w 3783724"/>
                    <a:gd name="connsiteY5" fmla="*/ 1313793 h 1324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83724" h="1324303">
                      <a:moveTo>
                        <a:pt x="0" y="1313793"/>
                      </a:moveTo>
                      <a:lnTo>
                        <a:pt x="0" y="1313793"/>
                      </a:lnTo>
                      <a:lnTo>
                        <a:pt x="252248" y="0"/>
                      </a:lnTo>
                      <a:lnTo>
                        <a:pt x="3415862" y="21020"/>
                      </a:lnTo>
                      <a:lnTo>
                        <a:pt x="3783724" y="1324303"/>
                      </a:lnTo>
                      <a:lnTo>
                        <a:pt x="0" y="1313793"/>
                      </a:lnTo>
                      <a:close/>
                    </a:path>
                  </a:pathLst>
                </a:cu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610" name="Group 609">
                  <a:extLst>
                    <a:ext uri="{FF2B5EF4-FFF2-40B4-BE49-F238E27FC236}">
                      <a16:creationId xmlns:a16="http://schemas.microsoft.com/office/drawing/2014/main" id="{E0274902-E835-C346-937F-15C1C8A96F98}"/>
                    </a:ext>
                  </a:extLst>
                </p:cNvPr>
                <p:cNvGrpSpPr/>
                <p:nvPr/>
              </p:nvGrpSpPr>
              <p:grpSpPr>
                <a:xfrm>
                  <a:off x="7564998" y="1450537"/>
                  <a:ext cx="2021605" cy="589765"/>
                  <a:chOff x="7939341" y="3037317"/>
                  <a:chExt cx="897649" cy="353919"/>
                </a:xfrm>
              </p:grpSpPr>
              <p:sp>
                <p:nvSpPr>
                  <p:cNvPr id="611" name="Freeform 610">
                    <a:extLst>
                      <a:ext uri="{FF2B5EF4-FFF2-40B4-BE49-F238E27FC236}">
                        <a16:creationId xmlns:a16="http://schemas.microsoft.com/office/drawing/2014/main" id="{C39AA749-E2A1-5044-812D-948525D6BBA4}"/>
                      </a:ext>
                    </a:extLst>
                  </p:cNvPr>
                  <p:cNvSpPr/>
                  <p:nvPr/>
                </p:nvSpPr>
                <p:spPr>
                  <a:xfrm>
                    <a:off x="7964170" y="30373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2" name="Freeform 611">
                    <a:extLst>
                      <a:ext uri="{FF2B5EF4-FFF2-40B4-BE49-F238E27FC236}">
                        <a16:creationId xmlns:a16="http://schemas.microsoft.com/office/drawing/2014/main" id="{25F61225-EAA4-BB43-9F0E-F6385A139582}"/>
                      </a:ext>
                    </a:extLst>
                  </p:cNvPr>
                  <p:cNvSpPr/>
                  <p:nvPr/>
                </p:nvSpPr>
                <p:spPr>
                  <a:xfrm>
                    <a:off x="8519948" y="32067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3" name="Freeform 612">
                    <a:extLst>
                      <a:ext uri="{FF2B5EF4-FFF2-40B4-BE49-F238E27FC236}">
                        <a16:creationId xmlns:a16="http://schemas.microsoft.com/office/drawing/2014/main" id="{DFB55FEA-9214-6845-BED9-A5E6C52BAF1F}"/>
                      </a:ext>
                    </a:extLst>
                  </p:cNvPr>
                  <p:cNvSpPr/>
                  <p:nvPr/>
                </p:nvSpPr>
                <p:spPr>
                  <a:xfrm>
                    <a:off x="7939341" y="32067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4" name="Freeform 613">
                    <a:extLst>
                      <a:ext uri="{FF2B5EF4-FFF2-40B4-BE49-F238E27FC236}">
                        <a16:creationId xmlns:a16="http://schemas.microsoft.com/office/drawing/2014/main" id="{F1D41D29-9F0B-6541-9334-EDDEC9F39068}"/>
                      </a:ext>
                    </a:extLst>
                  </p:cNvPr>
                  <p:cNvSpPr/>
                  <p:nvPr/>
                </p:nvSpPr>
                <p:spPr>
                  <a:xfrm>
                    <a:off x="8047413" y="31234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2AD004A6-8C47-C844-B24D-6D3E4EAFA6DC}"/>
                  </a:ext>
                </a:extLst>
              </p:cNvPr>
              <p:cNvGrpSpPr/>
              <p:nvPr/>
            </p:nvGrpSpPr>
            <p:grpSpPr>
              <a:xfrm>
                <a:off x="6713475" y="5263098"/>
                <a:ext cx="2324083" cy="969310"/>
                <a:chOff x="6713475" y="5263098"/>
                <a:chExt cx="2324083" cy="969310"/>
              </a:xfrm>
            </p:grpSpPr>
            <p:sp>
              <p:nvSpPr>
                <p:cNvPr id="574" name="Line 61">
                  <a:extLst>
                    <a:ext uri="{FF2B5EF4-FFF2-40B4-BE49-F238E27FC236}">
                      <a16:creationId xmlns:a16="http://schemas.microsoft.com/office/drawing/2014/main" id="{C8A4EEED-1DD9-2043-A8F0-64BD1469D3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259676" y="5267911"/>
                  <a:ext cx="901700" cy="2794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75" name="Line 62">
                  <a:extLst>
                    <a:ext uri="{FF2B5EF4-FFF2-40B4-BE49-F238E27FC236}">
                      <a16:creationId xmlns:a16="http://schemas.microsoft.com/office/drawing/2014/main" id="{B6658ABF-84A5-9D49-88CF-B3072D8BAD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645439" y="5263098"/>
                  <a:ext cx="806450" cy="4191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76" name="Line 63">
                  <a:extLst>
                    <a:ext uri="{FF2B5EF4-FFF2-40B4-BE49-F238E27FC236}">
                      <a16:creationId xmlns:a16="http://schemas.microsoft.com/office/drawing/2014/main" id="{104CD8A8-65F3-2047-9A76-DB6AF9480F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364575" y="5268398"/>
                  <a:ext cx="672983" cy="36131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81" name="Text Box 72">
                  <a:extLst>
                    <a:ext uri="{FF2B5EF4-FFF2-40B4-BE49-F238E27FC236}">
                      <a16:creationId xmlns:a16="http://schemas.microsoft.com/office/drawing/2014/main" id="{9969E5E3-3D92-2D46-B9C4-969153B6B75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869377" y="5955409"/>
                  <a:ext cx="1731567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i="0" dirty="0">
                      <a:solidFill>
                        <a:srgbClr val="000000"/>
                      </a:solidFill>
                      <a:latin typeface="Arial" charset="0"/>
                    </a:rPr>
                    <a:t>EE (VLAN ports 1-8)</a:t>
                  </a:r>
                </a:p>
              </p:txBody>
            </p:sp>
            <p:sp>
              <p:nvSpPr>
                <p:cNvPr id="590" name="Text Box 45">
                  <a:extLst>
                    <a:ext uri="{FF2B5EF4-FFF2-40B4-BE49-F238E27FC236}">
                      <a16:creationId xmlns:a16="http://schemas.microsoft.com/office/drawing/2014/main" id="{3C95110B-9ADB-DC4E-878A-70D85E2ACF9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898227" y="5426891"/>
                  <a:ext cx="343364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800" i="0" dirty="0">
                      <a:solidFill>
                        <a:srgbClr val="000000"/>
                      </a:solidFill>
                      <a:latin typeface="+mn-lt"/>
                    </a:rPr>
                    <a:t>…</a:t>
                  </a:r>
                </a:p>
              </p:txBody>
            </p:sp>
            <p:grpSp>
              <p:nvGrpSpPr>
                <p:cNvPr id="591" name="Group 44">
                  <a:extLst>
                    <a:ext uri="{FF2B5EF4-FFF2-40B4-BE49-F238E27FC236}">
                      <a16:creationId xmlns:a16="http://schemas.microsoft.com/office/drawing/2014/main" id="{37D271C4-F866-344E-859B-5D8A6AA5EA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13475" y="5434396"/>
                  <a:ext cx="609600" cy="558800"/>
                  <a:chOff x="-44" y="1473"/>
                  <a:chExt cx="981" cy="1105"/>
                </a:xfrm>
              </p:grpSpPr>
              <p:pic>
                <p:nvPicPr>
                  <p:cNvPr id="607" name="Picture 45" descr="desktop_computer_stylized_medium">
                    <a:extLst>
                      <a:ext uri="{FF2B5EF4-FFF2-40B4-BE49-F238E27FC236}">
                        <a16:creationId xmlns:a16="http://schemas.microsoft.com/office/drawing/2014/main" id="{EE7EAE4D-E265-AD46-B29F-100BD3D8BAB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08" name="Freeform 46">
                    <a:extLst>
                      <a:ext uri="{FF2B5EF4-FFF2-40B4-BE49-F238E27FC236}">
                        <a16:creationId xmlns:a16="http://schemas.microsoft.com/office/drawing/2014/main" id="{1718B8A6-4704-2E47-850D-969F80C1A6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rgbClr val="FFFFFF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592" name="Group 44">
                  <a:extLst>
                    <a:ext uri="{FF2B5EF4-FFF2-40B4-BE49-F238E27FC236}">
                      <a16:creationId xmlns:a16="http://schemas.microsoft.com/office/drawing/2014/main" id="{DFF3640E-DE8E-2846-9EC4-62511FA2A7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278256" y="5439730"/>
                  <a:ext cx="609600" cy="558800"/>
                  <a:chOff x="-44" y="1473"/>
                  <a:chExt cx="981" cy="1105"/>
                </a:xfrm>
              </p:grpSpPr>
              <p:pic>
                <p:nvPicPr>
                  <p:cNvPr id="605" name="Picture 45" descr="desktop_computer_stylized_medium">
                    <a:extLst>
                      <a:ext uri="{FF2B5EF4-FFF2-40B4-BE49-F238E27FC236}">
                        <a16:creationId xmlns:a16="http://schemas.microsoft.com/office/drawing/2014/main" id="{EB88B671-831A-BF4D-B80A-C0B98F2FF80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06" name="Freeform 46">
                    <a:extLst>
                      <a:ext uri="{FF2B5EF4-FFF2-40B4-BE49-F238E27FC236}">
                        <a16:creationId xmlns:a16="http://schemas.microsoft.com/office/drawing/2014/main" id="{FF76564F-1425-BA4E-8D99-A58B568030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rgbClr val="FFFFFF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593" name="Group 44">
                  <a:extLst>
                    <a:ext uri="{FF2B5EF4-FFF2-40B4-BE49-F238E27FC236}">
                      <a16:creationId xmlns:a16="http://schemas.microsoft.com/office/drawing/2014/main" id="{D2ACFA91-3AF2-5D49-BFE6-8B43D69F27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035123" y="5435068"/>
                  <a:ext cx="609600" cy="558800"/>
                  <a:chOff x="-44" y="1473"/>
                  <a:chExt cx="981" cy="1105"/>
                </a:xfrm>
              </p:grpSpPr>
              <p:pic>
                <p:nvPicPr>
                  <p:cNvPr id="603" name="Picture 45" descr="desktop_computer_stylized_medium">
                    <a:extLst>
                      <a:ext uri="{FF2B5EF4-FFF2-40B4-BE49-F238E27FC236}">
                        <a16:creationId xmlns:a16="http://schemas.microsoft.com/office/drawing/2014/main" id="{8918D717-448C-9E42-AAA9-63B5732D6D2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04" name="Freeform 46">
                    <a:extLst>
                      <a:ext uri="{FF2B5EF4-FFF2-40B4-BE49-F238E27FC236}">
                        <a16:creationId xmlns:a16="http://schemas.microsoft.com/office/drawing/2014/main" id="{84DD81C4-5B4A-1545-92AE-1242C96326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rgbClr val="FFFFFF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927051A-00A6-E14B-A445-814273D5873E}"/>
                </a:ext>
              </a:extLst>
            </p:cNvPr>
            <p:cNvGrpSpPr/>
            <p:nvPr/>
          </p:nvGrpSpPr>
          <p:grpSpPr>
            <a:xfrm>
              <a:off x="8944384" y="4697880"/>
              <a:ext cx="2572510" cy="1717408"/>
              <a:chOff x="8810272" y="4515000"/>
              <a:chExt cx="2572510" cy="1717408"/>
            </a:xfrm>
          </p:grpSpPr>
          <p:grpSp>
            <p:nvGrpSpPr>
              <p:cNvPr id="648" name="Group 647">
                <a:extLst>
                  <a:ext uri="{FF2B5EF4-FFF2-40B4-BE49-F238E27FC236}">
                    <a16:creationId xmlns:a16="http://schemas.microsoft.com/office/drawing/2014/main" id="{1B7EBF1C-A4EE-8B4D-8767-1D8755245B08}"/>
                  </a:ext>
                </a:extLst>
              </p:cNvPr>
              <p:cNvGrpSpPr/>
              <p:nvPr/>
            </p:nvGrpSpPr>
            <p:grpSpPr>
              <a:xfrm>
                <a:off x="9139356" y="4877393"/>
                <a:ext cx="1256356" cy="523875"/>
                <a:chOff x="10935644" y="4822113"/>
                <a:chExt cx="1256356" cy="523875"/>
              </a:xfrm>
            </p:grpSpPr>
            <p:sp>
              <p:nvSpPr>
                <p:cNvPr id="649" name="Rectangle 76">
                  <a:extLst>
                    <a:ext uri="{FF2B5EF4-FFF2-40B4-BE49-F238E27FC236}">
                      <a16:creationId xmlns:a16="http://schemas.microsoft.com/office/drawing/2014/main" id="{E65626A6-4868-7640-8E71-737D09BD97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01071" y="4880851"/>
                  <a:ext cx="1190929" cy="4572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50" name="Rectangle 2">
                  <a:extLst>
                    <a:ext uri="{FF2B5EF4-FFF2-40B4-BE49-F238E27FC236}">
                      <a16:creationId xmlns:a16="http://schemas.microsoft.com/office/drawing/2014/main" id="{71B72A86-9E20-EC4E-93E3-2CF1D58EE6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10391" y="4872913"/>
                  <a:ext cx="1181609" cy="468313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51" name="Line 3">
                  <a:extLst>
                    <a:ext uri="{FF2B5EF4-FFF2-40B4-BE49-F238E27FC236}">
                      <a16:creationId xmlns:a16="http://schemas.microsoft.com/office/drawing/2014/main" id="{2222A9E6-7415-2841-B604-7FBC00BA07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09376" y="5090714"/>
                  <a:ext cx="1163270" cy="286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52" name="Line 17">
                  <a:extLst>
                    <a:ext uri="{FF2B5EF4-FFF2-40B4-BE49-F238E27FC236}">
                      <a16:creationId xmlns:a16="http://schemas.microsoft.com/office/drawing/2014/main" id="{ADFAB7C5-BD60-CC48-85B2-5DCD1ED4A9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601146" y="4882438"/>
                  <a:ext cx="0" cy="4635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53" name="Line 24">
                  <a:extLst>
                    <a:ext uri="{FF2B5EF4-FFF2-40B4-BE49-F238E27FC236}">
                      <a16:creationId xmlns:a16="http://schemas.microsoft.com/office/drawing/2014/main" id="{4231A000-6642-2841-A691-17AEE6F134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305871" y="4877676"/>
                  <a:ext cx="0" cy="4635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54" name="Line 25">
                  <a:extLst>
                    <a:ext uri="{FF2B5EF4-FFF2-40B4-BE49-F238E27FC236}">
                      <a16:creationId xmlns:a16="http://schemas.microsoft.com/office/drawing/2014/main" id="{A07D36A7-E5A1-6540-AA67-969B85C009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896421" y="4872913"/>
                  <a:ext cx="0" cy="4635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55" name="Text Box 27">
                  <a:extLst>
                    <a:ext uri="{FF2B5EF4-FFF2-40B4-BE49-F238E27FC236}">
                      <a16:creationId xmlns:a16="http://schemas.microsoft.com/office/drawing/2014/main" id="{A4523ACC-2460-6341-86DC-C45C08E820E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954695" y="4830300"/>
                  <a:ext cx="241300" cy="214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i="0" dirty="0">
                      <a:solidFill>
                        <a:schemeClr val="bg1"/>
                      </a:solidFill>
                      <a:latin typeface="Arial" charset="0"/>
                    </a:rPr>
                    <a:t>9</a:t>
                  </a:r>
                </a:p>
              </p:txBody>
            </p:sp>
            <p:sp>
              <p:nvSpPr>
                <p:cNvPr id="656" name="Text Box 28">
                  <a:extLst>
                    <a:ext uri="{FF2B5EF4-FFF2-40B4-BE49-F238E27FC236}">
                      <a16:creationId xmlns:a16="http://schemas.microsoft.com/office/drawing/2014/main" id="{59A40326-B578-E54E-A3BC-A02453F99E5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813871" y="5045951"/>
                  <a:ext cx="298450" cy="214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i="0" dirty="0">
                      <a:solidFill>
                        <a:schemeClr val="bg1"/>
                      </a:solidFill>
                      <a:latin typeface="Arial" charset="0"/>
                    </a:rPr>
                    <a:t>16</a:t>
                  </a:r>
                </a:p>
              </p:txBody>
            </p:sp>
            <p:sp>
              <p:nvSpPr>
                <p:cNvPr id="657" name="Text Box 29">
                  <a:extLst>
                    <a:ext uri="{FF2B5EF4-FFF2-40B4-BE49-F238E27FC236}">
                      <a16:creationId xmlns:a16="http://schemas.microsoft.com/office/drawing/2014/main" id="{BD98A039-D622-A540-9E42-23C920966AF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935644" y="5045951"/>
                  <a:ext cx="298450" cy="214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i="0" dirty="0">
                      <a:solidFill>
                        <a:schemeClr val="bg1"/>
                      </a:solidFill>
                      <a:latin typeface="Arial" charset="0"/>
                    </a:rPr>
                    <a:t>10</a:t>
                  </a:r>
                </a:p>
              </p:txBody>
            </p:sp>
            <p:sp>
              <p:nvSpPr>
                <p:cNvPr id="658" name="Text Box 74">
                  <a:extLst>
                    <a:ext uri="{FF2B5EF4-FFF2-40B4-BE49-F238E27FC236}">
                      <a16:creationId xmlns:a16="http://schemas.microsoft.com/office/drawing/2014/main" id="{1B787302-8EC4-E34A-9C56-E010EF8392B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809108" y="4822113"/>
                  <a:ext cx="298450" cy="2143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i="0" dirty="0">
                      <a:solidFill>
                        <a:schemeClr val="bg1"/>
                      </a:solidFill>
                      <a:latin typeface="Arial" charset="0"/>
                    </a:rPr>
                    <a:t>15</a:t>
                  </a:r>
                </a:p>
              </p:txBody>
            </p:sp>
            <p:sp>
              <p:nvSpPr>
                <p:cNvPr id="659" name="Oval 84">
                  <a:extLst>
                    <a:ext uri="{FF2B5EF4-FFF2-40B4-BE49-F238E27FC236}">
                      <a16:creationId xmlns:a16="http://schemas.microsoft.com/office/drawing/2014/main" id="{DF07D6F5-A194-324B-AA14-90705A3EA6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47121" y="5185651"/>
                  <a:ext cx="42862" cy="476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60" name="Oval 85">
                  <a:extLst>
                    <a:ext uri="{FF2B5EF4-FFF2-40B4-BE49-F238E27FC236}">
                      <a16:creationId xmlns:a16="http://schemas.microsoft.com/office/drawing/2014/main" id="{FEF46F66-7BA6-0848-A338-502D368AB3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34421" y="4971338"/>
                  <a:ext cx="42862" cy="476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61" name="Oval 86">
                  <a:extLst>
                    <a:ext uri="{FF2B5EF4-FFF2-40B4-BE49-F238E27FC236}">
                      <a16:creationId xmlns:a16="http://schemas.microsoft.com/office/drawing/2014/main" id="{CDD6FCD4-4E2B-CA4B-877B-B9C677C91E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9133" y="4968163"/>
                  <a:ext cx="42863" cy="476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577" name="Text Box 64">
                <a:extLst>
                  <a:ext uri="{FF2B5EF4-FFF2-40B4-BE49-F238E27FC236}">
                    <a16:creationId xmlns:a16="http://schemas.microsoft.com/office/drawing/2014/main" id="{71E6981D-8B61-704D-9538-1846331D09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44471" y="5463844"/>
                <a:ext cx="34336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i="0" dirty="0">
                    <a:solidFill>
                      <a:srgbClr val="000000"/>
                    </a:solidFill>
                    <a:latin typeface="+mn-lt"/>
                  </a:rPr>
                  <a:t>…</a:t>
                </a:r>
              </a:p>
            </p:txBody>
          </p:sp>
          <p:sp>
            <p:nvSpPr>
              <p:cNvPr id="578" name="Line 69">
                <a:extLst>
                  <a:ext uri="{FF2B5EF4-FFF2-40B4-BE49-F238E27FC236}">
                    <a16:creationId xmlns:a16="http://schemas.microsoft.com/office/drawing/2014/main" id="{790193E6-E58F-6348-B912-D3C188C3FC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63013" y="5251834"/>
                <a:ext cx="101600" cy="3778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79" name="Line 70">
                <a:extLst>
                  <a:ext uri="{FF2B5EF4-FFF2-40B4-BE49-F238E27FC236}">
                    <a16:creationId xmlns:a16="http://schemas.microsoft.com/office/drawing/2014/main" id="{B855E16D-E833-964B-A02F-B3E7FC8F2E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53488" y="5050221"/>
                <a:ext cx="479425" cy="6032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82" name="Text Box 73">
                <a:extLst>
                  <a:ext uri="{FF2B5EF4-FFF2-40B4-BE49-F238E27FC236}">
                    <a16:creationId xmlns:a16="http://schemas.microsoft.com/office/drawing/2014/main" id="{9DD4CDAE-4937-AD47-8AE2-BA2CC98F77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10272" y="5955409"/>
                <a:ext cx="257251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i="0" dirty="0">
                    <a:solidFill>
                      <a:srgbClr val="000000"/>
                    </a:solidFill>
                    <a:latin typeface="Arial" charset="0"/>
                  </a:rPr>
                  <a:t>CS (VLAN ports 9-15)</a:t>
                </a:r>
              </a:p>
            </p:txBody>
          </p:sp>
          <p:grpSp>
            <p:nvGrpSpPr>
              <p:cNvPr id="594" name="Group 44">
                <a:extLst>
                  <a:ext uri="{FF2B5EF4-FFF2-40B4-BE49-F238E27FC236}">
                    <a16:creationId xmlns:a16="http://schemas.microsoft.com/office/drawing/2014/main" id="{A37BDD8D-DFA2-7E49-8169-E5C71164A0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00524" y="5430406"/>
                <a:ext cx="609600" cy="558800"/>
                <a:chOff x="-44" y="1473"/>
                <a:chExt cx="981" cy="1105"/>
              </a:xfrm>
            </p:grpSpPr>
            <p:pic>
              <p:nvPicPr>
                <p:cNvPr id="601" name="Picture 45" descr="desktop_computer_stylized_medium">
                  <a:extLst>
                    <a:ext uri="{FF2B5EF4-FFF2-40B4-BE49-F238E27FC236}">
                      <a16:creationId xmlns:a16="http://schemas.microsoft.com/office/drawing/2014/main" id="{CD31DF6B-49B9-694F-9A83-BB540C45D42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02" name="Freeform 46">
                  <a:extLst>
                    <a:ext uri="{FF2B5EF4-FFF2-40B4-BE49-F238E27FC236}">
                      <a16:creationId xmlns:a16="http://schemas.microsoft.com/office/drawing/2014/main" id="{B5C46613-86CD-0746-AA4E-C3F449FEF3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595" name="Group 44">
                <a:extLst>
                  <a:ext uri="{FF2B5EF4-FFF2-40B4-BE49-F238E27FC236}">
                    <a16:creationId xmlns:a16="http://schemas.microsoft.com/office/drawing/2014/main" id="{D3C95FFE-8A11-6B4D-A493-7954CBAABB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15751" y="5436316"/>
                <a:ext cx="609600" cy="558800"/>
                <a:chOff x="-44" y="1473"/>
                <a:chExt cx="981" cy="1105"/>
              </a:xfrm>
            </p:grpSpPr>
            <p:pic>
              <p:nvPicPr>
                <p:cNvPr id="599" name="Picture 45" descr="desktop_computer_stylized_medium">
                  <a:extLst>
                    <a:ext uri="{FF2B5EF4-FFF2-40B4-BE49-F238E27FC236}">
                      <a16:creationId xmlns:a16="http://schemas.microsoft.com/office/drawing/2014/main" id="{AC60ABBD-5927-3947-91D4-0B5FE7D9F57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00" name="Freeform 46">
                  <a:extLst>
                    <a:ext uri="{FF2B5EF4-FFF2-40B4-BE49-F238E27FC236}">
                      <a16:creationId xmlns:a16="http://schemas.microsoft.com/office/drawing/2014/main" id="{853B4F5E-4C5E-6A4B-A81D-0FB8F82C27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675" name="Group 674">
                <a:extLst>
                  <a:ext uri="{FF2B5EF4-FFF2-40B4-BE49-F238E27FC236}">
                    <a16:creationId xmlns:a16="http://schemas.microsoft.com/office/drawing/2014/main" id="{0274C7F3-D9FF-A543-9669-2E8AEFE209A9}"/>
                  </a:ext>
                </a:extLst>
              </p:cNvPr>
              <p:cNvGrpSpPr/>
              <p:nvPr/>
            </p:nvGrpSpPr>
            <p:grpSpPr>
              <a:xfrm>
                <a:off x="9202354" y="4515000"/>
                <a:ext cx="1206122" cy="410624"/>
                <a:chOff x="7399107" y="1365161"/>
                <a:chExt cx="2388836" cy="732595"/>
              </a:xfrm>
            </p:grpSpPr>
            <p:sp>
              <p:nvSpPr>
                <p:cNvPr id="676" name="Freeform 675">
                  <a:extLst>
                    <a:ext uri="{FF2B5EF4-FFF2-40B4-BE49-F238E27FC236}">
                      <a16:creationId xmlns:a16="http://schemas.microsoft.com/office/drawing/2014/main" id="{2212059A-C18E-E647-9FCF-DE3FFA066872}"/>
                    </a:ext>
                  </a:extLst>
                </p:cNvPr>
                <p:cNvSpPr/>
                <p:nvPr/>
              </p:nvSpPr>
              <p:spPr>
                <a:xfrm>
                  <a:off x="7399107" y="1365161"/>
                  <a:ext cx="2388836" cy="732595"/>
                </a:xfrm>
                <a:custGeom>
                  <a:avLst/>
                  <a:gdLst>
                    <a:gd name="connsiteX0" fmla="*/ 0 w 3783724"/>
                    <a:gd name="connsiteY0" fmla="*/ 1313793 h 1324303"/>
                    <a:gd name="connsiteX1" fmla="*/ 0 w 3783724"/>
                    <a:gd name="connsiteY1" fmla="*/ 1313793 h 1324303"/>
                    <a:gd name="connsiteX2" fmla="*/ 252248 w 3783724"/>
                    <a:gd name="connsiteY2" fmla="*/ 0 h 1324303"/>
                    <a:gd name="connsiteX3" fmla="*/ 3415862 w 3783724"/>
                    <a:gd name="connsiteY3" fmla="*/ 21020 h 1324303"/>
                    <a:gd name="connsiteX4" fmla="*/ 3783724 w 3783724"/>
                    <a:gd name="connsiteY4" fmla="*/ 1324303 h 1324303"/>
                    <a:gd name="connsiteX5" fmla="*/ 0 w 3783724"/>
                    <a:gd name="connsiteY5" fmla="*/ 1313793 h 1324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83724" h="1324303">
                      <a:moveTo>
                        <a:pt x="0" y="1313793"/>
                      </a:moveTo>
                      <a:lnTo>
                        <a:pt x="0" y="1313793"/>
                      </a:lnTo>
                      <a:lnTo>
                        <a:pt x="252248" y="0"/>
                      </a:lnTo>
                      <a:lnTo>
                        <a:pt x="3415862" y="21020"/>
                      </a:lnTo>
                      <a:lnTo>
                        <a:pt x="3783724" y="1324303"/>
                      </a:lnTo>
                      <a:lnTo>
                        <a:pt x="0" y="1313793"/>
                      </a:lnTo>
                      <a:close/>
                    </a:path>
                  </a:pathLst>
                </a:cu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677" name="Group 676">
                  <a:extLst>
                    <a:ext uri="{FF2B5EF4-FFF2-40B4-BE49-F238E27FC236}">
                      <a16:creationId xmlns:a16="http://schemas.microsoft.com/office/drawing/2014/main" id="{4E988FFB-790A-B64B-AD20-A08B796A51D3}"/>
                    </a:ext>
                  </a:extLst>
                </p:cNvPr>
                <p:cNvGrpSpPr/>
                <p:nvPr/>
              </p:nvGrpSpPr>
              <p:grpSpPr>
                <a:xfrm>
                  <a:off x="7564998" y="1450537"/>
                  <a:ext cx="2021605" cy="589765"/>
                  <a:chOff x="7939341" y="3037317"/>
                  <a:chExt cx="897649" cy="353919"/>
                </a:xfrm>
              </p:grpSpPr>
              <p:sp>
                <p:nvSpPr>
                  <p:cNvPr id="678" name="Freeform 677">
                    <a:extLst>
                      <a:ext uri="{FF2B5EF4-FFF2-40B4-BE49-F238E27FC236}">
                        <a16:creationId xmlns:a16="http://schemas.microsoft.com/office/drawing/2014/main" id="{66908B6C-B117-9841-879C-62BBC6B65112}"/>
                      </a:ext>
                    </a:extLst>
                  </p:cNvPr>
                  <p:cNvSpPr/>
                  <p:nvPr/>
                </p:nvSpPr>
                <p:spPr>
                  <a:xfrm>
                    <a:off x="7964170" y="30373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79" name="Freeform 678">
                    <a:extLst>
                      <a:ext uri="{FF2B5EF4-FFF2-40B4-BE49-F238E27FC236}">
                        <a16:creationId xmlns:a16="http://schemas.microsoft.com/office/drawing/2014/main" id="{400F8E7D-6C49-1F45-8E8D-9C8ACEB7BF1C}"/>
                      </a:ext>
                    </a:extLst>
                  </p:cNvPr>
                  <p:cNvSpPr/>
                  <p:nvPr/>
                </p:nvSpPr>
                <p:spPr>
                  <a:xfrm>
                    <a:off x="8519948" y="32067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0" name="Freeform 679">
                    <a:extLst>
                      <a:ext uri="{FF2B5EF4-FFF2-40B4-BE49-F238E27FC236}">
                        <a16:creationId xmlns:a16="http://schemas.microsoft.com/office/drawing/2014/main" id="{816B6622-EACD-A74E-8FBA-7CB71693184F}"/>
                      </a:ext>
                    </a:extLst>
                  </p:cNvPr>
                  <p:cNvSpPr/>
                  <p:nvPr/>
                </p:nvSpPr>
                <p:spPr>
                  <a:xfrm>
                    <a:off x="7939341" y="32067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1" name="Freeform 680">
                    <a:extLst>
                      <a:ext uri="{FF2B5EF4-FFF2-40B4-BE49-F238E27FC236}">
                        <a16:creationId xmlns:a16="http://schemas.microsoft.com/office/drawing/2014/main" id="{90BA40F3-69B1-A24F-B0C8-3C80AB37864F}"/>
                      </a:ext>
                    </a:extLst>
                  </p:cNvPr>
                  <p:cNvSpPr/>
                  <p:nvPr/>
                </p:nvSpPr>
                <p:spPr>
                  <a:xfrm>
                    <a:off x="8047413" y="31234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682" name="Line 70">
                <a:extLst>
                  <a:ext uri="{FF2B5EF4-FFF2-40B4-BE49-F238E27FC236}">
                    <a16:creationId xmlns:a16="http://schemas.microsoft.com/office/drawing/2014/main" id="{0BF331E8-D094-9A4E-A183-AFB19DA815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32595" y="5048617"/>
                <a:ext cx="479425" cy="6032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596" name="Group 44">
                <a:extLst>
                  <a:ext uri="{FF2B5EF4-FFF2-40B4-BE49-F238E27FC236}">
                    <a16:creationId xmlns:a16="http://schemas.microsoft.com/office/drawing/2014/main" id="{E5446E80-AB67-8C42-826C-CF3CCA6BB4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379352" y="5445308"/>
                <a:ext cx="609600" cy="558800"/>
                <a:chOff x="-44" y="1473"/>
                <a:chExt cx="981" cy="1105"/>
              </a:xfrm>
            </p:grpSpPr>
            <p:pic>
              <p:nvPicPr>
                <p:cNvPr id="597" name="Picture 45" descr="desktop_computer_stylized_medium">
                  <a:extLst>
                    <a:ext uri="{FF2B5EF4-FFF2-40B4-BE49-F238E27FC236}">
                      <a16:creationId xmlns:a16="http://schemas.microsoft.com/office/drawing/2014/main" id="{681F82DD-2C88-BE4E-A84A-D12B49ED2A4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98" name="Freeform 46">
                  <a:extLst>
                    <a:ext uri="{FF2B5EF4-FFF2-40B4-BE49-F238E27FC236}">
                      <a16:creationId xmlns:a16="http://schemas.microsoft.com/office/drawing/2014/main" id="{6B627442-314B-A349-9915-C40A0D16DB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6837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 76">
            <a:extLst>
              <a:ext uri="{FF2B5EF4-FFF2-40B4-BE49-F238E27FC236}">
                <a16:creationId xmlns:a16="http://schemas.microsoft.com/office/drawing/2014/main" id="{D8A950A5-D349-3A4C-9452-45729A4FC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2748" y="2279650"/>
            <a:ext cx="294061" cy="2223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180" name="Rectangle 75">
            <a:extLst>
              <a:ext uri="{FF2B5EF4-FFF2-40B4-BE49-F238E27FC236}">
                <a16:creationId xmlns:a16="http://schemas.microsoft.com/office/drawing/2014/main" id="{8C0C85CC-E6A5-CF4D-B365-08A5FFBFE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1200" y="2519374"/>
            <a:ext cx="302725" cy="252401"/>
          </a:xfrm>
          <a:prstGeom prst="rect">
            <a:avLst/>
          </a:prstGeom>
          <a:solidFill>
            <a:srgbClr val="F56F6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5" name="Rectangle 76">
            <a:extLst>
              <a:ext uri="{FF2B5EF4-FFF2-40B4-BE49-F238E27FC236}">
                <a16:creationId xmlns:a16="http://schemas.microsoft.com/office/drawing/2014/main" id="{E36252AE-1FDF-844C-B0A3-9623FCA29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0323" y="2308273"/>
            <a:ext cx="294061" cy="2476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556" name="Rectangle 75">
            <a:extLst>
              <a:ext uri="{FF2B5EF4-FFF2-40B4-BE49-F238E27FC236}">
                <a16:creationId xmlns:a16="http://schemas.microsoft.com/office/drawing/2014/main" id="{86D84E7B-7F94-CF43-97CD-E40F099FC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905" y="2276804"/>
            <a:ext cx="1188897" cy="471997"/>
          </a:xfrm>
          <a:prstGeom prst="rect">
            <a:avLst/>
          </a:prstGeom>
          <a:solidFill>
            <a:srgbClr val="F56F6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7" name="Rectangle 2">
            <a:extLst>
              <a:ext uri="{FF2B5EF4-FFF2-40B4-BE49-F238E27FC236}">
                <a16:creationId xmlns:a16="http://schemas.microsoft.com/office/drawing/2014/main" id="{75001E46-9EFA-6F46-BF58-DE475A333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4590" y="2277305"/>
            <a:ext cx="1181609" cy="4683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58" name="Line 3">
            <a:extLst>
              <a:ext uri="{FF2B5EF4-FFF2-40B4-BE49-F238E27FC236}">
                <a16:creationId xmlns:a16="http://schemas.microsoft.com/office/drawing/2014/main" id="{58FD3C8D-D13C-DD42-85DC-F3FC758279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36177" y="2491790"/>
            <a:ext cx="1179110" cy="141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59" name="Text Box 6">
            <a:extLst>
              <a:ext uri="{FF2B5EF4-FFF2-40B4-BE49-F238E27FC236}">
                <a16:creationId xmlns:a16="http://schemas.microsoft.com/office/drawing/2014/main" id="{06310D8E-E39C-8749-8C4D-6762E12A6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2588" y="2256578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i="0" dirty="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562" name="Line 18">
            <a:extLst>
              <a:ext uri="{FF2B5EF4-FFF2-40B4-BE49-F238E27FC236}">
                <a16:creationId xmlns:a16="http://schemas.microsoft.com/office/drawing/2014/main" id="{674927D0-7AF4-FB45-A199-0AA4F2F4D9C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5615" y="2282068"/>
            <a:ext cx="0" cy="463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63" name="Line 21">
            <a:extLst>
              <a:ext uri="{FF2B5EF4-FFF2-40B4-BE49-F238E27FC236}">
                <a16:creationId xmlns:a16="http://schemas.microsoft.com/office/drawing/2014/main" id="{ED992B3F-F06B-D64B-B214-C090060600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5102" y="2278893"/>
            <a:ext cx="0" cy="463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65" name="Line 23">
            <a:extLst>
              <a:ext uri="{FF2B5EF4-FFF2-40B4-BE49-F238E27FC236}">
                <a16:creationId xmlns:a16="http://schemas.microsoft.com/office/drawing/2014/main" id="{0E55E53C-5364-9444-98BF-DF258E8EB9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6602" y="2286830"/>
            <a:ext cx="0" cy="463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68" name="Text Box 26">
            <a:extLst>
              <a:ext uri="{FF2B5EF4-FFF2-40B4-BE49-F238E27FC236}">
                <a16:creationId xmlns:a16="http://schemas.microsoft.com/office/drawing/2014/main" id="{2BB93CA1-198F-BD45-B13D-35FA7DC8E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3102" y="244558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i="0" dirty="0">
                <a:solidFill>
                  <a:schemeClr val="bg1"/>
                </a:solidFill>
                <a:latin typeface="Arial" charset="0"/>
              </a:rPr>
              <a:t>8</a:t>
            </a:r>
          </a:p>
        </p:txBody>
      </p:sp>
      <p:sp>
        <p:nvSpPr>
          <p:cNvPr id="572" name="Text Box 30">
            <a:extLst>
              <a:ext uri="{FF2B5EF4-FFF2-40B4-BE49-F238E27FC236}">
                <a16:creationId xmlns:a16="http://schemas.microsoft.com/office/drawing/2014/main" id="{B28826E1-E494-BE45-847D-47836FFF5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5264" y="2449753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i="0" dirty="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573" name="Text Box 57">
            <a:extLst>
              <a:ext uri="{FF2B5EF4-FFF2-40B4-BE49-F238E27FC236}">
                <a16:creationId xmlns:a16="http://schemas.microsoft.com/office/drawing/2014/main" id="{0E14A6FA-A1FE-3F46-A4F2-105D9B7A7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8340" y="223126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i="0" dirty="0">
                <a:solidFill>
                  <a:schemeClr val="bg1"/>
                </a:solidFill>
                <a:latin typeface="Arial" charset="0"/>
              </a:rPr>
              <a:t>7</a:t>
            </a:r>
          </a:p>
        </p:txBody>
      </p:sp>
      <p:sp>
        <p:nvSpPr>
          <p:cNvPr id="584" name="Oval 81">
            <a:extLst>
              <a:ext uri="{FF2B5EF4-FFF2-40B4-BE49-F238E27FC236}">
                <a16:creationId xmlns:a16="http://schemas.microsoft.com/office/drawing/2014/main" id="{9FE56524-10FB-6042-A1CC-7979BFD9B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0477" y="2591630"/>
            <a:ext cx="42863" cy="476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85" name="Oval 82">
            <a:extLst>
              <a:ext uri="{FF2B5EF4-FFF2-40B4-BE49-F238E27FC236}">
                <a16:creationId xmlns:a16="http://schemas.microsoft.com/office/drawing/2014/main" id="{32B7ED54-8A66-9C40-90E0-AB788CBBD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2577" y="2588455"/>
            <a:ext cx="42863" cy="476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86" name="Oval 83">
            <a:extLst>
              <a:ext uri="{FF2B5EF4-FFF2-40B4-BE49-F238E27FC236}">
                <a16:creationId xmlns:a16="http://schemas.microsoft.com/office/drawing/2014/main" id="{ACECF9A3-7435-ED4E-A83D-328DB3D23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9952" y="2593218"/>
            <a:ext cx="42863" cy="476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9" name="Rectangle 75">
            <a:extLst>
              <a:ext uri="{FF2B5EF4-FFF2-40B4-BE49-F238E27FC236}">
                <a16:creationId xmlns:a16="http://schemas.microsoft.com/office/drawing/2014/main" id="{16DFA114-075D-F847-ADE2-EB0DB4279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9650" y="2300299"/>
            <a:ext cx="582125" cy="471997"/>
          </a:xfrm>
          <a:prstGeom prst="rect">
            <a:avLst/>
          </a:prstGeom>
          <a:solidFill>
            <a:srgbClr val="F56F6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F443345-4697-A84D-B271-4440D2A31971}"/>
              </a:ext>
            </a:extLst>
          </p:cNvPr>
          <p:cNvGrpSpPr/>
          <p:nvPr/>
        </p:nvGrpSpPr>
        <p:grpSpPr>
          <a:xfrm>
            <a:off x="3441456" y="2226513"/>
            <a:ext cx="1259780" cy="523875"/>
            <a:chOff x="10932220" y="4822113"/>
            <a:chExt cx="1259780" cy="523875"/>
          </a:xfrm>
        </p:grpSpPr>
        <p:sp>
          <p:nvSpPr>
            <p:cNvPr id="620" name="Rectangle 76">
              <a:extLst>
                <a:ext uri="{FF2B5EF4-FFF2-40B4-BE49-F238E27FC236}">
                  <a16:creationId xmlns:a16="http://schemas.microsoft.com/office/drawing/2014/main" id="{5443F9B0-0F91-A14D-9E8E-E2DFA236E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1071" y="4880851"/>
              <a:ext cx="896593" cy="457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22" name="Rectangle 2">
              <a:extLst>
                <a:ext uri="{FF2B5EF4-FFF2-40B4-BE49-F238E27FC236}">
                  <a16:creationId xmlns:a16="http://schemas.microsoft.com/office/drawing/2014/main" id="{5E7248A8-6B10-0841-AE53-D0ABC4CED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0391" y="4872913"/>
              <a:ext cx="1181609" cy="468313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3" name="Line 3">
              <a:extLst>
                <a:ext uri="{FF2B5EF4-FFF2-40B4-BE49-F238E27FC236}">
                  <a16:creationId xmlns:a16="http://schemas.microsoft.com/office/drawing/2014/main" id="{DD3A74DB-9E59-9348-8893-A2232C8224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09376" y="5090714"/>
              <a:ext cx="1163270" cy="28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6" name="Line 17">
              <a:extLst>
                <a:ext uri="{FF2B5EF4-FFF2-40B4-BE49-F238E27FC236}">
                  <a16:creationId xmlns:a16="http://schemas.microsoft.com/office/drawing/2014/main" id="{651AA383-259C-DC4C-B417-34535BECA9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01146" y="4882438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1" name="Line 24">
              <a:extLst>
                <a:ext uri="{FF2B5EF4-FFF2-40B4-BE49-F238E27FC236}">
                  <a16:creationId xmlns:a16="http://schemas.microsoft.com/office/drawing/2014/main" id="{A9A98EAD-050F-EF41-8FA1-A452479668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05871" y="4877676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2" name="Line 25">
              <a:extLst>
                <a:ext uri="{FF2B5EF4-FFF2-40B4-BE49-F238E27FC236}">
                  <a16:creationId xmlns:a16="http://schemas.microsoft.com/office/drawing/2014/main" id="{A2531D0B-9E46-0941-94A0-96006DBAD9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96421" y="4872913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4" name="Text Box 27">
              <a:extLst>
                <a:ext uri="{FF2B5EF4-FFF2-40B4-BE49-F238E27FC236}">
                  <a16:creationId xmlns:a16="http://schemas.microsoft.com/office/drawing/2014/main" id="{7649D600-6D49-3044-A4AB-61B599FF2A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7845" y="4840575"/>
              <a:ext cx="24130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0" dirty="0">
                  <a:solidFill>
                    <a:schemeClr val="bg1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635" name="Text Box 28">
              <a:extLst>
                <a:ext uri="{FF2B5EF4-FFF2-40B4-BE49-F238E27FC236}">
                  <a16:creationId xmlns:a16="http://schemas.microsoft.com/office/drawing/2014/main" id="{5BAA2670-D55C-C142-827F-9CE7DB759B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13871" y="5045951"/>
              <a:ext cx="29845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0" dirty="0">
                  <a:solidFill>
                    <a:schemeClr val="bg1"/>
                  </a:solidFill>
                  <a:latin typeface="Arial" charset="0"/>
                </a:rPr>
                <a:t>16</a:t>
              </a:r>
            </a:p>
          </p:txBody>
        </p:sp>
        <p:sp>
          <p:nvSpPr>
            <p:cNvPr id="636" name="Text Box 29">
              <a:extLst>
                <a:ext uri="{FF2B5EF4-FFF2-40B4-BE49-F238E27FC236}">
                  <a16:creationId xmlns:a16="http://schemas.microsoft.com/office/drawing/2014/main" id="{D7F356E9-BF66-D145-915D-38A53F2F18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32220" y="5049376"/>
              <a:ext cx="29845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0" dirty="0">
                  <a:solidFill>
                    <a:schemeClr val="bg1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639" name="Text Box 74">
              <a:extLst>
                <a:ext uri="{FF2B5EF4-FFF2-40B4-BE49-F238E27FC236}">
                  <a16:creationId xmlns:a16="http://schemas.microsoft.com/office/drawing/2014/main" id="{C33FAB3F-C18D-F04F-AFF6-CD5E1444D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09108" y="4822113"/>
              <a:ext cx="298450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0" dirty="0">
                  <a:solidFill>
                    <a:schemeClr val="bg1"/>
                  </a:solidFill>
                  <a:latin typeface="Arial" charset="0"/>
                </a:rPr>
                <a:t>15</a:t>
              </a:r>
            </a:p>
          </p:txBody>
        </p:sp>
        <p:sp>
          <p:nvSpPr>
            <p:cNvPr id="643" name="Oval 84">
              <a:extLst>
                <a:ext uri="{FF2B5EF4-FFF2-40B4-BE49-F238E27FC236}">
                  <a16:creationId xmlns:a16="http://schemas.microsoft.com/office/drawing/2014/main" id="{86949CB4-4A39-0346-AFF6-9F5A2A7D7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7121" y="5185651"/>
              <a:ext cx="42862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4" name="Oval 85">
              <a:extLst>
                <a:ext uri="{FF2B5EF4-FFF2-40B4-BE49-F238E27FC236}">
                  <a16:creationId xmlns:a16="http://schemas.microsoft.com/office/drawing/2014/main" id="{E4D51E21-8C17-E743-8B81-06236413D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34421" y="4971338"/>
              <a:ext cx="42862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5" name="Oval 86">
              <a:extLst>
                <a:ext uri="{FF2B5EF4-FFF2-40B4-BE49-F238E27FC236}">
                  <a16:creationId xmlns:a16="http://schemas.microsoft.com/office/drawing/2014/main" id="{520890CD-F328-1643-8FAD-D429622AE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9133" y="4968163"/>
              <a:ext cx="42863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VLANS spanning multiple switches</a:t>
            </a:r>
            <a:endParaRPr lang="en-US" sz="48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6737" y="6492875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DABEEB3-46FD-EA41-8074-A5BDD9C11183}"/>
              </a:ext>
            </a:extLst>
          </p:cNvPr>
          <p:cNvGrpSpPr/>
          <p:nvPr/>
        </p:nvGrpSpPr>
        <p:grpSpPr>
          <a:xfrm>
            <a:off x="2316560" y="1851720"/>
            <a:ext cx="2388836" cy="410624"/>
            <a:chOff x="7399107" y="1365161"/>
            <a:chExt cx="2388836" cy="732595"/>
          </a:xfrm>
        </p:grpSpPr>
        <p:sp>
          <p:nvSpPr>
            <p:cNvPr id="541" name="Freeform 540">
              <a:extLst>
                <a:ext uri="{FF2B5EF4-FFF2-40B4-BE49-F238E27FC236}">
                  <a16:creationId xmlns:a16="http://schemas.microsoft.com/office/drawing/2014/main" id="{20E2C253-E31D-DA4E-8C57-56EFE4A095ED}"/>
                </a:ext>
              </a:extLst>
            </p:cNvPr>
            <p:cNvSpPr/>
            <p:nvPr/>
          </p:nvSpPr>
          <p:spPr>
            <a:xfrm>
              <a:off x="7399107" y="1365161"/>
              <a:ext cx="2388836" cy="732595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42" name="Group 541">
              <a:extLst>
                <a:ext uri="{FF2B5EF4-FFF2-40B4-BE49-F238E27FC236}">
                  <a16:creationId xmlns:a16="http://schemas.microsoft.com/office/drawing/2014/main" id="{1596EEC3-C1AA-2E4B-BA66-1B555E77FCC5}"/>
                </a:ext>
              </a:extLst>
            </p:cNvPr>
            <p:cNvGrpSpPr/>
            <p:nvPr/>
          </p:nvGrpSpPr>
          <p:grpSpPr>
            <a:xfrm>
              <a:off x="7564998" y="1450537"/>
              <a:ext cx="2021605" cy="589765"/>
              <a:chOff x="7939341" y="3037317"/>
              <a:chExt cx="897649" cy="353919"/>
            </a:xfrm>
          </p:grpSpPr>
          <p:sp>
            <p:nvSpPr>
              <p:cNvPr id="543" name="Freeform 542">
                <a:extLst>
                  <a:ext uri="{FF2B5EF4-FFF2-40B4-BE49-F238E27FC236}">
                    <a16:creationId xmlns:a16="http://schemas.microsoft.com/office/drawing/2014/main" id="{AB2941FE-E212-F347-B495-140D5C7ED03C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4" name="Freeform 543">
                <a:extLst>
                  <a:ext uri="{FF2B5EF4-FFF2-40B4-BE49-F238E27FC236}">
                    <a16:creationId xmlns:a16="http://schemas.microsoft.com/office/drawing/2014/main" id="{91A112E4-81D0-F44B-9985-65B5C629D097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5" name="Freeform 544">
                <a:extLst>
                  <a:ext uri="{FF2B5EF4-FFF2-40B4-BE49-F238E27FC236}">
                    <a16:creationId xmlns:a16="http://schemas.microsoft.com/office/drawing/2014/main" id="{1585E8CB-B8A8-844A-9962-714F597BBE4F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6" name="Freeform 545">
                <a:extLst>
                  <a:ext uri="{FF2B5EF4-FFF2-40B4-BE49-F238E27FC236}">
                    <a16:creationId xmlns:a16="http://schemas.microsoft.com/office/drawing/2014/main" id="{EC524C8C-F983-3A44-9FDA-771511096419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30" name="Line 61">
            <a:extLst>
              <a:ext uri="{FF2B5EF4-FFF2-40B4-BE49-F238E27FC236}">
                <a16:creationId xmlns:a16="http://schemas.microsoft.com/office/drawing/2014/main" id="{504ED2E3-D101-424C-8AE9-5C34917B54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64338" y="2582038"/>
            <a:ext cx="901700" cy="279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1" name="Line 62">
            <a:extLst>
              <a:ext uri="{FF2B5EF4-FFF2-40B4-BE49-F238E27FC236}">
                <a16:creationId xmlns:a16="http://schemas.microsoft.com/office/drawing/2014/main" id="{2122A03F-B45C-EC49-8D54-8D3B7DB4DA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50101" y="2582038"/>
            <a:ext cx="806450" cy="419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2" name="Line 63">
            <a:extLst>
              <a:ext uri="{FF2B5EF4-FFF2-40B4-BE49-F238E27FC236}">
                <a16:creationId xmlns:a16="http://schemas.microsoft.com/office/drawing/2014/main" id="{F985FD06-D0A5-3048-AF98-111FE4DF76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9236" y="2619375"/>
            <a:ext cx="683563" cy="338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3" name="Text Box 64">
            <a:extLst>
              <a:ext uri="{FF2B5EF4-FFF2-40B4-BE49-F238E27FC236}">
                <a16:creationId xmlns:a16="http://schemas.microsoft.com/office/drawing/2014/main" id="{299DB3CE-7B62-0F41-8A17-414B51C9B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8759" y="2797223"/>
            <a:ext cx="343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i="0" dirty="0">
                <a:solidFill>
                  <a:srgbClr val="000000"/>
                </a:solidFill>
                <a:latin typeface="+mn-lt"/>
              </a:rPr>
              <a:t>…</a:t>
            </a:r>
          </a:p>
        </p:txBody>
      </p:sp>
      <p:sp>
        <p:nvSpPr>
          <p:cNvPr id="434" name="Line 69">
            <a:extLst>
              <a:ext uri="{FF2B5EF4-FFF2-40B4-BE49-F238E27FC236}">
                <a16:creationId xmlns:a16="http://schemas.microsoft.com/office/drawing/2014/main" id="{131CBCB7-EC04-C34D-8089-DF6962A05B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79825" y="2613025"/>
            <a:ext cx="99076" cy="350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5" name="Line 70">
            <a:extLst>
              <a:ext uri="{FF2B5EF4-FFF2-40B4-BE49-F238E27FC236}">
                <a16:creationId xmlns:a16="http://schemas.microsoft.com/office/drawing/2014/main" id="{3E75F251-D967-EA4E-9C97-EB6B5246A5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7126" y="2406650"/>
            <a:ext cx="480076" cy="580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6" name="Line 71">
            <a:extLst>
              <a:ext uri="{FF2B5EF4-FFF2-40B4-BE49-F238E27FC236}">
                <a16:creationId xmlns:a16="http://schemas.microsoft.com/office/drawing/2014/main" id="{00AB0795-DB89-1B41-A48F-217D5BED1D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7074" y="2397125"/>
            <a:ext cx="500713" cy="415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7" name="Text Box 72">
            <a:extLst>
              <a:ext uri="{FF2B5EF4-FFF2-40B4-BE49-F238E27FC236}">
                <a16:creationId xmlns:a16="http://schemas.microsoft.com/office/drawing/2014/main" id="{377DDBF1-C221-7B40-952F-70C5D6714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665" y="3288788"/>
            <a:ext cx="17315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EE (VLAN ports 1-8)</a:t>
            </a:r>
          </a:p>
        </p:txBody>
      </p:sp>
      <p:sp>
        <p:nvSpPr>
          <p:cNvPr id="438" name="Text Box 73">
            <a:extLst>
              <a:ext uri="{FF2B5EF4-FFF2-40B4-BE49-F238E27FC236}">
                <a16:creationId xmlns:a16="http://schemas.microsoft.com/office/drawing/2014/main" id="{FDE3B945-5B46-E04D-BFCA-4A7A699A9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560" y="3288788"/>
            <a:ext cx="25725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CS (VLAN ports 9-15)</a:t>
            </a:r>
          </a:p>
        </p:txBody>
      </p:sp>
      <p:sp>
        <p:nvSpPr>
          <p:cNvPr id="447" name="Text Box 45">
            <a:extLst>
              <a:ext uri="{FF2B5EF4-FFF2-40B4-BE49-F238E27FC236}">
                <a16:creationId xmlns:a16="http://schemas.microsoft.com/office/drawing/2014/main" id="{2D1CE1C0-31D9-844E-8F50-70F2806CE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2515" y="2760270"/>
            <a:ext cx="343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i="0" dirty="0">
                <a:solidFill>
                  <a:srgbClr val="000000"/>
                </a:solidFill>
                <a:latin typeface="+mn-lt"/>
              </a:rPr>
              <a:t>…</a:t>
            </a:r>
          </a:p>
        </p:txBody>
      </p:sp>
      <p:grpSp>
        <p:nvGrpSpPr>
          <p:cNvPr id="448" name="Group 44">
            <a:extLst>
              <a:ext uri="{FF2B5EF4-FFF2-40B4-BE49-F238E27FC236}">
                <a16:creationId xmlns:a16="http://schemas.microsoft.com/office/drawing/2014/main" id="{700B7029-39F6-C74E-AC0E-38210F4099EF}"/>
              </a:ext>
            </a:extLst>
          </p:cNvPr>
          <p:cNvGrpSpPr>
            <a:grpSpLocks/>
          </p:cNvGrpSpPr>
          <p:nvPr/>
        </p:nvGrpSpPr>
        <p:grpSpPr bwMode="auto">
          <a:xfrm>
            <a:off x="1027763" y="2767775"/>
            <a:ext cx="609600" cy="558800"/>
            <a:chOff x="-44" y="1473"/>
            <a:chExt cx="981" cy="1105"/>
          </a:xfrm>
        </p:grpSpPr>
        <p:pic>
          <p:nvPicPr>
            <p:cNvPr id="449" name="Picture 45" descr="desktop_computer_stylized_medium">
              <a:extLst>
                <a:ext uri="{FF2B5EF4-FFF2-40B4-BE49-F238E27FC236}">
                  <a16:creationId xmlns:a16="http://schemas.microsoft.com/office/drawing/2014/main" id="{DBD01A03-81B8-534F-93E0-1D4C45D297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" name="Freeform 46">
              <a:extLst>
                <a:ext uri="{FF2B5EF4-FFF2-40B4-BE49-F238E27FC236}">
                  <a16:creationId xmlns:a16="http://schemas.microsoft.com/office/drawing/2014/main" id="{635026BE-6129-3740-BA64-8136F70D67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51" name="Group 44">
            <a:extLst>
              <a:ext uri="{FF2B5EF4-FFF2-40B4-BE49-F238E27FC236}">
                <a16:creationId xmlns:a16="http://schemas.microsoft.com/office/drawing/2014/main" id="{5180A7F4-6359-C649-AEDF-B175B94960B4}"/>
              </a:ext>
            </a:extLst>
          </p:cNvPr>
          <p:cNvGrpSpPr>
            <a:grpSpLocks/>
          </p:cNvGrpSpPr>
          <p:nvPr/>
        </p:nvGrpSpPr>
        <p:grpSpPr bwMode="auto">
          <a:xfrm>
            <a:off x="1592544" y="2773109"/>
            <a:ext cx="609600" cy="558800"/>
            <a:chOff x="-44" y="1473"/>
            <a:chExt cx="981" cy="1105"/>
          </a:xfrm>
        </p:grpSpPr>
        <p:pic>
          <p:nvPicPr>
            <p:cNvPr id="452" name="Picture 45" descr="desktop_computer_stylized_medium">
              <a:extLst>
                <a:ext uri="{FF2B5EF4-FFF2-40B4-BE49-F238E27FC236}">
                  <a16:creationId xmlns:a16="http://schemas.microsoft.com/office/drawing/2014/main" id="{14B1FE25-A4BF-9D47-8AD2-68F17E2D33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3" name="Freeform 46">
              <a:extLst>
                <a:ext uri="{FF2B5EF4-FFF2-40B4-BE49-F238E27FC236}">
                  <a16:creationId xmlns:a16="http://schemas.microsoft.com/office/drawing/2014/main" id="{BBF7941F-1FF1-1849-803E-B825A4F414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54" name="Group 44">
            <a:extLst>
              <a:ext uri="{FF2B5EF4-FFF2-40B4-BE49-F238E27FC236}">
                <a16:creationId xmlns:a16="http://schemas.microsoft.com/office/drawing/2014/main" id="{3B53FC44-EDA2-6143-AAE9-F7F4B007F065}"/>
              </a:ext>
            </a:extLst>
          </p:cNvPr>
          <p:cNvGrpSpPr>
            <a:grpSpLocks/>
          </p:cNvGrpSpPr>
          <p:nvPr/>
        </p:nvGrpSpPr>
        <p:grpSpPr bwMode="auto">
          <a:xfrm>
            <a:off x="2349411" y="2768447"/>
            <a:ext cx="609600" cy="558800"/>
            <a:chOff x="-44" y="1473"/>
            <a:chExt cx="981" cy="1105"/>
          </a:xfrm>
        </p:grpSpPr>
        <p:pic>
          <p:nvPicPr>
            <p:cNvPr id="455" name="Picture 45" descr="desktop_computer_stylized_medium">
              <a:extLst>
                <a:ext uri="{FF2B5EF4-FFF2-40B4-BE49-F238E27FC236}">
                  <a16:creationId xmlns:a16="http://schemas.microsoft.com/office/drawing/2014/main" id="{27DADEDF-8827-4347-B67A-F3A8226995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6" name="Freeform 46">
              <a:extLst>
                <a:ext uri="{FF2B5EF4-FFF2-40B4-BE49-F238E27FC236}">
                  <a16:creationId xmlns:a16="http://schemas.microsoft.com/office/drawing/2014/main" id="{6A110340-235C-2846-A908-0380A764EB7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57" name="Group 44">
            <a:extLst>
              <a:ext uri="{FF2B5EF4-FFF2-40B4-BE49-F238E27FC236}">
                <a16:creationId xmlns:a16="http://schemas.microsoft.com/office/drawing/2014/main" id="{799E5DB2-77CF-E344-82DA-E1C53B1B1556}"/>
              </a:ext>
            </a:extLst>
          </p:cNvPr>
          <p:cNvGrpSpPr>
            <a:grpSpLocks/>
          </p:cNvGrpSpPr>
          <p:nvPr/>
        </p:nvGrpSpPr>
        <p:grpSpPr bwMode="auto">
          <a:xfrm>
            <a:off x="3314812" y="2763785"/>
            <a:ext cx="609600" cy="558800"/>
            <a:chOff x="-44" y="1473"/>
            <a:chExt cx="981" cy="1105"/>
          </a:xfrm>
        </p:grpSpPr>
        <p:pic>
          <p:nvPicPr>
            <p:cNvPr id="458" name="Picture 45" descr="desktop_computer_stylized_medium">
              <a:extLst>
                <a:ext uri="{FF2B5EF4-FFF2-40B4-BE49-F238E27FC236}">
                  <a16:creationId xmlns:a16="http://schemas.microsoft.com/office/drawing/2014/main" id="{D37910D3-8AA7-C24C-818C-2F605830F3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9" name="Freeform 46">
              <a:extLst>
                <a:ext uri="{FF2B5EF4-FFF2-40B4-BE49-F238E27FC236}">
                  <a16:creationId xmlns:a16="http://schemas.microsoft.com/office/drawing/2014/main" id="{B4F17700-4146-9C4E-A002-23A5A81265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60" name="Group 44">
            <a:extLst>
              <a:ext uri="{FF2B5EF4-FFF2-40B4-BE49-F238E27FC236}">
                <a16:creationId xmlns:a16="http://schemas.microsoft.com/office/drawing/2014/main" id="{BC32569F-4860-C044-8345-620D3C44BE94}"/>
              </a:ext>
            </a:extLst>
          </p:cNvPr>
          <p:cNvGrpSpPr>
            <a:grpSpLocks/>
          </p:cNvGrpSpPr>
          <p:nvPr/>
        </p:nvGrpSpPr>
        <p:grpSpPr bwMode="auto">
          <a:xfrm>
            <a:off x="3830039" y="2769695"/>
            <a:ext cx="609600" cy="558800"/>
            <a:chOff x="-44" y="1473"/>
            <a:chExt cx="981" cy="1105"/>
          </a:xfrm>
        </p:grpSpPr>
        <p:pic>
          <p:nvPicPr>
            <p:cNvPr id="461" name="Picture 45" descr="desktop_computer_stylized_medium">
              <a:extLst>
                <a:ext uri="{FF2B5EF4-FFF2-40B4-BE49-F238E27FC236}">
                  <a16:creationId xmlns:a16="http://schemas.microsoft.com/office/drawing/2014/main" id="{D412AD3B-D014-6047-80EA-4735BF4B4F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2" name="Freeform 46">
              <a:extLst>
                <a:ext uri="{FF2B5EF4-FFF2-40B4-BE49-F238E27FC236}">
                  <a16:creationId xmlns:a16="http://schemas.microsoft.com/office/drawing/2014/main" id="{353A741B-0D62-3446-9077-1E43F71BA3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63" name="Group 44">
            <a:extLst>
              <a:ext uri="{FF2B5EF4-FFF2-40B4-BE49-F238E27FC236}">
                <a16:creationId xmlns:a16="http://schemas.microsoft.com/office/drawing/2014/main" id="{D42CBE99-C058-0F44-B1D9-2439ABF13462}"/>
              </a:ext>
            </a:extLst>
          </p:cNvPr>
          <p:cNvGrpSpPr>
            <a:grpSpLocks/>
          </p:cNvGrpSpPr>
          <p:nvPr/>
        </p:nvGrpSpPr>
        <p:grpSpPr bwMode="auto">
          <a:xfrm>
            <a:off x="4693640" y="2778687"/>
            <a:ext cx="609600" cy="558800"/>
            <a:chOff x="-44" y="1473"/>
            <a:chExt cx="981" cy="1105"/>
          </a:xfrm>
        </p:grpSpPr>
        <p:pic>
          <p:nvPicPr>
            <p:cNvPr id="464" name="Picture 45" descr="desktop_computer_stylized_medium">
              <a:extLst>
                <a:ext uri="{FF2B5EF4-FFF2-40B4-BE49-F238E27FC236}">
                  <a16:creationId xmlns:a16="http://schemas.microsoft.com/office/drawing/2014/main" id="{12D4DF7A-D18D-7A44-B2AA-BED58DFA49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5" name="Freeform 46">
              <a:extLst>
                <a:ext uri="{FF2B5EF4-FFF2-40B4-BE49-F238E27FC236}">
                  <a16:creationId xmlns:a16="http://schemas.microsoft.com/office/drawing/2014/main" id="{1BBC825C-81B6-FE42-9537-7ECC063686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08" name="Rectangle 76">
            <a:extLst>
              <a:ext uri="{FF2B5EF4-FFF2-40B4-BE49-F238E27FC236}">
                <a16:creationId xmlns:a16="http://schemas.microsoft.com/office/drawing/2014/main" id="{DF769E42-15DD-F647-8345-8EC3377A3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2446" y="2518116"/>
            <a:ext cx="887249" cy="2476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109" name="Rectangle 2">
            <a:extLst>
              <a:ext uri="{FF2B5EF4-FFF2-40B4-BE49-F238E27FC236}">
                <a16:creationId xmlns:a16="http://schemas.microsoft.com/office/drawing/2014/main" id="{DDFD3528-6EFA-5F4E-9976-3E7D020C1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8086" y="2300638"/>
            <a:ext cx="1181609" cy="4683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10" name="Line 3">
            <a:extLst>
              <a:ext uri="{FF2B5EF4-FFF2-40B4-BE49-F238E27FC236}">
                <a16:creationId xmlns:a16="http://schemas.microsoft.com/office/drawing/2014/main" id="{3A16DF6F-694F-9142-B056-22ED2386AFF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7071" y="2518439"/>
            <a:ext cx="1163270" cy="2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11" name="Line 17">
            <a:extLst>
              <a:ext uri="{FF2B5EF4-FFF2-40B4-BE49-F238E27FC236}">
                <a16:creationId xmlns:a16="http://schemas.microsoft.com/office/drawing/2014/main" id="{2484887D-A2EE-734F-B491-51AB52AD1C9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8841" y="2310163"/>
            <a:ext cx="0" cy="463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12" name="Line 24">
            <a:extLst>
              <a:ext uri="{FF2B5EF4-FFF2-40B4-BE49-F238E27FC236}">
                <a16:creationId xmlns:a16="http://schemas.microsoft.com/office/drawing/2014/main" id="{BCB59FC5-4BEA-F743-AC28-5080DC982DC1}"/>
              </a:ext>
            </a:extLst>
          </p:cNvPr>
          <p:cNvSpPr>
            <a:spLocks noChangeShapeType="1"/>
          </p:cNvSpPr>
          <p:nvPr/>
        </p:nvSpPr>
        <p:spPr bwMode="auto">
          <a:xfrm>
            <a:off x="7263566" y="2305401"/>
            <a:ext cx="0" cy="463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13" name="Line 25">
            <a:extLst>
              <a:ext uri="{FF2B5EF4-FFF2-40B4-BE49-F238E27FC236}">
                <a16:creationId xmlns:a16="http://schemas.microsoft.com/office/drawing/2014/main" id="{7401A3B1-D2E0-5741-895F-85128721E167}"/>
              </a:ext>
            </a:extLst>
          </p:cNvPr>
          <p:cNvSpPr>
            <a:spLocks noChangeShapeType="1"/>
          </p:cNvSpPr>
          <p:nvPr/>
        </p:nvSpPr>
        <p:spPr bwMode="auto">
          <a:xfrm>
            <a:off x="7854116" y="2300638"/>
            <a:ext cx="0" cy="463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14" name="Text Box 27">
            <a:extLst>
              <a:ext uri="{FF2B5EF4-FFF2-40B4-BE49-F238E27FC236}">
                <a16:creationId xmlns:a16="http://schemas.microsoft.com/office/drawing/2014/main" id="{5E773376-0561-9849-B623-65C4935F7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9716" y="225450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i="0" dirty="0">
                <a:latin typeface="Arial" charset="0"/>
              </a:rPr>
              <a:t>5</a:t>
            </a:r>
          </a:p>
        </p:txBody>
      </p:sp>
      <p:sp>
        <p:nvSpPr>
          <p:cNvPr id="115" name="Text Box 28">
            <a:extLst>
              <a:ext uri="{FF2B5EF4-FFF2-40B4-BE49-F238E27FC236}">
                <a16:creationId xmlns:a16="http://schemas.microsoft.com/office/drawing/2014/main" id="{CD7F9F23-1992-A64D-A194-FC1E2B1C8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5634" y="2478093"/>
            <a:ext cx="2423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i="0" dirty="0">
                <a:latin typeface="Arial" charset="0"/>
              </a:rPr>
              <a:t>8</a:t>
            </a:r>
          </a:p>
        </p:txBody>
      </p:sp>
      <p:sp>
        <p:nvSpPr>
          <p:cNvPr id="116" name="Text Box 29">
            <a:extLst>
              <a:ext uri="{FF2B5EF4-FFF2-40B4-BE49-F238E27FC236}">
                <a16:creationId xmlns:a16="http://schemas.microsoft.com/office/drawing/2014/main" id="{DF09F4FB-6C6C-8243-ADFF-89107739C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3339" y="2473676"/>
            <a:ext cx="2423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i="0" dirty="0">
                <a:latin typeface="Arial" charset="0"/>
              </a:rPr>
              <a:t>2</a:t>
            </a:r>
          </a:p>
        </p:txBody>
      </p:sp>
      <p:sp>
        <p:nvSpPr>
          <p:cNvPr id="117" name="Text Box 74">
            <a:extLst>
              <a:ext uri="{FF2B5EF4-FFF2-40B4-BE49-F238E27FC236}">
                <a16:creationId xmlns:a16="http://schemas.microsoft.com/office/drawing/2014/main" id="{C65CC3C6-270D-CC4B-9027-9D06A78B2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9706" y="2258673"/>
            <a:ext cx="2423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i="0" dirty="0">
                <a:latin typeface="Arial" charset="0"/>
              </a:rPr>
              <a:t>7</a:t>
            </a:r>
          </a:p>
        </p:txBody>
      </p:sp>
      <p:sp>
        <p:nvSpPr>
          <p:cNvPr id="118" name="Oval 84">
            <a:extLst>
              <a:ext uri="{FF2B5EF4-FFF2-40B4-BE49-F238E27FC236}">
                <a16:creationId xmlns:a16="http://schemas.microsoft.com/office/drawing/2014/main" id="{094D34F4-B4E1-AF40-8C9D-661E27F57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816" y="2613376"/>
            <a:ext cx="42862" cy="476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19" name="Oval 85">
            <a:extLst>
              <a:ext uri="{FF2B5EF4-FFF2-40B4-BE49-F238E27FC236}">
                <a16:creationId xmlns:a16="http://schemas.microsoft.com/office/drawing/2014/main" id="{ABA8AC99-BF96-784C-9799-50384ACEE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116" y="2399063"/>
            <a:ext cx="42862" cy="476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0" name="Oval 86">
            <a:extLst>
              <a:ext uri="{FF2B5EF4-FFF2-40B4-BE49-F238E27FC236}">
                <a16:creationId xmlns:a16="http://schemas.microsoft.com/office/drawing/2014/main" id="{5B8FA7F1-1A20-4A40-BAFA-E19D09F9B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1245" y="2607922"/>
            <a:ext cx="42863" cy="476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87" name="Text Box 64">
            <a:extLst>
              <a:ext uri="{FF2B5EF4-FFF2-40B4-BE49-F238E27FC236}">
                <a16:creationId xmlns:a16="http://schemas.microsoft.com/office/drawing/2014/main" id="{B19E9EFE-53A3-DE4A-BE77-4CC7AA815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8454" y="2836289"/>
            <a:ext cx="343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i="0" dirty="0">
                <a:solidFill>
                  <a:srgbClr val="000000"/>
                </a:solidFill>
                <a:latin typeface="+mn-lt"/>
              </a:rPr>
              <a:t>…</a:t>
            </a:r>
          </a:p>
        </p:txBody>
      </p:sp>
      <p:sp>
        <p:nvSpPr>
          <p:cNvPr id="88" name="Line 69">
            <a:extLst>
              <a:ext uri="{FF2B5EF4-FFF2-40B4-BE49-F238E27FC236}">
                <a16:creationId xmlns:a16="http://schemas.microsoft.com/office/drawing/2014/main" id="{9689948A-F753-EA4C-A4D1-BD513EA05FE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6996" y="2624279"/>
            <a:ext cx="101600" cy="377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89" name="Line 70">
            <a:extLst>
              <a:ext uri="{FF2B5EF4-FFF2-40B4-BE49-F238E27FC236}">
                <a16:creationId xmlns:a16="http://schemas.microsoft.com/office/drawing/2014/main" id="{4FE0AC14-8ACA-3B40-9E0B-E5A914DC7C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86896" y="2641600"/>
            <a:ext cx="117034" cy="38431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91" name="Group 44">
            <a:extLst>
              <a:ext uri="{FF2B5EF4-FFF2-40B4-BE49-F238E27FC236}">
                <a16:creationId xmlns:a16="http://schemas.microsoft.com/office/drawing/2014/main" id="{3F4FD38A-71B2-BD46-B644-F748B4A95D76}"/>
              </a:ext>
            </a:extLst>
          </p:cNvPr>
          <p:cNvGrpSpPr>
            <a:grpSpLocks/>
          </p:cNvGrpSpPr>
          <p:nvPr/>
        </p:nvGrpSpPr>
        <p:grpSpPr bwMode="auto">
          <a:xfrm>
            <a:off x="6754507" y="2802851"/>
            <a:ext cx="609600" cy="558800"/>
            <a:chOff x="-44" y="1473"/>
            <a:chExt cx="981" cy="1105"/>
          </a:xfrm>
        </p:grpSpPr>
        <p:pic>
          <p:nvPicPr>
            <p:cNvPr id="106" name="Picture 45" descr="desktop_computer_stylized_medium">
              <a:extLst>
                <a:ext uri="{FF2B5EF4-FFF2-40B4-BE49-F238E27FC236}">
                  <a16:creationId xmlns:a16="http://schemas.microsoft.com/office/drawing/2014/main" id="{27C36CF3-2AC9-4547-A2C2-132F4C799F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" name="Freeform 46">
              <a:extLst>
                <a:ext uri="{FF2B5EF4-FFF2-40B4-BE49-F238E27FC236}">
                  <a16:creationId xmlns:a16="http://schemas.microsoft.com/office/drawing/2014/main" id="{CD8ED0DE-6479-5141-BE8A-06075D2B1C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92" name="Group 44">
            <a:extLst>
              <a:ext uri="{FF2B5EF4-FFF2-40B4-BE49-F238E27FC236}">
                <a16:creationId xmlns:a16="http://schemas.microsoft.com/office/drawing/2014/main" id="{15B0B6B3-C2F3-4B44-82A3-C71C9F43FE8F}"/>
              </a:ext>
            </a:extLst>
          </p:cNvPr>
          <p:cNvGrpSpPr>
            <a:grpSpLocks/>
          </p:cNvGrpSpPr>
          <p:nvPr/>
        </p:nvGrpSpPr>
        <p:grpSpPr bwMode="auto">
          <a:xfrm>
            <a:off x="7269734" y="2808761"/>
            <a:ext cx="609600" cy="558800"/>
            <a:chOff x="-44" y="1473"/>
            <a:chExt cx="981" cy="1105"/>
          </a:xfrm>
        </p:grpSpPr>
        <p:pic>
          <p:nvPicPr>
            <p:cNvPr id="104" name="Picture 45" descr="desktop_computer_stylized_medium">
              <a:extLst>
                <a:ext uri="{FF2B5EF4-FFF2-40B4-BE49-F238E27FC236}">
                  <a16:creationId xmlns:a16="http://schemas.microsoft.com/office/drawing/2014/main" id="{7B05CA4A-9316-F144-9CA1-C1D965B258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" name="Freeform 46">
              <a:extLst>
                <a:ext uri="{FF2B5EF4-FFF2-40B4-BE49-F238E27FC236}">
                  <a16:creationId xmlns:a16="http://schemas.microsoft.com/office/drawing/2014/main" id="{772156A5-F08F-4742-BC92-5E267E6C3D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13FB81D-F848-6A4E-8DB2-7790BB58F883}"/>
              </a:ext>
            </a:extLst>
          </p:cNvPr>
          <p:cNvGrpSpPr/>
          <p:nvPr/>
        </p:nvGrpSpPr>
        <p:grpSpPr>
          <a:xfrm>
            <a:off x="6951920" y="1887445"/>
            <a:ext cx="1206122" cy="410624"/>
            <a:chOff x="7399107" y="1365161"/>
            <a:chExt cx="2388836" cy="732595"/>
          </a:xfrm>
        </p:grpSpPr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006D9177-3534-0A4D-8375-1AECE2DE81B9}"/>
                </a:ext>
              </a:extLst>
            </p:cNvPr>
            <p:cNvSpPr/>
            <p:nvPr/>
          </p:nvSpPr>
          <p:spPr>
            <a:xfrm>
              <a:off x="7399107" y="1365161"/>
              <a:ext cx="2388836" cy="732595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4C1CF51F-E140-A549-8FD5-911E3A1F808C}"/>
                </a:ext>
              </a:extLst>
            </p:cNvPr>
            <p:cNvGrpSpPr/>
            <p:nvPr/>
          </p:nvGrpSpPr>
          <p:grpSpPr>
            <a:xfrm>
              <a:off x="7564998" y="1450537"/>
              <a:ext cx="2021605" cy="589765"/>
              <a:chOff x="7939341" y="3037317"/>
              <a:chExt cx="897649" cy="353919"/>
            </a:xfrm>
          </p:grpSpPr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D923E587-3908-7343-B943-9148CFD38C8F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6F6E3936-5704-904B-A965-E09D74248E28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14553340-E893-8947-A4ED-728819D8D696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9762F9A8-9309-FE47-99EA-B36182CCD1EC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94" name="Line 70">
            <a:extLst>
              <a:ext uri="{FF2B5EF4-FFF2-40B4-BE49-F238E27FC236}">
                <a16:creationId xmlns:a16="http://schemas.microsoft.com/office/drawing/2014/main" id="{675B8C8A-36A4-194C-B4CD-244C11639AF5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1061" y="2628348"/>
            <a:ext cx="474942" cy="3959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95" name="Group 44">
            <a:extLst>
              <a:ext uri="{FF2B5EF4-FFF2-40B4-BE49-F238E27FC236}">
                <a16:creationId xmlns:a16="http://schemas.microsoft.com/office/drawing/2014/main" id="{367E973A-BC2E-E449-A069-AD008F96ECC7}"/>
              </a:ext>
            </a:extLst>
          </p:cNvPr>
          <p:cNvGrpSpPr>
            <a:grpSpLocks/>
          </p:cNvGrpSpPr>
          <p:nvPr/>
        </p:nvGrpSpPr>
        <p:grpSpPr bwMode="auto">
          <a:xfrm>
            <a:off x="8133335" y="2817753"/>
            <a:ext cx="609600" cy="558800"/>
            <a:chOff x="-44" y="1473"/>
            <a:chExt cx="981" cy="1105"/>
          </a:xfrm>
        </p:grpSpPr>
        <p:pic>
          <p:nvPicPr>
            <p:cNvPr id="96" name="Picture 45" descr="desktop_computer_stylized_medium">
              <a:extLst>
                <a:ext uri="{FF2B5EF4-FFF2-40B4-BE49-F238E27FC236}">
                  <a16:creationId xmlns:a16="http://schemas.microsoft.com/office/drawing/2014/main" id="{8B2D4FE3-520C-1A49-998C-A6EC8D46D8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7" name="Freeform 46">
              <a:extLst>
                <a:ext uri="{FF2B5EF4-FFF2-40B4-BE49-F238E27FC236}">
                  <a16:creationId xmlns:a16="http://schemas.microsoft.com/office/drawing/2014/main" id="{17B4CA66-EC57-AD47-92EC-F041CAD18DF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68" name="Group 170">
            <a:extLst>
              <a:ext uri="{FF2B5EF4-FFF2-40B4-BE49-F238E27FC236}">
                <a16:creationId xmlns:a16="http://schemas.microsoft.com/office/drawing/2014/main" id="{3B0B6F17-4816-0044-BD4C-089B84297346}"/>
              </a:ext>
            </a:extLst>
          </p:cNvPr>
          <p:cNvGrpSpPr>
            <a:grpSpLocks/>
          </p:cNvGrpSpPr>
          <p:nvPr/>
        </p:nvGrpSpPr>
        <p:grpSpPr bwMode="auto">
          <a:xfrm>
            <a:off x="4317661" y="2251388"/>
            <a:ext cx="2835275" cy="430213"/>
            <a:chOff x="2096" y="1154"/>
            <a:chExt cx="1786" cy="271"/>
          </a:xfrm>
        </p:grpSpPr>
        <p:sp>
          <p:nvSpPr>
            <p:cNvPr id="169" name="Oval 85">
              <a:extLst>
                <a:ext uri="{FF2B5EF4-FFF2-40B4-BE49-F238E27FC236}">
                  <a16:creationId xmlns:a16="http://schemas.microsoft.com/office/drawing/2014/main" id="{01BE6D7A-823D-B14C-B094-4AB33BF42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5" y="1381"/>
              <a:ext cx="27" cy="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D18077DD-CD88-FD49-913C-BC4DB320E3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6" y="1154"/>
              <a:ext cx="1786" cy="271"/>
              <a:chOff x="2096" y="1154"/>
              <a:chExt cx="1786" cy="271"/>
            </a:xfrm>
          </p:grpSpPr>
          <p:sp>
            <p:nvSpPr>
              <p:cNvPr id="171" name="Text Box 28">
                <a:extLst>
                  <a:ext uri="{FF2B5EF4-FFF2-40B4-BE49-F238E27FC236}">
                    <a16:creationId xmlns:a16="http://schemas.microsoft.com/office/drawing/2014/main" id="{32F920CB-14C3-394B-A24F-423C9D30D0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96" y="1290"/>
                <a:ext cx="188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FF0000"/>
                    </a:solidFill>
                    <a:latin typeface="Arial" charset="0"/>
                  </a:rPr>
                  <a:t>16</a:t>
                </a:r>
              </a:p>
            </p:txBody>
          </p:sp>
          <p:sp>
            <p:nvSpPr>
              <p:cNvPr id="172" name="Text Box 27">
                <a:extLst>
                  <a:ext uri="{FF2B5EF4-FFF2-40B4-BE49-F238E27FC236}">
                    <a16:creationId xmlns:a16="http://schemas.microsoft.com/office/drawing/2014/main" id="{182C898F-65A5-CB46-BF24-5CBF637E6D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9" y="1154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FF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73" name="Oval 85">
                <a:extLst>
                  <a:ext uri="{FF2B5EF4-FFF2-40B4-BE49-F238E27FC236}">
                    <a16:creationId xmlns:a16="http://schemas.microsoft.com/office/drawing/2014/main" id="{CAA56E02-AE12-6E41-89AE-D35521E515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5" y="1247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74" name="Freeform 168">
                <a:extLst>
                  <a:ext uri="{FF2B5EF4-FFF2-40B4-BE49-F238E27FC236}">
                    <a16:creationId xmlns:a16="http://schemas.microsoft.com/office/drawing/2014/main" id="{037DB8CD-0DCC-3E43-A5FF-5526E5FA6E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1260"/>
                <a:ext cx="1644" cy="135"/>
              </a:xfrm>
              <a:custGeom>
                <a:avLst/>
                <a:gdLst>
                  <a:gd name="T0" fmla="*/ 0 w 1644"/>
                  <a:gd name="T1" fmla="*/ 135 h 135"/>
                  <a:gd name="T2" fmla="*/ 852 w 1644"/>
                  <a:gd name="T3" fmla="*/ 132 h 135"/>
                  <a:gd name="T4" fmla="*/ 1050 w 1644"/>
                  <a:gd name="T5" fmla="*/ 0 h 135"/>
                  <a:gd name="T6" fmla="*/ 1644 w 1644"/>
                  <a:gd name="T7" fmla="*/ 0 h 1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44" h="135">
                    <a:moveTo>
                      <a:pt x="0" y="135"/>
                    </a:moveTo>
                    <a:lnTo>
                      <a:pt x="852" y="132"/>
                    </a:lnTo>
                    <a:lnTo>
                      <a:pt x="1050" y="0"/>
                    </a:lnTo>
                    <a:lnTo>
                      <a:pt x="1644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176" name="Text Box 27">
            <a:extLst>
              <a:ext uri="{FF2B5EF4-FFF2-40B4-BE49-F238E27FC236}">
                <a16:creationId xmlns:a16="http://schemas.microsoft.com/office/drawing/2014/main" id="{385E4030-D5C3-924A-84F2-F800333F6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889" y="2475447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i="0" dirty="0">
                <a:latin typeface="Arial" charset="0"/>
              </a:rPr>
              <a:t>6</a:t>
            </a:r>
          </a:p>
        </p:txBody>
      </p:sp>
      <p:sp>
        <p:nvSpPr>
          <p:cNvPr id="177" name="Text Box 29">
            <a:extLst>
              <a:ext uri="{FF2B5EF4-FFF2-40B4-BE49-F238E27FC236}">
                <a16:creationId xmlns:a16="http://schemas.microsoft.com/office/drawing/2014/main" id="{9EE3102F-C6C5-DB49-8DB2-681B0FA06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8068" y="2256799"/>
            <a:ext cx="2423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i="0" dirty="0">
                <a:latin typeface="Arial" charset="0"/>
              </a:rPr>
              <a:t>3</a:t>
            </a:r>
          </a:p>
        </p:txBody>
      </p:sp>
      <p:sp>
        <p:nvSpPr>
          <p:cNvPr id="178" name="Text Box 29">
            <a:extLst>
              <a:ext uri="{FF2B5EF4-FFF2-40B4-BE49-F238E27FC236}">
                <a16:creationId xmlns:a16="http://schemas.microsoft.com/office/drawing/2014/main" id="{BDE5B39E-100B-6147-986B-E3965A4E9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9854" y="2474305"/>
            <a:ext cx="2423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i="0" dirty="0">
                <a:latin typeface="Arial" charset="0"/>
              </a:rPr>
              <a:t>4</a:t>
            </a:r>
          </a:p>
        </p:txBody>
      </p:sp>
      <p:sp>
        <p:nvSpPr>
          <p:cNvPr id="181" name="Oval 86">
            <a:extLst>
              <a:ext uri="{FF2B5EF4-FFF2-40B4-BE49-F238E27FC236}">
                <a16:creationId xmlns:a16="http://schemas.microsoft.com/office/drawing/2014/main" id="{B8FC3FE4-76F6-A34B-A1F3-AE510F7AC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2457" y="2619380"/>
            <a:ext cx="42863" cy="476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4" name="Text Box 73">
            <a:extLst>
              <a:ext uri="{FF2B5EF4-FFF2-40B4-BE49-F238E27FC236}">
                <a16:creationId xmlns:a16="http://schemas.microsoft.com/office/drawing/2014/main" id="{1D88346D-98A9-0549-9F22-97A6E9BFD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1701" y="3325906"/>
            <a:ext cx="2408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Ports 2,3,5 belong to EE VLAN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Ports 4,6,7,8 belong to CS VLAN</a:t>
            </a:r>
          </a:p>
        </p:txBody>
      </p:sp>
      <p:sp>
        <p:nvSpPr>
          <p:cNvPr id="185" name="Rectangle 3">
            <a:extLst>
              <a:ext uri="{FF2B5EF4-FFF2-40B4-BE49-F238E27FC236}">
                <a16:creationId xmlns:a16="http://schemas.microsoft.com/office/drawing/2014/main" id="{725460D0-8BC5-A14B-872E-FA5833756D4D}"/>
              </a:ext>
            </a:extLst>
          </p:cNvPr>
          <p:cNvSpPr txBox="1">
            <a:spLocks noChangeArrowheads="1"/>
          </p:cNvSpPr>
          <p:nvPr/>
        </p:nvSpPr>
        <p:spPr>
          <a:xfrm>
            <a:off x="1379351" y="4052608"/>
            <a:ext cx="9983414" cy="2687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>
                <a:solidFill>
                  <a:srgbClr val="CC0000"/>
                </a:solidFill>
              </a:rPr>
              <a:t>trunk port: </a:t>
            </a:r>
            <a:r>
              <a:rPr lang="en-US" dirty="0"/>
              <a:t>carries frames between VLANS defined over multiple physical switches</a:t>
            </a:r>
          </a:p>
          <a:p>
            <a:pPr marL="466725" lvl="1" indent="-227013">
              <a:buFont typeface="Wingdings" pitchFamily="2" charset="2"/>
              <a:buChar char="§"/>
              <a:defRPr/>
            </a:pPr>
            <a:r>
              <a:rPr lang="en-US" dirty="0"/>
              <a:t>frames forwarded within VLAN between switches can’t be vanilla 802.1 frames (must carry VLAN ID info)</a:t>
            </a:r>
          </a:p>
          <a:p>
            <a:pPr marL="466725" lvl="1" indent="-227013"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C00000"/>
                </a:solidFill>
              </a:rPr>
              <a:t>802.1q protocol </a:t>
            </a:r>
            <a:r>
              <a:rPr lang="en-US" dirty="0"/>
              <a:t>adds/removed additional header fields for frames forwarded between trunk ports</a:t>
            </a:r>
          </a:p>
        </p:txBody>
      </p:sp>
    </p:spTree>
    <p:extLst>
      <p:ext uri="{BB962C8B-B14F-4D97-AF65-F5344CB8AC3E}">
        <p14:creationId xmlns:p14="http://schemas.microsoft.com/office/powerpoint/2010/main" val="362909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802.1Q VLAN frame format</a:t>
            </a: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6737" y="6492875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92" name="Text Box 28">
            <a:extLst>
              <a:ext uri="{FF2B5EF4-FFF2-40B4-BE49-F238E27FC236}">
                <a16:creationId xmlns:a16="http://schemas.microsoft.com/office/drawing/2014/main" id="{5863B091-D854-6543-B179-4AF1AB17C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7266" y="1963177"/>
            <a:ext cx="28533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i="0" dirty="0">
                <a:solidFill>
                  <a:srgbClr val="000000"/>
                </a:solidFill>
                <a:latin typeface="+mn-lt"/>
                <a:cs typeface="Arial" charset="0"/>
              </a:rPr>
              <a:t>802.1 Ethernet frame</a:t>
            </a:r>
          </a:p>
        </p:txBody>
      </p:sp>
      <p:grpSp>
        <p:nvGrpSpPr>
          <p:cNvPr id="222" name="Group 51">
            <a:extLst>
              <a:ext uri="{FF2B5EF4-FFF2-40B4-BE49-F238E27FC236}">
                <a16:creationId xmlns:a16="http://schemas.microsoft.com/office/drawing/2014/main" id="{71FD1940-1110-264F-922B-7062D175FA16}"/>
              </a:ext>
            </a:extLst>
          </p:cNvPr>
          <p:cNvGrpSpPr>
            <a:grpSpLocks/>
          </p:cNvGrpSpPr>
          <p:nvPr/>
        </p:nvGrpSpPr>
        <p:grpSpPr bwMode="auto">
          <a:xfrm>
            <a:off x="970245" y="1413943"/>
            <a:ext cx="7867779" cy="1104405"/>
            <a:chOff x="940711" y="4902593"/>
            <a:chExt cx="6291001" cy="992895"/>
          </a:xfrm>
        </p:grpSpPr>
        <p:sp>
          <p:nvSpPr>
            <p:cNvPr id="223" name="Line 10">
              <a:extLst>
                <a:ext uri="{FF2B5EF4-FFF2-40B4-BE49-F238E27FC236}">
                  <a16:creationId xmlns:a16="http://schemas.microsoft.com/office/drawing/2014/main" id="{24204A1D-8F26-9C44-BFD5-CEAEA363DE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0934" y="5199463"/>
              <a:ext cx="0" cy="2046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224" name="Rectangle 1">
              <a:extLst>
                <a:ext uri="{FF2B5EF4-FFF2-40B4-BE49-F238E27FC236}">
                  <a16:creationId xmlns:a16="http://schemas.microsoft.com/office/drawing/2014/main" id="{7F607B5C-7039-5E48-A472-4DDBFE013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959" y="5272489"/>
              <a:ext cx="6254753" cy="54784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/>
            <a:p>
              <a:endParaRPr lang="en-US" sz="2000" dirty="0"/>
            </a:p>
          </p:txBody>
        </p:sp>
        <p:cxnSp>
          <p:nvCxnSpPr>
            <p:cNvPr id="225" name="Straight Connector 3">
              <a:extLst>
                <a:ext uri="{FF2B5EF4-FFF2-40B4-BE49-F238E27FC236}">
                  <a16:creationId xmlns:a16="http://schemas.microsoft.com/office/drawing/2014/main" id="{496EAB23-A12E-1B42-87E7-089C0E862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70955" y="5262636"/>
              <a:ext cx="0" cy="5503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6" name="Straight Connector 32">
              <a:extLst>
                <a:ext uri="{FF2B5EF4-FFF2-40B4-BE49-F238E27FC236}">
                  <a16:creationId xmlns:a16="http://schemas.microsoft.com/office/drawing/2014/main" id="{F650668C-7461-3B46-82C5-99887F81845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01175" y="5265808"/>
              <a:ext cx="0" cy="5836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7" name="Straight Connector 33">
              <a:extLst>
                <a:ext uri="{FF2B5EF4-FFF2-40B4-BE49-F238E27FC236}">
                  <a16:creationId xmlns:a16="http://schemas.microsoft.com/office/drawing/2014/main" id="{680A4570-82D8-AD4F-9986-E779522F5D2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29808" y="5270567"/>
              <a:ext cx="0" cy="5487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8" name="Straight Connector 34">
              <a:extLst>
                <a:ext uri="{FF2B5EF4-FFF2-40B4-BE49-F238E27FC236}">
                  <a16:creationId xmlns:a16="http://schemas.microsoft.com/office/drawing/2014/main" id="{C862820D-E1AD-5544-A2BD-5164630AC18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83797" y="5265808"/>
              <a:ext cx="0" cy="58051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9" name="Straight Connector 35">
              <a:extLst>
                <a:ext uri="{FF2B5EF4-FFF2-40B4-BE49-F238E27FC236}">
                  <a16:creationId xmlns:a16="http://schemas.microsoft.com/office/drawing/2014/main" id="{9F5DC5A1-94AD-274E-B8C5-61F7122E1DC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650628" y="5272152"/>
              <a:ext cx="0" cy="6233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30" name="TextBox 5">
              <a:extLst>
                <a:ext uri="{FF2B5EF4-FFF2-40B4-BE49-F238E27FC236}">
                  <a16:creationId xmlns:a16="http://schemas.microsoft.com/office/drawing/2014/main" id="{92868CAA-8B64-6448-ABB8-AEE0605162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355" y="5375236"/>
              <a:ext cx="844810" cy="32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+mn-lt"/>
                  <a:cs typeface="Arial" charset="0"/>
                </a:rPr>
                <a:t>dest.</a:t>
              </a:r>
            </a:p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+mn-lt"/>
                  <a:cs typeface="Arial" charset="0"/>
                </a:rPr>
                <a:t>address</a:t>
              </a:r>
            </a:p>
          </p:txBody>
        </p:sp>
        <p:sp>
          <p:nvSpPr>
            <p:cNvPr id="231" name="TextBox 37">
              <a:extLst>
                <a:ext uri="{FF2B5EF4-FFF2-40B4-BE49-F238E27FC236}">
                  <a16:creationId xmlns:a16="http://schemas.microsoft.com/office/drawing/2014/main" id="{9C53AC9A-436A-C048-AF41-591815DAA1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2391" y="5379038"/>
              <a:ext cx="844810" cy="32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+mn-lt"/>
                  <a:cs typeface="Arial" charset="0"/>
                </a:rPr>
                <a:t>source</a:t>
              </a:r>
            </a:p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+mn-lt"/>
                  <a:cs typeface="Arial" charset="0"/>
                </a:rPr>
                <a:t>address</a:t>
              </a:r>
            </a:p>
          </p:txBody>
        </p:sp>
        <p:sp>
          <p:nvSpPr>
            <p:cNvPr id="232" name="TextBox 38">
              <a:extLst>
                <a:ext uri="{FF2B5EF4-FFF2-40B4-BE49-F238E27FC236}">
                  <a16:creationId xmlns:a16="http://schemas.microsoft.com/office/drawing/2014/main" id="{11BA3E7E-54F5-7245-819A-3F612B9715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632" y="5447787"/>
              <a:ext cx="1377407" cy="212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800" dirty="0">
                  <a:solidFill>
                    <a:schemeClr val="bg1"/>
                  </a:solidFill>
                  <a:latin typeface="+mn-lt"/>
                  <a:cs typeface="Arial" charset="0"/>
                </a:rPr>
                <a:t>data (payload)</a:t>
              </a:r>
            </a:p>
          </p:txBody>
        </p:sp>
        <p:sp>
          <p:nvSpPr>
            <p:cNvPr id="233" name="TextBox 39">
              <a:extLst>
                <a:ext uri="{FF2B5EF4-FFF2-40B4-BE49-F238E27FC236}">
                  <a16:creationId xmlns:a16="http://schemas.microsoft.com/office/drawing/2014/main" id="{18D90B14-B841-4247-A2B9-8FC55526A9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1065" y="5431291"/>
              <a:ext cx="855572" cy="212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800" dirty="0">
                  <a:solidFill>
                    <a:schemeClr val="bg1"/>
                  </a:solidFill>
                  <a:latin typeface="+mn-lt"/>
                  <a:cs typeface="Arial" charset="0"/>
                </a:rPr>
                <a:t>CRC</a:t>
              </a:r>
            </a:p>
          </p:txBody>
        </p:sp>
        <p:sp>
          <p:nvSpPr>
            <p:cNvPr id="234" name="TextBox 40">
              <a:extLst>
                <a:ext uri="{FF2B5EF4-FFF2-40B4-BE49-F238E27FC236}">
                  <a16:creationId xmlns:a16="http://schemas.microsoft.com/office/drawing/2014/main" id="{74F0F720-3C22-0540-A6DD-2C7FEBBA2C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0711" y="5468237"/>
              <a:ext cx="1070128" cy="212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800" dirty="0">
                  <a:solidFill>
                    <a:schemeClr val="bg1"/>
                  </a:solidFill>
                  <a:latin typeface="+mn-lt"/>
                  <a:cs typeface="Arial" charset="0"/>
                </a:rPr>
                <a:t>preamble</a:t>
              </a:r>
            </a:p>
          </p:txBody>
        </p:sp>
        <p:sp>
          <p:nvSpPr>
            <p:cNvPr id="235" name="Text Box 9">
              <a:extLst>
                <a:ext uri="{FF2B5EF4-FFF2-40B4-BE49-F238E27FC236}">
                  <a16:creationId xmlns:a16="http://schemas.microsoft.com/office/drawing/2014/main" id="{3006592F-6A37-1843-886D-1EFCB34DC8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1504" y="4902593"/>
              <a:ext cx="770260" cy="292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solidFill>
                    <a:srgbClr val="000000"/>
                  </a:solidFill>
                  <a:latin typeface="+mn-lt"/>
                </a:rPr>
                <a:t>type</a:t>
              </a:r>
            </a:p>
          </p:txBody>
        </p:sp>
      </p:grpSp>
      <p:sp>
        <p:nvSpPr>
          <p:cNvPr id="182" name="Line 40">
            <a:extLst>
              <a:ext uri="{FF2B5EF4-FFF2-40B4-BE49-F238E27FC236}">
                <a16:creationId xmlns:a16="http://schemas.microsoft.com/office/drawing/2014/main" id="{12F6564B-9905-C34C-8A5B-AAB2DCBFACD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6933" y="3946525"/>
            <a:ext cx="0" cy="857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6" name="Rectangle 41">
            <a:extLst>
              <a:ext uri="{FF2B5EF4-FFF2-40B4-BE49-F238E27FC236}">
                <a16:creationId xmlns:a16="http://schemas.microsoft.com/office/drawing/2014/main" id="{E294B2D1-E297-1747-8E2E-6D71E4162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7459" y="4770209"/>
            <a:ext cx="321087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000" dirty="0">
                <a:solidFill>
                  <a:srgbClr val="000000"/>
                </a:solidFill>
                <a:ea typeface="Gulim" charset="0"/>
                <a:cs typeface="Gulim" charset="0"/>
              </a:rPr>
              <a:t>2-byte Tag Protocol Identifier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dirty="0">
                <a:solidFill>
                  <a:srgbClr val="000000"/>
                </a:solidFill>
                <a:ea typeface="Gulim" charset="0"/>
                <a:cs typeface="Gulim" charset="0"/>
              </a:rPr>
              <a:t>                        (value: 81-00) </a:t>
            </a:r>
          </a:p>
        </p:txBody>
      </p:sp>
      <p:sp>
        <p:nvSpPr>
          <p:cNvPr id="187" name="Rectangle 42">
            <a:extLst>
              <a:ext uri="{FF2B5EF4-FFF2-40B4-BE49-F238E27FC236}">
                <a16:creationId xmlns:a16="http://schemas.microsoft.com/office/drawing/2014/main" id="{4FDDD519-8245-B24C-A434-B129D7498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2269" y="5148138"/>
            <a:ext cx="481824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000" dirty="0">
                <a:solidFill>
                  <a:srgbClr val="000000"/>
                </a:solidFill>
                <a:ea typeface="Gulim" charset="0"/>
                <a:cs typeface="Gulim" charset="0"/>
              </a:rPr>
              <a:t>Tag Control Information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dirty="0">
                <a:solidFill>
                  <a:srgbClr val="000000"/>
                </a:solidFill>
                <a:ea typeface="Gulim" charset="0"/>
                <a:cs typeface="Gulim" charset="0"/>
              </a:rPr>
              <a:t>(12 bit VLAN ID field, 3 bit priority field like IP TOS)</a:t>
            </a:r>
            <a:r>
              <a:rPr lang="en-US" altLang="ko-KR" sz="2400" dirty="0">
                <a:solidFill>
                  <a:srgbClr val="000000"/>
                </a:solidFill>
                <a:ea typeface="Gulim" charset="0"/>
                <a:cs typeface="Gulim" charset="0"/>
              </a:rPr>
              <a:t> </a:t>
            </a:r>
          </a:p>
        </p:txBody>
      </p:sp>
      <p:sp>
        <p:nvSpPr>
          <p:cNvPr id="189" name="Line 44">
            <a:extLst>
              <a:ext uri="{FF2B5EF4-FFF2-40B4-BE49-F238E27FC236}">
                <a16:creationId xmlns:a16="http://schemas.microsoft.com/office/drawing/2014/main" id="{CA2F6B01-A8AB-9E42-9EB2-7E134E2ACCF1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2855" y="4032157"/>
            <a:ext cx="0" cy="857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91" name="Rectangle 48">
            <a:extLst>
              <a:ext uri="{FF2B5EF4-FFF2-40B4-BE49-F238E27FC236}">
                <a16:creationId xmlns:a16="http://schemas.microsoft.com/office/drawing/2014/main" id="{6994D61A-2E6F-3C4C-8024-C641BA659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5655" y="4887819"/>
            <a:ext cx="12382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40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Recomputed 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40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CRC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699AA00-69FB-8C4B-B9D8-1454D9BA6EAA}"/>
              </a:ext>
            </a:extLst>
          </p:cNvPr>
          <p:cNvGrpSpPr/>
          <p:nvPr/>
        </p:nvGrpSpPr>
        <p:grpSpPr>
          <a:xfrm>
            <a:off x="974727" y="2418509"/>
            <a:ext cx="10895172" cy="1664180"/>
            <a:chOff x="974727" y="2418509"/>
            <a:chExt cx="10895172" cy="1664180"/>
          </a:xfrm>
        </p:grpSpPr>
        <p:sp>
          <p:nvSpPr>
            <p:cNvPr id="166" name="Line 36">
              <a:extLst>
                <a:ext uri="{FF2B5EF4-FFF2-40B4-BE49-F238E27FC236}">
                  <a16:creationId xmlns:a16="http://schemas.microsoft.com/office/drawing/2014/main" id="{87594C58-F1ED-E148-BCCA-74CE2EEF3F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9588" y="2418509"/>
              <a:ext cx="979954" cy="9567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67" name="Line 37">
              <a:extLst>
                <a:ext uri="{FF2B5EF4-FFF2-40B4-BE49-F238E27FC236}">
                  <a16:creationId xmlns:a16="http://schemas.microsoft.com/office/drawing/2014/main" id="{EFFFBEDE-4066-F34F-AA6E-E86BFDB688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03063" y="2441481"/>
              <a:ext cx="905714" cy="9471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3" name="Text Box 29">
              <a:extLst>
                <a:ext uri="{FF2B5EF4-FFF2-40B4-BE49-F238E27FC236}">
                  <a16:creationId xmlns:a16="http://schemas.microsoft.com/office/drawing/2014/main" id="{4981A6AC-846C-C94C-8F75-3D52D146D3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68288" y="3478025"/>
              <a:ext cx="190161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i="0" dirty="0">
                  <a:solidFill>
                    <a:srgbClr val="000000"/>
                  </a:solidFill>
                  <a:latin typeface="+mn-lt"/>
                  <a:cs typeface="Arial" charset="0"/>
                </a:rPr>
                <a:t>802.1Q frame</a:t>
              </a:r>
            </a:p>
          </p:txBody>
        </p:sp>
        <p:sp>
          <p:nvSpPr>
            <p:cNvPr id="237" name="Line 10">
              <a:extLst>
                <a:ext uri="{FF2B5EF4-FFF2-40B4-BE49-F238E27FC236}">
                  <a16:creationId xmlns:a16="http://schemas.microsoft.com/office/drawing/2014/main" id="{30F90D85-C5B8-E846-A9E7-5BD55C252D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2715" y="3308495"/>
              <a:ext cx="0" cy="2276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238" name="Rectangle 1">
              <a:extLst>
                <a:ext uri="{FF2B5EF4-FFF2-40B4-BE49-F238E27FC236}">
                  <a16:creationId xmlns:a16="http://schemas.microsoft.com/office/drawing/2014/main" id="{CDC56025-C3C8-3144-8431-3ECCF2706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060" y="3389722"/>
              <a:ext cx="8796294" cy="60937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/>
            <a:p>
              <a:endParaRPr lang="en-US" sz="2000" dirty="0"/>
            </a:p>
          </p:txBody>
        </p:sp>
        <p:cxnSp>
          <p:nvCxnSpPr>
            <p:cNvPr id="239" name="Straight Connector 3">
              <a:extLst>
                <a:ext uri="{FF2B5EF4-FFF2-40B4-BE49-F238E27FC236}">
                  <a16:creationId xmlns:a16="http://schemas.microsoft.com/office/drawing/2014/main" id="{764958CB-85C4-4D40-8B70-78F74524FC0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63192" y="3378763"/>
              <a:ext cx="0" cy="61218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0" name="Straight Connector 32">
              <a:extLst>
                <a:ext uri="{FF2B5EF4-FFF2-40B4-BE49-F238E27FC236}">
                  <a16:creationId xmlns:a16="http://schemas.microsoft.com/office/drawing/2014/main" id="{FF4AE762-9C5F-BC44-B002-47DCB50AED7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76434" y="3382291"/>
              <a:ext cx="0" cy="64923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1" name="Straight Connector 33">
              <a:extLst>
                <a:ext uri="{FF2B5EF4-FFF2-40B4-BE49-F238E27FC236}">
                  <a16:creationId xmlns:a16="http://schemas.microsoft.com/office/drawing/2014/main" id="{6EDAE1EA-083B-CB47-99FA-23861C82B94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096217" y="3387584"/>
              <a:ext cx="0" cy="61042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2" name="Straight Connector 34">
              <a:extLst>
                <a:ext uri="{FF2B5EF4-FFF2-40B4-BE49-F238E27FC236}">
                  <a16:creationId xmlns:a16="http://schemas.microsoft.com/office/drawing/2014/main" id="{86963B64-AF82-944E-AB57-8BF7FAA160A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13866" y="3382291"/>
              <a:ext cx="0" cy="64570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3" name="Straight Connector 35">
              <a:extLst>
                <a:ext uri="{FF2B5EF4-FFF2-40B4-BE49-F238E27FC236}">
                  <a16:creationId xmlns:a16="http://schemas.microsoft.com/office/drawing/2014/main" id="{E9CD8FE5-0690-0143-924A-0537DE301C2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873664" y="3389347"/>
              <a:ext cx="0" cy="69334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44" name="TextBox 5">
              <a:extLst>
                <a:ext uri="{FF2B5EF4-FFF2-40B4-BE49-F238E27FC236}">
                  <a16:creationId xmlns:a16="http://schemas.microsoft.com/office/drawing/2014/main" id="{62721451-260B-5B42-B446-4A08A5449E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664" y="3504009"/>
              <a:ext cx="1056553" cy="36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+mn-lt"/>
                  <a:cs typeface="Arial" charset="0"/>
                </a:rPr>
                <a:t>dest.</a:t>
              </a:r>
            </a:p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+mn-lt"/>
                  <a:cs typeface="Arial" charset="0"/>
                </a:rPr>
                <a:t>address</a:t>
              </a:r>
            </a:p>
          </p:txBody>
        </p:sp>
        <p:sp>
          <p:nvSpPr>
            <p:cNvPr id="245" name="TextBox 37">
              <a:extLst>
                <a:ext uri="{FF2B5EF4-FFF2-40B4-BE49-F238E27FC236}">
                  <a16:creationId xmlns:a16="http://schemas.microsoft.com/office/drawing/2014/main" id="{3D0AD47F-C570-7447-8C6E-17BFA75B36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5423" y="3508238"/>
              <a:ext cx="1056553" cy="36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+mn-lt"/>
                  <a:cs typeface="Arial" charset="0"/>
                </a:rPr>
                <a:t>source</a:t>
              </a:r>
            </a:p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+mn-lt"/>
                  <a:cs typeface="Arial" charset="0"/>
                </a:rPr>
                <a:t>address</a:t>
              </a:r>
            </a:p>
          </p:txBody>
        </p:sp>
        <p:sp>
          <p:nvSpPr>
            <p:cNvPr id="246" name="TextBox 38">
              <a:extLst>
                <a:ext uri="{FF2B5EF4-FFF2-40B4-BE49-F238E27FC236}">
                  <a16:creationId xmlns:a16="http://schemas.microsoft.com/office/drawing/2014/main" id="{7CDA1998-E9C5-B148-8045-9A713C3007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1342" y="3584708"/>
              <a:ext cx="1722641" cy="236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800" dirty="0">
                  <a:solidFill>
                    <a:schemeClr val="bg1"/>
                  </a:solidFill>
                  <a:latin typeface="+mn-lt"/>
                  <a:cs typeface="Arial" charset="0"/>
                </a:rPr>
                <a:t>data (payload)</a:t>
              </a:r>
            </a:p>
          </p:txBody>
        </p:sp>
        <p:sp>
          <p:nvSpPr>
            <p:cNvPr id="247" name="TextBox 39">
              <a:extLst>
                <a:ext uri="{FF2B5EF4-FFF2-40B4-BE49-F238E27FC236}">
                  <a16:creationId xmlns:a16="http://schemas.microsoft.com/office/drawing/2014/main" id="{B8ABE0A2-CE51-F940-9862-68F41351FF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36896" y="3566359"/>
              <a:ext cx="1070013" cy="236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800" dirty="0">
                  <a:solidFill>
                    <a:schemeClr val="bg1"/>
                  </a:solidFill>
                  <a:latin typeface="+mn-lt"/>
                  <a:cs typeface="Arial" charset="0"/>
                </a:rPr>
                <a:t>CRC</a:t>
              </a:r>
            </a:p>
          </p:txBody>
        </p:sp>
        <p:sp>
          <p:nvSpPr>
            <p:cNvPr id="248" name="TextBox 40">
              <a:extLst>
                <a:ext uri="{FF2B5EF4-FFF2-40B4-BE49-F238E27FC236}">
                  <a16:creationId xmlns:a16="http://schemas.microsoft.com/office/drawing/2014/main" id="{CDFE46FD-3720-754A-A23C-C253EC3204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4727" y="3607454"/>
              <a:ext cx="1338345" cy="236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800" dirty="0">
                  <a:solidFill>
                    <a:schemeClr val="bg1"/>
                  </a:solidFill>
                  <a:latin typeface="+mn-lt"/>
                  <a:cs typeface="Arial" charset="0"/>
                </a:rPr>
                <a:t>preamble</a:t>
              </a:r>
            </a:p>
          </p:txBody>
        </p:sp>
        <p:sp>
          <p:nvSpPr>
            <p:cNvPr id="249" name="Text Box 9">
              <a:extLst>
                <a:ext uri="{FF2B5EF4-FFF2-40B4-BE49-F238E27FC236}">
                  <a16:creationId xmlns:a16="http://schemas.microsoft.com/office/drawing/2014/main" id="{DCF83EB4-2232-D345-A1F3-6C8A3CB5CE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0768" y="2978284"/>
              <a:ext cx="963318" cy="325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solidFill>
                    <a:srgbClr val="000000"/>
                  </a:solidFill>
                  <a:latin typeface="+mn-lt"/>
                </a:rPr>
                <a:t>type</a:t>
              </a:r>
            </a:p>
          </p:txBody>
        </p:sp>
        <p:cxnSp>
          <p:nvCxnSpPr>
            <p:cNvPr id="250" name="Straight Connector 33">
              <a:extLst>
                <a:ext uri="{FF2B5EF4-FFF2-40B4-BE49-F238E27FC236}">
                  <a16:creationId xmlns:a16="http://schemas.microsoft.com/office/drawing/2014/main" id="{3EEE3482-CDF4-DE40-84C8-2E05C8BFC7E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92170" y="3405513"/>
              <a:ext cx="0" cy="61042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1" name="Straight Connector 33">
              <a:extLst>
                <a:ext uri="{FF2B5EF4-FFF2-40B4-BE49-F238E27FC236}">
                  <a16:creationId xmlns:a16="http://schemas.microsoft.com/office/drawing/2014/main" id="{C3ABE881-0CBB-EB49-A630-BF0139917E4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94194" y="3383101"/>
              <a:ext cx="0" cy="61042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52" name="Line 36">
              <a:extLst>
                <a:ext uri="{FF2B5EF4-FFF2-40B4-BE49-F238E27FC236}">
                  <a16:creationId xmlns:a16="http://schemas.microsoft.com/office/drawing/2014/main" id="{B875FAF9-1532-C14B-8D2A-571C5529C2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35424" y="2436437"/>
              <a:ext cx="19611" cy="9656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53" name="Line 36">
              <a:extLst>
                <a:ext uri="{FF2B5EF4-FFF2-40B4-BE49-F238E27FC236}">
                  <a16:creationId xmlns:a16="http://schemas.microsoft.com/office/drawing/2014/main" id="{8378302D-C70D-6949-ABC1-317AA474B9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65495" y="2440920"/>
              <a:ext cx="19611" cy="9656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856316-3977-AE43-89A4-247038665FF9}"/>
              </a:ext>
            </a:extLst>
          </p:cNvPr>
          <p:cNvCxnSpPr>
            <a:cxnSpLocks/>
          </p:cNvCxnSpPr>
          <p:nvPr/>
        </p:nvCxnSpPr>
        <p:spPr>
          <a:xfrm>
            <a:off x="4827494" y="4034118"/>
            <a:ext cx="0" cy="11564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A4005C6-D998-EF4E-BB11-9F85F385687A}"/>
              </a:ext>
            </a:extLst>
          </p:cNvPr>
          <p:cNvSpPr/>
          <p:nvPr/>
        </p:nvSpPr>
        <p:spPr>
          <a:xfrm>
            <a:off x="4101353" y="3334872"/>
            <a:ext cx="1008529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1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animBg="1"/>
      <p:bldP spid="186" grpId="0"/>
      <p:bldP spid="187" grpId="0"/>
      <p:bldP spid="189" grpId="0" animBg="1"/>
      <p:bldP spid="191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Freeform 81">
            <a:extLst>
              <a:ext uri="{FF2B5EF4-FFF2-40B4-BE49-F238E27FC236}">
                <a16:creationId xmlns:a16="http://schemas.microsoft.com/office/drawing/2014/main" id="{D73CC493-6CCB-D94F-BDAD-1B31F8914D75}"/>
              </a:ext>
            </a:extLst>
          </p:cNvPr>
          <p:cNvSpPr>
            <a:spLocks/>
          </p:cNvSpPr>
          <p:nvPr/>
        </p:nvSpPr>
        <p:spPr bwMode="auto">
          <a:xfrm rot="5400000">
            <a:off x="5414070" y="1578038"/>
            <a:ext cx="757503" cy="5177589"/>
          </a:xfrm>
          <a:custGeom>
            <a:avLst/>
            <a:gdLst>
              <a:gd name="T0" fmla="*/ 2147483647 w 10000"/>
              <a:gd name="T1" fmla="*/ 2147483647 h 9831"/>
              <a:gd name="T2" fmla="*/ 2147483647 w 10000"/>
              <a:gd name="T3" fmla="*/ 2147483647 h 9831"/>
              <a:gd name="T4" fmla="*/ 2147483647 w 10000"/>
              <a:gd name="T5" fmla="*/ 2147483647 h 9831"/>
              <a:gd name="T6" fmla="*/ 2147483647 w 10000"/>
              <a:gd name="T7" fmla="*/ 2147483647 h 9831"/>
              <a:gd name="T8" fmla="*/ 2147483647 w 10000"/>
              <a:gd name="T9" fmla="*/ 2147483647 h 9831"/>
              <a:gd name="T10" fmla="*/ 2147483647 w 10000"/>
              <a:gd name="T11" fmla="*/ 2147483647 h 9831"/>
              <a:gd name="T12" fmla="*/ 2147483647 w 10000"/>
              <a:gd name="T13" fmla="*/ 2147483647 h 9831"/>
              <a:gd name="T14" fmla="*/ 2147483647 w 10000"/>
              <a:gd name="T15" fmla="*/ 2147483647 h 9831"/>
              <a:gd name="T16" fmla="*/ 2147483647 w 10000"/>
              <a:gd name="T17" fmla="*/ 2147483647 h 9831"/>
              <a:gd name="T18" fmla="*/ 2147483647 w 10000"/>
              <a:gd name="T19" fmla="*/ 2147483647 h 9831"/>
              <a:gd name="T20" fmla="*/ 2147483647 w 10000"/>
              <a:gd name="T21" fmla="*/ 2147483647 h 9831"/>
              <a:gd name="T22" fmla="*/ 2147483647 w 10000"/>
              <a:gd name="T23" fmla="*/ 2147483647 h 98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connsiteX0" fmla="*/ 3018 w 10166"/>
              <a:gd name="connsiteY0" fmla="*/ 121 h 10000"/>
              <a:gd name="connsiteX1" fmla="*/ 545 w 10166"/>
              <a:gd name="connsiteY1" fmla="*/ 527 h 10000"/>
              <a:gd name="connsiteX2" fmla="*/ 8 w 10166"/>
              <a:gd name="connsiteY2" fmla="*/ 3524 h 10000"/>
              <a:gd name="connsiteX3" fmla="*/ 354 w 10166"/>
              <a:gd name="connsiteY3" fmla="*/ 6305 h 10000"/>
              <a:gd name="connsiteX4" fmla="*/ 1947 w 10166"/>
              <a:gd name="connsiteY4" fmla="*/ 6681 h 10000"/>
              <a:gd name="connsiteX5" fmla="*/ 5285 w 10166"/>
              <a:gd name="connsiteY5" fmla="*/ 9001 h 10000"/>
              <a:gd name="connsiteX6" fmla="*/ 8172 w 10166"/>
              <a:gd name="connsiteY6" fmla="*/ 9974 h 10000"/>
              <a:gd name="connsiteX7" fmla="*/ 9864 w 10166"/>
              <a:gd name="connsiteY7" fmla="*/ 8031 h 10000"/>
              <a:gd name="connsiteX8" fmla="*/ 9830 w 10166"/>
              <a:gd name="connsiteY8" fmla="*/ 3652 h 10000"/>
              <a:gd name="connsiteX9" fmla="*/ 9852 w 10166"/>
              <a:gd name="connsiteY9" fmla="*/ 791 h 10000"/>
              <a:gd name="connsiteX10" fmla="*/ 5984 w 10166"/>
              <a:gd name="connsiteY10" fmla="*/ 50 h 10000"/>
              <a:gd name="connsiteX11" fmla="*/ 3018 w 10166"/>
              <a:gd name="connsiteY11" fmla="*/ 121 h 10000"/>
              <a:gd name="connsiteX0" fmla="*/ 3018 w 10281"/>
              <a:gd name="connsiteY0" fmla="*/ 121 h 10000"/>
              <a:gd name="connsiteX1" fmla="*/ 545 w 10281"/>
              <a:gd name="connsiteY1" fmla="*/ 527 h 10000"/>
              <a:gd name="connsiteX2" fmla="*/ 8 w 10281"/>
              <a:gd name="connsiteY2" fmla="*/ 3524 h 10000"/>
              <a:gd name="connsiteX3" fmla="*/ 354 w 10281"/>
              <a:gd name="connsiteY3" fmla="*/ 6305 h 10000"/>
              <a:gd name="connsiteX4" fmla="*/ 1947 w 10281"/>
              <a:gd name="connsiteY4" fmla="*/ 6681 h 10000"/>
              <a:gd name="connsiteX5" fmla="*/ 5285 w 10281"/>
              <a:gd name="connsiteY5" fmla="*/ 9001 h 10000"/>
              <a:gd name="connsiteX6" fmla="*/ 8172 w 10281"/>
              <a:gd name="connsiteY6" fmla="*/ 9974 h 10000"/>
              <a:gd name="connsiteX7" fmla="*/ 9864 w 10281"/>
              <a:gd name="connsiteY7" fmla="*/ 8031 h 10000"/>
              <a:gd name="connsiteX8" fmla="*/ 10169 w 10281"/>
              <a:gd name="connsiteY8" fmla="*/ 3708 h 10000"/>
              <a:gd name="connsiteX9" fmla="*/ 9852 w 10281"/>
              <a:gd name="connsiteY9" fmla="*/ 791 h 10000"/>
              <a:gd name="connsiteX10" fmla="*/ 5984 w 10281"/>
              <a:gd name="connsiteY10" fmla="*/ 50 h 10000"/>
              <a:gd name="connsiteX11" fmla="*/ 3018 w 10281"/>
              <a:gd name="connsiteY11" fmla="*/ 121 h 10000"/>
              <a:gd name="connsiteX0" fmla="*/ 3020 w 10283"/>
              <a:gd name="connsiteY0" fmla="*/ 121 h 9993"/>
              <a:gd name="connsiteX1" fmla="*/ 547 w 10283"/>
              <a:gd name="connsiteY1" fmla="*/ 527 h 9993"/>
              <a:gd name="connsiteX2" fmla="*/ 10 w 10283"/>
              <a:gd name="connsiteY2" fmla="*/ 3524 h 9993"/>
              <a:gd name="connsiteX3" fmla="*/ 356 w 10283"/>
              <a:gd name="connsiteY3" fmla="*/ 6305 h 9993"/>
              <a:gd name="connsiteX4" fmla="*/ 2143 w 10283"/>
              <a:gd name="connsiteY4" fmla="*/ 8529 h 9993"/>
              <a:gd name="connsiteX5" fmla="*/ 5287 w 10283"/>
              <a:gd name="connsiteY5" fmla="*/ 9001 h 9993"/>
              <a:gd name="connsiteX6" fmla="*/ 8174 w 10283"/>
              <a:gd name="connsiteY6" fmla="*/ 9974 h 9993"/>
              <a:gd name="connsiteX7" fmla="*/ 9866 w 10283"/>
              <a:gd name="connsiteY7" fmla="*/ 8031 h 9993"/>
              <a:gd name="connsiteX8" fmla="*/ 10171 w 10283"/>
              <a:gd name="connsiteY8" fmla="*/ 3708 h 9993"/>
              <a:gd name="connsiteX9" fmla="*/ 9854 w 10283"/>
              <a:gd name="connsiteY9" fmla="*/ 791 h 9993"/>
              <a:gd name="connsiteX10" fmla="*/ 5986 w 10283"/>
              <a:gd name="connsiteY10" fmla="*/ 50 h 9993"/>
              <a:gd name="connsiteX11" fmla="*/ 3020 w 10283"/>
              <a:gd name="connsiteY11" fmla="*/ 121 h 9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83" h="9993">
                <a:moveTo>
                  <a:pt x="3020" y="121"/>
                </a:moveTo>
                <a:cubicBezTo>
                  <a:pt x="2113" y="201"/>
                  <a:pt x="1049" y="-40"/>
                  <a:pt x="547" y="527"/>
                </a:cubicBezTo>
                <a:cubicBezTo>
                  <a:pt x="45" y="1094"/>
                  <a:pt x="42" y="2561"/>
                  <a:pt x="10" y="3524"/>
                </a:cubicBezTo>
                <a:cubicBezTo>
                  <a:pt x="-22" y="4487"/>
                  <a:pt x="0" y="5471"/>
                  <a:pt x="356" y="6305"/>
                </a:cubicBezTo>
                <a:cubicBezTo>
                  <a:pt x="712" y="7139"/>
                  <a:pt x="1323" y="8079"/>
                  <a:pt x="2143" y="8529"/>
                </a:cubicBezTo>
                <a:cubicBezTo>
                  <a:pt x="2965" y="8979"/>
                  <a:pt x="4282" y="8760"/>
                  <a:pt x="5287" y="9001"/>
                </a:cubicBezTo>
                <a:cubicBezTo>
                  <a:pt x="6292" y="9242"/>
                  <a:pt x="7410" y="10134"/>
                  <a:pt x="8174" y="9974"/>
                </a:cubicBezTo>
                <a:cubicBezTo>
                  <a:pt x="8936" y="9811"/>
                  <a:pt x="9533" y="9075"/>
                  <a:pt x="9866" y="8031"/>
                </a:cubicBezTo>
                <a:cubicBezTo>
                  <a:pt x="10199" y="6987"/>
                  <a:pt x="10173" y="4915"/>
                  <a:pt x="10171" y="3708"/>
                </a:cubicBezTo>
                <a:cubicBezTo>
                  <a:pt x="10169" y="2501"/>
                  <a:pt x="10576" y="1287"/>
                  <a:pt x="9854" y="791"/>
                </a:cubicBezTo>
                <a:cubicBezTo>
                  <a:pt x="9133" y="296"/>
                  <a:pt x="7125" y="162"/>
                  <a:pt x="5986" y="50"/>
                </a:cubicBezTo>
                <a:cubicBezTo>
                  <a:pt x="4847" y="-62"/>
                  <a:pt x="3926" y="42"/>
                  <a:pt x="3020" y="121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3" name="Rectangle 76">
            <a:extLst>
              <a:ext uri="{FF2B5EF4-FFF2-40B4-BE49-F238E27FC236}">
                <a16:creationId xmlns:a16="http://schemas.microsoft.com/office/drawing/2014/main" id="{D8A950A5-D349-3A4C-9452-45729A4FC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2748" y="2279650"/>
            <a:ext cx="294061" cy="2223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556" name="Rectangle 75">
            <a:extLst>
              <a:ext uri="{FF2B5EF4-FFF2-40B4-BE49-F238E27FC236}">
                <a16:creationId xmlns:a16="http://schemas.microsoft.com/office/drawing/2014/main" id="{86D84E7B-7F94-CF43-97CD-E40F099FC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905" y="2276804"/>
            <a:ext cx="1188897" cy="471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7" name="Rectangle 2">
            <a:extLst>
              <a:ext uri="{FF2B5EF4-FFF2-40B4-BE49-F238E27FC236}">
                <a16:creationId xmlns:a16="http://schemas.microsoft.com/office/drawing/2014/main" id="{75001E46-9EFA-6F46-BF58-DE475A333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4590" y="2277305"/>
            <a:ext cx="1181609" cy="4683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58" name="Line 3">
            <a:extLst>
              <a:ext uri="{FF2B5EF4-FFF2-40B4-BE49-F238E27FC236}">
                <a16:creationId xmlns:a16="http://schemas.microsoft.com/office/drawing/2014/main" id="{58FD3C8D-D13C-DD42-85DC-F3FC758279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36177" y="2491790"/>
            <a:ext cx="1179110" cy="141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59" name="Text Box 6">
            <a:extLst>
              <a:ext uri="{FF2B5EF4-FFF2-40B4-BE49-F238E27FC236}">
                <a16:creationId xmlns:a16="http://schemas.microsoft.com/office/drawing/2014/main" id="{06310D8E-E39C-8749-8C4D-6762E12A6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2588" y="2256578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i="0" dirty="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562" name="Line 18">
            <a:extLst>
              <a:ext uri="{FF2B5EF4-FFF2-40B4-BE49-F238E27FC236}">
                <a16:creationId xmlns:a16="http://schemas.microsoft.com/office/drawing/2014/main" id="{674927D0-7AF4-FB45-A199-0AA4F2F4D9C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5615" y="2282068"/>
            <a:ext cx="0" cy="463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63" name="Line 21">
            <a:extLst>
              <a:ext uri="{FF2B5EF4-FFF2-40B4-BE49-F238E27FC236}">
                <a16:creationId xmlns:a16="http://schemas.microsoft.com/office/drawing/2014/main" id="{ED992B3F-F06B-D64B-B214-C090060600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5102" y="2278893"/>
            <a:ext cx="0" cy="463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65" name="Line 23">
            <a:extLst>
              <a:ext uri="{FF2B5EF4-FFF2-40B4-BE49-F238E27FC236}">
                <a16:creationId xmlns:a16="http://schemas.microsoft.com/office/drawing/2014/main" id="{0E55E53C-5364-9444-98BF-DF258E8EB9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6602" y="2286830"/>
            <a:ext cx="0" cy="463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68" name="Text Box 26">
            <a:extLst>
              <a:ext uri="{FF2B5EF4-FFF2-40B4-BE49-F238E27FC236}">
                <a16:creationId xmlns:a16="http://schemas.microsoft.com/office/drawing/2014/main" id="{2BB93CA1-198F-BD45-B13D-35FA7DC8E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3102" y="244558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i="0" dirty="0">
                <a:solidFill>
                  <a:schemeClr val="bg1"/>
                </a:solidFill>
                <a:latin typeface="Arial" charset="0"/>
              </a:rPr>
              <a:t>8</a:t>
            </a:r>
          </a:p>
        </p:txBody>
      </p:sp>
      <p:sp>
        <p:nvSpPr>
          <p:cNvPr id="572" name="Text Box 30">
            <a:extLst>
              <a:ext uri="{FF2B5EF4-FFF2-40B4-BE49-F238E27FC236}">
                <a16:creationId xmlns:a16="http://schemas.microsoft.com/office/drawing/2014/main" id="{B28826E1-E494-BE45-847D-47836FFF5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5264" y="2449753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i="0" dirty="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573" name="Text Box 57">
            <a:extLst>
              <a:ext uri="{FF2B5EF4-FFF2-40B4-BE49-F238E27FC236}">
                <a16:creationId xmlns:a16="http://schemas.microsoft.com/office/drawing/2014/main" id="{0E14A6FA-A1FE-3F46-A4F2-105D9B7A7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8340" y="223126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i="0" dirty="0">
                <a:solidFill>
                  <a:schemeClr val="bg1"/>
                </a:solidFill>
                <a:latin typeface="Arial" charset="0"/>
              </a:rPr>
              <a:t>7</a:t>
            </a:r>
          </a:p>
        </p:txBody>
      </p:sp>
      <p:sp>
        <p:nvSpPr>
          <p:cNvPr id="584" name="Oval 81">
            <a:extLst>
              <a:ext uri="{FF2B5EF4-FFF2-40B4-BE49-F238E27FC236}">
                <a16:creationId xmlns:a16="http://schemas.microsoft.com/office/drawing/2014/main" id="{9FE56524-10FB-6042-A1CC-7979BFD9B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0477" y="2591630"/>
            <a:ext cx="42863" cy="476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85" name="Oval 82">
            <a:extLst>
              <a:ext uri="{FF2B5EF4-FFF2-40B4-BE49-F238E27FC236}">
                <a16:creationId xmlns:a16="http://schemas.microsoft.com/office/drawing/2014/main" id="{32B7ED54-8A66-9C40-90E0-AB788CBBD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2577" y="2588455"/>
            <a:ext cx="42863" cy="476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86" name="Oval 83">
            <a:extLst>
              <a:ext uri="{FF2B5EF4-FFF2-40B4-BE49-F238E27FC236}">
                <a16:creationId xmlns:a16="http://schemas.microsoft.com/office/drawing/2014/main" id="{ACECF9A3-7435-ED4E-A83D-328DB3D23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9952" y="2593218"/>
            <a:ext cx="42863" cy="476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F443345-4697-A84D-B271-4440D2A31971}"/>
              </a:ext>
            </a:extLst>
          </p:cNvPr>
          <p:cNvGrpSpPr/>
          <p:nvPr/>
        </p:nvGrpSpPr>
        <p:grpSpPr>
          <a:xfrm>
            <a:off x="3441456" y="2226513"/>
            <a:ext cx="1259780" cy="523875"/>
            <a:chOff x="10932220" y="4822113"/>
            <a:chExt cx="1259780" cy="523875"/>
          </a:xfrm>
        </p:grpSpPr>
        <p:sp>
          <p:nvSpPr>
            <p:cNvPr id="620" name="Rectangle 76">
              <a:extLst>
                <a:ext uri="{FF2B5EF4-FFF2-40B4-BE49-F238E27FC236}">
                  <a16:creationId xmlns:a16="http://schemas.microsoft.com/office/drawing/2014/main" id="{5443F9B0-0F91-A14D-9E8E-E2DFA236E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1071" y="4880851"/>
              <a:ext cx="896593" cy="457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22" name="Rectangle 2">
              <a:extLst>
                <a:ext uri="{FF2B5EF4-FFF2-40B4-BE49-F238E27FC236}">
                  <a16:creationId xmlns:a16="http://schemas.microsoft.com/office/drawing/2014/main" id="{5E7248A8-6B10-0841-AE53-D0ABC4CED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0391" y="4872913"/>
              <a:ext cx="1181609" cy="468313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3" name="Line 3">
              <a:extLst>
                <a:ext uri="{FF2B5EF4-FFF2-40B4-BE49-F238E27FC236}">
                  <a16:creationId xmlns:a16="http://schemas.microsoft.com/office/drawing/2014/main" id="{DD3A74DB-9E59-9348-8893-A2232C8224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09376" y="5090714"/>
              <a:ext cx="1163270" cy="28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6" name="Line 17">
              <a:extLst>
                <a:ext uri="{FF2B5EF4-FFF2-40B4-BE49-F238E27FC236}">
                  <a16:creationId xmlns:a16="http://schemas.microsoft.com/office/drawing/2014/main" id="{651AA383-259C-DC4C-B417-34535BECA9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01146" y="4882438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1" name="Line 24">
              <a:extLst>
                <a:ext uri="{FF2B5EF4-FFF2-40B4-BE49-F238E27FC236}">
                  <a16:creationId xmlns:a16="http://schemas.microsoft.com/office/drawing/2014/main" id="{A9A98EAD-050F-EF41-8FA1-A452479668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05871" y="4877676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2" name="Line 25">
              <a:extLst>
                <a:ext uri="{FF2B5EF4-FFF2-40B4-BE49-F238E27FC236}">
                  <a16:creationId xmlns:a16="http://schemas.microsoft.com/office/drawing/2014/main" id="{A2531D0B-9E46-0941-94A0-96006DBAD9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96421" y="4872913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4" name="Text Box 27">
              <a:extLst>
                <a:ext uri="{FF2B5EF4-FFF2-40B4-BE49-F238E27FC236}">
                  <a16:creationId xmlns:a16="http://schemas.microsoft.com/office/drawing/2014/main" id="{7649D600-6D49-3044-A4AB-61B599FF2A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7845" y="4840575"/>
              <a:ext cx="24130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0" dirty="0">
                  <a:solidFill>
                    <a:schemeClr val="bg1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635" name="Text Box 28">
              <a:extLst>
                <a:ext uri="{FF2B5EF4-FFF2-40B4-BE49-F238E27FC236}">
                  <a16:creationId xmlns:a16="http://schemas.microsoft.com/office/drawing/2014/main" id="{5BAA2670-D55C-C142-827F-9CE7DB759B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13871" y="5045951"/>
              <a:ext cx="29845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0" dirty="0">
                  <a:solidFill>
                    <a:schemeClr val="bg1"/>
                  </a:solidFill>
                  <a:latin typeface="Arial" charset="0"/>
                </a:rPr>
                <a:t>16</a:t>
              </a:r>
            </a:p>
          </p:txBody>
        </p:sp>
        <p:sp>
          <p:nvSpPr>
            <p:cNvPr id="636" name="Text Box 29">
              <a:extLst>
                <a:ext uri="{FF2B5EF4-FFF2-40B4-BE49-F238E27FC236}">
                  <a16:creationId xmlns:a16="http://schemas.microsoft.com/office/drawing/2014/main" id="{D7F356E9-BF66-D145-915D-38A53F2F18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32220" y="5049376"/>
              <a:ext cx="29845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0" dirty="0">
                  <a:solidFill>
                    <a:schemeClr val="bg1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639" name="Text Box 74">
              <a:extLst>
                <a:ext uri="{FF2B5EF4-FFF2-40B4-BE49-F238E27FC236}">
                  <a16:creationId xmlns:a16="http://schemas.microsoft.com/office/drawing/2014/main" id="{C33FAB3F-C18D-F04F-AFF6-CD5E1444D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09108" y="4822113"/>
              <a:ext cx="298450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0" dirty="0">
                  <a:solidFill>
                    <a:schemeClr val="bg1"/>
                  </a:solidFill>
                  <a:latin typeface="Arial" charset="0"/>
                </a:rPr>
                <a:t>15</a:t>
              </a:r>
            </a:p>
          </p:txBody>
        </p:sp>
        <p:sp>
          <p:nvSpPr>
            <p:cNvPr id="643" name="Oval 84">
              <a:extLst>
                <a:ext uri="{FF2B5EF4-FFF2-40B4-BE49-F238E27FC236}">
                  <a16:creationId xmlns:a16="http://schemas.microsoft.com/office/drawing/2014/main" id="{86949CB4-4A39-0346-AFF6-9F5A2A7D7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7121" y="5185651"/>
              <a:ext cx="42862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4" name="Oval 85">
              <a:extLst>
                <a:ext uri="{FF2B5EF4-FFF2-40B4-BE49-F238E27FC236}">
                  <a16:creationId xmlns:a16="http://schemas.microsoft.com/office/drawing/2014/main" id="{E4D51E21-8C17-E743-8B81-06236413D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34421" y="4971338"/>
              <a:ext cx="42862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5" name="Oval 86">
              <a:extLst>
                <a:ext uri="{FF2B5EF4-FFF2-40B4-BE49-F238E27FC236}">
                  <a16:creationId xmlns:a16="http://schemas.microsoft.com/office/drawing/2014/main" id="{520890CD-F328-1643-8FAD-D429622AE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9133" y="4968163"/>
              <a:ext cx="42863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3" y="267783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EVPN: Ethernet VPNs </a:t>
            </a:r>
            <a:r>
              <a:rPr lang="en-US" sz="3200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(aka VXLANs)</a:t>
            </a:r>
            <a:endParaRPr lang="en-US" sz="48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6737" y="6492875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DABEEB3-46FD-EA41-8074-A5BDD9C11183}"/>
              </a:ext>
            </a:extLst>
          </p:cNvPr>
          <p:cNvGrpSpPr/>
          <p:nvPr/>
        </p:nvGrpSpPr>
        <p:grpSpPr>
          <a:xfrm>
            <a:off x="2316560" y="1851720"/>
            <a:ext cx="2388836" cy="410624"/>
            <a:chOff x="7399107" y="1365161"/>
            <a:chExt cx="2388836" cy="732595"/>
          </a:xfrm>
        </p:grpSpPr>
        <p:sp>
          <p:nvSpPr>
            <p:cNvPr id="541" name="Freeform 540">
              <a:extLst>
                <a:ext uri="{FF2B5EF4-FFF2-40B4-BE49-F238E27FC236}">
                  <a16:creationId xmlns:a16="http://schemas.microsoft.com/office/drawing/2014/main" id="{20E2C253-E31D-DA4E-8C57-56EFE4A095ED}"/>
                </a:ext>
              </a:extLst>
            </p:cNvPr>
            <p:cNvSpPr/>
            <p:nvPr/>
          </p:nvSpPr>
          <p:spPr>
            <a:xfrm>
              <a:off x="7399107" y="1365161"/>
              <a:ext cx="2388836" cy="732595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42" name="Group 541">
              <a:extLst>
                <a:ext uri="{FF2B5EF4-FFF2-40B4-BE49-F238E27FC236}">
                  <a16:creationId xmlns:a16="http://schemas.microsoft.com/office/drawing/2014/main" id="{1596EEC3-C1AA-2E4B-BA66-1B555E77FCC5}"/>
                </a:ext>
              </a:extLst>
            </p:cNvPr>
            <p:cNvGrpSpPr/>
            <p:nvPr/>
          </p:nvGrpSpPr>
          <p:grpSpPr>
            <a:xfrm>
              <a:off x="7564998" y="1450537"/>
              <a:ext cx="2021605" cy="589765"/>
              <a:chOff x="7939341" y="3037317"/>
              <a:chExt cx="897649" cy="353919"/>
            </a:xfrm>
          </p:grpSpPr>
          <p:sp>
            <p:nvSpPr>
              <p:cNvPr id="543" name="Freeform 542">
                <a:extLst>
                  <a:ext uri="{FF2B5EF4-FFF2-40B4-BE49-F238E27FC236}">
                    <a16:creationId xmlns:a16="http://schemas.microsoft.com/office/drawing/2014/main" id="{AB2941FE-E212-F347-B495-140D5C7ED03C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4" name="Freeform 543">
                <a:extLst>
                  <a:ext uri="{FF2B5EF4-FFF2-40B4-BE49-F238E27FC236}">
                    <a16:creationId xmlns:a16="http://schemas.microsoft.com/office/drawing/2014/main" id="{91A112E4-81D0-F44B-9985-65B5C629D097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5" name="Freeform 544">
                <a:extLst>
                  <a:ext uri="{FF2B5EF4-FFF2-40B4-BE49-F238E27FC236}">
                    <a16:creationId xmlns:a16="http://schemas.microsoft.com/office/drawing/2014/main" id="{1585E8CB-B8A8-844A-9962-714F597BBE4F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6" name="Freeform 545">
                <a:extLst>
                  <a:ext uri="{FF2B5EF4-FFF2-40B4-BE49-F238E27FC236}">
                    <a16:creationId xmlns:a16="http://schemas.microsoft.com/office/drawing/2014/main" id="{EC524C8C-F983-3A44-9FDA-771511096419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30" name="Line 61">
            <a:extLst>
              <a:ext uri="{FF2B5EF4-FFF2-40B4-BE49-F238E27FC236}">
                <a16:creationId xmlns:a16="http://schemas.microsoft.com/office/drawing/2014/main" id="{504ED2E3-D101-424C-8AE9-5C34917B54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64338" y="2582038"/>
            <a:ext cx="901700" cy="279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1" name="Line 62">
            <a:extLst>
              <a:ext uri="{FF2B5EF4-FFF2-40B4-BE49-F238E27FC236}">
                <a16:creationId xmlns:a16="http://schemas.microsoft.com/office/drawing/2014/main" id="{2122A03F-B45C-EC49-8D54-8D3B7DB4DA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50101" y="2582038"/>
            <a:ext cx="806450" cy="419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2" name="Line 63">
            <a:extLst>
              <a:ext uri="{FF2B5EF4-FFF2-40B4-BE49-F238E27FC236}">
                <a16:creationId xmlns:a16="http://schemas.microsoft.com/office/drawing/2014/main" id="{F985FD06-D0A5-3048-AF98-111FE4DF76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9236" y="2619375"/>
            <a:ext cx="683563" cy="338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3" name="Text Box 64">
            <a:extLst>
              <a:ext uri="{FF2B5EF4-FFF2-40B4-BE49-F238E27FC236}">
                <a16:creationId xmlns:a16="http://schemas.microsoft.com/office/drawing/2014/main" id="{299DB3CE-7B62-0F41-8A17-414B51C9B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8759" y="2797223"/>
            <a:ext cx="343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i="0" dirty="0">
                <a:solidFill>
                  <a:srgbClr val="000000"/>
                </a:solidFill>
                <a:latin typeface="+mn-lt"/>
              </a:rPr>
              <a:t>…</a:t>
            </a:r>
          </a:p>
        </p:txBody>
      </p:sp>
      <p:sp>
        <p:nvSpPr>
          <p:cNvPr id="434" name="Line 69">
            <a:extLst>
              <a:ext uri="{FF2B5EF4-FFF2-40B4-BE49-F238E27FC236}">
                <a16:creationId xmlns:a16="http://schemas.microsoft.com/office/drawing/2014/main" id="{131CBCB7-EC04-C34D-8089-DF6962A05B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79825" y="2613025"/>
            <a:ext cx="99076" cy="350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5" name="Line 70">
            <a:extLst>
              <a:ext uri="{FF2B5EF4-FFF2-40B4-BE49-F238E27FC236}">
                <a16:creationId xmlns:a16="http://schemas.microsoft.com/office/drawing/2014/main" id="{3E75F251-D967-EA4E-9C97-EB6B5246A5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7126" y="2406650"/>
            <a:ext cx="480076" cy="580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6" name="Line 71">
            <a:extLst>
              <a:ext uri="{FF2B5EF4-FFF2-40B4-BE49-F238E27FC236}">
                <a16:creationId xmlns:a16="http://schemas.microsoft.com/office/drawing/2014/main" id="{00AB0795-DB89-1B41-A48F-217D5BED1D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7074" y="2397125"/>
            <a:ext cx="500713" cy="415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47" name="Text Box 45">
            <a:extLst>
              <a:ext uri="{FF2B5EF4-FFF2-40B4-BE49-F238E27FC236}">
                <a16:creationId xmlns:a16="http://schemas.microsoft.com/office/drawing/2014/main" id="{2D1CE1C0-31D9-844E-8F50-70F2806CE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2515" y="2760270"/>
            <a:ext cx="343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i="0" dirty="0">
                <a:solidFill>
                  <a:srgbClr val="000000"/>
                </a:solidFill>
                <a:latin typeface="+mn-lt"/>
              </a:rPr>
              <a:t>…</a:t>
            </a:r>
          </a:p>
        </p:txBody>
      </p:sp>
      <p:grpSp>
        <p:nvGrpSpPr>
          <p:cNvPr id="448" name="Group 44">
            <a:extLst>
              <a:ext uri="{FF2B5EF4-FFF2-40B4-BE49-F238E27FC236}">
                <a16:creationId xmlns:a16="http://schemas.microsoft.com/office/drawing/2014/main" id="{700B7029-39F6-C74E-AC0E-38210F4099EF}"/>
              </a:ext>
            </a:extLst>
          </p:cNvPr>
          <p:cNvGrpSpPr>
            <a:grpSpLocks/>
          </p:cNvGrpSpPr>
          <p:nvPr/>
        </p:nvGrpSpPr>
        <p:grpSpPr bwMode="auto">
          <a:xfrm>
            <a:off x="1027763" y="2767775"/>
            <a:ext cx="609600" cy="558800"/>
            <a:chOff x="-44" y="1473"/>
            <a:chExt cx="981" cy="1105"/>
          </a:xfrm>
        </p:grpSpPr>
        <p:pic>
          <p:nvPicPr>
            <p:cNvPr id="449" name="Picture 45" descr="desktop_computer_stylized_medium">
              <a:extLst>
                <a:ext uri="{FF2B5EF4-FFF2-40B4-BE49-F238E27FC236}">
                  <a16:creationId xmlns:a16="http://schemas.microsoft.com/office/drawing/2014/main" id="{DBD01A03-81B8-534F-93E0-1D4C45D297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" name="Freeform 46">
              <a:extLst>
                <a:ext uri="{FF2B5EF4-FFF2-40B4-BE49-F238E27FC236}">
                  <a16:creationId xmlns:a16="http://schemas.microsoft.com/office/drawing/2014/main" id="{635026BE-6129-3740-BA64-8136F70D67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51" name="Group 44">
            <a:extLst>
              <a:ext uri="{FF2B5EF4-FFF2-40B4-BE49-F238E27FC236}">
                <a16:creationId xmlns:a16="http://schemas.microsoft.com/office/drawing/2014/main" id="{5180A7F4-6359-C649-AEDF-B175B94960B4}"/>
              </a:ext>
            </a:extLst>
          </p:cNvPr>
          <p:cNvGrpSpPr>
            <a:grpSpLocks/>
          </p:cNvGrpSpPr>
          <p:nvPr/>
        </p:nvGrpSpPr>
        <p:grpSpPr bwMode="auto">
          <a:xfrm>
            <a:off x="1592544" y="2773109"/>
            <a:ext cx="609600" cy="558800"/>
            <a:chOff x="-44" y="1473"/>
            <a:chExt cx="981" cy="1105"/>
          </a:xfrm>
        </p:grpSpPr>
        <p:pic>
          <p:nvPicPr>
            <p:cNvPr id="452" name="Picture 45" descr="desktop_computer_stylized_medium">
              <a:extLst>
                <a:ext uri="{FF2B5EF4-FFF2-40B4-BE49-F238E27FC236}">
                  <a16:creationId xmlns:a16="http://schemas.microsoft.com/office/drawing/2014/main" id="{14B1FE25-A4BF-9D47-8AD2-68F17E2D33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3" name="Freeform 46">
              <a:extLst>
                <a:ext uri="{FF2B5EF4-FFF2-40B4-BE49-F238E27FC236}">
                  <a16:creationId xmlns:a16="http://schemas.microsoft.com/office/drawing/2014/main" id="{BBF7941F-1FF1-1849-803E-B825A4F414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54" name="Group 44">
            <a:extLst>
              <a:ext uri="{FF2B5EF4-FFF2-40B4-BE49-F238E27FC236}">
                <a16:creationId xmlns:a16="http://schemas.microsoft.com/office/drawing/2014/main" id="{3B53FC44-EDA2-6143-AAE9-F7F4B007F065}"/>
              </a:ext>
            </a:extLst>
          </p:cNvPr>
          <p:cNvGrpSpPr>
            <a:grpSpLocks/>
          </p:cNvGrpSpPr>
          <p:nvPr/>
        </p:nvGrpSpPr>
        <p:grpSpPr bwMode="auto">
          <a:xfrm>
            <a:off x="2349411" y="2768447"/>
            <a:ext cx="609600" cy="558800"/>
            <a:chOff x="-44" y="1473"/>
            <a:chExt cx="981" cy="1105"/>
          </a:xfrm>
        </p:grpSpPr>
        <p:pic>
          <p:nvPicPr>
            <p:cNvPr id="455" name="Picture 45" descr="desktop_computer_stylized_medium">
              <a:extLst>
                <a:ext uri="{FF2B5EF4-FFF2-40B4-BE49-F238E27FC236}">
                  <a16:creationId xmlns:a16="http://schemas.microsoft.com/office/drawing/2014/main" id="{27DADEDF-8827-4347-B67A-F3A8226995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6" name="Freeform 46">
              <a:extLst>
                <a:ext uri="{FF2B5EF4-FFF2-40B4-BE49-F238E27FC236}">
                  <a16:creationId xmlns:a16="http://schemas.microsoft.com/office/drawing/2014/main" id="{6A110340-235C-2846-A908-0380A764EB7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57" name="Group 44">
            <a:extLst>
              <a:ext uri="{FF2B5EF4-FFF2-40B4-BE49-F238E27FC236}">
                <a16:creationId xmlns:a16="http://schemas.microsoft.com/office/drawing/2014/main" id="{799E5DB2-77CF-E344-82DA-E1C53B1B1556}"/>
              </a:ext>
            </a:extLst>
          </p:cNvPr>
          <p:cNvGrpSpPr>
            <a:grpSpLocks/>
          </p:cNvGrpSpPr>
          <p:nvPr/>
        </p:nvGrpSpPr>
        <p:grpSpPr bwMode="auto">
          <a:xfrm>
            <a:off x="3314812" y="2763785"/>
            <a:ext cx="609600" cy="558800"/>
            <a:chOff x="-44" y="1473"/>
            <a:chExt cx="981" cy="1105"/>
          </a:xfrm>
        </p:grpSpPr>
        <p:pic>
          <p:nvPicPr>
            <p:cNvPr id="458" name="Picture 45" descr="desktop_computer_stylized_medium">
              <a:extLst>
                <a:ext uri="{FF2B5EF4-FFF2-40B4-BE49-F238E27FC236}">
                  <a16:creationId xmlns:a16="http://schemas.microsoft.com/office/drawing/2014/main" id="{D37910D3-8AA7-C24C-818C-2F605830F3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9" name="Freeform 46">
              <a:extLst>
                <a:ext uri="{FF2B5EF4-FFF2-40B4-BE49-F238E27FC236}">
                  <a16:creationId xmlns:a16="http://schemas.microsoft.com/office/drawing/2014/main" id="{B4F17700-4146-9C4E-A002-23A5A81265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60" name="Group 44">
            <a:extLst>
              <a:ext uri="{FF2B5EF4-FFF2-40B4-BE49-F238E27FC236}">
                <a16:creationId xmlns:a16="http://schemas.microsoft.com/office/drawing/2014/main" id="{BC32569F-4860-C044-8345-620D3C44BE94}"/>
              </a:ext>
            </a:extLst>
          </p:cNvPr>
          <p:cNvGrpSpPr>
            <a:grpSpLocks/>
          </p:cNvGrpSpPr>
          <p:nvPr/>
        </p:nvGrpSpPr>
        <p:grpSpPr bwMode="auto">
          <a:xfrm>
            <a:off x="3830039" y="2769695"/>
            <a:ext cx="609600" cy="558800"/>
            <a:chOff x="-44" y="1473"/>
            <a:chExt cx="981" cy="1105"/>
          </a:xfrm>
        </p:grpSpPr>
        <p:pic>
          <p:nvPicPr>
            <p:cNvPr id="461" name="Picture 45" descr="desktop_computer_stylized_medium">
              <a:extLst>
                <a:ext uri="{FF2B5EF4-FFF2-40B4-BE49-F238E27FC236}">
                  <a16:creationId xmlns:a16="http://schemas.microsoft.com/office/drawing/2014/main" id="{D412AD3B-D014-6047-80EA-4735BF4B4F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2" name="Freeform 46">
              <a:extLst>
                <a:ext uri="{FF2B5EF4-FFF2-40B4-BE49-F238E27FC236}">
                  <a16:creationId xmlns:a16="http://schemas.microsoft.com/office/drawing/2014/main" id="{353A741B-0D62-3446-9077-1E43F71BA3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63" name="Group 44">
            <a:extLst>
              <a:ext uri="{FF2B5EF4-FFF2-40B4-BE49-F238E27FC236}">
                <a16:creationId xmlns:a16="http://schemas.microsoft.com/office/drawing/2014/main" id="{D42CBE99-C058-0F44-B1D9-2439ABF13462}"/>
              </a:ext>
            </a:extLst>
          </p:cNvPr>
          <p:cNvGrpSpPr>
            <a:grpSpLocks/>
          </p:cNvGrpSpPr>
          <p:nvPr/>
        </p:nvGrpSpPr>
        <p:grpSpPr bwMode="auto">
          <a:xfrm>
            <a:off x="4693640" y="2778687"/>
            <a:ext cx="609600" cy="558800"/>
            <a:chOff x="-44" y="1473"/>
            <a:chExt cx="981" cy="1105"/>
          </a:xfrm>
        </p:grpSpPr>
        <p:pic>
          <p:nvPicPr>
            <p:cNvPr id="464" name="Picture 45" descr="desktop_computer_stylized_medium">
              <a:extLst>
                <a:ext uri="{FF2B5EF4-FFF2-40B4-BE49-F238E27FC236}">
                  <a16:creationId xmlns:a16="http://schemas.microsoft.com/office/drawing/2014/main" id="{12D4DF7A-D18D-7A44-B2AA-BED58DFA49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5" name="Freeform 46">
              <a:extLst>
                <a:ext uri="{FF2B5EF4-FFF2-40B4-BE49-F238E27FC236}">
                  <a16:creationId xmlns:a16="http://schemas.microsoft.com/office/drawing/2014/main" id="{1BBC825C-81B6-FE42-9537-7ECC063686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85" name="Rectangle 3">
            <a:extLst>
              <a:ext uri="{FF2B5EF4-FFF2-40B4-BE49-F238E27FC236}">
                <a16:creationId xmlns:a16="http://schemas.microsoft.com/office/drawing/2014/main" id="{725460D0-8BC5-A14B-872E-FA5833756D4D}"/>
              </a:ext>
            </a:extLst>
          </p:cNvPr>
          <p:cNvSpPr txBox="1">
            <a:spLocks noChangeArrowheads="1"/>
          </p:cNvSpPr>
          <p:nvPr/>
        </p:nvSpPr>
        <p:spPr>
          <a:xfrm>
            <a:off x="1077297" y="4747675"/>
            <a:ext cx="10859330" cy="1937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/>
              <a:t>Layer-2 Ethernet switches </a:t>
            </a:r>
            <a:r>
              <a:rPr lang="en-US" i="1" dirty="0"/>
              <a:t>logically</a:t>
            </a:r>
            <a:r>
              <a:rPr lang="en-US" dirty="0"/>
              <a:t> connected to each other (e.g., using IP as an underlay)</a:t>
            </a:r>
          </a:p>
          <a:p>
            <a:pPr marL="466725" lvl="1" indent="-227013">
              <a:buFont typeface="Wingdings" pitchFamily="2" charset="2"/>
              <a:buChar char="§"/>
              <a:defRPr/>
            </a:pPr>
            <a:r>
              <a:rPr lang="en-US" dirty="0"/>
              <a:t>Ethernet frames carried </a:t>
            </a:r>
            <a:r>
              <a:rPr lang="en-US" i="1" dirty="0"/>
              <a:t>within</a:t>
            </a:r>
            <a:r>
              <a:rPr lang="en-US" dirty="0"/>
              <a:t> IP datagrams between sites</a:t>
            </a:r>
          </a:p>
          <a:p>
            <a:pPr marL="466725" lvl="1" indent="-227013">
              <a:buFont typeface="Wingdings" pitchFamily="2" charset="2"/>
              <a:buChar char="§"/>
              <a:defRPr/>
            </a:pPr>
            <a:r>
              <a:rPr lang="en-US" dirty="0"/>
              <a:t>“</a:t>
            </a:r>
            <a:r>
              <a:rPr lang="en-US" i="1" dirty="0">
                <a:solidFill>
                  <a:srgbClr val="C00000"/>
                </a:solidFill>
              </a:rPr>
              <a:t>tunneling </a:t>
            </a:r>
            <a:r>
              <a:rPr lang="en-US" dirty="0"/>
              <a:t>scheme to overlay Layer 2 networks on top of Layer 3 networks ... runs over the existing networking infrastructure and provides a means to "stretch" a Layer 2 network.” [RFC 7348]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E9176C7-F73F-8241-8F4B-B5F7C8D1795C}"/>
              </a:ext>
            </a:extLst>
          </p:cNvPr>
          <p:cNvGrpSpPr/>
          <p:nvPr/>
        </p:nvGrpSpPr>
        <p:grpSpPr>
          <a:xfrm>
            <a:off x="8893549" y="1887445"/>
            <a:ext cx="1988428" cy="1489108"/>
            <a:chOff x="6754507" y="1887445"/>
            <a:chExt cx="1988428" cy="1489108"/>
          </a:xfrm>
        </p:grpSpPr>
        <p:sp>
          <p:nvSpPr>
            <p:cNvPr id="180" name="Rectangle 75">
              <a:extLst>
                <a:ext uri="{FF2B5EF4-FFF2-40B4-BE49-F238E27FC236}">
                  <a16:creationId xmlns:a16="http://schemas.microsoft.com/office/drawing/2014/main" id="{8C0C85CC-E6A5-CF4D-B365-08A5FFBFE0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1200" y="2519374"/>
              <a:ext cx="302725" cy="25240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75" name="Rectangle 76">
              <a:extLst>
                <a:ext uri="{FF2B5EF4-FFF2-40B4-BE49-F238E27FC236}">
                  <a16:creationId xmlns:a16="http://schemas.microsoft.com/office/drawing/2014/main" id="{E36252AE-1FDF-844C-B0A3-9623FCA29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0323" y="2308273"/>
              <a:ext cx="294061" cy="2476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charset="0"/>
                <a:ea typeface="ＭＳ Ｐゴシック" charset="0"/>
              </a:endParaRPr>
            </a:p>
          </p:txBody>
        </p:sp>
        <p:sp>
          <p:nvSpPr>
            <p:cNvPr id="179" name="Rectangle 75">
              <a:extLst>
                <a:ext uri="{FF2B5EF4-FFF2-40B4-BE49-F238E27FC236}">
                  <a16:creationId xmlns:a16="http://schemas.microsoft.com/office/drawing/2014/main" id="{16DFA114-075D-F847-ADE2-EB0DB4279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9650" y="2300299"/>
              <a:ext cx="582125" cy="47199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8" name="Rectangle 76">
              <a:extLst>
                <a:ext uri="{FF2B5EF4-FFF2-40B4-BE49-F238E27FC236}">
                  <a16:creationId xmlns:a16="http://schemas.microsoft.com/office/drawing/2014/main" id="{DF769E42-15DD-F647-8345-8EC3377A3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2446" y="2518116"/>
              <a:ext cx="887249" cy="2476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9" name="Rectangle 2">
              <a:extLst>
                <a:ext uri="{FF2B5EF4-FFF2-40B4-BE49-F238E27FC236}">
                  <a16:creationId xmlns:a16="http://schemas.microsoft.com/office/drawing/2014/main" id="{DDFD3528-6EFA-5F4E-9976-3E7D020C1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8086" y="2300638"/>
              <a:ext cx="1181609" cy="468313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0" name="Line 3">
              <a:extLst>
                <a:ext uri="{FF2B5EF4-FFF2-40B4-BE49-F238E27FC236}">
                  <a16:creationId xmlns:a16="http://schemas.microsoft.com/office/drawing/2014/main" id="{3A16DF6F-694F-9142-B056-22ED2386AF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67071" y="2518439"/>
              <a:ext cx="1163270" cy="28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1" name="Line 17">
              <a:extLst>
                <a:ext uri="{FF2B5EF4-FFF2-40B4-BE49-F238E27FC236}">
                  <a16:creationId xmlns:a16="http://schemas.microsoft.com/office/drawing/2014/main" id="{2484887D-A2EE-734F-B491-51AB52AD1C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58841" y="2310163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2" name="Line 24">
              <a:extLst>
                <a:ext uri="{FF2B5EF4-FFF2-40B4-BE49-F238E27FC236}">
                  <a16:creationId xmlns:a16="http://schemas.microsoft.com/office/drawing/2014/main" id="{BCB59FC5-4BEA-F743-AC28-5080DC982D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63566" y="2305401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3" name="Line 25">
              <a:extLst>
                <a:ext uri="{FF2B5EF4-FFF2-40B4-BE49-F238E27FC236}">
                  <a16:creationId xmlns:a16="http://schemas.microsoft.com/office/drawing/2014/main" id="{7401A3B1-D2E0-5741-895F-85128721E1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54116" y="2300638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4" name="Text Box 27">
              <a:extLst>
                <a:ext uri="{FF2B5EF4-FFF2-40B4-BE49-F238E27FC236}">
                  <a16:creationId xmlns:a16="http://schemas.microsoft.com/office/drawing/2014/main" id="{5E773376-0561-9849-B623-65C4935F75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33150" y="2117874"/>
              <a:ext cx="24130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0" dirty="0">
                  <a:latin typeface="Arial" charset="0"/>
                </a:rPr>
                <a:t>5</a:t>
              </a:r>
            </a:p>
          </p:txBody>
        </p:sp>
        <p:sp>
          <p:nvSpPr>
            <p:cNvPr id="115" name="Text Box 28">
              <a:extLst>
                <a:ext uri="{FF2B5EF4-FFF2-40B4-BE49-F238E27FC236}">
                  <a16:creationId xmlns:a16="http://schemas.microsoft.com/office/drawing/2014/main" id="{CD7F9F23-1992-A64D-A194-FC1E2B1C80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5634" y="2478093"/>
              <a:ext cx="24237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0" dirty="0">
                  <a:latin typeface="Arial" charset="0"/>
                </a:rPr>
                <a:t>8</a:t>
              </a:r>
            </a:p>
          </p:txBody>
        </p:sp>
        <p:sp>
          <p:nvSpPr>
            <p:cNvPr id="116" name="Text Box 29">
              <a:extLst>
                <a:ext uri="{FF2B5EF4-FFF2-40B4-BE49-F238E27FC236}">
                  <a16:creationId xmlns:a16="http://schemas.microsoft.com/office/drawing/2014/main" id="{DF09F4FB-6C6C-8243-ADFF-89107739CC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93339" y="2473676"/>
              <a:ext cx="24237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0" dirty="0">
                  <a:latin typeface="Arial" charset="0"/>
                </a:rPr>
                <a:t>2</a:t>
              </a:r>
            </a:p>
          </p:txBody>
        </p:sp>
        <p:sp>
          <p:nvSpPr>
            <p:cNvPr id="117" name="Text Box 74">
              <a:extLst>
                <a:ext uri="{FF2B5EF4-FFF2-40B4-BE49-F238E27FC236}">
                  <a16:creationId xmlns:a16="http://schemas.microsoft.com/office/drawing/2014/main" id="{C65CC3C6-270D-CC4B-9027-9D06A78B26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9706" y="2258673"/>
              <a:ext cx="24237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0" dirty="0">
                  <a:latin typeface="Arial" charset="0"/>
                </a:rPr>
                <a:t>7</a:t>
              </a:r>
            </a:p>
          </p:txBody>
        </p:sp>
        <p:sp>
          <p:nvSpPr>
            <p:cNvPr id="118" name="Oval 84">
              <a:extLst>
                <a:ext uri="{FF2B5EF4-FFF2-40B4-BE49-F238E27FC236}">
                  <a16:creationId xmlns:a16="http://schemas.microsoft.com/office/drawing/2014/main" id="{094D34F4-B4E1-AF40-8C9D-661E27F57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4816" y="2613376"/>
              <a:ext cx="42862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9" name="Oval 85">
              <a:extLst>
                <a:ext uri="{FF2B5EF4-FFF2-40B4-BE49-F238E27FC236}">
                  <a16:creationId xmlns:a16="http://schemas.microsoft.com/office/drawing/2014/main" id="{ABA8AC99-BF96-784C-9799-50384ACEE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2116" y="2399063"/>
              <a:ext cx="42862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0" name="Oval 86">
              <a:extLst>
                <a:ext uri="{FF2B5EF4-FFF2-40B4-BE49-F238E27FC236}">
                  <a16:creationId xmlns:a16="http://schemas.microsoft.com/office/drawing/2014/main" id="{5B8FA7F1-1A20-4A40-BAFA-E19D09F9B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1245" y="2607922"/>
              <a:ext cx="42863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7" name="Text Box 64">
              <a:extLst>
                <a:ext uri="{FF2B5EF4-FFF2-40B4-BE49-F238E27FC236}">
                  <a16:creationId xmlns:a16="http://schemas.microsoft.com/office/drawing/2014/main" id="{B19E9EFE-53A3-DE4A-BE77-4CC7AA8153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98454" y="2836289"/>
              <a:ext cx="3433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i="0" dirty="0">
                  <a:solidFill>
                    <a:srgbClr val="000000"/>
                  </a:solidFill>
                  <a:latin typeface="+mn-lt"/>
                </a:rPr>
                <a:t>…</a:t>
              </a:r>
            </a:p>
          </p:txBody>
        </p:sp>
        <p:sp>
          <p:nvSpPr>
            <p:cNvPr id="88" name="Line 69">
              <a:extLst>
                <a:ext uri="{FF2B5EF4-FFF2-40B4-BE49-F238E27FC236}">
                  <a16:creationId xmlns:a16="http://schemas.microsoft.com/office/drawing/2014/main" id="{9689948A-F753-EA4C-A4D1-BD513EA05F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16996" y="2624279"/>
              <a:ext cx="101600" cy="377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9" name="Line 70">
              <a:extLst>
                <a:ext uri="{FF2B5EF4-FFF2-40B4-BE49-F238E27FC236}">
                  <a16:creationId xmlns:a16="http://schemas.microsoft.com/office/drawing/2014/main" id="{4FE0AC14-8ACA-3B40-9E0B-E5A914DC7C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86896" y="2641600"/>
              <a:ext cx="117034" cy="3843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91" name="Group 44">
              <a:extLst>
                <a:ext uri="{FF2B5EF4-FFF2-40B4-BE49-F238E27FC236}">
                  <a16:creationId xmlns:a16="http://schemas.microsoft.com/office/drawing/2014/main" id="{3F4FD38A-71B2-BD46-B644-F748B4A95D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54507" y="2802851"/>
              <a:ext cx="609600" cy="558800"/>
              <a:chOff x="-44" y="1473"/>
              <a:chExt cx="981" cy="1105"/>
            </a:xfrm>
          </p:grpSpPr>
          <p:pic>
            <p:nvPicPr>
              <p:cNvPr id="106" name="Picture 45" descr="desktop_computer_stylized_medium">
                <a:extLst>
                  <a:ext uri="{FF2B5EF4-FFF2-40B4-BE49-F238E27FC236}">
                    <a16:creationId xmlns:a16="http://schemas.microsoft.com/office/drawing/2014/main" id="{27C36CF3-2AC9-4547-A2C2-132F4C799F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7" name="Freeform 46">
                <a:extLst>
                  <a:ext uri="{FF2B5EF4-FFF2-40B4-BE49-F238E27FC236}">
                    <a16:creationId xmlns:a16="http://schemas.microsoft.com/office/drawing/2014/main" id="{CD8ED0DE-6479-5141-BE8A-06075D2B1C2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92" name="Group 44">
              <a:extLst>
                <a:ext uri="{FF2B5EF4-FFF2-40B4-BE49-F238E27FC236}">
                  <a16:creationId xmlns:a16="http://schemas.microsoft.com/office/drawing/2014/main" id="{15B0B6B3-C2F3-4B44-82A3-C71C9F43FE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69734" y="2808761"/>
              <a:ext cx="609600" cy="558800"/>
              <a:chOff x="-44" y="1473"/>
              <a:chExt cx="981" cy="1105"/>
            </a:xfrm>
          </p:grpSpPr>
          <p:pic>
            <p:nvPicPr>
              <p:cNvPr id="104" name="Picture 45" descr="desktop_computer_stylized_medium">
                <a:extLst>
                  <a:ext uri="{FF2B5EF4-FFF2-40B4-BE49-F238E27FC236}">
                    <a16:creationId xmlns:a16="http://schemas.microsoft.com/office/drawing/2014/main" id="{7B05CA4A-9316-F144-9CA1-C1D965B258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5" name="Freeform 46">
                <a:extLst>
                  <a:ext uri="{FF2B5EF4-FFF2-40B4-BE49-F238E27FC236}">
                    <a16:creationId xmlns:a16="http://schemas.microsoft.com/office/drawing/2014/main" id="{772156A5-F08F-4742-BC92-5E267E6C3DE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413FB81D-F848-6A4E-8DB2-7790BB58F883}"/>
                </a:ext>
              </a:extLst>
            </p:cNvPr>
            <p:cNvGrpSpPr/>
            <p:nvPr/>
          </p:nvGrpSpPr>
          <p:grpSpPr>
            <a:xfrm>
              <a:off x="6951920" y="1887445"/>
              <a:ext cx="1206122" cy="410624"/>
              <a:chOff x="7399107" y="1365161"/>
              <a:chExt cx="2388836" cy="732595"/>
            </a:xfrm>
          </p:grpSpPr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006D9177-3534-0A4D-8375-1AECE2DE81B9}"/>
                  </a:ext>
                </a:extLst>
              </p:cNvPr>
              <p:cNvSpPr/>
              <p:nvPr/>
            </p:nvSpPr>
            <p:spPr>
              <a:xfrm>
                <a:off x="7399107" y="1365161"/>
                <a:ext cx="2388836" cy="732595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4C1CF51F-E140-A549-8FD5-911E3A1F808C}"/>
                  </a:ext>
                </a:extLst>
              </p:cNvPr>
              <p:cNvGrpSpPr/>
              <p:nvPr/>
            </p:nvGrpSpPr>
            <p:grpSpPr>
              <a:xfrm>
                <a:off x="7564998" y="1450537"/>
                <a:ext cx="2021605" cy="589765"/>
                <a:chOff x="7939341" y="3037317"/>
                <a:chExt cx="897649" cy="353919"/>
              </a:xfrm>
            </p:grpSpPr>
            <p:sp>
              <p:nvSpPr>
                <p:cNvPr id="100" name="Freeform 99">
                  <a:extLst>
                    <a:ext uri="{FF2B5EF4-FFF2-40B4-BE49-F238E27FC236}">
                      <a16:creationId xmlns:a16="http://schemas.microsoft.com/office/drawing/2014/main" id="{D923E587-3908-7343-B943-9148CFD38C8F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Freeform 100">
                  <a:extLst>
                    <a:ext uri="{FF2B5EF4-FFF2-40B4-BE49-F238E27FC236}">
                      <a16:creationId xmlns:a16="http://schemas.microsoft.com/office/drawing/2014/main" id="{6F6E3936-5704-904B-A965-E09D74248E28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Freeform 101">
                  <a:extLst>
                    <a:ext uri="{FF2B5EF4-FFF2-40B4-BE49-F238E27FC236}">
                      <a16:creationId xmlns:a16="http://schemas.microsoft.com/office/drawing/2014/main" id="{14553340-E893-8947-A4ED-728819D8D696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Freeform 102">
                  <a:extLst>
                    <a:ext uri="{FF2B5EF4-FFF2-40B4-BE49-F238E27FC236}">
                      <a16:creationId xmlns:a16="http://schemas.microsoft.com/office/drawing/2014/main" id="{9762F9A8-9309-FE47-99EA-B36182CCD1EC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94" name="Line 70">
              <a:extLst>
                <a:ext uri="{FF2B5EF4-FFF2-40B4-BE49-F238E27FC236}">
                  <a16:creationId xmlns:a16="http://schemas.microsoft.com/office/drawing/2014/main" id="{675B8C8A-36A4-194C-B4CD-244C11639A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91061" y="2628348"/>
              <a:ext cx="474942" cy="3959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95" name="Group 44">
              <a:extLst>
                <a:ext uri="{FF2B5EF4-FFF2-40B4-BE49-F238E27FC236}">
                  <a16:creationId xmlns:a16="http://schemas.microsoft.com/office/drawing/2014/main" id="{367E973A-BC2E-E449-A069-AD008F96EC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33335" y="2817753"/>
              <a:ext cx="609600" cy="558800"/>
              <a:chOff x="-44" y="1473"/>
              <a:chExt cx="981" cy="1105"/>
            </a:xfrm>
          </p:grpSpPr>
          <p:pic>
            <p:nvPicPr>
              <p:cNvPr id="96" name="Picture 45" descr="desktop_computer_stylized_medium">
                <a:extLst>
                  <a:ext uri="{FF2B5EF4-FFF2-40B4-BE49-F238E27FC236}">
                    <a16:creationId xmlns:a16="http://schemas.microsoft.com/office/drawing/2014/main" id="{8B2D4FE3-520C-1A49-998C-A6EC8D46D8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" name="Freeform 46">
                <a:extLst>
                  <a:ext uri="{FF2B5EF4-FFF2-40B4-BE49-F238E27FC236}">
                    <a16:creationId xmlns:a16="http://schemas.microsoft.com/office/drawing/2014/main" id="{17B4CA66-EC57-AD47-92EC-F041CAD18DF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76" name="Text Box 27">
              <a:extLst>
                <a:ext uri="{FF2B5EF4-FFF2-40B4-BE49-F238E27FC236}">
                  <a16:creationId xmlns:a16="http://schemas.microsoft.com/office/drawing/2014/main" id="{385E4030-D5C3-924A-84F2-F800333F6E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00889" y="2475447"/>
              <a:ext cx="24130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0" dirty="0">
                  <a:latin typeface="Arial" charset="0"/>
                </a:rPr>
                <a:t>6</a:t>
              </a:r>
            </a:p>
          </p:txBody>
        </p:sp>
        <p:sp>
          <p:nvSpPr>
            <p:cNvPr id="177" name="Text Box 29">
              <a:extLst>
                <a:ext uri="{FF2B5EF4-FFF2-40B4-BE49-F238E27FC236}">
                  <a16:creationId xmlns:a16="http://schemas.microsoft.com/office/drawing/2014/main" id="{9EE3102F-C6C5-DB49-8DB2-681B0FA069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8068" y="2256799"/>
              <a:ext cx="24237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0" dirty="0">
                  <a:latin typeface="Arial" charset="0"/>
                </a:rPr>
                <a:t>3</a:t>
              </a:r>
            </a:p>
          </p:txBody>
        </p:sp>
        <p:sp>
          <p:nvSpPr>
            <p:cNvPr id="178" name="Text Box 29">
              <a:extLst>
                <a:ext uri="{FF2B5EF4-FFF2-40B4-BE49-F238E27FC236}">
                  <a16:creationId xmlns:a16="http://schemas.microsoft.com/office/drawing/2014/main" id="{BDE5B39E-100B-6147-986B-E3965A4E9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9854" y="2474305"/>
              <a:ext cx="24237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0" dirty="0">
                  <a:latin typeface="Arial" charset="0"/>
                </a:rPr>
                <a:t>4</a:t>
              </a:r>
            </a:p>
          </p:txBody>
        </p:sp>
        <p:sp>
          <p:nvSpPr>
            <p:cNvPr id="181" name="Oval 86">
              <a:extLst>
                <a:ext uri="{FF2B5EF4-FFF2-40B4-BE49-F238E27FC236}">
                  <a16:creationId xmlns:a16="http://schemas.microsoft.com/office/drawing/2014/main" id="{B8FC3FE4-76F6-A34B-A1F3-AE510F7AC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2457" y="2619380"/>
              <a:ext cx="42863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2" name="Rectangle 75">
              <a:extLst>
                <a:ext uri="{FF2B5EF4-FFF2-40B4-BE49-F238E27FC236}">
                  <a16:creationId xmlns:a16="http://schemas.microsoft.com/office/drawing/2014/main" id="{576034C9-2979-5C43-9A4E-AF327E5E8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8868" y="2308772"/>
              <a:ext cx="283779" cy="20199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23" name="Rectangle 75">
            <a:extLst>
              <a:ext uri="{FF2B5EF4-FFF2-40B4-BE49-F238E27FC236}">
                <a16:creationId xmlns:a16="http://schemas.microsoft.com/office/drawing/2014/main" id="{049B68D6-7748-1347-956D-916B1B0E3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833" y="2506701"/>
            <a:ext cx="278787" cy="2213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9" name="Oval 85">
            <a:extLst>
              <a:ext uri="{FF2B5EF4-FFF2-40B4-BE49-F238E27FC236}">
                <a16:creationId xmlns:a16="http://schemas.microsoft.com/office/drawing/2014/main" id="{01BE6D7A-823D-B14C-B094-4AB33BF42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6574" y="2611751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1" name="Text Box 28">
            <a:extLst>
              <a:ext uri="{FF2B5EF4-FFF2-40B4-BE49-F238E27FC236}">
                <a16:creationId xmlns:a16="http://schemas.microsoft.com/office/drawing/2014/main" id="{32F920CB-14C3-394B-A24F-423C9D30D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7661" y="2467288"/>
            <a:ext cx="298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FF0000"/>
                </a:solidFill>
                <a:latin typeface="Arial" charset="0"/>
              </a:rPr>
              <a:t>16</a:t>
            </a:r>
          </a:p>
        </p:txBody>
      </p:sp>
      <p:sp>
        <p:nvSpPr>
          <p:cNvPr id="172" name="Text Box 27">
            <a:extLst>
              <a:ext uri="{FF2B5EF4-FFF2-40B4-BE49-F238E27FC236}">
                <a16:creationId xmlns:a16="http://schemas.microsoft.com/office/drawing/2014/main" id="{182C898F-65A5-CB46-BF24-5CBF637E6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4356" y="2251388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173" name="Oval 85">
            <a:extLst>
              <a:ext uri="{FF2B5EF4-FFF2-40B4-BE49-F238E27FC236}">
                <a16:creationId xmlns:a16="http://schemas.microsoft.com/office/drawing/2014/main" id="{CAA56E02-AE12-6E41-89AE-D35521E51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4381" y="2399026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971F4B-6AC0-544F-82C9-19FEA7E8BE29}"/>
              </a:ext>
            </a:extLst>
          </p:cNvPr>
          <p:cNvCxnSpPr>
            <a:cxnSpLocks/>
          </p:cNvCxnSpPr>
          <p:nvPr/>
        </p:nvCxnSpPr>
        <p:spPr>
          <a:xfrm flipV="1">
            <a:off x="4529138" y="2628900"/>
            <a:ext cx="0" cy="14573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F7D4515E-BE64-DE40-9921-9DEBA7E217A7}"/>
              </a:ext>
            </a:extLst>
          </p:cNvPr>
          <p:cNvCxnSpPr>
            <a:cxnSpLocks/>
            <a:endCxn id="173" idx="0"/>
          </p:cNvCxnSpPr>
          <p:nvPr/>
        </p:nvCxnSpPr>
        <p:spPr>
          <a:xfrm flipV="1">
            <a:off x="7692173" y="2399026"/>
            <a:ext cx="1563640" cy="16333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E453581F-F68B-754D-8186-D432D6A5069C}"/>
              </a:ext>
            </a:extLst>
          </p:cNvPr>
          <p:cNvCxnSpPr>
            <a:cxnSpLocks/>
          </p:cNvCxnSpPr>
          <p:nvPr/>
        </p:nvCxnSpPr>
        <p:spPr>
          <a:xfrm>
            <a:off x="4529138" y="4021138"/>
            <a:ext cx="3191948" cy="165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9DEB0563-DC98-804E-AE75-4C43453F692A}"/>
              </a:ext>
            </a:extLst>
          </p:cNvPr>
          <p:cNvGrpSpPr/>
          <p:nvPr/>
        </p:nvGrpSpPr>
        <p:grpSpPr>
          <a:xfrm>
            <a:off x="7467430" y="3887846"/>
            <a:ext cx="612237" cy="328385"/>
            <a:chOff x="7493876" y="2774731"/>
            <a:chExt cx="1481958" cy="894622"/>
          </a:xfrm>
        </p:grpSpPr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C2D31559-556A-C441-A6AA-88C70DF14BB7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6710018C-FA1B-4B48-AAA5-2E7865BDD53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70ED7B7F-75B5-F34A-8CBD-B113F89FF50A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37" name="Freeform 136">
                <a:extLst>
                  <a:ext uri="{FF2B5EF4-FFF2-40B4-BE49-F238E27FC236}">
                    <a16:creationId xmlns:a16="http://schemas.microsoft.com/office/drawing/2014/main" id="{83B5999A-5753-8A41-AEB0-C7602C9751E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" name="Freeform 137">
                <a:extLst>
                  <a:ext uri="{FF2B5EF4-FFF2-40B4-BE49-F238E27FC236}">
                    <a16:creationId xmlns:a16="http://schemas.microsoft.com/office/drawing/2014/main" id="{8E301332-5978-2C44-86D8-D758A951AB4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037E9B40-AEA8-0B4E-999A-0E38C5547B2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AFFC41F8-A590-E248-84C7-2350FA3E88E3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2115B6FF-A7E5-A24E-B04D-C18AC6FB7012}"/>
              </a:ext>
            </a:extLst>
          </p:cNvPr>
          <p:cNvGrpSpPr/>
          <p:nvPr/>
        </p:nvGrpSpPr>
        <p:grpSpPr>
          <a:xfrm>
            <a:off x="4263854" y="3904402"/>
            <a:ext cx="612237" cy="328385"/>
            <a:chOff x="7493876" y="2774731"/>
            <a:chExt cx="1481958" cy="894622"/>
          </a:xfrm>
        </p:grpSpPr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D8207E03-7D67-9B42-99AC-883A1545189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DC36099F-C89E-A847-B5D3-CB38D64B98A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F1EA8B74-74E7-3844-B490-FCF36CA66FA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1AA5088E-BD53-D24C-A074-32457F91314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09197A1B-60E6-C348-BE6E-D0FD1592702B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E61976B1-F546-654B-A481-786F02F6B8C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8AFCEACD-1EFD-BF42-A839-E2772928952B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7446573-43D7-934C-B151-1FC76F8279C5}"/>
              </a:ext>
            </a:extLst>
          </p:cNvPr>
          <p:cNvGrpSpPr/>
          <p:nvPr/>
        </p:nvGrpSpPr>
        <p:grpSpPr>
          <a:xfrm>
            <a:off x="2527300" y="3282950"/>
            <a:ext cx="7729562" cy="727294"/>
            <a:chOff x="2857500" y="3371850"/>
            <a:chExt cx="7729562" cy="72729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3A3ABF0-638B-564A-BC03-10F5895600E3}"/>
                </a:ext>
              </a:extLst>
            </p:cNvPr>
            <p:cNvSpPr txBox="1"/>
            <p:nvPr/>
          </p:nvSpPr>
          <p:spPr>
            <a:xfrm>
              <a:off x="2857500" y="3371850"/>
              <a:ext cx="12763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Sunnyvale</a:t>
              </a:r>
            </a:p>
            <a:p>
              <a:r>
                <a:rPr lang="en-US" dirty="0"/>
                <a:t>data center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6FA4B72F-8E91-7E40-B39A-702333C25A43}"/>
                </a:ext>
              </a:extLst>
            </p:cNvPr>
            <p:cNvSpPr txBox="1"/>
            <p:nvPr/>
          </p:nvSpPr>
          <p:spPr>
            <a:xfrm>
              <a:off x="9310687" y="3452813"/>
              <a:ext cx="12763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Bangalore</a:t>
              </a:r>
            </a:p>
            <a:p>
              <a:r>
                <a:rPr lang="en-US" dirty="0"/>
                <a:t>data center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06FCF883-102D-B04A-B99F-DD57DF15CEB6}"/>
              </a:ext>
            </a:extLst>
          </p:cNvPr>
          <p:cNvSpPr/>
          <p:nvPr/>
        </p:nvSpPr>
        <p:spPr>
          <a:xfrm>
            <a:off x="5411189" y="3720935"/>
            <a:ext cx="1508166" cy="277091"/>
          </a:xfrm>
          <a:prstGeom prst="rect">
            <a:avLst/>
          </a:prstGeom>
          <a:solidFill>
            <a:srgbClr val="000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CAA229-24B9-6641-AD5B-61F6EEB6F48C}"/>
              </a:ext>
            </a:extLst>
          </p:cNvPr>
          <p:cNvSpPr/>
          <p:nvPr/>
        </p:nvSpPr>
        <p:spPr>
          <a:xfrm>
            <a:off x="5862451" y="3740728"/>
            <a:ext cx="1029195" cy="2335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98FAA7-C5EC-D843-B386-CE879BF3B659}"/>
              </a:ext>
            </a:extLst>
          </p:cNvPr>
          <p:cNvSpPr/>
          <p:nvPr/>
        </p:nvSpPr>
        <p:spPr>
          <a:xfrm>
            <a:off x="5886202" y="3764477"/>
            <a:ext cx="102920" cy="18604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4D5F83B-78C0-5A43-B4C2-32066F7F2CF3}"/>
              </a:ext>
            </a:extLst>
          </p:cNvPr>
          <p:cNvGrpSpPr/>
          <p:nvPr/>
        </p:nvGrpSpPr>
        <p:grpSpPr>
          <a:xfrm>
            <a:off x="6086973" y="3716977"/>
            <a:ext cx="740678" cy="276999"/>
            <a:chOff x="6012422" y="3451761"/>
            <a:chExt cx="740678" cy="27699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F8F71EE-7712-AE43-88AD-A28E94C74DDB}"/>
                </a:ext>
              </a:extLst>
            </p:cNvPr>
            <p:cNvSpPr/>
            <p:nvPr/>
          </p:nvSpPr>
          <p:spPr>
            <a:xfrm>
              <a:off x="6012422" y="3504385"/>
              <a:ext cx="740678" cy="1812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D8657AD-0748-CF4D-9A55-169797E6585D}"/>
                </a:ext>
              </a:extLst>
            </p:cNvPr>
            <p:cNvSpPr txBox="1"/>
            <p:nvPr/>
          </p:nvSpPr>
          <p:spPr>
            <a:xfrm>
              <a:off x="6024748" y="3451761"/>
              <a:ext cx="7270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Ethernet</a:t>
              </a:r>
              <a:endParaRPr lang="en-US" dirty="0"/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F2A91BF-D4A4-164F-9863-DB11B5B8D97B}"/>
              </a:ext>
            </a:extLst>
          </p:cNvPr>
          <p:cNvCxnSpPr>
            <a:cxnSpLocks/>
          </p:cNvCxnSpPr>
          <p:nvPr/>
        </p:nvCxnSpPr>
        <p:spPr>
          <a:xfrm flipV="1">
            <a:off x="4915725" y="3629891"/>
            <a:ext cx="2549236" cy="1"/>
          </a:xfrm>
          <a:prstGeom prst="straightConnector1">
            <a:avLst/>
          </a:prstGeom>
          <a:ln w="19050">
            <a:solidFill>
              <a:srgbClr val="0000A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3A5D974-3FBA-5640-B9C2-7409FD017228}"/>
              </a:ext>
            </a:extLst>
          </p:cNvPr>
          <p:cNvGrpSpPr/>
          <p:nvPr/>
        </p:nvGrpSpPr>
        <p:grpSpPr>
          <a:xfrm>
            <a:off x="6426200" y="2425700"/>
            <a:ext cx="962909" cy="1346200"/>
            <a:chOff x="6616700" y="2451100"/>
            <a:chExt cx="962909" cy="134620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B9644F-5286-BC40-B128-55259A0AA6FA}"/>
                </a:ext>
              </a:extLst>
            </p:cNvPr>
            <p:cNvSpPr txBox="1"/>
            <p:nvPr/>
          </p:nvSpPr>
          <p:spPr>
            <a:xfrm>
              <a:off x="6667500" y="2451100"/>
              <a:ext cx="912109" cy="491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/>
                <a:t>Ethernet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/>
                <a:t>frame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54AC840-D865-424D-8CB6-BB882EFEDBA5}"/>
                </a:ext>
              </a:extLst>
            </p:cNvPr>
            <p:cNvCxnSpPr/>
            <p:nvPr/>
          </p:nvCxnSpPr>
          <p:spPr>
            <a:xfrm flipH="1">
              <a:off x="6616700" y="2870200"/>
              <a:ext cx="165100" cy="9271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34E430C3-F17C-1543-9972-517F5F55D8E6}"/>
              </a:ext>
            </a:extLst>
          </p:cNvPr>
          <p:cNvGrpSpPr/>
          <p:nvPr/>
        </p:nvGrpSpPr>
        <p:grpSpPr>
          <a:xfrm>
            <a:off x="5588000" y="2400300"/>
            <a:ext cx="1028312" cy="1346200"/>
            <a:chOff x="6616700" y="2451100"/>
            <a:chExt cx="1028312" cy="1346200"/>
          </a:xfrm>
        </p:grpSpPr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0F379793-C095-8549-8803-8CF41FB9E4E3}"/>
                </a:ext>
              </a:extLst>
            </p:cNvPr>
            <p:cNvSpPr txBox="1"/>
            <p:nvPr/>
          </p:nvSpPr>
          <p:spPr>
            <a:xfrm>
              <a:off x="6667500" y="2451100"/>
              <a:ext cx="977512" cy="491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/>
                <a:t>IP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/>
                <a:t>datagram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F3BAD2E-51E9-F240-85BE-DA0D57B55A83}"/>
                </a:ext>
              </a:extLst>
            </p:cNvPr>
            <p:cNvCxnSpPr/>
            <p:nvPr/>
          </p:nvCxnSpPr>
          <p:spPr>
            <a:xfrm flipH="1">
              <a:off x="6616700" y="2870200"/>
              <a:ext cx="165100" cy="9271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978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9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D242B36-C64B-AD44-85A2-A7552F0092CA}"/>
              </a:ext>
            </a:extLst>
          </p:cNvPr>
          <p:cNvGrpSpPr/>
          <p:nvPr/>
        </p:nvGrpSpPr>
        <p:grpSpPr>
          <a:xfrm>
            <a:off x="3301814" y="4666078"/>
            <a:ext cx="3122613" cy="1757363"/>
            <a:chOff x="3136714" y="4650581"/>
            <a:chExt cx="3122613" cy="1757363"/>
          </a:xfrm>
        </p:grpSpPr>
        <p:sp>
          <p:nvSpPr>
            <p:cNvPr id="104" name="Freeform 4">
              <a:extLst>
                <a:ext uri="{FF2B5EF4-FFF2-40B4-BE49-F238E27FC236}">
                  <a16:creationId xmlns:a16="http://schemas.microsoft.com/office/drawing/2014/main" id="{01593D15-7006-5E48-8210-FADE2F8AE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117" y="4650581"/>
              <a:ext cx="3081164" cy="788448"/>
            </a:xfrm>
            <a:custGeom>
              <a:avLst/>
              <a:gdLst>
                <a:gd name="T0" fmla="*/ 2147483647 w 1958"/>
                <a:gd name="T1" fmla="*/ 0 h 683"/>
                <a:gd name="T2" fmla="*/ 0 w 1958"/>
                <a:gd name="T3" fmla="*/ 2147483647 h 683"/>
                <a:gd name="T4" fmla="*/ 2147483647 w 1958"/>
                <a:gd name="T5" fmla="*/ 2147483647 h 683"/>
                <a:gd name="T6" fmla="*/ 2147483647 w 1958"/>
                <a:gd name="T7" fmla="*/ 0 h 683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1375 w 9654"/>
                <a:gd name="connsiteY0" fmla="*/ 0 h 10000"/>
                <a:gd name="connsiteX1" fmla="*/ 0 w 9654"/>
                <a:gd name="connsiteY1" fmla="*/ 7644 h 10000"/>
                <a:gd name="connsiteX2" fmla="*/ 9654 w 9654"/>
                <a:gd name="connsiteY2" fmla="*/ 10000 h 10000"/>
                <a:gd name="connsiteX3" fmla="*/ 6712 w 9654"/>
                <a:gd name="connsiteY3" fmla="*/ 0 h 10000"/>
                <a:gd name="connsiteX0" fmla="*/ 1424 w 10358"/>
                <a:gd name="connsiteY0" fmla="*/ 0 h 7644"/>
                <a:gd name="connsiteX1" fmla="*/ 0 w 10358"/>
                <a:gd name="connsiteY1" fmla="*/ 7644 h 7644"/>
                <a:gd name="connsiteX2" fmla="*/ 10358 w 10358"/>
                <a:gd name="connsiteY2" fmla="*/ 7024 h 7644"/>
                <a:gd name="connsiteX3" fmla="*/ 6953 w 10358"/>
                <a:gd name="connsiteY3" fmla="*/ 0 h 7644"/>
                <a:gd name="connsiteX0" fmla="*/ 1288 w 9913"/>
                <a:gd name="connsiteY0" fmla="*/ 0 h 9513"/>
                <a:gd name="connsiteX1" fmla="*/ 0 w 9913"/>
                <a:gd name="connsiteY1" fmla="*/ 9513 h 9513"/>
                <a:gd name="connsiteX2" fmla="*/ 9913 w 9913"/>
                <a:gd name="connsiteY2" fmla="*/ 9189 h 9513"/>
                <a:gd name="connsiteX3" fmla="*/ 6626 w 9913"/>
                <a:gd name="connsiteY3" fmla="*/ 0 h 9513"/>
                <a:gd name="connsiteX0" fmla="*/ 1299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9659 h 10000"/>
                <a:gd name="connsiteX3" fmla="*/ 6684 w 10000"/>
                <a:gd name="connsiteY3" fmla="*/ 0 h 10000"/>
                <a:gd name="connsiteX0" fmla="*/ 1299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9659 h 10000"/>
                <a:gd name="connsiteX3" fmla="*/ 6684 w 10000"/>
                <a:gd name="connsiteY3" fmla="*/ 0 h 10000"/>
                <a:gd name="connsiteX0" fmla="*/ 1299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9659 h 10000"/>
                <a:gd name="connsiteX3" fmla="*/ 6684 w 10000"/>
                <a:gd name="connsiteY3" fmla="*/ 0 h 10000"/>
                <a:gd name="connsiteX0" fmla="*/ 1299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9659 h 10000"/>
                <a:gd name="connsiteX3" fmla="*/ 6684 w 10000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1299" y="0"/>
                  </a:moveTo>
                  <a:cubicBezTo>
                    <a:pt x="907" y="5588"/>
                    <a:pt x="1044" y="5473"/>
                    <a:pt x="0" y="10000"/>
                  </a:cubicBezTo>
                  <a:lnTo>
                    <a:pt x="10000" y="9659"/>
                  </a:lnTo>
                  <a:cubicBezTo>
                    <a:pt x="7455" y="5586"/>
                    <a:pt x="7294" y="3703"/>
                    <a:pt x="6684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4" name="Rectangle 27">
              <a:extLst>
                <a:ext uri="{FF2B5EF4-FFF2-40B4-BE49-F238E27FC236}">
                  <a16:creationId xmlns:a16="http://schemas.microsoft.com/office/drawing/2014/main" id="{ADC95906-2481-F24F-A51F-EAF281AF09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6714" y="5395119"/>
              <a:ext cx="3122613" cy="679450"/>
            </a:xfrm>
            <a:prstGeom prst="rect">
              <a:avLst/>
            </a:prstGeom>
            <a:solidFill>
              <a:srgbClr val="F56F6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5" name="Text Box 28">
              <a:extLst>
                <a:ext uri="{FF2B5EF4-FFF2-40B4-BE49-F238E27FC236}">
                  <a16:creationId xmlns:a16="http://schemas.microsoft.com/office/drawing/2014/main" id="{A3793CC3-F73A-7040-910B-2BC773A552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9477" y="5563394"/>
              <a:ext cx="666750" cy="3667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i="0" dirty="0">
                  <a:solidFill>
                    <a:srgbClr val="FFFFFF"/>
                  </a:solidFill>
                  <a:latin typeface="Arial" charset="0"/>
                </a:rPr>
                <a:t>label</a:t>
              </a:r>
            </a:p>
          </p:txBody>
        </p:sp>
        <p:sp>
          <p:nvSpPr>
            <p:cNvPr id="116" name="Text Box 29">
              <a:extLst>
                <a:ext uri="{FF2B5EF4-FFF2-40B4-BE49-F238E27FC236}">
                  <a16:creationId xmlns:a16="http://schemas.microsoft.com/office/drawing/2014/main" id="{059FE6BA-834D-5D47-9816-FEF3D3BE5D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2164" y="5571331"/>
              <a:ext cx="577850" cy="36671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i="0" dirty="0">
                  <a:solidFill>
                    <a:srgbClr val="FFFFFF"/>
                  </a:solidFill>
                  <a:latin typeface="Arial" charset="0"/>
                </a:rPr>
                <a:t>Exp</a:t>
              </a:r>
            </a:p>
          </p:txBody>
        </p:sp>
        <p:sp>
          <p:nvSpPr>
            <p:cNvPr id="117" name="Text Box 30">
              <a:extLst>
                <a:ext uri="{FF2B5EF4-FFF2-40B4-BE49-F238E27FC236}">
                  <a16:creationId xmlns:a16="http://schemas.microsoft.com/office/drawing/2014/main" id="{4D8F3D4E-04C0-DB43-9DAF-1E706F3DE3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9377" y="5579269"/>
              <a:ext cx="336550" cy="3667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i="0" dirty="0">
                  <a:solidFill>
                    <a:srgbClr val="FFFFFF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118" name="Text Box 31">
              <a:extLst>
                <a:ext uri="{FF2B5EF4-FFF2-40B4-BE49-F238E27FC236}">
                  <a16:creationId xmlns:a16="http://schemas.microsoft.com/office/drawing/2014/main" id="{EACA38D4-23D8-F24A-98BC-AC0F913710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9252" y="5576094"/>
              <a:ext cx="590550" cy="3667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i="0" dirty="0">
                  <a:solidFill>
                    <a:srgbClr val="FFFFFF"/>
                  </a:solidFill>
                  <a:latin typeface="Arial" charset="0"/>
                </a:rPr>
                <a:t>TTL</a:t>
              </a:r>
            </a:p>
          </p:txBody>
        </p:sp>
        <p:sp>
          <p:nvSpPr>
            <p:cNvPr id="119" name="Line 32">
              <a:extLst>
                <a:ext uri="{FF2B5EF4-FFF2-40B4-BE49-F238E27FC236}">
                  <a16:creationId xmlns:a16="http://schemas.microsoft.com/office/drawing/2014/main" id="{FBF76ACB-1AD7-9B49-8064-F134E6B326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8677" y="5404644"/>
              <a:ext cx="0" cy="6524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0" name="Line 33">
              <a:extLst>
                <a:ext uri="{FF2B5EF4-FFF2-40B4-BE49-F238E27FC236}">
                  <a16:creationId xmlns:a16="http://schemas.microsoft.com/office/drawing/2014/main" id="{AF372919-0FC8-764F-B570-46F1637C2D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38589" y="5425281"/>
              <a:ext cx="0" cy="6524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1" name="Line 34">
              <a:extLst>
                <a:ext uri="{FF2B5EF4-FFF2-40B4-BE49-F238E27FC236}">
                  <a16:creationId xmlns:a16="http://schemas.microsoft.com/office/drawing/2014/main" id="{C7934B54-1A2D-2D4B-8668-2BF1FED77F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08464" y="5420519"/>
              <a:ext cx="0" cy="6524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2" name="Text Box 35">
              <a:extLst>
                <a:ext uri="{FF2B5EF4-FFF2-40B4-BE49-F238E27FC236}">
                  <a16:creationId xmlns:a16="http://schemas.microsoft.com/office/drawing/2014/main" id="{58BC2DC1-E958-0D47-9ACA-60356FCDAC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8227" y="6071394"/>
              <a:ext cx="4095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i="0" dirty="0">
                  <a:solidFill>
                    <a:srgbClr val="000000"/>
                  </a:solidFill>
                  <a:latin typeface="Arial" charset="0"/>
                </a:rPr>
                <a:t>20</a:t>
              </a:r>
            </a:p>
          </p:txBody>
        </p:sp>
        <p:sp>
          <p:nvSpPr>
            <p:cNvPr id="123" name="Text Box 36">
              <a:extLst>
                <a:ext uri="{FF2B5EF4-FFF2-40B4-BE49-F238E27FC236}">
                  <a16:creationId xmlns:a16="http://schemas.microsoft.com/office/drawing/2014/main" id="{DE1DF8F2-BF23-1344-9CFE-8A728F97E8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9802" y="6066631"/>
              <a:ext cx="29686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i="0" dirty="0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124" name="Text Box 37">
              <a:extLst>
                <a:ext uri="{FF2B5EF4-FFF2-40B4-BE49-F238E27FC236}">
                  <a16:creationId xmlns:a16="http://schemas.microsoft.com/office/drawing/2014/main" id="{0ECBD627-15A8-4C4D-997A-601CDFC1B8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6839" y="6063456"/>
              <a:ext cx="29686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i="0" dirty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25" name="Text Box 38">
              <a:extLst>
                <a:ext uri="{FF2B5EF4-FFF2-40B4-BE49-F238E27FC236}">
                  <a16:creationId xmlns:a16="http://schemas.microsoft.com/office/drawing/2014/main" id="{8701B027-F174-B64A-9C73-2F05A31503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6577" y="6058694"/>
              <a:ext cx="29686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i="0" dirty="0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Calibri" panose="020F0502020204030204"/>
              </a:rPr>
              <a:t>Multiprotocol label switching (MPLS)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6737" y="6492875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1" name="Rectangle 3">
            <a:extLst>
              <a:ext uri="{FF2B5EF4-FFF2-40B4-BE49-F238E27FC236}">
                <a16:creationId xmlns:a16="http://schemas.microsoft.com/office/drawing/2014/main" id="{2B7E2D7B-D27C-6849-B3DC-B467E275CD60}"/>
              </a:ext>
            </a:extLst>
          </p:cNvPr>
          <p:cNvSpPr txBox="1">
            <a:spLocks noChangeArrowheads="1"/>
          </p:cNvSpPr>
          <p:nvPr/>
        </p:nvSpPr>
        <p:spPr>
          <a:xfrm>
            <a:off x="889560" y="1309781"/>
            <a:ext cx="11099240" cy="2468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925" indent="-288925">
              <a:defRPr/>
            </a:pPr>
            <a:r>
              <a:rPr lang="en-US" sz="3200" dirty="0">
                <a:solidFill>
                  <a:srgbClr val="0000A8"/>
                </a:solidFill>
              </a:rPr>
              <a:t>goal: </a:t>
            </a:r>
            <a:r>
              <a:rPr lang="en-US" sz="3200" dirty="0"/>
              <a:t>high-speed IP forwarding among network of MPLS-capable routers, using fixed length label </a:t>
            </a:r>
            <a:r>
              <a:rPr lang="en-US" dirty="0"/>
              <a:t>(instead of shortest prefix matching) </a:t>
            </a:r>
            <a:endParaRPr lang="en-US" sz="3200" dirty="0"/>
          </a:p>
          <a:p>
            <a:pPr marL="681038" lvl="1" indent="-223838">
              <a:defRPr/>
            </a:pPr>
            <a:r>
              <a:rPr lang="en-US" sz="2800" dirty="0"/>
              <a:t>faster lookup using fixed length identifier</a:t>
            </a:r>
          </a:p>
          <a:p>
            <a:pPr marL="681038" lvl="1" indent="-223838">
              <a:defRPr/>
            </a:pPr>
            <a:r>
              <a:rPr lang="en-US" sz="2800" dirty="0"/>
              <a:t>borrowing ideas from Virtual Circuit (VC) approach</a:t>
            </a:r>
          </a:p>
          <a:p>
            <a:pPr marL="681038" lvl="1" indent="-223838">
              <a:defRPr/>
            </a:pPr>
            <a:r>
              <a:rPr lang="en-US" sz="2800" dirty="0"/>
              <a:t>but IP datagram still keeps IP address!</a:t>
            </a:r>
          </a:p>
          <a:p>
            <a:pPr lvl="1"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111" name="Text Box 12">
            <a:extLst>
              <a:ext uri="{FF2B5EF4-FFF2-40B4-BE49-F238E27FC236}">
                <a16:creationId xmlns:a16="http://schemas.microsoft.com/office/drawing/2014/main" id="{E5A66E53-43AE-2641-AEA2-1AA7871E2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652" y="4038600"/>
            <a:ext cx="50849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dirty="0">
                <a:solidFill>
                  <a:schemeClr val="bg1"/>
                </a:solidFill>
                <a:latin typeface="Arial" charset="0"/>
              </a:rPr>
              <a:t>remainder of Ethernet frame, including IP header with IP source, destination addresses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35AFB78-3DBC-584D-B7D1-450F79F2A333}"/>
              </a:ext>
            </a:extLst>
          </p:cNvPr>
          <p:cNvGrpSpPr/>
          <p:nvPr/>
        </p:nvGrpSpPr>
        <p:grpSpPr>
          <a:xfrm>
            <a:off x="3735093" y="3993350"/>
            <a:ext cx="1665910" cy="657225"/>
            <a:chOff x="3557402" y="4006056"/>
            <a:chExt cx="1666875" cy="657225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08" name="Line 9">
              <a:extLst>
                <a:ext uri="{FF2B5EF4-FFF2-40B4-BE49-F238E27FC236}">
                  <a16:creationId xmlns:a16="http://schemas.microsoft.com/office/drawing/2014/main" id="{2F6FC90F-1E3A-F64A-BE40-94A2E15FE2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8514" y="4010819"/>
              <a:ext cx="0" cy="6524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09" name="Line 10">
              <a:extLst>
                <a:ext uri="{FF2B5EF4-FFF2-40B4-BE49-F238E27FC236}">
                  <a16:creationId xmlns:a16="http://schemas.microsoft.com/office/drawing/2014/main" id="{C21CAFBC-51A7-6542-8430-5C5251756A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2689" y="4006056"/>
              <a:ext cx="0" cy="6524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2" name="Rectangle 25">
              <a:extLst>
                <a:ext uri="{FF2B5EF4-FFF2-40B4-BE49-F238E27FC236}">
                  <a16:creationId xmlns:a16="http://schemas.microsoft.com/office/drawing/2014/main" id="{33DA14E2-710D-6045-AF7C-2CF1581AC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7402" y="4009231"/>
              <a:ext cx="1660525" cy="639763"/>
            </a:xfrm>
            <a:prstGeom prst="rect">
              <a:avLst/>
            </a:prstGeom>
            <a:solidFill>
              <a:srgbClr val="F56F6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3" name="Text Box 7">
              <a:extLst>
                <a:ext uri="{FF2B5EF4-FFF2-40B4-BE49-F238E27FC236}">
                  <a16:creationId xmlns:a16="http://schemas.microsoft.com/office/drawing/2014/main" id="{0D53170E-D4FB-2C41-92FE-4FD03EFA74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2327" y="4167981"/>
              <a:ext cx="16319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i="0" dirty="0">
                  <a:solidFill>
                    <a:srgbClr val="FFFFFF"/>
                  </a:solidFill>
                  <a:latin typeface="Arial" charset="0"/>
                </a:rPr>
                <a:t>MPLS header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F1E81A5-4DDE-B941-9696-EDD9220C9CBF}"/>
              </a:ext>
            </a:extLst>
          </p:cNvPr>
          <p:cNvGrpSpPr/>
          <p:nvPr/>
        </p:nvGrpSpPr>
        <p:grpSpPr>
          <a:xfrm>
            <a:off x="2591501" y="3998009"/>
            <a:ext cx="1828099" cy="651093"/>
            <a:chOff x="1905701" y="7534275"/>
            <a:chExt cx="1828099" cy="651093"/>
          </a:xfrm>
        </p:grpSpPr>
        <p:sp>
          <p:nvSpPr>
            <p:cNvPr id="132" name="Rectangle 5">
              <a:extLst>
                <a:ext uri="{FF2B5EF4-FFF2-40B4-BE49-F238E27FC236}">
                  <a16:creationId xmlns:a16="http://schemas.microsoft.com/office/drawing/2014/main" id="{0EB33CC5-3EEE-BD4C-8CD0-813090C9A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701" y="7534275"/>
              <a:ext cx="1828099" cy="639762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3" name="Text Box 6">
              <a:extLst>
                <a:ext uri="{FF2B5EF4-FFF2-40B4-BE49-F238E27FC236}">
                  <a16:creationId xmlns:a16="http://schemas.microsoft.com/office/drawing/2014/main" id="{6CC7271F-1E00-184A-9CC6-3A6EFB8817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3816" y="7539037"/>
              <a:ext cx="112082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i="0" dirty="0">
                  <a:solidFill>
                    <a:schemeClr val="bg1"/>
                  </a:solidFill>
                  <a:latin typeface="Arial" charset="0"/>
                </a:rPr>
                <a:t>Ethernet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i="0" dirty="0">
                  <a:solidFill>
                    <a:schemeClr val="bg1"/>
                  </a:solidFill>
                  <a:latin typeface="Arial" charset="0"/>
                </a:rPr>
                <a:t>header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AC9AC08-173B-FF4E-9E7E-258D9F5F29F2}"/>
              </a:ext>
            </a:extLst>
          </p:cNvPr>
          <p:cNvGrpSpPr/>
          <p:nvPr/>
        </p:nvGrpSpPr>
        <p:grpSpPr>
          <a:xfrm>
            <a:off x="4419600" y="3994834"/>
            <a:ext cx="5234874" cy="646331"/>
            <a:chOff x="4737100" y="6692900"/>
            <a:chExt cx="5234874" cy="646331"/>
          </a:xfrm>
        </p:grpSpPr>
        <p:sp>
          <p:nvSpPr>
            <p:cNvPr id="127" name="Rectangle 5">
              <a:extLst>
                <a:ext uri="{FF2B5EF4-FFF2-40B4-BE49-F238E27FC236}">
                  <a16:creationId xmlns:a16="http://schemas.microsoft.com/office/drawing/2014/main" id="{72A52302-139F-0E4F-8C01-90FBB0BF2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7100" y="6696075"/>
              <a:ext cx="5234874" cy="639762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9" name="Text Box 12">
              <a:extLst>
                <a:ext uri="{FF2B5EF4-FFF2-40B4-BE49-F238E27FC236}">
                  <a16:creationId xmlns:a16="http://schemas.microsoft.com/office/drawing/2014/main" id="{F1315168-B5EA-6E4C-A9BC-D50E586DE0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926" y="6692900"/>
              <a:ext cx="5084948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i="0" dirty="0">
                  <a:solidFill>
                    <a:schemeClr val="bg1"/>
                  </a:solidFill>
                  <a:latin typeface="Arial" charset="0"/>
                </a:rPr>
                <a:t>remainder of Ethernet frame, including IP header with IP source, destination addresses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219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08008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07407E-6 L -0.05651 0.000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3700</TotalTime>
  <Words>2239</Words>
  <Application>Microsoft Macintosh PowerPoint</Application>
  <PresentationFormat>Widescreen</PresentationFormat>
  <Paragraphs>688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Gill Sans MT</vt:lpstr>
      <vt:lpstr>Wingdings</vt:lpstr>
      <vt:lpstr>1_Office Theme</vt:lpstr>
      <vt:lpstr>Office Theme</vt:lpstr>
      <vt:lpstr>2_Office Theme</vt:lpstr>
      <vt:lpstr>PowerPoint Presentation</vt:lpstr>
      <vt:lpstr>Switches vs. routers</vt:lpstr>
      <vt:lpstr>UMass Campus Network</vt:lpstr>
      <vt:lpstr>Ethernet frame structure</vt:lpstr>
      <vt:lpstr>Port-based VLANs</vt:lpstr>
      <vt:lpstr>VLANS spanning multiple switches</vt:lpstr>
      <vt:lpstr>802.1Q VLAN frame format</vt:lpstr>
      <vt:lpstr>EVPN: Ethernet VPNs (aka VXLANs)</vt:lpstr>
      <vt:lpstr>Multiprotocol label switching (MPLS)</vt:lpstr>
      <vt:lpstr>MPLS capable routers</vt:lpstr>
      <vt:lpstr>MPLS versus IP paths</vt:lpstr>
      <vt:lpstr>MPLS versus IP paths</vt:lpstr>
      <vt:lpstr>MPLS forwarding tables</vt:lpstr>
      <vt:lpstr>Datacenter networks</vt:lpstr>
      <vt:lpstr>Datacenter networks: network elements</vt:lpstr>
      <vt:lpstr>Datacenter networks: network elements</vt:lpstr>
      <vt:lpstr>Datacenter networks: multipath</vt:lpstr>
      <vt:lpstr>Datacenter networks: application-layer routing</vt:lpstr>
      <vt:lpstr>Datacenter networks: protocol innovations</vt:lpstr>
      <vt:lpstr>Wireless and Mobile Networks: context</vt:lpstr>
      <vt:lpstr>Elements of a wireless network</vt:lpstr>
      <vt:lpstr>Elements of a wireless network</vt:lpstr>
      <vt:lpstr>Elements of a wireless network</vt:lpstr>
      <vt:lpstr>Elements of a wireless network</vt:lpstr>
      <vt:lpstr>Characteristics of selected wireless links</vt:lpstr>
      <vt:lpstr>802.11: Channels, association</vt:lpstr>
      <vt:lpstr>IEEE 802.11: multiple access</vt:lpstr>
      <vt:lpstr>IEEE 802.11 MAC Protocol: CSMA/CA</vt:lpstr>
      <vt:lpstr>Collision Avoidance: RTS-CTS exchange</vt:lpstr>
      <vt:lpstr>802.11 frame: addressing</vt:lpstr>
      <vt:lpstr>802.11 frame: addressing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James Kurose</dc:creator>
  <cp:lastModifiedBy>James Kurose</cp:lastModifiedBy>
  <cp:revision>87</cp:revision>
  <dcterms:created xsi:type="dcterms:W3CDTF">2020-08-26T01:40:50Z</dcterms:created>
  <dcterms:modified xsi:type="dcterms:W3CDTF">2020-12-08T15:46:51Z</dcterms:modified>
</cp:coreProperties>
</file>