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3.xml" ContentType="application/vnd.openxmlformats-officedocument.theme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  <p:sldMasterId id="2147483665" r:id="rId2"/>
    <p:sldMasterId id="2147483671" r:id="rId3"/>
    <p:sldMasterId id="2147483676" r:id="rId4"/>
  </p:sldMasterIdLst>
  <p:notesMasterIdLst>
    <p:notesMasterId r:id="rId33"/>
  </p:notesMasterIdLst>
  <p:sldIdLst>
    <p:sldId id="1191" r:id="rId5"/>
    <p:sldId id="1129" r:id="rId6"/>
    <p:sldId id="1150" r:id="rId7"/>
    <p:sldId id="1130" r:id="rId8"/>
    <p:sldId id="1131" r:id="rId9"/>
    <p:sldId id="1132" r:id="rId10"/>
    <p:sldId id="1133" r:id="rId11"/>
    <p:sldId id="1146" r:id="rId12"/>
    <p:sldId id="1147" r:id="rId13"/>
    <p:sldId id="1149" r:id="rId14"/>
    <p:sldId id="1153" r:id="rId15"/>
    <p:sldId id="1164" r:id="rId16"/>
    <p:sldId id="1166" r:id="rId17"/>
    <p:sldId id="1168" r:id="rId18"/>
    <p:sldId id="1169" r:id="rId19"/>
    <p:sldId id="1170" r:id="rId20"/>
    <p:sldId id="1171" r:id="rId21"/>
    <p:sldId id="1172" r:id="rId22"/>
    <p:sldId id="1182" r:id="rId23"/>
    <p:sldId id="1179" r:id="rId24"/>
    <p:sldId id="1200" r:id="rId25"/>
    <p:sldId id="1201" r:id="rId26"/>
    <p:sldId id="1202" r:id="rId27"/>
    <p:sldId id="1205" r:id="rId28"/>
    <p:sldId id="407" r:id="rId29"/>
    <p:sldId id="2619" r:id="rId30"/>
    <p:sldId id="1326" r:id="rId31"/>
    <p:sldId id="1323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696" userDrawn="1">
          <p15:clr>
            <a:srgbClr val="A4A3A4"/>
          </p15:clr>
        </p15:guide>
        <p15:guide id="2" pos="523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A2"/>
    <a:srgbClr val="0000A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4948"/>
    <p:restoredTop sz="95994"/>
  </p:normalViewPr>
  <p:slideViewPr>
    <p:cSldViewPr snapToGrid="0" snapToObjects="1">
      <p:cViewPr>
        <p:scale>
          <a:sx n="100" d="100"/>
          <a:sy n="100" d="100"/>
        </p:scale>
        <p:origin x="240" y="344"/>
      </p:cViewPr>
      <p:guideLst>
        <p:guide orient="horz" pos="3696"/>
        <p:guide pos="52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34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viewProps" Target="viewProps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7F198B6-E1F0-3D42-9153-3C3716E3332B}" type="datetimeFigureOut">
              <a:rPr lang="en-US" smtClean="0"/>
              <a:t>12/15/20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D39652C-AA4B-0742-8A0C-371BB86D6A4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91569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446680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473461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76291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625908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2747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352629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70251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789865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230952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996888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03478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885325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577001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299899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17144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63430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297839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4813" y="695325"/>
            <a:ext cx="6188075" cy="348138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EFD28B8-678F-4F26-B6AC-5DCEFDBC113C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925067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0B9AD7C-0B85-8241-942C-312D41AE209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85841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429017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151293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81546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901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71084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118183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02200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34714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31372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035189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1714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5762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3204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2645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30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817584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1026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605616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44390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5786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72932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097225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895224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79770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645833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397071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3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3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71541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5401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29176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5561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5848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2466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9045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2093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9.xml"/><Relationship Id="rId4" Type="http://schemas.openxmlformats.org/officeDocument/2006/relationships/slideLayout" Target="../slideLayouts/slideLayout8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1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9635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Link Layer: 6-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17943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7" r:id="rId2"/>
    <p:sldLayoutId id="2147483668" r:id="rId3"/>
    <p:sldLayoutId id="2147483669" r:id="rId4"/>
    <p:sldLayoutId id="2147483670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633856" y="6443089"/>
            <a:ext cx="232895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Wireless and Mobile Networks: 7-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14493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5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C4915E6-1F5D-6547-811B-4E64F7D19D6F}" type="datetimeFigureOut">
              <a:rPr lang="en-US" smtClean="0"/>
              <a:t>12/15/20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5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5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5ADBE7F-EE60-F54E-AF57-434B1EF3B42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03806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</p:sldLayoutIdLst>
  <p:txStyles>
    <p:titleStyle>
      <a:lvl1pPr algn="l" defTabSz="457200" rtl="0" eaLnBrk="1" latinLnBrk="0" hangingPunct="1">
        <a:spcBef>
          <a:spcPct val="0"/>
        </a:spcBef>
        <a:buNone/>
        <a:defRPr sz="4400" kern="1200">
          <a:solidFill>
            <a:srgbClr val="000090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Clr>
          <a:srgbClr val="000090"/>
        </a:buClr>
        <a:buFont typeface="Wingdings" charset="2"/>
        <a:buChar char="§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Clr>
          <a:srgbClr val="000090"/>
        </a:buClr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://kurose.cslash.net/" TargetMode="Externa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0.png"/><Relationship Id="rId5" Type="http://schemas.openxmlformats.org/officeDocument/2006/relationships/image" Target="../media/image18.png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1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10" Type="http://schemas.openxmlformats.org/officeDocument/2006/relationships/image" Target="../media/image48.png"/><Relationship Id="rId4" Type="http://schemas.openxmlformats.org/officeDocument/2006/relationships/image" Target="../media/image42.png"/><Relationship Id="rId9" Type="http://schemas.openxmlformats.org/officeDocument/2006/relationships/image" Target="../media/image4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1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10" Type="http://schemas.openxmlformats.org/officeDocument/2006/relationships/image" Target="../media/image48.png"/><Relationship Id="rId4" Type="http://schemas.openxmlformats.org/officeDocument/2006/relationships/image" Target="../media/image42.png"/><Relationship Id="rId9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1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10" Type="http://schemas.openxmlformats.org/officeDocument/2006/relationships/image" Target="../media/image48.png"/><Relationship Id="rId4" Type="http://schemas.openxmlformats.org/officeDocument/2006/relationships/image" Target="../media/image42.png"/><Relationship Id="rId9" Type="http://schemas.openxmlformats.org/officeDocument/2006/relationships/image" Target="../media/image4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1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10" Type="http://schemas.openxmlformats.org/officeDocument/2006/relationships/image" Target="../media/image48.png"/><Relationship Id="rId4" Type="http://schemas.openxmlformats.org/officeDocument/2006/relationships/image" Target="../media/image42.png"/><Relationship Id="rId9" Type="http://schemas.openxmlformats.org/officeDocument/2006/relationships/image" Target="../media/image4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1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10" Type="http://schemas.openxmlformats.org/officeDocument/2006/relationships/image" Target="../media/image48.png"/><Relationship Id="rId4" Type="http://schemas.openxmlformats.org/officeDocument/2006/relationships/image" Target="../media/image42.png"/><Relationship Id="rId9" Type="http://schemas.openxmlformats.org/officeDocument/2006/relationships/image" Target="../media/image4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9.emf"/><Relationship Id="rId5" Type="http://schemas.openxmlformats.org/officeDocument/2006/relationships/image" Target="../media/image47.png"/><Relationship Id="rId4" Type="http://schemas.openxmlformats.org/officeDocument/2006/relationships/image" Target="../media/image4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0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6.png"/><Relationship Id="rId18" Type="http://schemas.openxmlformats.org/officeDocument/2006/relationships/image" Target="../media/image30.png"/><Relationship Id="rId3" Type="http://schemas.openxmlformats.org/officeDocument/2006/relationships/image" Target="../media/image51.png"/><Relationship Id="rId21" Type="http://schemas.openxmlformats.org/officeDocument/2006/relationships/image" Target="../media/image59.png"/><Relationship Id="rId7" Type="http://schemas.openxmlformats.org/officeDocument/2006/relationships/image" Target="../media/image41.png"/><Relationship Id="rId12" Type="http://schemas.openxmlformats.org/officeDocument/2006/relationships/image" Target="../media/image53.png"/><Relationship Id="rId17" Type="http://schemas.openxmlformats.org/officeDocument/2006/relationships/image" Target="../media/image56.png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55.png"/><Relationship Id="rId20" Type="http://schemas.openxmlformats.org/officeDocument/2006/relationships/image" Target="../media/image5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.png"/><Relationship Id="rId11" Type="http://schemas.openxmlformats.org/officeDocument/2006/relationships/image" Target="../media/image45.png"/><Relationship Id="rId5" Type="http://schemas.openxmlformats.org/officeDocument/2006/relationships/image" Target="../media/image7.png"/><Relationship Id="rId15" Type="http://schemas.openxmlformats.org/officeDocument/2006/relationships/image" Target="../media/image54.png"/><Relationship Id="rId23" Type="http://schemas.openxmlformats.org/officeDocument/2006/relationships/image" Target="../media/image61.png"/><Relationship Id="rId10" Type="http://schemas.openxmlformats.org/officeDocument/2006/relationships/image" Target="../media/image44.png"/><Relationship Id="rId19" Type="http://schemas.openxmlformats.org/officeDocument/2006/relationships/image" Target="../media/image57.png"/><Relationship Id="rId4" Type="http://schemas.openxmlformats.org/officeDocument/2006/relationships/image" Target="../media/image52.png"/><Relationship Id="rId9" Type="http://schemas.openxmlformats.org/officeDocument/2006/relationships/image" Target="../media/image43.png"/><Relationship Id="rId14" Type="http://schemas.openxmlformats.org/officeDocument/2006/relationships/image" Target="../media/image31.png"/><Relationship Id="rId22" Type="http://schemas.openxmlformats.org/officeDocument/2006/relationships/image" Target="../media/image60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60.png"/><Relationship Id="rId18" Type="http://schemas.openxmlformats.org/officeDocument/2006/relationships/image" Target="../media/image5.png"/><Relationship Id="rId3" Type="http://schemas.openxmlformats.org/officeDocument/2006/relationships/image" Target="../media/image41.png"/><Relationship Id="rId21" Type="http://schemas.openxmlformats.org/officeDocument/2006/relationships/image" Target="../media/image57.png"/><Relationship Id="rId7" Type="http://schemas.openxmlformats.org/officeDocument/2006/relationships/image" Target="../media/image46.png"/><Relationship Id="rId12" Type="http://schemas.openxmlformats.org/officeDocument/2006/relationships/image" Target="../media/image58.png"/><Relationship Id="rId17" Type="http://schemas.openxmlformats.org/officeDocument/2006/relationships/image" Target="../media/image43.pn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42.png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3.png"/><Relationship Id="rId11" Type="http://schemas.openxmlformats.org/officeDocument/2006/relationships/image" Target="../media/image30.png"/><Relationship Id="rId5" Type="http://schemas.openxmlformats.org/officeDocument/2006/relationships/image" Target="../media/image45.png"/><Relationship Id="rId15" Type="http://schemas.openxmlformats.org/officeDocument/2006/relationships/image" Target="../media/image7.png"/><Relationship Id="rId23" Type="http://schemas.openxmlformats.org/officeDocument/2006/relationships/image" Target="../media/image59.png"/><Relationship Id="rId10" Type="http://schemas.openxmlformats.org/officeDocument/2006/relationships/image" Target="../media/image56.png"/><Relationship Id="rId19" Type="http://schemas.openxmlformats.org/officeDocument/2006/relationships/image" Target="../media/image51.png"/><Relationship Id="rId4" Type="http://schemas.openxmlformats.org/officeDocument/2006/relationships/image" Target="../media/image44.png"/><Relationship Id="rId9" Type="http://schemas.openxmlformats.org/officeDocument/2006/relationships/image" Target="../media/image55.png"/><Relationship Id="rId14" Type="http://schemas.openxmlformats.org/officeDocument/2006/relationships/image" Target="../media/image61.png"/><Relationship Id="rId22" Type="http://schemas.openxmlformats.org/officeDocument/2006/relationships/image" Target="../media/image52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60.png"/><Relationship Id="rId18" Type="http://schemas.openxmlformats.org/officeDocument/2006/relationships/image" Target="../media/image5.png"/><Relationship Id="rId3" Type="http://schemas.openxmlformats.org/officeDocument/2006/relationships/image" Target="../media/image41.png"/><Relationship Id="rId21" Type="http://schemas.openxmlformats.org/officeDocument/2006/relationships/image" Target="../media/image57.png"/><Relationship Id="rId7" Type="http://schemas.openxmlformats.org/officeDocument/2006/relationships/image" Target="../media/image46.png"/><Relationship Id="rId12" Type="http://schemas.openxmlformats.org/officeDocument/2006/relationships/image" Target="../media/image58.png"/><Relationship Id="rId17" Type="http://schemas.openxmlformats.org/officeDocument/2006/relationships/image" Target="../media/image43.png"/><Relationship Id="rId2" Type="http://schemas.openxmlformats.org/officeDocument/2006/relationships/notesSlide" Target="../notesSlides/notesSlide23.xml"/><Relationship Id="rId16" Type="http://schemas.openxmlformats.org/officeDocument/2006/relationships/image" Target="../media/image42.png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3.png"/><Relationship Id="rId11" Type="http://schemas.openxmlformats.org/officeDocument/2006/relationships/image" Target="../media/image30.png"/><Relationship Id="rId5" Type="http://schemas.openxmlformats.org/officeDocument/2006/relationships/image" Target="../media/image45.png"/><Relationship Id="rId15" Type="http://schemas.openxmlformats.org/officeDocument/2006/relationships/image" Target="../media/image7.png"/><Relationship Id="rId23" Type="http://schemas.openxmlformats.org/officeDocument/2006/relationships/image" Target="../media/image59.png"/><Relationship Id="rId10" Type="http://schemas.openxmlformats.org/officeDocument/2006/relationships/image" Target="../media/image56.png"/><Relationship Id="rId19" Type="http://schemas.openxmlformats.org/officeDocument/2006/relationships/image" Target="../media/image51.png"/><Relationship Id="rId4" Type="http://schemas.openxmlformats.org/officeDocument/2006/relationships/image" Target="../media/image44.png"/><Relationship Id="rId9" Type="http://schemas.openxmlformats.org/officeDocument/2006/relationships/image" Target="../media/image55.png"/><Relationship Id="rId14" Type="http://schemas.openxmlformats.org/officeDocument/2006/relationships/image" Target="../media/image61.png"/><Relationship Id="rId22" Type="http://schemas.openxmlformats.org/officeDocument/2006/relationships/image" Target="../media/image52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60.png"/><Relationship Id="rId18" Type="http://schemas.openxmlformats.org/officeDocument/2006/relationships/image" Target="../media/image5.png"/><Relationship Id="rId3" Type="http://schemas.openxmlformats.org/officeDocument/2006/relationships/image" Target="../media/image41.png"/><Relationship Id="rId21" Type="http://schemas.openxmlformats.org/officeDocument/2006/relationships/image" Target="../media/image57.png"/><Relationship Id="rId7" Type="http://schemas.openxmlformats.org/officeDocument/2006/relationships/image" Target="../media/image46.png"/><Relationship Id="rId12" Type="http://schemas.openxmlformats.org/officeDocument/2006/relationships/image" Target="../media/image58.png"/><Relationship Id="rId17" Type="http://schemas.openxmlformats.org/officeDocument/2006/relationships/image" Target="../media/image43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42.png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3.png"/><Relationship Id="rId11" Type="http://schemas.openxmlformats.org/officeDocument/2006/relationships/image" Target="../media/image30.png"/><Relationship Id="rId5" Type="http://schemas.openxmlformats.org/officeDocument/2006/relationships/image" Target="../media/image45.png"/><Relationship Id="rId15" Type="http://schemas.openxmlformats.org/officeDocument/2006/relationships/image" Target="../media/image7.png"/><Relationship Id="rId23" Type="http://schemas.openxmlformats.org/officeDocument/2006/relationships/image" Target="../media/image59.png"/><Relationship Id="rId10" Type="http://schemas.openxmlformats.org/officeDocument/2006/relationships/image" Target="../media/image56.png"/><Relationship Id="rId19" Type="http://schemas.openxmlformats.org/officeDocument/2006/relationships/image" Target="../media/image51.png"/><Relationship Id="rId4" Type="http://schemas.openxmlformats.org/officeDocument/2006/relationships/image" Target="../media/image44.png"/><Relationship Id="rId9" Type="http://schemas.openxmlformats.org/officeDocument/2006/relationships/image" Target="../media/image55.png"/><Relationship Id="rId14" Type="http://schemas.openxmlformats.org/officeDocument/2006/relationships/image" Target="../media/image61.png"/><Relationship Id="rId22" Type="http://schemas.openxmlformats.org/officeDocument/2006/relationships/image" Target="../media/image5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4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31" Type="http://schemas.openxmlformats.org/officeDocument/2006/relationships/image" Target="../media/image3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32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6.png"/><Relationship Id="rId9" Type="http://schemas.openxmlformats.org/officeDocument/2006/relationships/image" Target="../media/image3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97651C00-C245-A047-A258-600E278EBD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29707" y="3069744"/>
            <a:ext cx="6571743" cy="3073881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US" sz="3600" dirty="0"/>
              <a:t>Today (12/16/20):</a:t>
            </a:r>
          </a:p>
          <a:p>
            <a:pPr marL="406400" indent="-276225"/>
            <a:r>
              <a:rPr lang="en-US" sz="3600" dirty="0"/>
              <a:t>week in review</a:t>
            </a:r>
          </a:p>
          <a:p>
            <a:pPr marL="749300" lvl="1" indent="-276225"/>
            <a:r>
              <a:rPr lang="en-US" sz="3200" dirty="0"/>
              <a:t>802.11 (WiFi)</a:t>
            </a:r>
          </a:p>
          <a:p>
            <a:pPr marL="749300" lvl="1" indent="-276225"/>
            <a:r>
              <a:rPr lang="en-US" sz="3200" dirty="0"/>
              <a:t>4G LTE, 5G </a:t>
            </a:r>
          </a:p>
          <a:p>
            <a:pPr marL="406400" lvl="0" indent="-276225"/>
            <a:r>
              <a:rPr lang="en-US" sz="3600" dirty="0"/>
              <a:t>wrap up</a:t>
            </a:r>
          </a:p>
          <a:p>
            <a:pPr marL="130175" indent="0">
              <a:buNone/>
            </a:pPr>
            <a:endParaRPr lang="en-US" dirty="0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655B7ED0-CC60-524B-AAAC-22BD66E2EF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36356" y="3634704"/>
            <a:ext cx="3293615" cy="204062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AF74779-95D0-7044-8FF1-0C4096D1AF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37738" y="266260"/>
            <a:ext cx="5432527" cy="17318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D5C8812-6E42-AB41-93F2-0FE03B9D3A53}"/>
              </a:ext>
            </a:extLst>
          </p:cNvPr>
          <p:cNvSpPr txBox="1"/>
          <p:nvPr/>
        </p:nvSpPr>
        <p:spPr>
          <a:xfrm>
            <a:off x="8527312" y="1722474"/>
            <a:ext cx="321003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Class website: </a:t>
            </a:r>
            <a:r>
              <a:rPr lang="en-US" sz="2400" dirty="0">
                <a:hlinkClick r:id="rId5"/>
              </a:rPr>
              <a:t>http://kurose.cslash.net</a:t>
            </a:r>
            <a:endParaRPr lang="en-US" sz="2400" dirty="0"/>
          </a:p>
          <a:p>
            <a:r>
              <a:rPr lang="en-US" sz="2400" dirty="0" err="1"/>
              <a:t>kurose@cs.umass.edu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755602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 MAC Protocol: CSMA/CA</a:t>
            </a:r>
            <a:endParaRPr lang="en-US" dirty="0">
              <a:latin typeface="+mn-lt"/>
            </a:endParaRPr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46F0333A-83DD-F74F-A348-96E317587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1298575"/>
            <a:ext cx="6686550" cy="129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ts val="12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sender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1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sense channel idle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for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DIFS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entire frame (no CD)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63" name="Line 5">
            <a:extLst>
              <a:ext uri="{FF2B5EF4-FFF2-40B4-BE49-F238E27FC236}">
                <a16:creationId xmlns:a16="http://schemas.microsoft.com/office/drawing/2014/main" id="{9E2A2F29-B074-5A4D-BB4E-83CB4190D1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731250" y="20923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64" name="Line 6">
            <a:extLst>
              <a:ext uri="{FF2B5EF4-FFF2-40B4-BE49-F238E27FC236}">
                <a16:creationId xmlns:a16="http://schemas.microsoft.com/office/drawing/2014/main" id="{73460FF9-273C-2341-A83B-21612A1CBC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50538" y="2079625"/>
            <a:ext cx="0" cy="33385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65" name="Text Box 7">
            <a:extLst>
              <a:ext uri="{FF2B5EF4-FFF2-40B4-BE49-F238E27FC236}">
                <a16:creationId xmlns:a16="http://schemas.microsoft.com/office/drawing/2014/main" id="{ED919692-31A8-054F-9C95-2A52F2A13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21675" y="1735138"/>
            <a:ext cx="8286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sender</a:t>
            </a:r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9D11CDA0-1D11-3047-9C1E-3B00DB6D2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00" y="1744663"/>
            <a:ext cx="9144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receiver</a:t>
            </a:r>
          </a:p>
        </p:txBody>
      </p:sp>
      <p:grpSp>
        <p:nvGrpSpPr>
          <p:cNvPr id="67" name="Group 23">
            <a:extLst>
              <a:ext uri="{FF2B5EF4-FFF2-40B4-BE49-F238E27FC236}">
                <a16:creationId xmlns:a16="http://schemas.microsoft.com/office/drawing/2014/main" id="{DB72C6B2-5F42-674D-8FCA-0841D0870691}"/>
              </a:ext>
            </a:extLst>
          </p:cNvPr>
          <p:cNvGrpSpPr>
            <a:grpSpLocks/>
          </p:cNvGrpSpPr>
          <p:nvPr/>
        </p:nvGrpSpPr>
        <p:grpSpPr bwMode="auto">
          <a:xfrm>
            <a:off x="8035925" y="2389188"/>
            <a:ext cx="2616200" cy="1690687"/>
            <a:chOff x="3614" y="1617"/>
            <a:chExt cx="1648" cy="1065"/>
          </a:xfrm>
        </p:grpSpPr>
        <p:grpSp>
          <p:nvGrpSpPr>
            <p:cNvPr id="68" name="Group 22">
              <a:extLst>
                <a:ext uri="{FF2B5EF4-FFF2-40B4-BE49-F238E27FC236}">
                  <a16:creationId xmlns:a16="http://schemas.microsoft.com/office/drawing/2014/main" id="{DD95C74A-C16D-0B47-A0ED-FFDE08168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4" y="1617"/>
              <a:ext cx="424" cy="194"/>
              <a:chOff x="3614" y="1617"/>
              <a:chExt cx="424" cy="194"/>
            </a:xfrm>
          </p:grpSpPr>
          <p:sp>
            <p:nvSpPr>
              <p:cNvPr id="72" name="AutoShape 11">
                <a:extLst>
                  <a:ext uri="{FF2B5EF4-FFF2-40B4-BE49-F238E27FC236}">
                    <a16:creationId xmlns:a16="http://schemas.microsoft.com/office/drawing/2014/main" id="{D9BC3A4E-3207-B048-A31E-196D97B69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620"/>
                <a:ext cx="54" cy="162"/>
              </a:xfrm>
              <a:prstGeom prst="leftBrace">
                <a:avLst>
                  <a:gd name="adj1" fmla="val 25000"/>
                  <a:gd name="adj2" fmla="val 50000"/>
                </a:avLst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3" name="Text Box 12">
                <a:extLst>
                  <a:ext uri="{FF2B5EF4-FFF2-40B4-BE49-F238E27FC236}">
                    <a16:creationId xmlns:a16="http://schemas.microsoft.com/office/drawing/2014/main" id="{F79FF5B8-A321-E743-B75F-A96DCDF80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14" y="1617"/>
                <a:ext cx="374" cy="19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DIFS</a:t>
                </a:r>
              </a:p>
            </p:txBody>
          </p:sp>
        </p:grpSp>
        <p:grpSp>
          <p:nvGrpSpPr>
            <p:cNvPr id="69" name="Group 20">
              <a:extLst>
                <a:ext uri="{FF2B5EF4-FFF2-40B4-BE49-F238E27FC236}">
                  <a16:creationId xmlns:a16="http://schemas.microsoft.com/office/drawing/2014/main" id="{11B7C547-387E-4B43-9647-F39A2BBF5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0" y="1782"/>
              <a:ext cx="1212" cy="900"/>
              <a:chOff x="4050" y="1782"/>
              <a:chExt cx="1212" cy="900"/>
            </a:xfrm>
          </p:grpSpPr>
          <p:sp>
            <p:nvSpPr>
              <p:cNvPr id="70" name="Freeform 13">
                <a:extLst>
                  <a:ext uri="{FF2B5EF4-FFF2-40B4-BE49-F238E27FC236}">
                    <a16:creationId xmlns:a16="http://schemas.microsoft.com/office/drawing/2014/main" id="{4D50A1EF-833D-AE4E-A262-4DC95573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82"/>
                <a:ext cx="1212" cy="900"/>
              </a:xfrm>
              <a:custGeom>
                <a:avLst/>
                <a:gdLst>
                  <a:gd name="T0" fmla="*/ 6 w 1212"/>
                  <a:gd name="T1" fmla="*/ 0 h 900"/>
                  <a:gd name="T2" fmla="*/ 1212 w 1212"/>
                  <a:gd name="T3" fmla="*/ 228 h 900"/>
                  <a:gd name="T4" fmla="*/ 1212 w 1212"/>
                  <a:gd name="T5" fmla="*/ 900 h 900"/>
                  <a:gd name="T6" fmla="*/ 0 w 1212"/>
                  <a:gd name="T7" fmla="*/ 660 h 900"/>
                  <a:gd name="T8" fmla="*/ 6 w 1212"/>
                  <a:gd name="T9" fmla="*/ 0 h 9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900">
                    <a:moveTo>
                      <a:pt x="6" y="0"/>
                    </a:moveTo>
                    <a:lnTo>
                      <a:pt x="1212" y="228"/>
                    </a:lnTo>
                    <a:lnTo>
                      <a:pt x="1212" y="900"/>
                    </a:lnTo>
                    <a:lnTo>
                      <a:pt x="0" y="66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CC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71" name="Text Box 18">
                <a:extLst>
                  <a:ext uri="{FF2B5EF4-FFF2-40B4-BE49-F238E27FC236}">
                    <a16:creationId xmlns:a16="http://schemas.microsoft.com/office/drawing/2014/main" id="{77E61552-4FF0-FB44-8642-9FAF013E8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4" y="2108"/>
                <a:ext cx="399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data</a:t>
                </a:r>
              </a:p>
            </p:txBody>
          </p:sp>
        </p:grpSp>
      </p:grpSp>
      <p:grpSp>
        <p:nvGrpSpPr>
          <p:cNvPr id="74" name="Group 24">
            <a:extLst>
              <a:ext uri="{FF2B5EF4-FFF2-40B4-BE49-F238E27FC236}">
                <a16:creationId xmlns:a16="http://schemas.microsoft.com/office/drawing/2014/main" id="{F39FAC8C-CE88-F844-B77D-4E73F96D7AA0}"/>
              </a:ext>
            </a:extLst>
          </p:cNvPr>
          <p:cNvGrpSpPr>
            <a:grpSpLocks/>
          </p:cNvGrpSpPr>
          <p:nvPr/>
        </p:nvGrpSpPr>
        <p:grpSpPr bwMode="auto">
          <a:xfrm>
            <a:off x="8718550" y="4089400"/>
            <a:ext cx="2511425" cy="923925"/>
            <a:chOff x="4044" y="2688"/>
            <a:chExt cx="1582" cy="582"/>
          </a:xfrm>
        </p:grpSpPr>
        <p:sp>
          <p:nvSpPr>
            <p:cNvPr id="75" name="Text Box 14">
              <a:extLst>
                <a:ext uri="{FF2B5EF4-FFF2-40B4-BE49-F238E27FC236}">
                  <a16:creationId xmlns:a16="http://schemas.microsoft.com/office/drawing/2014/main" id="{121CEDFD-A8A3-3C4E-85EF-92C0E6F78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8" y="2697"/>
              <a:ext cx="368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SIFS</a:t>
              </a:r>
            </a:p>
          </p:txBody>
        </p:sp>
        <p:sp>
          <p:nvSpPr>
            <p:cNvPr id="76" name="AutoShape 15">
              <a:extLst>
                <a:ext uri="{FF2B5EF4-FFF2-40B4-BE49-F238E27FC236}">
                  <a16:creationId xmlns:a16="http://schemas.microsoft.com/office/drawing/2014/main" id="{E6E8F24A-63B2-EF45-AC8E-09F08CD033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62" y="2688"/>
              <a:ext cx="54" cy="162"/>
            </a:xfrm>
            <a:prstGeom prst="leftBrace">
              <a:avLst>
                <a:gd name="adj1" fmla="val 25000"/>
                <a:gd name="adj2" fmla="val 50000"/>
              </a:avLst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77" name="Group 21">
              <a:extLst>
                <a:ext uri="{FF2B5EF4-FFF2-40B4-BE49-F238E27FC236}">
                  <a16:creationId xmlns:a16="http://schemas.microsoft.com/office/drawing/2014/main" id="{22A21D51-0387-824E-9A0B-5EA74DE9E4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4" y="2856"/>
              <a:ext cx="1212" cy="414"/>
              <a:chOff x="4044" y="2856"/>
              <a:chExt cx="1212" cy="414"/>
            </a:xfrm>
          </p:grpSpPr>
          <p:sp>
            <p:nvSpPr>
              <p:cNvPr id="78" name="Freeform 17">
                <a:extLst>
                  <a:ext uri="{FF2B5EF4-FFF2-40B4-BE49-F238E27FC236}">
                    <a16:creationId xmlns:a16="http://schemas.microsoft.com/office/drawing/2014/main" id="{7FAC184E-6A68-7746-9D42-6F57DF8E2C1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044" y="2856"/>
                <a:ext cx="1212" cy="414"/>
              </a:xfrm>
              <a:custGeom>
                <a:avLst/>
                <a:gdLst>
                  <a:gd name="T0" fmla="*/ 0 w 1212"/>
                  <a:gd name="T1" fmla="*/ 0 h 414"/>
                  <a:gd name="T2" fmla="*/ 1212 w 1212"/>
                  <a:gd name="T3" fmla="*/ 246 h 414"/>
                  <a:gd name="T4" fmla="*/ 1212 w 1212"/>
                  <a:gd name="T5" fmla="*/ 414 h 414"/>
                  <a:gd name="T6" fmla="*/ 6 w 1212"/>
                  <a:gd name="T7" fmla="*/ 174 h 414"/>
                  <a:gd name="T8" fmla="*/ 0 w 1212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2" h="414">
                    <a:moveTo>
                      <a:pt x="0" y="0"/>
                    </a:moveTo>
                    <a:lnTo>
                      <a:pt x="1212" y="246"/>
                    </a:lnTo>
                    <a:lnTo>
                      <a:pt x="1212" y="414"/>
                    </a:lnTo>
                    <a:lnTo>
                      <a:pt x="6" y="1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79" name="Text Box 19">
                <a:extLst>
                  <a:ext uri="{FF2B5EF4-FFF2-40B4-BE49-F238E27FC236}">
                    <a16:creationId xmlns:a16="http://schemas.microsoft.com/office/drawing/2014/main" id="{9873A3A6-6621-884E-A2FD-7CEFD2BCF7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36" y="2954"/>
                <a:ext cx="415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omic Sans MS" charset="0"/>
                    <a:ea typeface="ＭＳ Ｐゴシック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rPr>
                  <a:t>ACK</a:t>
                </a:r>
              </a:p>
            </p:txBody>
          </p:sp>
        </p:grpSp>
      </p:grpSp>
      <p:sp>
        <p:nvSpPr>
          <p:cNvPr id="80" name="Rectangle 3">
            <a:extLst>
              <a:ext uri="{FF2B5EF4-FFF2-40B4-BE49-F238E27FC236}">
                <a16:creationId xmlns:a16="http://schemas.microsoft.com/office/drawing/2014/main" id="{6F028A54-FC92-ED46-A0E0-E6240E00B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45370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1776"/>
              </a:spcBef>
              <a:spcAft>
                <a:spcPts val="60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802.11 receiver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frame received OK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 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return ACK after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SIFS 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(ACK needed due to hidden terminal problem)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Arial" charset="0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EE65452D-F042-8F4E-9B73-3034C5D8F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0" y="2581275"/>
            <a:ext cx="6686550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2 if sense channel busy then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 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start random backoff time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timer counts down while channel idle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transmit when timer expires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if no ACK, increase random backoff interval, repeat 2</a:t>
            </a:r>
          </a:p>
        </p:txBody>
      </p:sp>
    </p:spTree>
    <p:extLst>
      <p:ext uri="{BB962C8B-B14F-4D97-AF65-F5344CB8AC3E}">
        <p14:creationId xmlns:p14="http://schemas.microsoft.com/office/powerpoint/2010/main" val="1231380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2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Collision Avoidance: RTS-CTS exchange</a:t>
            </a:r>
            <a:endParaRPr lang="en-US" dirty="0">
              <a:latin typeface="+mn-lt"/>
            </a:endParaRPr>
          </a:p>
        </p:txBody>
      </p:sp>
      <p:sp>
        <p:nvSpPr>
          <p:cNvPr id="49" name="Text Box 15">
            <a:extLst>
              <a:ext uri="{FF2B5EF4-FFF2-40B4-BE49-F238E27FC236}">
                <a16:creationId xmlns:a16="http://schemas.microsoft.com/office/drawing/2014/main" id="{B57108CC-F94A-0647-A61D-117249C9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3014" y="1476955"/>
            <a:ext cx="49212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AP</a:t>
            </a:r>
          </a:p>
        </p:txBody>
      </p:sp>
      <p:sp>
        <p:nvSpPr>
          <p:cNvPr id="50" name="Text Box 41">
            <a:extLst>
              <a:ext uri="{FF2B5EF4-FFF2-40B4-BE49-F238E27FC236}">
                <a16:creationId xmlns:a16="http://schemas.microsoft.com/office/drawing/2014/main" id="{1300CE18-0CEB-194F-B49C-E69348D45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9026" y="1326143"/>
            <a:ext cx="350838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A</a:t>
            </a:r>
          </a:p>
        </p:txBody>
      </p:sp>
      <p:sp>
        <p:nvSpPr>
          <p:cNvPr id="51" name="Text Box 42">
            <a:extLst>
              <a:ext uri="{FF2B5EF4-FFF2-40B4-BE49-F238E27FC236}">
                <a16:creationId xmlns:a16="http://schemas.microsoft.com/office/drawing/2014/main" id="{C15B4151-D54F-2E43-A559-187F3D2B8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6551" y="1324555"/>
            <a:ext cx="338138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</a:t>
            </a:r>
          </a:p>
        </p:txBody>
      </p:sp>
      <p:sp>
        <p:nvSpPr>
          <p:cNvPr id="54" name="Line 44">
            <a:extLst>
              <a:ext uri="{FF2B5EF4-FFF2-40B4-BE49-F238E27FC236}">
                <a16:creationId xmlns:a16="http://schemas.microsoft.com/office/drawing/2014/main" id="{B0A88798-8C51-824C-BB8B-592E5F75F39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40289" y="1811918"/>
            <a:ext cx="7835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55" name="Group 70">
            <a:extLst>
              <a:ext uri="{FF2B5EF4-FFF2-40B4-BE49-F238E27FC236}">
                <a16:creationId xmlns:a16="http://schemas.microsoft.com/office/drawing/2014/main" id="{B5C9B155-B7CB-1B4C-A43D-E669314D7D9A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1978605"/>
            <a:ext cx="6553199" cy="817563"/>
            <a:chOff x="1128" y="1194"/>
            <a:chExt cx="4128" cy="515"/>
          </a:xfrm>
        </p:grpSpPr>
        <p:grpSp>
          <p:nvGrpSpPr>
            <p:cNvPr id="56" name="Group 9">
              <a:extLst>
                <a:ext uri="{FF2B5EF4-FFF2-40B4-BE49-F238E27FC236}">
                  <a16:creationId xmlns:a16="http://schemas.microsoft.com/office/drawing/2014/main" id="{72C745EB-2518-4F4A-A88F-39EDB9D92E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8" y="1194"/>
              <a:ext cx="4128" cy="515"/>
              <a:chOff x="587" y="1184"/>
              <a:chExt cx="4128" cy="515"/>
            </a:xfrm>
          </p:grpSpPr>
          <p:sp>
            <p:nvSpPr>
              <p:cNvPr id="59" name="Freeform 7">
                <a:extLst>
                  <a:ext uri="{FF2B5EF4-FFF2-40B4-BE49-F238E27FC236}">
                    <a16:creationId xmlns:a16="http://schemas.microsoft.com/office/drawing/2014/main" id="{E1649A62-E270-D04F-9E7D-3B8C12D2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1238"/>
                <a:ext cx="4121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60" name="Freeform 8">
                <a:extLst>
                  <a:ext uri="{FF2B5EF4-FFF2-40B4-BE49-F238E27FC236}">
                    <a16:creationId xmlns:a16="http://schemas.microsoft.com/office/drawing/2014/main" id="{1A155B4B-DC60-DB4E-A3D9-598BEE4423F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87" y="1184"/>
                <a:ext cx="4128" cy="461"/>
              </a:xfrm>
              <a:custGeom>
                <a:avLst/>
                <a:gdLst>
                  <a:gd name="T0" fmla="*/ 1 w 2996"/>
                  <a:gd name="T1" fmla="*/ 0 h 461"/>
                  <a:gd name="T2" fmla="*/ 9668 w 2996"/>
                  <a:gd name="T3" fmla="*/ 298 h 461"/>
                  <a:gd name="T4" fmla="*/ 9668 w 2996"/>
                  <a:gd name="T5" fmla="*/ 461 h 461"/>
                  <a:gd name="T6" fmla="*/ 0 w 2996"/>
                  <a:gd name="T7" fmla="*/ 160 h 461"/>
                  <a:gd name="T8" fmla="*/ 1 w 2996"/>
                  <a:gd name="T9" fmla="*/ 0 h 4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6" h="461">
                    <a:moveTo>
                      <a:pt x="1" y="0"/>
                    </a:moveTo>
                    <a:lnTo>
                      <a:pt x="2996" y="298"/>
                    </a:lnTo>
                    <a:lnTo>
                      <a:pt x="2996" y="461"/>
                    </a:lnTo>
                    <a:lnTo>
                      <a:pt x="0" y="160"/>
                    </a:lnTo>
                    <a:lnTo>
                      <a:pt x="1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99000">
                    <a:schemeClr val="accent5">
                      <a:lumMod val="20000"/>
                      <a:lumOff val="80000"/>
                    </a:schemeClr>
                  </a:gs>
                </a:gsLst>
                <a:lin ang="0" scaled="0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57" name="Text Box 51">
              <a:extLst>
                <a:ext uri="{FF2B5EF4-FFF2-40B4-BE49-F238E27FC236}">
                  <a16:creationId xmlns:a16="http://schemas.microsoft.com/office/drawing/2014/main" id="{18042E5E-B8DC-1E40-8C20-81D21EB6E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44" y="1279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5887FEFC-6004-8742-A9EA-B9D54A2D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245820">
              <a:off x="4490" y="1196"/>
              <a:ext cx="60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RTS(B)</a:t>
              </a:r>
            </a:p>
          </p:txBody>
        </p:sp>
      </p:grpSp>
      <p:grpSp>
        <p:nvGrpSpPr>
          <p:cNvPr id="61" name="Group 68">
            <a:extLst>
              <a:ext uri="{FF2B5EF4-FFF2-40B4-BE49-F238E27FC236}">
                <a16:creationId xmlns:a16="http://schemas.microsoft.com/office/drawing/2014/main" id="{98848F57-B443-D64E-A40E-7A9F1DA9DBED}"/>
              </a:ext>
            </a:extLst>
          </p:cNvPr>
          <p:cNvGrpSpPr>
            <a:grpSpLocks/>
          </p:cNvGrpSpPr>
          <p:nvPr/>
        </p:nvGrpSpPr>
        <p:grpSpPr bwMode="auto">
          <a:xfrm>
            <a:off x="2395976" y="2777118"/>
            <a:ext cx="6486526" cy="1174750"/>
            <a:chOff x="1134" y="1697"/>
            <a:chExt cx="4086" cy="740"/>
          </a:xfrm>
        </p:grpSpPr>
        <p:sp>
          <p:nvSpPr>
            <p:cNvPr id="62" name="Freeform 48">
              <a:extLst>
                <a:ext uri="{FF2B5EF4-FFF2-40B4-BE49-F238E27FC236}">
                  <a16:creationId xmlns:a16="http://schemas.microsoft.com/office/drawing/2014/main" id="{F802FF6E-2848-2A4C-BB8D-931A8FD81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97"/>
              <a:ext cx="3642" cy="461"/>
            </a:xfrm>
            <a:custGeom>
              <a:avLst/>
              <a:gdLst>
                <a:gd name="T0" fmla="*/ 1 w 2996"/>
                <a:gd name="T1" fmla="*/ 0 h 461"/>
                <a:gd name="T2" fmla="*/ 9668 w 2996"/>
                <a:gd name="T3" fmla="*/ 298 h 461"/>
                <a:gd name="T4" fmla="*/ 9668 w 2996"/>
                <a:gd name="T5" fmla="*/ 461 h 461"/>
                <a:gd name="T6" fmla="*/ 0 w 2996"/>
                <a:gd name="T7" fmla="*/ 160 h 461"/>
                <a:gd name="T8" fmla="*/ 1 w 2996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6" h="461">
                  <a:moveTo>
                    <a:pt x="1" y="0"/>
                  </a:moveTo>
                  <a:lnTo>
                    <a:pt x="2996" y="298"/>
                  </a:lnTo>
                  <a:lnTo>
                    <a:pt x="2996" y="461"/>
                  </a:lnTo>
                  <a:lnTo>
                    <a:pt x="0" y="160"/>
                  </a:lnTo>
                  <a:lnTo>
                    <a:pt x="1" y="0"/>
                  </a:lnTo>
                  <a:close/>
                </a:path>
              </a:pathLst>
            </a:custGeom>
            <a:gradFill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99000">
                  <a:schemeClr val="accent5">
                    <a:lumMod val="20000"/>
                    <a:lumOff val="80000"/>
                  </a:scheme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3" name="Text Box 54">
              <a:extLst>
                <a:ext uri="{FF2B5EF4-FFF2-40B4-BE49-F238E27FC236}">
                  <a16:creationId xmlns:a16="http://schemas.microsoft.com/office/drawing/2014/main" id="{209499D7-0BB1-E244-8335-0B09C2146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56404">
              <a:off x="1551" y="1738"/>
              <a:ext cx="6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RTS(A)</a:t>
              </a:r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29BE5B68-7534-AE42-894F-FC6E6CB25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082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3B1968BC-1529-3D4A-962E-D401C6E5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082"/>
              <a:ext cx="1831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0">
                  <a:srgbClr val="E4DBF3"/>
                </a:gs>
                <a:gs pos="100000">
                  <a:srgbClr val="CDBDE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C0C2C1BA-91FF-224E-A246-0B05B174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584" y="215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  <p:sp>
          <p:nvSpPr>
            <p:cNvPr id="67" name="Text Box 59">
              <a:extLst>
                <a:ext uri="{FF2B5EF4-FFF2-40B4-BE49-F238E27FC236}">
                  <a16:creationId xmlns:a16="http://schemas.microsoft.com/office/drawing/2014/main" id="{EB9E4AF6-51F3-ED4F-B073-A7D914972F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16" y="2147"/>
              <a:ext cx="6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CTS(A)</a:t>
              </a:r>
            </a:p>
          </p:txBody>
        </p:sp>
      </p:grpSp>
      <p:grpSp>
        <p:nvGrpSpPr>
          <p:cNvPr id="68" name="Group 69">
            <a:extLst>
              <a:ext uri="{FF2B5EF4-FFF2-40B4-BE49-F238E27FC236}">
                <a16:creationId xmlns:a16="http://schemas.microsoft.com/office/drawing/2014/main" id="{C9129164-32D4-5B48-854B-478611C1D69B}"/>
              </a:ext>
            </a:extLst>
          </p:cNvPr>
          <p:cNvGrpSpPr>
            <a:grpSpLocks/>
          </p:cNvGrpSpPr>
          <p:nvPr/>
        </p:nvGrpSpPr>
        <p:grpSpPr bwMode="auto">
          <a:xfrm>
            <a:off x="2386451" y="4039180"/>
            <a:ext cx="6553201" cy="2174875"/>
            <a:chOff x="1128" y="2492"/>
            <a:chExt cx="4128" cy="1370"/>
          </a:xfrm>
        </p:grpSpPr>
        <p:sp>
          <p:nvSpPr>
            <p:cNvPr id="69" name="Freeform 60">
              <a:extLst>
                <a:ext uri="{FF2B5EF4-FFF2-40B4-BE49-F238E27FC236}">
                  <a16:creationId xmlns:a16="http://schemas.microsoft.com/office/drawing/2014/main" id="{61752D4D-8298-AD4B-B9D2-D2DED1E2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492"/>
              <a:ext cx="4128" cy="1134"/>
            </a:xfrm>
            <a:custGeom>
              <a:avLst/>
              <a:gdLst>
                <a:gd name="T0" fmla="*/ 0 w 3652"/>
                <a:gd name="T1" fmla="*/ 0 h 1134"/>
                <a:gd name="T2" fmla="*/ 3652 w 3652"/>
                <a:gd name="T3" fmla="*/ 318 h 1134"/>
                <a:gd name="T4" fmla="*/ 3652 w 3652"/>
                <a:gd name="T5" fmla="*/ 1134 h 1134"/>
                <a:gd name="T6" fmla="*/ 1 w 3652"/>
                <a:gd name="T7" fmla="*/ 787 h 1134"/>
                <a:gd name="T8" fmla="*/ 0 w 3652"/>
                <a:gd name="T9" fmla="*/ 0 h 1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2" h="1134">
                  <a:moveTo>
                    <a:pt x="0" y="0"/>
                  </a:moveTo>
                  <a:lnTo>
                    <a:pt x="3652" y="318"/>
                  </a:lnTo>
                  <a:lnTo>
                    <a:pt x="3652" y="1134"/>
                  </a:lnTo>
                  <a:lnTo>
                    <a:pt x="1" y="787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100000">
                  <a:srgbClr val="9BE6CC"/>
                </a:gs>
                <a:gs pos="0">
                  <a:srgbClr val="37CC99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0" name="Text Box 61">
              <a:extLst>
                <a:ext uri="{FF2B5EF4-FFF2-40B4-BE49-F238E27FC236}">
                  <a16:creationId xmlns:a16="http://schemas.microsoft.com/office/drawing/2014/main" id="{1C858E66-F881-2349-9632-3938A5573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4" y="2814"/>
              <a:ext cx="113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DATA (A)</a:t>
              </a:r>
            </a:p>
          </p:txBody>
        </p:sp>
        <p:sp>
          <p:nvSpPr>
            <p:cNvPr id="71" name="Freeform 62">
              <a:extLst>
                <a:ext uri="{FF2B5EF4-FFF2-40B4-BE49-F238E27FC236}">
                  <a16:creationId xmlns:a16="http://schemas.microsoft.com/office/drawing/2014/main" id="{835BC1D8-E6BA-1941-80A9-2C5FA5DB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3507"/>
              <a:ext cx="2260" cy="355"/>
            </a:xfrm>
            <a:custGeom>
              <a:avLst/>
              <a:gdLst>
                <a:gd name="T0" fmla="*/ 0 w 2260"/>
                <a:gd name="T1" fmla="*/ 0 h 355"/>
                <a:gd name="T2" fmla="*/ 2260 w 2260"/>
                <a:gd name="T3" fmla="*/ 186 h 355"/>
                <a:gd name="T4" fmla="*/ 2260 w 2260"/>
                <a:gd name="T5" fmla="*/ 355 h 355"/>
                <a:gd name="T6" fmla="*/ 0 w 2260"/>
                <a:gd name="T7" fmla="*/ 151 h 355"/>
                <a:gd name="T8" fmla="*/ 0 w 2260"/>
                <a:gd name="T9" fmla="*/ 0 h 3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60" h="355">
                  <a:moveTo>
                    <a:pt x="0" y="0"/>
                  </a:moveTo>
                  <a:lnTo>
                    <a:pt x="2260" y="186"/>
                  </a:lnTo>
                  <a:lnTo>
                    <a:pt x="2260" y="3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2" name="Freeform 63">
              <a:extLst>
                <a:ext uri="{FF2B5EF4-FFF2-40B4-BE49-F238E27FC236}">
                  <a16:creationId xmlns:a16="http://schemas.microsoft.com/office/drawing/2014/main" id="{930C8B83-C511-364F-B285-9B194E178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508"/>
              <a:ext cx="1843" cy="347"/>
            </a:xfrm>
            <a:custGeom>
              <a:avLst/>
              <a:gdLst>
                <a:gd name="T0" fmla="*/ 1860 w 1860"/>
                <a:gd name="T1" fmla="*/ 0 h 347"/>
                <a:gd name="T2" fmla="*/ 0 w 1860"/>
                <a:gd name="T3" fmla="*/ 179 h 347"/>
                <a:gd name="T4" fmla="*/ 0 w 1860"/>
                <a:gd name="T5" fmla="*/ 347 h 347"/>
                <a:gd name="T6" fmla="*/ 1860 w 1860"/>
                <a:gd name="T7" fmla="*/ 151 h 347"/>
                <a:gd name="T8" fmla="*/ 1860 w 186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0" h="347">
                  <a:moveTo>
                    <a:pt x="1860" y="0"/>
                  </a:moveTo>
                  <a:lnTo>
                    <a:pt x="0" y="179"/>
                  </a:lnTo>
                  <a:lnTo>
                    <a:pt x="0" y="347"/>
                  </a:lnTo>
                  <a:lnTo>
                    <a:pt x="1860" y="151"/>
                  </a:lnTo>
                  <a:lnTo>
                    <a:pt x="1860" y="0"/>
                  </a:lnTo>
                  <a:close/>
                </a:path>
              </a:pathLst>
            </a:custGeom>
            <a:gradFill>
              <a:gsLst>
                <a:gs pos="100000">
                  <a:srgbClr val="EAE3F5"/>
                </a:gs>
                <a:gs pos="0">
                  <a:srgbClr val="CDBDE8"/>
                </a:gs>
              </a:gsLst>
              <a:lin ang="10800000" scaled="0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3" name="Text Box 64">
              <a:extLst>
                <a:ext uri="{FF2B5EF4-FFF2-40B4-BE49-F238E27FC236}">
                  <a16:creationId xmlns:a16="http://schemas.microsoft.com/office/drawing/2014/main" id="{80925179-49BC-2349-8992-75BB30FCD5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79204">
              <a:off x="1600" y="358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  <p:sp>
          <p:nvSpPr>
            <p:cNvPr id="74" name="Text Box 65">
              <a:extLst>
                <a:ext uri="{FF2B5EF4-FFF2-40B4-BE49-F238E27FC236}">
                  <a16:creationId xmlns:a16="http://schemas.microsoft.com/office/drawing/2014/main" id="{E7403CA7-E600-0C4C-A60D-9BA8AB297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76164">
              <a:off x="3832" y="3572"/>
              <a:ext cx="60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ACK(A)</a:t>
              </a:r>
            </a:p>
          </p:txBody>
        </p:sp>
      </p:grpSp>
      <p:grpSp>
        <p:nvGrpSpPr>
          <p:cNvPr id="75" name="Group 66">
            <a:extLst>
              <a:ext uri="{FF2B5EF4-FFF2-40B4-BE49-F238E27FC236}">
                <a16:creationId xmlns:a16="http://schemas.microsoft.com/office/drawing/2014/main" id="{F05D0514-260E-1E43-8388-78F33D7F0C1D}"/>
              </a:ext>
            </a:extLst>
          </p:cNvPr>
          <p:cNvGrpSpPr>
            <a:grpSpLocks/>
          </p:cNvGrpSpPr>
          <p:nvPr/>
        </p:nvGrpSpPr>
        <p:grpSpPr bwMode="auto">
          <a:xfrm>
            <a:off x="5013764" y="2129418"/>
            <a:ext cx="3109912" cy="715962"/>
            <a:chOff x="2596" y="1330"/>
            <a:chExt cx="1959" cy="451"/>
          </a:xfrm>
        </p:grpSpPr>
        <p:sp>
          <p:nvSpPr>
            <p:cNvPr id="76" name="AutoShape 10">
              <a:extLst>
                <a:ext uri="{FF2B5EF4-FFF2-40B4-BE49-F238E27FC236}">
                  <a16:creationId xmlns:a16="http://schemas.microsoft.com/office/drawing/2014/main" id="{832EF9D7-69BC-5545-AB6F-734341503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330"/>
              <a:ext cx="683" cy="293"/>
            </a:xfrm>
            <a:prstGeom prst="irregularSeal1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77" name="Text Box 11">
              <a:extLst>
                <a:ext uri="{FF2B5EF4-FFF2-40B4-BE49-F238E27FC236}">
                  <a16:creationId xmlns:a16="http://schemas.microsoft.com/office/drawing/2014/main" id="{575A100D-49B2-0D44-9324-89E1FB018D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8" y="1550"/>
              <a:ext cx="177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reservation collision</a:t>
              </a: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3BF24F12-CE7B-D443-8C15-F591194A251A}"/>
              </a:ext>
            </a:extLst>
          </p:cNvPr>
          <p:cNvGrpSpPr>
            <a:grpSpLocks/>
          </p:cNvGrpSpPr>
          <p:nvPr/>
        </p:nvGrpSpPr>
        <p:grpSpPr bwMode="auto">
          <a:xfrm>
            <a:off x="8939651" y="3755018"/>
            <a:ext cx="711200" cy="2548800"/>
            <a:chOff x="8205350" y="3671888"/>
            <a:chExt cx="711200" cy="2548800"/>
          </a:xfrm>
        </p:grpSpPr>
        <p:sp>
          <p:nvSpPr>
            <p:cNvPr id="79" name="Line 71">
              <a:extLst>
                <a:ext uri="{FF2B5EF4-FFF2-40B4-BE49-F238E27FC236}">
                  <a16:creationId xmlns:a16="http://schemas.microsoft.com/office/drawing/2014/main" id="{8861D341-8C8D-1748-B284-6F9756322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28038" y="3671888"/>
              <a:ext cx="0" cy="254880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0" name="Text Box 72">
              <a:extLst>
                <a:ext uri="{FF2B5EF4-FFF2-40B4-BE49-F238E27FC236}">
                  <a16:creationId xmlns:a16="http://schemas.microsoft.com/office/drawing/2014/main" id="{36ECAC2C-38BD-2145-8811-D01C7C88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5350" y="4689475"/>
              <a:ext cx="711200" cy="3698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defer</a:t>
              </a:r>
            </a:p>
          </p:txBody>
        </p:sp>
      </p:grpSp>
      <p:grpSp>
        <p:nvGrpSpPr>
          <p:cNvPr id="81" name="Group 361">
            <a:extLst>
              <a:ext uri="{FF2B5EF4-FFF2-40B4-BE49-F238E27FC236}">
                <a16:creationId xmlns:a16="http://schemas.microsoft.com/office/drawing/2014/main" id="{DC6E86CC-64EA-0E4F-A3DA-0C7FF44F1C9F}"/>
              </a:ext>
            </a:extLst>
          </p:cNvPr>
          <p:cNvGrpSpPr>
            <a:grpSpLocks/>
          </p:cNvGrpSpPr>
          <p:nvPr/>
        </p:nvGrpSpPr>
        <p:grpSpPr bwMode="auto">
          <a:xfrm>
            <a:off x="4923276" y="1200730"/>
            <a:ext cx="650875" cy="561975"/>
            <a:chOff x="2967" y="478"/>
            <a:chExt cx="788" cy="625"/>
          </a:xfrm>
        </p:grpSpPr>
        <p:pic>
          <p:nvPicPr>
            <p:cNvPr id="82" name="Picture 358" descr="access_point_stylized_small">
              <a:extLst>
                <a:ext uri="{FF2B5EF4-FFF2-40B4-BE49-F238E27FC236}">
                  <a16:creationId xmlns:a16="http://schemas.microsoft.com/office/drawing/2014/main" id="{ACF5FCAA-0076-D945-A436-4B3616F2A6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360" descr="antenna_radiation_stylized">
              <a:extLst>
                <a:ext uri="{FF2B5EF4-FFF2-40B4-BE49-F238E27FC236}">
                  <a16:creationId xmlns:a16="http://schemas.microsoft.com/office/drawing/2014/main" id="{F33EA2B5-9337-7F4E-AA4E-DD2845CBD7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356">
            <a:extLst>
              <a:ext uri="{FF2B5EF4-FFF2-40B4-BE49-F238E27FC236}">
                <a16:creationId xmlns:a16="http://schemas.microsoft.com/office/drawing/2014/main" id="{11578272-6776-B94A-AAF0-9F563045AD45}"/>
              </a:ext>
            </a:extLst>
          </p:cNvPr>
          <p:cNvGrpSpPr>
            <a:grpSpLocks/>
          </p:cNvGrpSpPr>
          <p:nvPr/>
        </p:nvGrpSpPr>
        <p:grpSpPr bwMode="auto">
          <a:xfrm>
            <a:off x="2110226" y="1140405"/>
            <a:ext cx="609600" cy="598488"/>
            <a:chOff x="313" y="1497"/>
            <a:chExt cx="1152" cy="1014"/>
          </a:xfrm>
        </p:grpSpPr>
        <p:pic>
          <p:nvPicPr>
            <p:cNvPr id="85" name="Picture 354" descr="laptop_stylized_small">
              <a:extLst>
                <a:ext uri="{FF2B5EF4-FFF2-40B4-BE49-F238E27FC236}">
                  <a16:creationId xmlns:a16="http://schemas.microsoft.com/office/drawing/2014/main" id="{E256E2DD-3C54-0549-A903-4CAE5BCEDA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355" descr="antenna_stylized">
              <a:extLst>
                <a:ext uri="{FF2B5EF4-FFF2-40B4-BE49-F238E27FC236}">
                  <a16:creationId xmlns:a16="http://schemas.microsoft.com/office/drawing/2014/main" id="{93764C0E-BB21-0A41-9D23-7F9259FB50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356">
            <a:extLst>
              <a:ext uri="{FF2B5EF4-FFF2-40B4-BE49-F238E27FC236}">
                <a16:creationId xmlns:a16="http://schemas.microsoft.com/office/drawing/2014/main" id="{62EC1392-7192-674C-9F39-338C35E2F689}"/>
              </a:ext>
            </a:extLst>
          </p:cNvPr>
          <p:cNvGrpSpPr>
            <a:grpSpLocks/>
          </p:cNvGrpSpPr>
          <p:nvPr/>
        </p:nvGrpSpPr>
        <p:grpSpPr bwMode="auto">
          <a:xfrm>
            <a:off x="8561826" y="1170568"/>
            <a:ext cx="609600" cy="598487"/>
            <a:chOff x="313" y="1497"/>
            <a:chExt cx="1152" cy="1014"/>
          </a:xfrm>
        </p:grpSpPr>
        <p:pic>
          <p:nvPicPr>
            <p:cNvPr id="88" name="Picture 354" descr="laptop_stylized_small">
              <a:extLst>
                <a:ext uri="{FF2B5EF4-FFF2-40B4-BE49-F238E27FC236}">
                  <a16:creationId xmlns:a16="http://schemas.microsoft.com/office/drawing/2014/main" id="{B6D6F070-5327-4042-9FC7-74F8D22287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355" descr="antenna_stylized">
              <a:extLst>
                <a:ext uri="{FF2B5EF4-FFF2-40B4-BE49-F238E27FC236}">
                  <a16:creationId xmlns:a16="http://schemas.microsoft.com/office/drawing/2014/main" id="{EBDBBDB2-0438-8041-89B1-F3D300C6F2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B692E6CB-15CD-2240-9932-047722556C45}"/>
              </a:ext>
            </a:extLst>
          </p:cNvPr>
          <p:cNvCxnSpPr/>
          <p:nvPr/>
        </p:nvCxnSpPr>
        <p:spPr>
          <a:xfrm>
            <a:off x="1745679" y="2008911"/>
            <a:ext cx="0" cy="3810000"/>
          </a:xfrm>
          <a:prstGeom prst="straightConnector1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Box 46">
            <a:extLst>
              <a:ext uri="{FF2B5EF4-FFF2-40B4-BE49-F238E27FC236}">
                <a16:creationId xmlns:a16="http://schemas.microsoft.com/office/drawing/2014/main" id="{F0293F4D-BED0-464C-94AF-66657377FE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1972" y="4165386"/>
            <a:ext cx="620712" cy="36988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103277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429888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4G/5G cellular networks</a:t>
            </a:r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7EE47952-3299-F34C-9371-84E782764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411" y="1491868"/>
            <a:ext cx="10275310" cy="4970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95275" marR="0" lvl="0" indent="-2952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solution for wide-area mobile Internet</a:t>
            </a:r>
          </a:p>
          <a:p>
            <a:pPr marL="295275" marR="0" lvl="0" indent="-2952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widespread deployment/use:</a:t>
            </a:r>
          </a:p>
          <a:p>
            <a:pPr marL="688975" marR="0" lvl="1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more mobile-broadband-connected devices than fixed-broadband-connected devices devices (5-1 in 2019)!</a:t>
            </a:r>
          </a:p>
          <a:p>
            <a:pPr marL="688975" marR="0" lvl="1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4G availability: 97% of time in Korea (90% in US)</a:t>
            </a:r>
          </a:p>
          <a:p>
            <a:pPr marL="295275" marR="0" lvl="0" indent="-2952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transmission rates up to 100’s Mbps</a:t>
            </a:r>
          </a:p>
          <a:p>
            <a:pPr marL="295275" marR="0" lvl="0" indent="-2952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technical standards: 3rd Generation Partnership Project (3GPP)</a:t>
            </a:r>
          </a:p>
          <a:p>
            <a:pPr marL="750888" marR="0" lvl="1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wwww.3gpp.org</a:t>
            </a:r>
          </a:p>
          <a:p>
            <a:pPr marL="750888" marR="0" lvl="1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Arial" panose="020B0604020202020204" pitchFamily="34" charset="0"/>
              <a:buChar char="•"/>
              <a:tabLst>
                <a:tab pos="746125" algn="l"/>
              </a:tabLst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4G: Long-Term Evolution (LTE)standard</a:t>
            </a: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>
                <a:tab pos="746125" algn="l"/>
              </a:tabLst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95275" marR="0" lvl="0" indent="-2952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>
                <a:tab pos="746125" algn="l"/>
              </a:tabLst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1947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462285D-1084-FF4F-8D68-79431132A5A9}"/>
              </a:ext>
            </a:extLst>
          </p:cNvPr>
          <p:cNvGrpSpPr/>
          <p:nvPr/>
        </p:nvGrpSpPr>
        <p:grpSpPr>
          <a:xfrm>
            <a:off x="4562645" y="1600694"/>
            <a:ext cx="2591924" cy="2180474"/>
            <a:chOff x="4562645" y="1600694"/>
            <a:chExt cx="2591924" cy="2180474"/>
          </a:xfrm>
        </p:grpSpPr>
        <p:sp>
          <p:nvSpPr>
            <p:cNvPr id="7" name="Hexagon 6">
              <a:extLst>
                <a:ext uri="{FF2B5EF4-FFF2-40B4-BE49-F238E27FC236}">
                  <a16:creationId xmlns:a16="http://schemas.microsoft.com/office/drawing/2014/main" id="{08D7ADEB-DEFA-2140-A327-52FA5F1CF40F}"/>
                </a:ext>
              </a:extLst>
            </p:cNvPr>
            <p:cNvSpPr/>
            <p:nvPr/>
          </p:nvSpPr>
          <p:spPr>
            <a:xfrm>
              <a:off x="4757358" y="1791732"/>
              <a:ext cx="2397211" cy="1989436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C256A69-C2D1-A543-B030-86DD682F9AB5}"/>
                </a:ext>
              </a:extLst>
            </p:cNvPr>
            <p:cNvSpPr txBox="1"/>
            <p:nvPr/>
          </p:nvSpPr>
          <p:spPr>
            <a:xfrm>
              <a:off x="4562645" y="2549748"/>
              <a:ext cx="1589760" cy="378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Mobile device 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(</a:t>
              </a:r>
              <a:r>
                <a: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UE</a:t>
              </a: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077AB8C-4F97-9648-9E6D-13504C1E87CE}"/>
                </a:ext>
              </a:extLst>
            </p:cNvPr>
            <p:cNvSpPr txBox="1"/>
            <p:nvPr/>
          </p:nvSpPr>
          <p:spPr>
            <a:xfrm>
              <a:off x="5930492" y="2821542"/>
              <a:ext cx="944297" cy="3915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Base station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(eNode-B)  </a:t>
              </a:r>
              <a:endPara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03" name="Group 652">
              <a:extLst>
                <a:ext uri="{FF2B5EF4-FFF2-40B4-BE49-F238E27FC236}">
                  <a16:creationId xmlns:a16="http://schemas.microsoft.com/office/drawing/2014/main" id="{36CB4771-2A63-894E-AC40-FAA61C7BB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1346" y="1885219"/>
              <a:ext cx="733407" cy="660273"/>
              <a:chOff x="2751" y="1851"/>
              <a:chExt cx="462" cy="478"/>
            </a:xfrm>
          </p:grpSpPr>
          <p:pic>
            <p:nvPicPr>
              <p:cNvPr id="104" name="Picture 653" descr="iphone_stylized_small">
                <a:extLst>
                  <a:ext uri="{FF2B5EF4-FFF2-40B4-BE49-F238E27FC236}">
                    <a16:creationId xmlns:a16="http://schemas.microsoft.com/office/drawing/2014/main" id="{EA55BD15-8826-4D4B-B83C-888AAE35CCA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5" name="Picture 654" descr="antenna_radiation_stylized">
                <a:extLst>
                  <a:ext uri="{FF2B5EF4-FFF2-40B4-BE49-F238E27FC236}">
                    <a16:creationId xmlns:a16="http://schemas.microsoft.com/office/drawing/2014/main" id="{8B2359A5-E064-7B47-8F13-00DE528A46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73144F73-50B6-9948-8BAC-52C7A8795BFD}"/>
                </a:ext>
              </a:extLst>
            </p:cNvPr>
            <p:cNvGrpSpPr/>
            <p:nvPr/>
          </p:nvGrpSpPr>
          <p:grpSpPr>
            <a:xfrm>
              <a:off x="5813450" y="3333577"/>
              <a:ext cx="534987" cy="407988"/>
              <a:chOff x="7432700" y="2327293"/>
              <a:chExt cx="534987" cy="407988"/>
            </a:xfrm>
          </p:grpSpPr>
          <p:pic>
            <p:nvPicPr>
              <p:cNvPr id="107" name="Picture 1017" descr="antenna_stylized">
                <a:extLst>
                  <a:ext uri="{FF2B5EF4-FFF2-40B4-BE49-F238E27FC236}">
                    <a16:creationId xmlns:a16="http://schemas.microsoft.com/office/drawing/2014/main" id="{C8C7C570-DDF6-904D-A61F-E4DD57673B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" name="Picture 1018" descr="laptop_keyboard">
                <a:extLst>
                  <a:ext uri="{FF2B5EF4-FFF2-40B4-BE49-F238E27FC236}">
                    <a16:creationId xmlns:a16="http://schemas.microsoft.com/office/drawing/2014/main" id="{B68D8E89-FD90-264C-B364-7B39BB1340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9" name="Freeform 1019">
                <a:extLst>
                  <a:ext uri="{FF2B5EF4-FFF2-40B4-BE49-F238E27FC236}">
                    <a16:creationId xmlns:a16="http://schemas.microsoft.com/office/drawing/2014/main" id="{380CFADB-76D0-FA4D-90BB-A26DBEB60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10" name="Picture 1020" descr="screen">
                <a:extLst>
                  <a:ext uri="{FF2B5EF4-FFF2-40B4-BE49-F238E27FC236}">
                    <a16:creationId xmlns:a16="http://schemas.microsoft.com/office/drawing/2014/main" id="{A237643D-DD8F-FB44-8E56-4D45DBE012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1" name="Freeform 1021">
                <a:extLst>
                  <a:ext uri="{FF2B5EF4-FFF2-40B4-BE49-F238E27FC236}">
                    <a16:creationId xmlns:a16="http://schemas.microsoft.com/office/drawing/2014/main" id="{8985CD50-805B-1345-8E10-8343506C0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022">
                <a:extLst>
                  <a:ext uri="{FF2B5EF4-FFF2-40B4-BE49-F238E27FC236}">
                    <a16:creationId xmlns:a16="http://schemas.microsoft.com/office/drawing/2014/main" id="{6D617E6D-9C00-8A4E-8D9E-EF5B1D4FE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023">
                <a:extLst>
                  <a:ext uri="{FF2B5EF4-FFF2-40B4-BE49-F238E27FC236}">
                    <a16:creationId xmlns:a16="http://schemas.microsoft.com/office/drawing/2014/main" id="{930ED57E-7DDE-6648-8FCE-929B05FE7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024">
                <a:extLst>
                  <a:ext uri="{FF2B5EF4-FFF2-40B4-BE49-F238E27FC236}">
                    <a16:creationId xmlns:a16="http://schemas.microsoft.com/office/drawing/2014/main" id="{23DB6C7D-D7B9-B74D-81D2-D0B998C19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025">
                <a:extLst>
                  <a:ext uri="{FF2B5EF4-FFF2-40B4-BE49-F238E27FC236}">
                    <a16:creationId xmlns:a16="http://schemas.microsoft.com/office/drawing/2014/main" id="{7D45606B-5973-AD48-80F7-4CC08CA0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026">
                <a:extLst>
                  <a:ext uri="{FF2B5EF4-FFF2-40B4-BE49-F238E27FC236}">
                    <a16:creationId xmlns:a16="http://schemas.microsoft.com/office/drawing/2014/main" id="{E112E3C9-463B-E146-B611-9BDFF0447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7" name="Group 1027">
                <a:extLst>
                  <a:ext uri="{FF2B5EF4-FFF2-40B4-BE49-F238E27FC236}">
                    <a16:creationId xmlns:a16="http://schemas.microsoft.com/office/drawing/2014/main" id="{1394DF9E-9B05-0D40-B89F-2E9DF41443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24" name="Freeform 1028">
                  <a:extLst>
                    <a:ext uri="{FF2B5EF4-FFF2-40B4-BE49-F238E27FC236}">
                      <a16:creationId xmlns:a16="http://schemas.microsoft.com/office/drawing/2014/main" id="{2A10469D-E365-C54C-8DB4-D5103D640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029">
                  <a:extLst>
                    <a:ext uri="{FF2B5EF4-FFF2-40B4-BE49-F238E27FC236}">
                      <a16:creationId xmlns:a16="http://schemas.microsoft.com/office/drawing/2014/main" id="{F7C3647C-32D0-5F41-9BC9-7173EE986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Freeform 1030">
                  <a:extLst>
                    <a:ext uri="{FF2B5EF4-FFF2-40B4-BE49-F238E27FC236}">
                      <a16:creationId xmlns:a16="http://schemas.microsoft.com/office/drawing/2014/main" id="{476F1D48-543B-414E-BA62-7B998F7BD1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1031">
                  <a:extLst>
                    <a:ext uri="{FF2B5EF4-FFF2-40B4-BE49-F238E27FC236}">
                      <a16:creationId xmlns:a16="http://schemas.microsoft.com/office/drawing/2014/main" id="{F49B3C33-7435-084A-B367-B1A4FBEC5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1032">
                  <a:extLst>
                    <a:ext uri="{FF2B5EF4-FFF2-40B4-BE49-F238E27FC236}">
                      <a16:creationId xmlns:a16="http://schemas.microsoft.com/office/drawing/2014/main" id="{753E63AF-5CD6-9F4C-A43A-C430C32FB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1033">
                  <a:extLst>
                    <a:ext uri="{FF2B5EF4-FFF2-40B4-BE49-F238E27FC236}">
                      <a16:creationId xmlns:a16="http://schemas.microsoft.com/office/drawing/2014/main" id="{110B3EC1-3B31-8448-B138-35B1676F2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8" name="Freeform 1034">
                <a:extLst>
                  <a:ext uri="{FF2B5EF4-FFF2-40B4-BE49-F238E27FC236}">
                    <a16:creationId xmlns:a16="http://schemas.microsoft.com/office/drawing/2014/main" id="{36F420A0-C9FD-F243-8BAA-CD8C30A9D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Freeform 1035">
                <a:extLst>
                  <a:ext uri="{FF2B5EF4-FFF2-40B4-BE49-F238E27FC236}">
                    <a16:creationId xmlns:a16="http://schemas.microsoft.com/office/drawing/2014/main" id="{C8E2EA73-9D16-D44D-B3DE-7E6830318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036">
                <a:extLst>
                  <a:ext uri="{FF2B5EF4-FFF2-40B4-BE49-F238E27FC236}">
                    <a16:creationId xmlns:a16="http://schemas.microsoft.com/office/drawing/2014/main" id="{7EBD0DA0-6DF9-D64A-8B9B-5C402E2FC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037">
                <a:extLst>
                  <a:ext uri="{FF2B5EF4-FFF2-40B4-BE49-F238E27FC236}">
                    <a16:creationId xmlns:a16="http://schemas.microsoft.com/office/drawing/2014/main" id="{85F400EE-828F-0B4F-AFDB-00999CCE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038">
                <a:extLst>
                  <a:ext uri="{FF2B5EF4-FFF2-40B4-BE49-F238E27FC236}">
                    <a16:creationId xmlns:a16="http://schemas.microsoft.com/office/drawing/2014/main" id="{433351C2-AF49-5248-A49A-0FC06845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 1039">
                <a:extLst>
                  <a:ext uri="{FF2B5EF4-FFF2-40B4-BE49-F238E27FC236}">
                    <a16:creationId xmlns:a16="http://schemas.microsoft.com/office/drawing/2014/main" id="{5F49E4A7-D7BF-8740-9896-8E875318EE9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50DEF07B-085B-F548-A6B0-FC26F677AAD1}"/>
                </a:ext>
              </a:extLst>
            </p:cNvPr>
            <p:cNvGrpSpPr/>
            <p:nvPr/>
          </p:nvGrpSpPr>
          <p:grpSpPr>
            <a:xfrm>
              <a:off x="4909191" y="2961947"/>
              <a:ext cx="849312" cy="226109"/>
              <a:chOff x="8493165" y="2029804"/>
              <a:chExt cx="849312" cy="226109"/>
            </a:xfrm>
          </p:grpSpPr>
          <p:pic>
            <p:nvPicPr>
              <p:cNvPr id="131" name="Picture 603" descr="car_icon_small">
                <a:extLst>
                  <a:ext uri="{FF2B5EF4-FFF2-40B4-BE49-F238E27FC236}">
                    <a16:creationId xmlns:a16="http://schemas.microsoft.com/office/drawing/2014/main" id="{071395AA-00CA-5546-985F-D14E16D039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" name="Picture 1017" descr="antenna_stylized">
                <a:extLst>
                  <a:ext uri="{FF2B5EF4-FFF2-40B4-BE49-F238E27FC236}">
                    <a16:creationId xmlns:a16="http://schemas.microsoft.com/office/drawing/2014/main" id="{C334AFE3-1602-4F4A-986D-5E17D8FA88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E5FAD1FE-D7A3-3A4B-A78A-8240EF40F1F1}"/>
                </a:ext>
              </a:extLst>
            </p:cNvPr>
            <p:cNvGrpSpPr/>
            <p:nvPr/>
          </p:nvGrpSpPr>
          <p:grpSpPr>
            <a:xfrm>
              <a:off x="5970432" y="1600694"/>
              <a:ext cx="466245" cy="953439"/>
              <a:chOff x="6476205" y="1279015"/>
              <a:chExt cx="466245" cy="953439"/>
            </a:xfrm>
          </p:grpSpPr>
          <p:grpSp>
            <p:nvGrpSpPr>
              <p:cNvPr id="137" name="Group 817">
                <a:extLst>
                  <a:ext uri="{FF2B5EF4-FFF2-40B4-BE49-F238E27FC236}">
                    <a16:creationId xmlns:a16="http://schemas.microsoft.com/office/drawing/2014/main" id="{0D9B5D81-AC8D-5048-B8EB-4DD733071E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6205" y="1279015"/>
                <a:ext cx="466245" cy="434369"/>
                <a:chOff x="2920" y="1424"/>
                <a:chExt cx="326" cy="320"/>
              </a:xfrm>
            </p:grpSpPr>
            <p:sp>
              <p:nvSpPr>
                <p:cNvPr id="154" name="Oval 818">
                  <a:extLst>
                    <a:ext uri="{FF2B5EF4-FFF2-40B4-BE49-F238E27FC236}">
                      <a16:creationId xmlns:a16="http://schemas.microsoft.com/office/drawing/2014/main" id="{DB177524-0C04-2248-8BF3-759F28221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20" y="1445"/>
                  <a:ext cx="326" cy="28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5" name="Group 819">
                  <a:extLst>
                    <a:ext uri="{FF2B5EF4-FFF2-40B4-BE49-F238E27FC236}">
                      <a16:creationId xmlns:a16="http://schemas.microsoft.com/office/drawing/2014/main" id="{5057A4FD-F481-4040-9168-014C31D209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9" y="1424"/>
                  <a:ext cx="265" cy="280"/>
                  <a:chOff x="2949" y="1424"/>
                  <a:chExt cx="265" cy="280"/>
                </a:xfrm>
              </p:grpSpPr>
              <p:sp>
                <p:nvSpPr>
                  <p:cNvPr id="157" name="Oval 820">
                    <a:extLst>
                      <a:ext uri="{FF2B5EF4-FFF2-40B4-BE49-F238E27FC236}">
                        <a16:creationId xmlns:a16="http://schemas.microsoft.com/office/drawing/2014/main" id="{0283F91F-37E5-F049-8A58-5E862FAA73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30" y="1545"/>
                    <a:ext cx="107" cy="92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Oval 821">
                    <a:extLst>
                      <a:ext uri="{FF2B5EF4-FFF2-40B4-BE49-F238E27FC236}">
                        <a16:creationId xmlns:a16="http://schemas.microsoft.com/office/drawing/2014/main" id="{0C1D47D9-C3E7-6046-8CCF-68630333A1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06" y="1525"/>
                    <a:ext cx="154" cy="131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Oval 822">
                    <a:extLst>
                      <a:ext uri="{FF2B5EF4-FFF2-40B4-BE49-F238E27FC236}">
                        <a16:creationId xmlns:a16="http://schemas.microsoft.com/office/drawing/2014/main" id="{DD05FCAE-DA78-7149-88E3-D18D3279C5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3" y="1501"/>
                    <a:ext cx="203" cy="17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Oval 823">
                    <a:extLst>
                      <a:ext uri="{FF2B5EF4-FFF2-40B4-BE49-F238E27FC236}">
                        <a16:creationId xmlns:a16="http://schemas.microsoft.com/office/drawing/2014/main" id="{EEE1FB61-5199-6F44-9FAD-2337839752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49" y="1476"/>
                    <a:ext cx="265" cy="228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824">
                    <a:extLst>
                      <a:ext uri="{FF2B5EF4-FFF2-40B4-BE49-F238E27FC236}">
                        <a16:creationId xmlns:a16="http://schemas.microsoft.com/office/drawing/2014/main" id="{31F37EB6-8693-A340-939B-1F3B677BF1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987" y="1424"/>
                    <a:ext cx="205" cy="143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19050" cmpd="sng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6" name="Freeform 825">
                  <a:extLst>
                    <a:ext uri="{FF2B5EF4-FFF2-40B4-BE49-F238E27FC236}">
                      <a16:creationId xmlns:a16="http://schemas.microsoft.com/office/drawing/2014/main" id="{1C435E7F-E1B6-8343-9D75-8171A4AD7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615"/>
                  <a:ext cx="178" cy="129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9CE0FA"/>
                </a:solidFill>
                <a:ln w="19050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8" name="Group 398">
                <a:extLst>
                  <a:ext uri="{FF2B5EF4-FFF2-40B4-BE49-F238E27FC236}">
                    <a16:creationId xmlns:a16="http://schemas.microsoft.com/office/drawing/2014/main" id="{5D86D020-31A1-C340-AFF5-16F60E1A34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27789" y="1518577"/>
                <a:ext cx="375668" cy="713877"/>
                <a:chOff x="3130" y="3288"/>
                <a:chExt cx="410" cy="742"/>
              </a:xfrm>
            </p:grpSpPr>
            <p:sp>
              <p:nvSpPr>
                <p:cNvPr id="139" name="Line 270">
                  <a:extLst>
                    <a:ext uri="{FF2B5EF4-FFF2-40B4-BE49-F238E27FC236}">
                      <a16:creationId xmlns:a16="http://schemas.microsoft.com/office/drawing/2014/main" id="{949CE4BD-78DA-604B-92F3-1D03346935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40" name="Line 271">
                  <a:extLst>
                    <a:ext uri="{FF2B5EF4-FFF2-40B4-BE49-F238E27FC236}">
                      <a16:creationId xmlns:a16="http://schemas.microsoft.com/office/drawing/2014/main" id="{761F30C6-D770-0C4F-932B-2925C6127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41" name="Line 272">
                  <a:extLst>
                    <a:ext uri="{FF2B5EF4-FFF2-40B4-BE49-F238E27FC236}">
                      <a16:creationId xmlns:a16="http://schemas.microsoft.com/office/drawing/2014/main" id="{EBF036A5-9326-5848-9488-8FF87C16E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42" name="Line 273">
                  <a:extLst>
                    <a:ext uri="{FF2B5EF4-FFF2-40B4-BE49-F238E27FC236}">
                      <a16:creationId xmlns:a16="http://schemas.microsoft.com/office/drawing/2014/main" id="{0D102482-3BF2-6241-A997-8609B26D52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43" name="Line 274">
                  <a:extLst>
                    <a:ext uri="{FF2B5EF4-FFF2-40B4-BE49-F238E27FC236}">
                      <a16:creationId xmlns:a16="http://schemas.microsoft.com/office/drawing/2014/main" id="{DEAB493C-8B1D-1542-95EF-04647FF4CC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44" name="Line 275">
                  <a:extLst>
                    <a:ext uri="{FF2B5EF4-FFF2-40B4-BE49-F238E27FC236}">
                      <a16:creationId xmlns:a16="http://schemas.microsoft.com/office/drawing/2014/main" id="{DCD9A2A9-D9D6-2244-AC74-E5D193BEAC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45" name="Line 276">
                  <a:extLst>
                    <a:ext uri="{FF2B5EF4-FFF2-40B4-BE49-F238E27FC236}">
                      <a16:creationId xmlns:a16="http://schemas.microsoft.com/office/drawing/2014/main" id="{376EC72C-D465-B74E-BC22-4986E37F39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46" name="Line 277">
                  <a:extLst>
                    <a:ext uri="{FF2B5EF4-FFF2-40B4-BE49-F238E27FC236}">
                      <a16:creationId xmlns:a16="http://schemas.microsoft.com/office/drawing/2014/main" id="{87354D11-E156-434D-AEDA-9254277C66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47" name="Line 278">
                  <a:extLst>
                    <a:ext uri="{FF2B5EF4-FFF2-40B4-BE49-F238E27FC236}">
                      <a16:creationId xmlns:a16="http://schemas.microsoft.com/office/drawing/2014/main" id="{8B980E52-C78C-A84F-BB89-7BED03E7B3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48" name="Line 279">
                  <a:extLst>
                    <a:ext uri="{FF2B5EF4-FFF2-40B4-BE49-F238E27FC236}">
                      <a16:creationId xmlns:a16="http://schemas.microsoft.com/office/drawing/2014/main" id="{73A817D2-6A2B-214B-AB58-27A3A58AC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49" name="Line 280">
                  <a:extLst>
                    <a:ext uri="{FF2B5EF4-FFF2-40B4-BE49-F238E27FC236}">
                      <a16:creationId xmlns:a16="http://schemas.microsoft.com/office/drawing/2014/main" id="{916DC283-CF0C-534A-B976-17BA60CF78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50" name="Line 281">
                  <a:extLst>
                    <a:ext uri="{FF2B5EF4-FFF2-40B4-BE49-F238E27FC236}">
                      <a16:creationId xmlns:a16="http://schemas.microsoft.com/office/drawing/2014/main" id="{152ABD1F-B192-7745-B8D9-3C8701CB51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51" name="Line 282">
                  <a:extLst>
                    <a:ext uri="{FF2B5EF4-FFF2-40B4-BE49-F238E27FC236}">
                      <a16:creationId xmlns:a16="http://schemas.microsoft.com/office/drawing/2014/main" id="{FD0976AD-805F-3A4B-81C4-53C042F620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52" name="Line 283">
                  <a:extLst>
                    <a:ext uri="{FF2B5EF4-FFF2-40B4-BE49-F238E27FC236}">
                      <a16:creationId xmlns:a16="http://schemas.microsoft.com/office/drawing/2014/main" id="{6F5E1723-7AA1-7D47-8277-6D69C281C5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53" name="Line 284">
                  <a:extLst>
                    <a:ext uri="{FF2B5EF4-FFF2-40B4-BE49-F238E27FC236}">
                      <a16:creationId xmlns:a16="http://schemas.microsoft.com/office/drawing/2014/main" id="{CBF99551-D088-5247-A082-CCFDDB3328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D36517A2-858A-2F4E-A279-18EF97B87F0A}"/>
                </a:ext>
              </a:extLst>
            </p:cNvPr>
            <p:cNvGrpSpPr/>
            <p:nvPr/>
          </p:nvGrpSpPr>
          <p:grpSpPr>
            <a:xfrm>
              <a:off x="6091888" y="2409568"/>
              <a:ext cx="767148" cy="417298"/>
              <a:chOff x="1503784" y="3006600"/>
              <a:chExt cx="1771786" cy="957087"/>
            </a:xfrm>
          </p:grpSpPr>
          <p:grpSp>
            <p:nvGrpSpPr>
              <p:cNvPr id="163" name="Group 162">
                <a:extLst>
                  <a:ext uri="{FF2B5EF4-FFF2-40B4-BE49-F238E27FC236}">
                    <a16:creationId xmlns:a16="http://schemas.microsoft.com/office/drawing/2014/main" id="{92C26280-3AA3-9F40-BDFB-C353411E1BF8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9E8B6F04-3D12-834A-9A5C-1A65B7A4E0AC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85" name="Oval 184">
                  <a:extLst>
                    <a:ext uri="{FF2B5EF4-FFF2-40B4-BE49-F238E27FC236}">
                      <a16:creationId xmlns:a16="http://schemas.microsoft.com/office/drawing/2014/main" id="{BAB71BE8-621D-4240-A0D6-BF414D90BD58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164" name="Group 163">
                <a:extLst>
                  <a:ext uri="{FF2B5EF4-FFF2-40B4-BE49-F238E27FC236}">
                    <a16:creationId xmlns:a16="http://schemas.microsoft.com/office/drawing/2014/main" id="{2CF17390-18A6-FD41-8F3E-71727D24BB9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165" name="Group 164">
                  <a:extLst>
                    <a:ext uri="{FF2B5EF4-FFF2-40B4-BE49-F238E27FC236}">
                      <a16:creationId xmlns:a16="http://schemas.microsoft.com/office/drawing/2014/main" id="{D9E64B64-6849-FE45-BF46-0D918231AF05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2" name="Parallelogram 181">
                    <a:extLst>
                      <a:ext uri="{FF2B5EF4-FFF2-40B4-BE49-F238E27FC236}">
                        <a16:creationId xmlns:a16="http://schemas.microsoft.com/office/drawing/2014/main" id="{6EE94B82-B12D-EC48-AE9F-573C3874B87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" name="Parallelogram 182">
                    <a:extLst>
                      <a:ext uri="{FF2B5EF4-FFF2-40B4-BE49-F238E27FC236}">
                        <a16:creationId xmlns:a16="http://schemas.microsoft.com/office/drawing/2014/main" id="{D55E08F2-F010-B342-A40A-546A40CBE2DD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6" name="Group 165">
                  <a:extLst>
                    <a:ext uri="{FF2B5EF4-FFF2-40B4-BE49-F238E27FC236}">
                      <a16:creationId xmlns:a16="http://schemas.microsoft.com/office/drawing/2014/main" id="{ACDF3551-D60A-3F45-9A09-E70CE24AC5ED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180" name="Parallelogram 179">
                    <a:extLst>
                      <a:ext uri="{FF2B5EF4-FFF2-40B4-BE49-F238E27FC236}">
                        <a16:creationId xmlns:a16="http://schemas.microsoft.com/office/drawing/2014/main" id="{0DDB23E6-6B20-2941-B01E-E2D5EEAD5F0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" name="Parallelogram 180">
                    <a:extLst>
                      <a:ext uri="{FF2B5EF4-FFF2-40B4-BE49-F238E27FC236}">
                        <a16:creationId xmlns:a16="http://schemas.microsoft.com/office/drawing/2014/main" id="{3BE52042-F8B2-6D41-8779-915E3CDE4175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7" name="Parallelogram 166">
                  <a:extLst>
                    <a:ext uri="{FF2B5EF4-FFF2-40B4-BE49-F238E27FC236}">
                      <a16:creationId xmlns:a16="http://schemas.microsoft.com/office/drawing/2014/main" id="{B455ABEB-23BD-DE4C-8E03-D8F0E9018FCF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Parallelogram 167">
                  <a:extLst>
                    <a:ext uri="{FF2B5EF4-FFF2-40B4-BE49-F238E27FC236}">
                      <a16:creationId xmlns:a16="http://schemas.microsoft.com/office/drawing/2014/main" id="{7BC57952-7B7C-D64A-B949-8C6E9F43AAC1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" name="Parallelogram 168">
                  <a:extLst>
                    <a:ext uri="{FF2B5EF4-FFF2-40B4-BE49-F238E27FC236}">
                      <a16:creationId xmlns:a16="http://schemas.microsoft.com/office/drawing/2014/main" id="{3B1815F2-0846-CC40-985E-2CC850031A8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" name="Parallelogram 169">
                  <a:extLst>
                    <a:ext uri="{FF2B5EF4-FFF2-40B4-BE49-F238E27FC236}">
                      <a16:creationId xmlns:a16="http://schemas.microsoft.com/office/drawing/2014/main" id="{913404AE-BF22-764D-B1A1-9EA2B257AB3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Parallelogram 170">
                  <a:extLst>
                    <a:ext uri="{FF2B5EF4-FFF2-40B4-BE49-F238E27FC236}">
                      <a16:creationId xmlns:a16="http://schemas.microsoft.com/office/drawing/2014/main" id="{5A2FA4E0-E3E0-5C47-8D3A-A7484250715C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Parallelogram 171">
                  <a:extLst>
                    <a:ext uri="{FF2B5EF4-FFF2-40B4-BE49-F238E27FC236}">
                      <a16:creationId xmlns:a16="http://schemas.microsoft.com/office/drawing/2014/main" id="{D17790A6-CED1-B84C-A41F-DC56511BDCB1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0B4C1889-60B9-064B-AC99-824B1343605B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176" name="Parallelogram 175">
                    <a:extLst>
                      <a:ext uri="{FF2B5EF4-FFF2-40B4-BE49-F238E27FC236}">
                        <a16:creationId xmlns:a16="http://schemas.microsoft.com/office/drawing/2014/main" id="{07B36360-9A3A-DC46-B550-29C20AA0C257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" name="Parallelogram 176">
                    <a:extLst>
                      <a:ext uri="{FF2B5EF4-FFF2-40B4-BE49-F238E27FC236}">
                        <a16:creationId xmlns:a16="http://schemas.microsoft.com/office/drawing/2014/main" id="{ABA6FB54-3EC0-AE4F-9782-569D5393345F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" name="Parallelogram 177">
                    <a:extLst>
                      <a:ext uri="{FF2B5EF4-FFF2-40B4-BE49-F238E27FC236}">
                        <a16:creationId xmlns:a16="http://schemas.microsoft.com/office/drawing/2014/main" id="{F82E7FFE-DDEF-D743-96DC-E3D9F4A2D42C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" name="Parallelogram 178">
                    <a:extLst>
                      <a:ext uri="{FF2B5EF4-FFF2-40B4-BE49-F238E27FC236}">
                        <a16:creationId xmlns:a16="http://schemas.microsoft.com/office/drawing/2014/main" id="{C9D402E7-CB51-FD47-85D7-5877A17BFBFE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4" name="Parallelogram 173">
                  <a:extLst>
                    <a:ext uri="{FF2B5EF4-FFF2-40B4-BE49-F238E27FC236}">
                      <a16:creationId xmlns:a16="http://schemas.microsoft.com/office/drawing/2014/main" id="{74FA71DB-E74A-DB43-BE5D-9E4CECB3294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Parallelogram 174">
                  <a:extLst>
                    <a:ext uri="{FF2B5EF4-FFF2-40B4-BE49-F238E27FC236}">
                      <a16:creationId xmlns:a16="http://schemas.microsoft.com/office/drawing/2014/main" id="{428D2F5D-5588-DB4B-8D69-289FA762F5F7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7FE092D-64B1-C246-9F44-49F922C34233}"/>
              </a:ext>
            </a:extLst>
          </p:cNvPr>
          <p:cNvCxnSpPr/>
          <p:nvPr/>
        </p:nvCxnSpPr>
        <p:spPr>
          <a:xfrm>
            <a:off x="4805662" y="5630267"/>
            <a:ext cx="1935069" cy="0"/>
          </a:xfrm>
          <a:prstGeom prst="line">
            <a:avLst/>
          </a:prstGeom>
          <a:ln w="9525"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CFE8715-75BD-8B46-A6C2-15B549366DA1}"/>
              </a:ext>
            </a:extLst>
          </p:cNvPr>
          <p:cNvCxnSpPr/>
          <p:nvPr/>
        </p:nvCxnSpPr>
        <p:spPr>
          <a:xfrm flipV="1">
            <a:off x="6787850" y="5410809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09E3E45-1F60-7741-94C9-15F95B2239F5}"/>
              </a:ext>
            </a:extLst>
          </p:cNvPr>
          <p:cNvCxnSpPr/>
          <p:nvPr/>
        </p:nvCxnSpPr>
        <p:spPr>
          <a:xfrm flipV="1">
            <a:off x="4812498" y="5371201"/>
            <a:ext cx="0" cy="47901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60AD4F00-716A-8948-95E4-983B433F77EF}"/>
              </a:ext>
            </a:extLst>
          </p:cNvPr>
          <p:cNvSpPr txBox="1"/>
          <p:nvPr/>
        </p:nvSpPr>
        <p:spPr>
          <a:xfrm>
            <a:off x="5063179" y="5347439"/>
            <a:ext cx="1450589" cy="590931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radio access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network</a:t>
            </a:r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15C622E-2D9B-A540-B112-120925AE4F96}"/>
              </a:ext>
            </a:extLst>
          </p:cNvPr>
          <p:cNvGrpSpPr/>
          <p:nvPr/>
        </p:nvGrpSpPr>
        <p:grpSpPr>
          <a:xfrm>
            <a:off x="6882251" y="5401405"/>
            <a:ext cx="4460358" cy="479012"/>
            <a:chOff x="6882251" y="5401405"/>
            <a:chExt cx="4460358" cy="479012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73AAA2B4-6ED7-5B45-A5FD-32E5F9D08742}"/>
                </a:ext>
              </a:extLst>
            </p:cNvPr>
            <p:cNvCxnSpPr/>
            <p:nvPr/>
          </p:nvCxnSpPr>
          <p:spPr>
            <a:xfrm>
              <a:off x="6882251" y="5630267"/>
              <a:ext cx="4391547" cy="0"/>
            </a:xfrm>
            <a:prstGeom prst="line">
              <a:avLst/>
            </a:prstGeom>
            <a:ln w="9525">
              <a:solidFill>
                <a:schemeClr val="tx1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C626C5A-E315-EE47-A221-EFD38796295B}"/>
                </a:ext>
              </a:extLst>
            </p:cNvPr>
            <p:cNvSpPr txBox="1"/>
            <p:nvPr/>
          </p:nvSpPr>
          <p:spPr>
            <a:xfrm>
              <a:off x="7166924" y="5424089"/>
              <a:ext cx="3695760" cy="400110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all-IP Enhanced Packet Core (EPC)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4B07855E-AF53-3148-B8C7-323AB11B83C3}"/>
                </a:ext>
              </a:extLst>
            </p:cNvPr>
            <p:cNvCxnSpPr/>
            <p:nvPr/>
          </p:nvCxnSpPr>
          <p:spPr>
            <a:xfrm flipV="1">
              <a:off x="11342609" y="5401405"/>
              <a:ext cx="0" cy="47901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677511CE-BDC0-D849-8981-86120199C8EB}"/>
              </a:ext>
            </a:extLst>
          </p:cNvPr>
          <p:cNvGrpSpPr/>
          <p:nvPr/>
        </p:nvGrpSpPr>
        <p:grpSpPr>
          <a:xfrm>
            <a:off x="5835039" y="1910325"/>
            <a:ext cx="6067845" cy="2763823"/>
            <a:chOff x="5835039" y="1910325"/>
            <a:chExt cx="6067845" cy="2763823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FD2D7FAE-DA90-374E-A4B8-23D056E77A6C}"/>
                </a:ext>
              </a:extLst>
            </p:cNvPr>
            <p:cNvSpPr/>
            <p:nvPr/>
          </p:nvSpPr>
          <p:spPr>
            <a:xfrm>
              <a:off x="6908799" y="1910325"/>
              <a:ext cx="4498899" cy="2763823"/>
            </a:xfrm>
            <a:custGeom>
              <a:avLst/>
              <a:gdLst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09574 w 1466206"/>
                <a:gd name="connsiteY0" fmla="*/ 41300 h 846656"/>
                <a:gd name="connsiteX1" fmla="*/ 55068 w 1466206"/>
                <a:gd name="connsiteY1" fmla="*/ 92926 h 846656"/>
                <a:gd name="connsiteX2" fmla="*/ 0 w 1466206"/>
                <a:gd name="connsiteY2" fmla="*/ 344169 h 846656"/>
                <a:gd name="connsiteX3" fmla="*/ 37859 w 1466206"/>
                <a:gd name="connsiteY3" fmla="*/ 726197 h 846656"/>
                <a:gd name="connsiteX4" fmla="*/ 320087 w 1466206"/>
                <a:gd name="connsiteY4" fmla="*/ 846656 h 846656"/>
                <a:gd name="connsiteX5" fmla="*/ 949936 w 1466206"/>
                <a:gd name="connsiteY5" fmla="*/ 777822 h 846656"/>
                <a:gd name="connsiteX6" fmla="*/ 1466206 w 1466206"/>
                <a:gd name="connsiteY6" fmla="*/ 757172 h 846656"/>
                <a:gd name="connsiteX7" fmla="*/ 1466206 w 1466206"/>
                <a:gd name="connsiteY7" fmla="*/ 357936 h 846656"/>
                <a:gd name="connsiteX8" fmla="*/ 1287232 w 1466206"/>
                <a:gd name="connsiteY8" fmla="*/ 0 h 846656"/>
                <a:gd name="connsiteX9" fmla="*/ 719336 w 1466206"/>
                <a:gd name="connsiteY9" fmla="*/ 55067 h 846656"/>
                <a:gd name="connsiteX10" fmla="*/ 409574 w 1466206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472780"/>
                <a:gd name="connsiteY0" fmla="*/ 41300 h 846656"/>
                <a:gd name="connsiteX1" fmla="*/ 61642 w 1472780"/>
                <a:gd name="connsiteY1" fmla="*/ 92926 h 846656"/>
                <a:gd name="connsiteX2" fmla="*/ 6574 w 1472780"/>
                <a:gd name="connsiteY2" fmla="*/ 344169 h 846656"/>
                <a:gd name="connsiteX3" fmla="*/ 44433 w 1472780"/>
                <a:gd name="connsiteY3" fmla="*/ 726197 h 846656"/>
                <a:gd name="connsiteX4" fmla="*/ 326661 w 1472780"/>
                <a:gd name="connsiteY4" fmla="*/ 846656 h 846656"/>
                <a:gd name="connsiteX5" fmla="*/ 956510 w 1472780"/>
                <a:gd name="connsiteY5" fmla="*/ 777822 h 846656"/>
                <a:gd name="connsiteX6" fmla="*/ 1472780 w 1472780"/>
                <a:gd name="connsiteY6" fmla="*/ 757172 h 846656"/>
                <a:gd name="connsiteX7" fmla="*/ 1472780 w 1472780"/>
                <a:gd name="connsiteY7" fmla="*/ 357936 h 846656"/>
                <a:gd name="connsiteX8" fmla="*/ 1293806 w 1472780"/>
                <a:gd name="connsiteY8" fmla="*/ 0 h 846656"/>
                <a:gd name="connsiteX9" fmla="*/ 725910 w 1472780"/>
                <a:gd name="connsiteY9" fmla="*/ 55067 h 846656"/>
                <a:gd name="connsiteX10" fmla="*/ 416148 w 1472780"/>
                <a:gd name="connsiteY10" fmla="*/ 41300 h 846656"/>
                <a:gd name="connsiteX0" fmla="*/ 416148 w 1518548"/>
                <a:gd name="connsiteY0" fmla="*/ 41300 h 846656"/>
                <a:gd name="connsiteX1" fmla="*/ 61642 w 1518548"/>
                <a:gd name="connsiteY1" fmla="*/ 92926 h 846656"/>
                <a:gd name="connsiteX2" fmla="*/ 6574 w 1518548"/>
                <a:gd name="connsiteY2" fmla="*/ 344169 h 846656"/>
                <a:gd name="connsiteX3" fmla="*/ 44433 w 1518548"/>
                <a:gd name="connsiteY3" fmla="*/ 726197 h 846656"/>
                <a:gd name="connsiteX4" fmla="*/ 326661 w 1518548"/>
                <a:gd name="connsiteY4" fmla="*/ 846656 h 846656"/>
                <a:gd name="connsiteX5" fmla="*/ 956510 w 1518548"/>
                <a:gd name="connsiteY5" fmla="*/ 777822 h 846656"/>
                <a:gd name="connsiteX6" fmla="*/ 1472780 w 1518548"/>
                <a:gd name="connsiteY6" fmla="*/ 757172 h 846656"/>
                <a:gd name="connsiteX7" fmla="*/ 1472780 w 1518548"/>
                <a:gd name="connsiteY7" fmla="*/ 357936 h 846656"/>
                <a:gd name="connsiteX8" fmla="*/ 1293806 w 1518548"/>
                <a:gd name="connsiteY8" fmla="*/ 0 h 846656"/>
                <a:gd name="connsiteX9" fmla="*/ 725910 w 1518548"/>
                <a:gd name="connsiteY9" fmla="*/ 55067 h 846656"/>
                <a:gd name="connsiteX10" fmla="*/ 416148 w 1518548"/>
                <a:gd name="connsiteY10" fmla="*/ 41300 h 846656"/>
                <a:gd name="connsiteX0" fmla="*/ 416148 w 1518548"/>
                <a:gd name="connsiteY0" fmla="*/ 84063 h 889419"/>
                <a:gd name="connsiteX1" fmla="*/ 61642 w 1518548"/>
                <a:gd name="connsiteY1" fmla="*/ 135689 h 889419"/>
                <a:gd name="connsiteX2" fmla="*/ 6574 w 1518548"/>
                <a:gd name="connsiteY2" fmla="*/ 386932 h 889419"/>
                <a:gd name="connsiteX3" fmla="*/ 44433 w 1518548"/>
                <a:gd name="connsiteY3" fmla="*/ 768960 h 889419"/>
                <a:gd name="connsiteX4" fmla="*/ 326661 w 1518548"/>
                <a:gd name="connsiteY4" fmla="*/ 889419 h 889419"/>
                <a:gd name="connsiteX5" fmla="*/ 956510 w 1518548"/>
                <a:gd name="connsiteY5" fmla="*/ 820585 h 889419"/>
                <a:gd name="connsiteX6" fmla="*/ 1472780 w 1518548"/>
                <a:gd name="connsiteY6" fmla="*/ 799935 h 889419"/>
                <a:gd name="connsiteX7" fmla="*/ 1472780 w 1518548"/>
                <a:gd name="connsiteY7" fmla="*/ 400699 h 889419"/>
                <a:gd name="connsiteX8" fmla="*/ 1293806 w 1518548"/>
                <a:gd name="connsiteY8" fmla="*/ 42763 h 889419"/>
                <a:gd name="connsiteX9" fmla="*/ 725910 w 1518548"/>
                <a:gd name="connsiteY9" fmla="*/ 97830 h 889419"/>
                <a:gd name="connsiteX10" fmla="*/ 416148 w 1518548"/>
                <a:gd name="connsiteY10" fmla="*/ 84063 h 889419"/>
                <a:gd name="connsiteX0" fmla="*/ 416148 w 1518548"/>
                <a:gd name="connsiteY0" fmla="*/ 52053 h 857409"/>
                <a:gd name="connsiteX1" fmla="*/ 61642 w 1518548"/>
                <a:gd name="connsiteY1" fmla="*/ 103679 h 857409"/>
                <a:gd name="connsiteX2" fmla="*/ 6574 w 1518548"/>
                <a:gd name="connsiteY2" fmla="*/ 354922 h 857409"/>
                <a:gd name="connsiteX3" fmla="*/ 44433 w 1518548"/>
                <a:gd name="connsiteY3" fmla="*/ 736950 h 857409"/>
                <a:gd name="connsiteX4" fmla="*/ 326661 w 1518548"/>
                <a:gd name="connsiteY4" fmla="*/ 857409 h 857409"/>
                <a:gd name="connsiteX5" fmla="*/ 956510 w 1518548"/>
                <a:gd name="connsiteY5" fmla="*/ 788575 h 857409"/>
                <a:gd name="connsiteX6" fmla="*/ 1472780 w 1518548"/>
                <a:gd name="connsiteY6" fmla="*/ 767925 h 857409"/>
                <a:gd name="connsiteX7" fmla="*/ 1472780 w 1518548"/>
                <a:gd name="connsiteY7" fmla="*/ 368689 h 857409"/>
                <a:gd name="connsiteX8" fmla="*/ 1293806 w 1518548"/>
                <a:gd name="connsiteY8" fmla="*/ 10753 h 857409"/>
                <a:gd name="connsiteX9" fmla="*/ 928976 w 1518548"/>
                <a:gd name="connsiteY9" fmla="*/ 89911 h 857409"/>
                <a:gd name="connsiteX10" fmla="*/ 416148 w 1518548"/>
                <a:gd name="connsiteY10" fmla="*/ 52053 h 857409"/>
                <a:gd name="connsiteX0" fmla="*/ 430374 w 1519007"/>
                <a:gd name="connsiteY0" fmla="*/ 231021 h 857409"/>
                <a:gd name="connsiteX1" fmla="*/ 62101 w 1519007"/>
                <a:gd name="connsiteY1" fmla="*/ 103679 h 857409"/>
                <a:gd name="connsiteX2" fmla="*/ 7033 w 1519007"/>
                <a:gd name="connsiteY2" fmla="*/ 354922 h 857409"/>
                <a:gd name="connsiteX3" fmla="*/ 44892 w 1519007"/>
                <a:gd name="connsiteY3" fmla="*/ 736950 h 857409"/>
                <a:gd name="connsiteX4" fmla="*/ 327120 w 1519007"/>
                <a:gd name="connsiteY4" fmla="*/ 857409 h 857409"/>
                <a:gd name="connsiteX5" fmla="*/ 956969 w 1519007"/>
                <a:gd name="connsiteY5" fmla="*/ 788575 h 857409"/>
                <a:gd name="connsiteX6" fmla="*/ 1473239 w 1519007"/>
                <a:gd name="connsiteY6" fmla="*/ 767925 h 857409"/>
                <a:gd name="connsiteX7" fmla="*/ 1473239 w 1519007"/>
                <a:gd name="connsiteY7" fmla="*/ 368689 h 857409"/>
                <a:gd name="connsiteX8" fmla="*/ 1294265 w 1519007"/>
                <a:gd name="connsiteY8" fmla="*/ 10753 h 857409"/>
                <a:gd name="connsiteX9" fmla="*/ 929435 w 1519007"/>
                <a:gd name="connsiteY9" fmla="*/ 89911 h 857409"/>
                <a:gd name="connsiteX10" fmla="*/ 430374 w 1519007"/>
                <a:gd name="connsiteY10" fmla="*/ 231021 h 857409"/>
                <a:gd name="connsiteX0" fmla="*/ 457084 w 1545717"/>
                <a:gd name="connsiteY0" fmla="*/ 231021 h 857409"/>
                <a:gd name="connsiteX1" fmla="*/ 88811 w 1545717"/>
                <a:gd name="connsiteY1" fmla="*/ 103679 h 857409"/>
                <a:gd name="connsiteX2" fmla="*/ 33743 w 1545717"/>
                <a:gd name="connsiteY2" fmla="*/ 354922 h 857409"/>
                <a:gd name="connsiteX3" fmla="*/ 71602 w 1545717"/>
                <a:gd name="connsiteY3" fmla="*/ 736950 h 857409"/>
                <a:gd name="connsiteX4" fmla="*/ 353830 w 1545717"/>
                <a:gd name="connsiteY4" fmla="*/ 857409 h 857409"/>
                <a:gd name="connsiteX5" fmla="*/ 983679 w 1545717"/>
                <a:gd name="connsiteY5" fmla="*/ 788575 h 857409"/>
                <a:gd name="connsiteX6" fmla="*/ 1499949 w 1545717"/>
                <a:gd name="connsiteY6" fmla="*/ 767925 h 857409"/>
                <a:gd name="connsiteX7" fmla="*/ 1499949 w 1545717"/>
                <a:gd name="connsiteY7" fmla="*/ 368689 h 857409"/>
                <a:gd name="connsiteX8" fmla="*/ 1320975 w 1545717"/>
                <a:gd name="connsiteY8" fmla="*/ 10753 h 857409"/>
                <a:gd name="connsiteX9" fmla="*/ 956145 w 1545717"/>
                <a:gd name="connsiteY9" fmla="*/ 89911 h 857409"/>
                <a:gd name="connsiteX10" fmla="*/ 457084 w 1545717"/>
                <a:gd name="connsiteY10" fmla="*/ 231021 h 857409"/>
                <a:gd name="connsiteX0" fmla="*/ 563227 w 1524513"/>
                <a:gd name="connsiteY0" fmla="*/ 182837 h 857409"/>
                <a:gd name="connsiteX1" fmla="*/ 67607 w 1524513"/>
                <a:gd name="connsiteY1" fmla="*/ 103679 h 857409"/>
                <a:gd name="connsiteX2" fmla="*/ 12539 w 1524513"/>
                <a:gd name="connsiteY2" fmla="*/ 354922 h 857409"/>
                <a:gd name="connsiteX3" fmla="*/ 50398 w 1524513"/>
                <a:gd name="connsiteY3" fmla="*/ 736950 h 857409"/>
                <a:gd name="connsiteX4" fmla="*/ 332626 w 1524513"/>
                <a:gd name="connsiteY4" fmla="*/ 857409 h 857409"/>
                <a:gd name="connsiteX5" fmla="*/ 962475 w 1524513"/>
                <a:gd name="connsiteY5" fmla="*/ 788575 h 857409"/>
                <a:gd name="connsiteX6" fmla="*/ 1478745 w 1524513"/>
                <a:gd name="connsiteY6" fmla="*/ 767925 h 857409"/>
                <a:gd name="connsiteX7" fmla="*/ 1478745 w 1524513"/>
                <a:gd name="connsiteY7" fmla="*/ 368689 h 857409"/>
                <a:gd name="connsiteX8" fmla="*/ 1299771 w 1524513"/>
                <a:gd name="connsiteY8" fmla="*/ 10753 h 857409"/>
                <a:gd name="connsiteX9" fmla="*/ 934941 w 1524513"/>
                <a:gd name="connsiteY9" fmla="*/ 89911 h 857409"/>
                <a:gd name="connsiteX10" fmla="*/ 563227 w 1524513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182837 h 857409"/>
                <a:gd name="connsiteX1" fmla="*/ 67607 w 1539800"/>
                <a:gd name="connsiteY1" fmla="*/ 103679 h 857409"/>
                <a:gd name="connsiteX2" fmla="*/ 12539 w 1539800"/>
                <a:gd name="connsiteY2" fmla="*/ 354922 h 857409"/>
                <a:gd name="connsiteX3" fmla="*/ 50398 w 1539800"/>
                <a:gd name="connsiteY3" fmla="*/ 736950 h 857409"/>
                <a:gd name="connsiteX4" fmla="*/ 332626 w 1539800"/>
                <a:gd name="connsiteY4" fmla="*/ 857409 h 857409"/>
                <a:gd name="connsiteX5" fmla="*/ 752525 w 1539800"/>
                <a:gd name="connsiteY5" fmla="*/ 726625 h 857409"/>
                <a:gd name="connsiteX6" fmla="*/ 1478745 w 1539800"/>
                <a:gd name="connsiteY6" fmla="*/ 767925 h 857409"/>
                <a:gd name="connsiteX7" fmla="*/ 1478745 w 1539800"/>
                <a:gd name="connsiteY7" fmla="*/ 368689 h 857409"/>
                <a:gd name="connsiteX8" fmla="*/ 1299771 w 1539800"/>
                <a:gd name="connsiteY8" fmla="*/ 10753 h 857409"/>
                <a:gd name="connsiteX9" fmla="*/ 934941 w 1539800"/>
                <a:gd name="connsiteY9" fmla="*/ 89911 h 857409"/>
                <a:gd name="connsiteX10" fmla="*/ 563227 w 1539800"/>
                <a:gd name="connsiteY10" fmla="*/ 182837 h 857409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63227 w 1539800"/>
                <a:gd name="connsiteY0" fmla="*/ 95020 h 769592"/>
                <a:gd name="connsiteX1" fmla="*/ 67607 w 1539800"/>
                <a:gd name="connsiteY1" fmla="*/ 15862 h 769592"/>
                <a:gd name="connsiteX2" fmla="*/ 12539 w 1539800"/>
                <a:gd name="connsiteY2" fmla="*/ 267105 h 769592"/>
                <a:gd name="connsiteX3" fmla="*/ 50398 w 1539800"/>
                <a:gd name="connsiteY3" fmla="*/ 649133 h 769592"/>
                <a:gd name="connsiteX4" fmla="*/ 332626 w 1539800"/>
                <a:gd name="connsiteY4" fmla="*/ 769592 h 769592"/>
                <a:gd name="connsiteX5" fmla="*/ 752525 w 1539800"/>
                <a:gd name="connsiteY5" fmla="*/ 638808 h 769592"/>
                <a:gd name="connsiteX6" fmla="*/ 1478745 w 1539800"/>
                <a:gd name="connsiteY6" fmla="*/ 680108 h 769592"/>
                <a:gd name="connsiteX7" fmla="*/ 1478745 w 1539800"/>
                <a:gd name="connsiteY7" fmla="*/ 280872 h 769592"/>
                <a:gd name="connsiteX8" fmla="*/ 1299771 w 1539800"/>
                <a:gd name="connsiteY8" fmla="*/ 50279 h 769592"/>
                <a:gd name="connsiteX9" fmla="*/ 934941 w 1539800"/>
                <a:gd name="connsiteY9" fmla="*/ 2094 h 769592"/>
                <a:gd name="connsiteX10" fmla="*/ 563227 w 1539800"/>
                <a:gd name="connsiteY10" fmla="*/ 95020 h 769592"/>
                <a:gd name="connsiteX0" fmla="*/ 580156 w 1556729"/>
                <a:gd name="connsiteY0" fmla="*/ 95020 h 769592"/>
                <a:gd name="connsiteX1" fmla="*/ 349414 w 1556729"/>
                <a:gd name="connsiteY1" fmla="*/ 232475 h 769592"/>
                <a:gd name="connsiteX2" fmla="*/ 29468 w 1556729"/>
                <a:gd name="connsiteY2" fmla="*/ 267105 h 769592"/>
                <a:gd name="connsiteX3" fmla="*/ 67327 w 1556729"/>
                <a:gd name="connsiteY3" fmla="*/ 649133 h 769592"/>
                <a:gd name="connsiteX4" fmla="*/ 349555 w 1556729"/>
                <a:gd name="connsiteY4" fmla="*/ 769592 h 769592"/>
                <a:gd name="connsiteX5" fmla="*/ 769454 w 1556729"/>
                <a:gd name="connsiteY5" fmla="*/ 638808 h 769592"/>
                <a:gd name="connsiteX6" fmla="*/ 1495674 w 1556729"/>
                <a:gd name="connsiteY6" fmla="*/ 680108 h 769592"/>
                <a:gd name="connsiteX7" fmla="*/ 1495674 w 1556729"/>
                <a:gd name="connsiteY7" fmla="*/ 280872 h 769592"/>
                <a:gd name="connsiteX8" fmla="*/ 1316700 w 1556729"/>
                <a:gd name="connsiteY8" fmla="*/ 50279 h 769592"/>
                <a:gd name="connsiteX9" fmla="*/ 951870 w 1556729"/>
                <a:gd name="connsiteY9" fmla="*/ 2094 h 769592"/>
                <a:gd name="connsiteX10" fmla="*/ 580156 w 1556729"/>
                <a:gd name="connsiteY10" fmla="*/ 95020 h 769592"/>
                <a:gd name="connsiteX0" fmla="*/ 552462 w 1529035"/>
                <a:gd name="connsiteY0" fmla="*/ 95020 h 769592"/>
                <a:gd name="connsiteX1" fmla="*/ 321720 w 1529035"/>
                <a:gd name="connsiteY1" fmla="*/ 232475 h 769592"/>
                <a:gd name="connsiteX2" fmla="*/ 1774 w 1529035"/>
                <a:gd name="connsiteY2" fmla="*/ 267105 h 769592"/>
                <a:gd name="connsiteX3" fmla="*/ 205181 w 1529035"/>
                <a:gd name="connsiteY3" fmla="*/ 597734 h 769592"/>
                <a:gd name="connsiteX4" fmla="*/ 321861 w 1529035"/>
                <a:gd name="connsiteY4" fmla="*/ 769592 h 769592"/>
                <a:gd name="connsiteX5" fmla="*/ 741760 w 1529035"/>
                <a:gd name="connsiteY5" fmla="*/ 638808 h 769592"/>
                <a:gd name="connsiteX6" fmla="*/ 1467980 w 1529035"/>
                <a:gd name="connsiteY6" fmla="*/ 680108 h 769592"/>
                <a:gd name="connsiteX7" fmla="*/ 1467980 w 1529035"/>
                <a:gd name="connsiteY7" fmla="*/ 280872 h 769592"/>
                <a:gd name="connsiteX8" fmla="*/ 1289006 w 1529035"/>
                <a:gd name="connsiteY8" fmla="*/ 50279 h 769592"/>
                <a:gd name="connsiteX9" fmla="*/ 924176 w 1529035"/>
                <a:gd name="connsiteY9" fmla="*/ 2094 h 769592"/>
                <a:gd name="connsiteX10" fmla="*/ 552462 w 1529035"/>
                <a:gd name="connsiteY10" fmla="*/ 95020 h 769592"/>
                <a:gd name="connsiteX0" fmla="*/ 552568 w 1529141"/>
                <a:gd name="connsiteY0" fmla="*/ 95020 h 697308"/>
                <a:gd name="connsiteX1" fmla="*/ 321826 w 1529141"/>
                <a:gd name="connsiteY1" fmla="*/ 232475 h 697308"/>
                <a:gd name="connsiteX2" fmla="*/ 1880 w 1529141"/>
                <a:gd name="connsiteY2" fmla="*/ 267105 h 697308"/>
                <a:gd name="connsiteX3" fmla="*/ 205287 w 1529141"/>
                <a:gd name="connsiteY3" fmla="*/ 597734 h 697308"/>
                <a:gd name="connsiteX4" fmla="*/ 526144 w 1529141"/>
                <a:gd name="connsiteY4" fmla="*/ 563993 h 697308"/>
                <a:gd name="connsiteX5" fmla="*/ 741866 w 1529141"/>
                <a:gd name="connsiteY5" fmla="*/ 638808 h 697308"/>
                <a:gd name="connsiteX6" fmla="*/ 1468086 w 1529141"/>
                <a:gd name="connsiteY6" fmla="*/ 680108 h 697308"/>
                <a:gd name="connsiteX7" fmla="*/ 1468086 w 1529141"/>
                <a:gd name="connsiteY7" fmla="*/ 280872 h 697308"/>
                <a:gd name="connsiteX8" fmla="*/ 1289112 w 1529141"/>
                <a:gd name="connsiteY8" fmla="*/ 50279 h 697308"/>
                <a:gd name="connsiteX9" fmla="*/ 924282 w 1529141"/>
                <a:gd name="connsiteY9" fmla="*/ 2094 h 697308"/>
                <a:gd name="connsiteX10" fmla="*/ 552568 w 1529141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3604 w 1480177"/>
                <a:gd name="connsiteY0" fmla="*/ 95020 h 697308"/>
                <a:gd name="connsiteX1" fmla="*/ 272862 w 1480177"/>
                <a:gd name="connsiteY1" fmla="*/ 232475 h 697308"/>
                <a:gd name="connsiteX2" fmla="*/ 2581 w 1480177"/>
                <a:gd name="connsiteY2" fmla="*/ 384590 h 697308"/>
                <a:gd name="connsiteX3" fmla="*/ 156323 w 1480177"/>
                <a:gd name="connsiteY3" fmla="*/ 597734 h 697308"/>
                <a:gd name="connsiteX4" fmla="*/ 477180 w 1480177"/>
                <a:gd name="connsiteY4" fmla="*/ 563993 h 697308"/>
                <a:gd name="connsiteX5" fmla="*/ 692902 w 1480177"/>
                <a:gd name="connsiteY5" fmla="*/ 638808 h 697308"/>
                <a:gd name="connsiteX6" fmla="*/ 1419122 w 1480177"/>
                <a:gd name="connsiteY6" fmla="*/ 680108 h 697308"/>
                <a:gd name="connsiteX7" fmla="*/ 1419122 w 1480177"/>
                <a:gd name="connsiteY7" fmla="*/ 280872 h 697308"/>
                <a:gd name="connsiteX8" fmla="*/ 1240148 w 1480177"/>
                <a:gd name="connsiteY8" fmla="*/ 50279 h 697308"/>
                <a:gd name="connsiteX9" fmla="*/ 875318 w 1480177"/>
                <a:gd name="connsiteY9" fmla="*/ 2094 h 697308"/>
                <a:gd name="connsiteX10" fmla="*/ 503604 w 1480177"/>
                <a:gd name="connsiteY10" fmla="*/ 95020 h 697308"/>
                <a:gd name="connsiteX0" fmla="*/ 504713 w 1481286"/>
                <a:gd name="connsiteY0" fmla="*/ 95020 h 700752"/>
                <a:gd name="connsiteX1" fmla="*/ 273971 w 1481286"/>
                <a:gd name="connsiteY1" fmla="*/ 232475 h 700752"/>
                <a:gd name="connsiteX2" fmla="*/ 3690 w 1481286"/>
                <a:gd name="connsiteY2" fmla="*/ 384590 h 700752"/>
                <a:gd name="connsiteX3" fmla="*/ 157432 w 1481286"/>
                <a:gd name="connsiteY3" fmla="*/ 597734 h 700752"/>
                <a:gd name="connsiteX4" fmla="*/ 694011 w 1481286"/>
                <a:gd name="connsiteY4" fmla="*/ 638808 h 700752"/>
                <a:gd name="connsiteX5" fmla="*/ 1420231 w 1481286"/>
                <a:gd name="connsiteY5" fmla="*/ 680108 h 700752"/>
                <a:gd name="connsiteX6" fmla="*/ 1420231 w 1481286"/>
                <a:gd name="connsiteY6" fmla="*/ 280872 h 700752"/>
                <a:gd name="connsiteX7" fmla="*/ 1241257 w 1481286"/>
                <a:gd name="connsiteY7" fmla="*/ 50279 h 700752"/>
                <a:gd name="connsiteX8" fmla="*/ 876427 w 1481286"/>
                <a:gd name="connsiteY8" fmla="*/ 2094 h 700752"/>
                <a:gd name="connsiteX9" fmla="*/ 504713 w 1481286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501024 w 1477597"/>
                <a:gd name="connsiteY0" fmla="*/ 95020 h 700752"/>
                <a:gd name="connsiteX1" fmla="*/ 270282 w 1477597"/>
                <a:gd name="connsiteY1" fmla="*/ 232475 h 700752"/>
                <a:gd name="connsiteX2" fmla="*/ 1 w 1477597"/>
                <a:gd name="connsiteY2" fmla="*/ 384590 h 700752"/>
                <a:gd name="connsiteX3" fmla="*/ 269626 w 1477597"/>
                <a:gd name="connsiteY3" fmla="*/ 583049 h 700752"/>
                <a:gd name="connsiteX4" fmla="*/ 690322 w 1477597"/>
                <a:gd name="connsiteY4" fmla="*/ 638808 h 700752"/>
                <a:gd name="connsiteX5" fmla="*/ 1416542 w 1477597"/>
                <a:gd name="connsiteY5" fmla="*/ 680108 h 700752"/>
                <a:gd name="connsiteX6" fmla="*/ 1416542 w 1477597"/>
                <a:gd name="connsiteY6" fmla="*/ 280872 h 700752"/>
                <a:gd name="connsiteX7" fmla="*/ 1237568 w 1477597"/>
                <a:gd name="connsiteY7" fmla="*/ 50279 h 700752"/>
                <a:gd name="connsiteX8" fmla="*/ 872738 w 1477597"/>
                <a:gd name="connsiteY8" fmla="*/ 2094 h 700752"/>
                <a:gd name="connsiteX9" fmla="*/ 501024 w 1477597"/>
                <a:gd name="connsiteY9" fmla="*/ 95020 h 700752"/>
                <a:gd name="connsiteX0" fmla="*/ 423768 w 1400341"/>
                <a:gd name="connsiteY0" fmla="*/ 95020 h 700752"/>
                <a:gd name="connsiteX1" fmla="*/ 193026 w 1400341"/>
                <a:gd name="connsiteY1" fmla="*/ 232475 h 700752"/>
                <a:gd name="connsiteX2" fmla="*/ 1 w 1400341"/>
                <a:gd name="connsiteY2" fmla="*/ 432318 h 700752"/>
                <a:gd name="connsiteX3" fmla="*/ 192370 w 1400341"/>
                <a:gd name="connsiteY3" fmla="*/ 583049 h 700752"/>
                <a:gd name="connsiteX4" fmla="*/ 613066 w 1400341"/>
                <a:gd name="connsiteY4" fmla="*/ 638808 h 700752"/>
                <a:gd name="connsiteX5" fmla="*/ 1339286 w 1400341"/>
                <a:gd name="connsiteY5" fmla="*/ 680108 h 700752"/>
                <a:gd name="connsiteX6" fmla="*/ 1339286 w 1400341"/>
                <a:gd name="connsiteY6" fmla="*/ 280872 h 700752"/>
                <a:gd name="connsiteX7" fmla="*/ 1160312 w 1400341"/>
                <a:gd name="connsiteY7" fmla="*/ 50279 h 700752"/>
                <a:gd name="connsiteX8" fmla="*/ 795482 w 1400341"/>
                <a:gd name="connsiteY8" fmla="*/ 2094 h 700752"/>
                <a:gd name="connsiteX9" fmla="*/ 423768 w 1400341"/>
                <a:gd name="connsiteY9" fmla="*/ 95020 h 700752"/>
                <a:gd name="connsiteX0" fmla="*/ 423768 w 1411583"/>
                <a:gd name="connsiteY0" fmla="*/ 95020 h 719845"/>
                <a:gd name="connsiteX1" fmla="*/ 193026 w 1411583"/>
                <a:gd name="connsiteY1" fmla="*/ 232475 h 719845"/>
                <a:gd name="connsiteX2" fmla="*/ 1 w 1411583"/>
                <a:gd name="connsiteY2" fmla="*/ 432318 h 719845"/>
                <a:gd name="connsiteX3" fmla="*/ 192370 w 1411583"/>
                <a:gd name="connsiteY3" fmla="*/ 583049 h 719845"/>
                <a:gd name="connsiteX4" fmla="*/ 459775 w 1411583"/>
                <a:gd name="connsiteY4" fmla="*/ 696223 h 719845"/>
                <a:gd name="connsiteX5" fmla="*/ 1339286 w 1411583"/>
                <a:gd name="connsiteY5" fmla="*/ 680108 h 719845"/>
                <a:gd name="connsiteX6" fmla="*/ 1339286 w 1411583"/>
                <a:gd name="connsiteY6" fmla="*/ 280872 h 719845"/>
                <a:gd name="connsiteX7" fmla="*/ 1160312 w 1411583"/>
                <a:gd name="connsiteY7" fmla="*/ 50279 h 719845"/>
                <a:gd name="connsiteX8" fmla="*/ 795482 w 1411583"/>
                <a:gd name="connsiteY8" fmla="*/ 2094 h 719845"/>
                <a:gd name="connsiteX9" fmla="*/ 423768 w 1411583"/>
                <a:gd name="connsiteY9" fmla="*/ 95020 h 719845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459775 w 1411583"/>
                <a:gd name="connsiteY4" fmla="*/ 696223 h 698293"/>
                <a:gd name="connsiteX5" fmla="*/ 1339286 w 1411583"/>
                <a:gd name="connsiteY5" fmla="*/ 680108 h 698293"/>
                <a:gd name="connsiteX6" fmla="*/ 1339286 w 1411583"/>
                <a:gd name="connsiteY6" fmla="*/ 280872 h 698293"/>
                <a:gd name="connsiteX7" fmla="*/ 1160312 w 1411583"/>
                <a:gd name="connsiteY7" fmla="*/ 50279 h 698293"/>
                <a:gd name="connsiteX8" fmla="*/ 795482 w 1411583"/>
                <a:gd name="connsiteY8" fmla="*/ 2094 h 698293"/>
                <a:gd name="connsiteX9" fmla="*/ 423768 w 1411583"/>
                <a:gd name="connsiteY9" fmla="*/ 95020 h 698293"/>
                <a:gd name="connsiteX0" fmla="*/ 423768 w 1411583"/>
                <a:gd name="connsiteY0" fmla="*/ 95020 h 698293"/>
                <a:gd name="connsiteX1" fmla="*/ 193026 w 1411583"/>
                <a:gd name="connsiteY1" fmla="*/ 232475 h 698293"/>
                <a:gd name="connsiteX2" fmla="*/ 1 w 1411583"/>
                <a:gd name="connsiteY2" fmla="*/ 432318 h 698293"/>
                <a:gd name="connsiteX3" fmla="*/ 192370 w 1411583"/>
                <a:gd name="connsiteY3" fmla="*/ 583049 h 698293"/>
                <a:gd name="connsiteX4" fmla="*/ 256766 w 1411583"/>
                <a:gd name="connsiteY4" fmla="*/ 558307 h 698293"/>
                <a:gd name="connsiteX5" fmla="*/ 459775 w 1411583"/>
                <a:gd name="connsiteY5" fmla="*/ 696223 h 698293"/>
                <a:gd name="connsiteX6" fmla="*/ 1339286 w 1411583"/>
                <a:gd name="connsiteY6" fmla="*/ 680108 h 698293"/>
                <a:gd name="connsiteX7" fmla="*/ 1339286 w 1411583"/>
                <a:gd name="connsiteY7" fmla="*/ 280872 h 698293"/>
                <a:gd name="connsiteX8" fmla="*/ 1160312 w 1411583"/>
                <a:gd name="connsiteY8" fmla="*/ 50279 h 698293"/>
                <a:gd name="connsiteX9" fmla="*/ 795482 w 1411583"/>
                <a:gd name="connsiteY9" fmla="*/ 2094 h 698293"/>
                <a:gd name="connsiteX10" fmla="*/ 423768 w 1411583"/>
                <a:gd name="connsiteY10" fmla="*/ 95020 h 698293"/>
                <a:gd name="connsiteX0" fmla="*/ 424367 w 1412182"/>
                <a:gd name="connsiteY0" fmla="*/ 95020 h 698293"/>
                <a:gd name="connsiteX1" fmla="*/ 193625 w 1412182"/>
                <a:gd name="connsiteY1" fmla="*/ 232475 h 698293"/>
                <a:gd name="connsiteX2" fmla="*/ 600 w 1412182"/>
                <a:gd name="connsiteY2" fmla="*/ 432318 h 698293"/>
                <a:gd name="connsiteX3" fmla="*/ 257365 w 1412182"/>
                <a:gd name="connsiteY3" fmla="*/ 558307 h 698293"/>
                <a:gd name="connsiteX4" fmla="*/ 460374 w 1412182"/>
                <a:gd name="connsiteY4" fmla="*/ 696223 h 698293"/>
                <a:gd name="connsiteX5" fmla="*/ 1339885 w 1412182"/>
                <a:gd name="connsiteY5" fmla="*/ 680108 h 698293"/>
                <a:gd name="connsiteX6" fmla="*/ 1339885 w 1412182"/>
                <a:gd name="connsiteY6" fmla="*/ 280872 h 698293"/>
                <a:gd name="connsiteX7" fmla="*/ 1160911 w 1412182"/>
                <a:gd name="connsiteY7" fmla="*/ 50279 h 698293"/>
                <a:gd name="connsiteX8" fmla="*/ 796081 w 1412182"/>
                <a:gd name="connsiteY8" fmla="*/ 2094 h 698293"/>
                <a:gd name="connsiteX9" fmla="*/ 424367 w 1412182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11793"/>
                <a:gd name="connsiteY0" fmla="*/ 95020 h 698293"/>
                <a:gd name="connsiteX1" fmla="*/ 193236 w 1411793"/>
                <a:gd name="connsiteY1" fmla="*/ 232475 h 698293"/>
                <a:gd name="connsiteX2" fmla="*/ 211 w 1411793"/>
                <a:gd name="connsiteY2" fmla="*/ 432318 h 698293"/>
                <a:gd name="connsiteX3" fmla="*/ 229925 w 1411793"/>
                <a:gd name="connsiteY3" fmla="*/ 587014 h 698293"/>
                <a:gd name="connsiteX4" fmla="*/ 459985 w 1411793"/>
                <a:gd name="connsiteY4" fmla="*/ 696223 h 698293"/>
                <a:gd name="connsiteX5" fmla="*/ 1339496 w 1411793"/>
                <a:gd name="connsiteY5" fmla="*/ 680108 h 698293"/>
                <a:gd name="connsiteX6" fmla="*/ 1339496 w 1411793"/>
                <a:gd name="connsiteY6" fmla="*/ 280872 h 698293"/>
                <a:gd name="connsiteX7" fmla="*/ 1160522 w 1411793"/>
                <a:gd name="connsiteY7" fmla="*/ 50279 h 698293"/>
                <a:gd name="connsiteX8" fmla="*/ 795692 w 1411793"/>
                <a:gd name="connsiteY8" fmla="*/ 2094 h 698293"/>
                <a:gd name="connsiteX9" fmla="*/ 423978 w 1411793"/>
                <a:gd name="connsiteY9" fmla="*/ 95020 h 698293"/>
                <a:gd name="connsiteX0" fmla="*/ 423978 w 1463644"/>
                <a:gd name="connsiteY0" fmla="*/ 95020 h 698036"/>
                <a:gd name="connsiteX1" fmla="*/ 193236 w 1463644"/>
                <a:gd name="connsiteY1" fmla="*/ 232475 h 698036"/>
                <a:gd name="connsiteX2" fmla="*/ 211 w 1463644"/>
                <a:gd name="connsiteY2" fmla="*/ 432318 h 698036"/>
                <a:gd name="connsiteX3" fmla="*/ 229925 w 1463644"/>
                <a:gd name="connsiteY3" fmla="*/ 587014 h 698036"/>
                <a:gd name="connsiteX4" fmla="*/ 459985 w 1463644"/>
                <a:gd name="connsiteY4" fmla="*/ 696223 h 698036"/>
                <a:gd name="connsiteX5" fmla="*/ 1339496 w 1463644"/>
                <a:gd name="connsiteY5" fmla="*/ 680108 h 698036"/>
                <a:gd name="connsiteX6" fmla="*/ 1438685 w 1463644"/>
                <a:gd name="connsiteY6" fmla="*/ 284974 h 698036"/>
                <a:gd name="connsiteX7" fmla="*/ 1160522 w 1463644"/>
                <a:gd name="connsiteY7" fmla="*/ 50279 h 698036"/>
                <a:gd name="connsiteX8" fmla="*/ 795692 w 1463644"/>
                <a:gd name="connsiteY8" fmla="*/ 2094 h 698036"/>
                <a:gd name="connsiteX9" fmla="*/ 423978 w 1463644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5020 h 698036"/>
                <a:gd name="connsiteX1" fmla="*/ 193312 w 1463720"/>
                <a:gd name="connsiteY1" fmla="*/ 232475 h 698036"/>
                <a:gd name="connsiteX2" fmla="*/ 287 w 1463720"/>
                <a:gd name="connsiteY2" fmla="*/ 432318 h 698036"/>
                <a:gd name="connsiteX3" fmla="*/ 230001 w 1463720"/>
                <a:gd name="connsiteY3" fmla="*/ 587014 h 698036"/>
                <a:gd name="connsiteX4" fmla="*/ 460061 w 1463720"/>
                <a:gd name="connsiteY4" fmla="*/ 696223 h 698036"/>
                <a:gd name="connsiteX5" fmla="*/ 1339572 w 1463720"/>
                <a:gd name="connsiteY5" fmla="*/ 680108 h 698036"/>
                <a:gd name="connsiteX6" fmla="*/ 1438761 w 1463720"/>
                <a:gd name="connsiteY6" fmla="*/ 284974 h 698036"/>
                <a:gd name="connsiteX7" fmla="*/ 1160598 w 1463720"/>
                <a:gd name="connsiteY7" fmla="*/ 50279 h 698036"/>
                <a:gd name="connsiteX8" fmla="*/ 795768 w 1463720"/>
                <a:gd name="connsiteY8" fmla="*/ 2094 h 698036"/>
                <a:gd name="connsiteX9" fmla="*/ 424054 w 1463720"/>
                <a:gd name="connsiteY9" fmla="*/ 95020 h 698036"/>
                <a:gd name="connsiteX0" fmla="*/ 424054 w 1463720"/>
                <a:gd name="connsiteY0" fmla="*/ 97207 h 700223"/>
                <a:gd name="connsiteX1" fmla="*/ 193312 w 1463720"/>
                <a:gd name="connsiteY1" fmla="*/ 234662 h 700223"/>
                <a:gd name="connsiteX2" fmla="*/ 287 w 1463720"/>
                <a:gd name="connsiteY2" fmla="*/ 434505 h 700223"/>
                <a:gd name="connsiteX3" fmla="*/ 230001 w 1463720"/>
                <a:gd name="connsiteY3" fmla="*/ 589201 h 700223"/>
                <a:gd name="connsiteX4" fmla="*/ 460061 w 1463720"/>
                <a:gd name="connsiteY4" fmla="*/ 698410 h 700223"/>
                <a:gd name="connsiteX5" fmla="*/ 1339572 w 1463720"/>
                <a:gd name="connsiteY5" fmla="*/ 682295 h 700223"/>
                <a:gd name="connsiteX6" fmla="*/ 1438761 w 1463720"/>
                <a:gd name="connsiteY6" fmla="*/ 287161 h 700223"/>
                <a:gd name="connsiteX7" fmla="*/ 1160598 w 1463720"/>
                <a:gd name="connsiteY7" fmla="*/ 52466 h 700223"/>
                <a:gd name="connsiteX8" fmla="*/ 865707 w 1463720"/>
                <a:gd name="connsiteY8" fmla="*/ 31458 h 700223"/>
                <a:gd name="connsiteX9" fmla="*/ 795768 w 1463720"/>
                <a:gd name="connsiteY9" fmla="*/ 4281 h 700223"/>
                <a:gd name="connsiteX10" fmla="*/ 424054 w 1463720"/>
                <a:gd name="connsiteY10" fmla="*/ 97207 h 700223"/>
                <a:gd name="connsiteX0" fmla="*/ 424054 w 1463720"/>
                <a:gd name="connsiteY0" fmla="*/ 70669 h 673685"/>
                <a:gd name="connsiteX1" fmla="*/ 193312 w 1463720"/>
                <a:gd name="connsiteY1" fmla="*/ 208124 h 673685"/>
                <a:gd name="connsiteX2" fmla="*/ 287 w 1463720"/>
                <a:gd name="connsiteY2" fmla="*/ 407967 h 673685"/>
                <a:gd name="connsiteX3" fmla="*/ 230001 w 1463720"/>
                <a:gd name="connsiteY3" fmla="*/ 562663 h 673685"/>
                <a:gd name="connsiteX4" fmla="*/ 460061 w 1463720"/>
                <a:gd name="connsiteY4" fmla="*/ 671872 h 673685"/>
                <a:gd name="connsiteX5" fmla="*/ 1339572 w 1463720"/>
                <a:gd name="connsiteY5" fmla="*/ 655757 h 673685"/>
                <a:gd name="connsiteX6" fmla="*/ 1438761 w 1463720"/>
                <a:gd name="connsiteY6" fmla="*/ 260623 h 673685"/>
                <a:gd name="connsiteX7" fmla="*/ 1160598 w 1463720"/>
                <a:gd name="connsiteY7" fmla="*/ 25928 h 673685"/>
                <a:gd name="connsiteX8" fmla="*/ 865707 w 1463720"/>
                <a:gd name="connsiteY8" fmla="*/ 4920 h 673685"/>
                <a:gd name="connsiteX9" fmla="*/ 424054 w 1463720"/>
                <a:gd name="connsiteY9" fmla="*/ 70669 h 673685"/>
                <a:gd name="connsiteX0" fmla="*/ 423973 w 1463639"/>
                <a:gd name="connsiteY0" fmla="*/ 70669 h 673685"/>
                <a:gd name="connsiteX1" fmla="*/ 270277 w 1463639"/>
                <a:gd name="connsiteY1" fmla="*/ 216081 h 673685"/>
                <a:gd name="connsiteX2" fmla="*/ 206 w 1463639"/>
                <a:gd name="connsiteY2" fmla="*/ 407967 h 673685"/>
                <a:gd name="connsiteX3" fmla="*/ 229920 w 1463639"/>
                <a:gd name="connsiteY3" fmla="*/ 562663 h 673685"/>
                <a:gd name="connsiteX4" fmla="*/ 459980 w 1463639"/>
                <a:gd name="connsiteY4" fmla="*/ 671872 h 673685"/>
                <a:gd name="connsiteX5" fmla="*/ 1339491 w 1463639"/>
                <a:gd name="connsiteY5" fmla="*/ 655757 h 673685"/>
                <a:gd name="connsiteX6" fmla="*/ 1438680 w 1463639"/>
                <a:gd name="connsiteY6" fmla="*/ 260623 h 673685"/>
                <a:gd name="connsiteX7" fmla="*/ 1160517 w 1463639"/>
                <a:gd name="connsiteY7" fmla="*/ 25928 h 673685"/>
                <a:gd name="connsiteX8" fmla="*/ 865626 w 1463639"/>
                <a:gd name="connsiteY8" fmla="*/ 4920 h 673685"/>
                <a:gd name="connsiteX9" fmla="*/ 423973 w 1463639"/>
                <a:gd name="connsiteY9" fmla="*/ 70669 h 673685"/>
                <a:gd name="connsiteX0" fmla="*/ 461508 w 1463639"/>
                <a:gd name="connsiteY0" fmla="*/ 13990 h 680664"/>
                <a:gd name="connsiteX1" fmla="*/ 270277 w 1463639"/>
                <a:gd name="connsiteY1" fmla="*/ 223060 h 680664"/>
                <a:gd name="connsiteX2" fmla="*/ 206 w 1463639"/>
                <a:gd name="connsiteY2" fmla="*/ 414946 h 680664"/>
                <a:gd name="connsiteX3" fmla="*/ 229920 w 1463639"/>
                <a:gd name="connsiteY3" fmla="*/ 569642 h 680664"/>
                <a:gd name="connsiteX4" fmla="*/ 459980 w 1463639"/>
                <a:gd name="connsiteY4" fmla="*/ 678851 h 680664"/>
                <a:gd name="connsiteX5" fmla="*/ 1339491 w 1463639"/>
                <a:gd name="connsiteY5" fmla="*/ 662736 h 680664"/>
                <a:gd name="connsiteX6" fmla="*/ 1438680 w 1463639"/>
                <a:gd name="connsiteY6" fmla="*/ 267602 h 680664"/>
                <a:gd name="connsiteX7" fmla="*/ 1160517 w 1463639"/>
                <a:gd name="connsiteY7" fmla="*/ 32907 h 680664"/>
                <a:gd name="connsiteX8" fmla="*/ 865626 w 1463639"/>
                <a:gd name="connsiteY8" fmla="*/ 11899 h 680664"/>
                <a:gd name="connsiteX9" fmla="*/ 461508 w 1463639"/>
                <a:gd name="connsiteY9" fmla="*/ 13990 h 68066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160517 w 1463639"/>
                <a:gd name="connsiteY7" fmla="*/ 36057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3639"/>
                <a:gd name="connsiteY0" fmla="*/ 17140 h 683814"/>
                <a:gd name="connsiteX1" fmla="*/ 270277 w 1463639"/>
                <a:gd name="connsiteY1" fmla="*/ 226210 h 683814"/>
                <a:gd name="connsiteX2" fmla="*/ 206 w 1463639"/>
                <a:gd name="connsiteY2" fmla="*/ 418096 h 683814"/>
                <a:gd name="connsiteX3" fmla="*/ 229920 w 1463639"/>
                <a:gd name="connsiteY3" fmla="*/ 572792 h 683814"/>
                <a:gd name="connsiteX4" fmla="*/ 459980 w 1463639"/>
                <a:gd name="connsiteY4" fmla="*/ 682001 h 683814"/>
                <a:gd name="connsiteX5" fmla="*/ 1339491 w 1463639"/>
                <a:gd name="connsiteY5" fmla="*/ 665886 h 683814"/>
                <a:gd name="connsiteX6" fmla="*/ 1438680 w 1463639"/>
                <a:gd name="connsiteY6" fmla="*/ 270752 h 683814"/>
                <a:gd name="connsiteX7" fmla="*/ 1202003 w 1463639"/>
                <a:gd name="connsiteY7" fmla="*/ 34465 h 683814"/>
                <a:gd name="connsiteX8" fmla="*/ 875503 w 1463639"/>
                <a:gd name="connsiteY8" fmla="*/ 3909 h 683814"/>
                <a:gd name="connsiteX9" fmla="*/ 461508 w 1463639"/>
                <a:gd name="connsiteY9" fmla="*/ 17140 h 683814"/>
                <a:gd name="connsiteX0" fmla="*/ 461508 w 1461194"/>
                <a:gd name="connsiteY0" fmla="*/ 17140 h 684068"/>
                <a:gd name="connsiteX1" fmla="*/ 270277 w 1461194"/>
                <a:gd name="connsiteY1" fmla="*/ 226210 h 684068"/>
                <a:gd name="connsiteX2" fmla="*/ 206 w 1461194"/>
                <a:gd name="connsiteY2" fmla="*/ 418096 h 684068"/>
                <a:gd name="connsiteX3" fmla="*/ 229920 w 1461194"/>
                <a:gd name="connsiteY3" fmla="*/ 572792 h 684068"/>
                <a:gd name="connsiteX4" fmla="*/ 511344 w 1461194"/>
                <a:gd name="connsiteY4" fmla="*/ 683593 h 684068"/>
                <a:gd name="connsiteX5" fmla="*/ 1339491 w 1461194"/>
                <a:gd name="connsiteY5" fmla="*/ 665886 h 684068"/>
                <a:gd name="connsiteX6" fmla="*/ 1438680 w 1461194"/>
                <a:gd name="connsiteY6" fmla="*/ 270752 h 684068"/>
                <a:gd name="connsiteX7" fmla="*/ 1202003 w 1461194"/>
                <a:gd name="connsiteY7" fmla="*/ 34465 h 684068"/>
                <a:gd name="connsiteX8" fmla="*/ 875503 w 1461194"/>
                <a:gd name="connsiteY8" fmla="*/ 3909 h 684068"/>
                <a:gd name="connsiteX9" fmla="*/ 461508 w 1461194"/>
                <a:gd name="connsiteY9" fmla="*/ 17140 h 684068"/>
                <a:gd name="connsiteX0" fmla="*/ 461508 w 1461194"/>
                <a:gd name="connsiteY0" fmla="*/ 17140 h 700889"/>
                <a:gd name="connsiteX1" fmla="*/ 270277 w 1461194"/>
                <a:gd name="connsiteY1" fmla="*/ 226210 h 700889"/>
                <a:gd name="connsiteX2" fmla="*/ 206 w 1461194"/>
                <a:gd name="connsiteY2" fmla="*/ 418096 h 700889"/>
                <a:gd name="connsiteX3" fmla="*/ 229920 w 1461194"/>
                <a:gd name="connsiteY3" fmla="*/ 572792 h 700889"/>
                <a:gd name="connsiteX4" fmla="*/ 511344 w 1461194"/>
                <a:gd name="connsiteY4" fmla="*/ 683593 h 700889"/>
                <a:gd name="connsiteX5" fmla="*/ 1339491 w 1461194"/>
                <a:gd name="connsiteY5" fmla="*/ 665886 h 700889"/>
                <a:gd name="connsiteX6" fmla="*/ 1438680 w 1461194"/>
                <a:gd name="connsiteY6" fmla="*/ 270752 h 700889"/>
                <a:gd name="connsiteX7" fmla="*/ 1202003 w 1461194"/>
                <a:gd name="connsiteY7" fmla="*/ 34465 h 700889"/>
                <a:gd name="connsiteX8" fmla="*/ 875503 w 1461194"/>
                <a:gd name="connsiteY8" fmla="*/ 3909 h 700889"/>
                <a:gd name="connsiteX9" fmla="*/ 461508 w 1461194"/>
                <a:gd name="connsiteY9" fmla="*/ 17140 h 700889"/>
                <a:gd name="connsiteX0" fmla="*/ 462271 w 1461957"/>
                <a:gd name="connsiteY0" fmla="*/ 17140 h 700889"/>
                <a:gd name="connsiteX1" fmla="*/ 271040 w 1461957"/>
                <a:gd name="connsiteY1" fmla="*/ 226210 h 700889"/>
                <a:gd name="connsiteX2" fmla="*/ 969 w 1461957"/>
                <a:gd name="connsiteY2" fmla="*/ 418096 h 700889"/>
                <a:gd name="connsiteX3" fmla="*/ 191173 w 1461957"/>
                <a:gd name="connsiteY3" fmla="*/ 596664 h 700889"/>
                <a:gd name="connsiteX4" fmla="*/ 512107 w 1461957"/>
                <a:gd name="connsiteY4" fmla="*/ 683593 h 700889"/>
                <a:gd name="connsiteX5" fmla="*/ 1340254 w 1461957"/>
                <a:gd name="connsiteY5" fmla="*/ 665886 h 700889"/>
                <a:gd name="connsiteX6" fmla="*/ 1439443 w 1461957"/>
                <a:gd name="connsiteY6" fmla="*/ 270752 h 700889"/>
                <a:gd name="connsiteX7" fmla="*/ 1202766 w 1461957"/>
                <a:gd name="connsiteY7" fmla="*/ 34465 h 700889"/>
                <a:gd name="connsiteX8" fmla="*/ 876266 w 1461957"/>
                <a:gd name="connsiteY8" fmla="*/ 3909 h 700889"/>
                <a:gd name="connsiteX9" fmla="*/ 462271 w 1461957"/>
                <a:gd name="connsiteY9" fmla="*/ 17140 h 700889"/>
                <a:gd name="connsiteX0" fmla="*/ 461558 w 1461244"/>
                <a:gd name="connsiteY0" fmla="*/ 17140 h 700889"/>
                <a:gd name="connsiteX1" fmla="*/ 270327 w 1461244"/>
                <a:gd name="connsiteY1" fmla="*/ 226210 h 700889"/>
                <a:gd name="connsiteX2" fmla="*/ 256 w 1461244"/>
                <a:gd name="connsiteY2" fmla="*/ 418096 h 700889"/>
                <a:gd name="connsiteX3" fmla="*/ 190460 w 1461244"/>
                <a:gd name="connsiteY3" fmla="*/ 596664 h 700889"/>
                <a:gd name="connsiteX4" fmla="*/ 511394 w 1461244"/>
                <a:gd name="connsiteY4" fmla="*/ 683593 h 700889"/>
                <a:gd name="connsiteX5" fmla="*/ 1339541 w 1461244"/>
                <a:gd name="connsiteY5" fmla="*/ 665886 h 700889"/>
                <a:gd name="connsiteX6" fmla="*/ 1438730 w 1461244"/>
                <a:gd name="connsiteY6" fmla="*/ 270752 h 700889"/>
                <a:gd name="connsiteX7" fmla="*/ 1202053 w 1461244"/>
                <a:gd name="connsiteY7" fmla="*/ 34465 h 700889"/>
                <a:gd name="connsiteX8" fmla="*/ 875553 w 1461244"/>
                <a:gd name="connsiteY8" fmla="*/ 3909 h 700889"/>
                <a:gd name="connsiteX9" fmla="*/ 461558 w 1461244"/>
                <a:gd name="connsiteY9" fmla="*/ 17140 h 700889"/>
                <a:gd name="connsiteX0" fmla="*/ 463884 w 1463570"/>
                <a:gd name="connsiteY0" fmla="*/ 17140 h 700889"/>
                <a:gd name="connsiteX1" fmla="*/ 272653 w 1463570"/>
                <a:gd name="connsiteY1" fmla="*/ 226210 h 700889"/>
                <a:gd name="connsiteX2" fmla="*/ 2582 w 1463570"/>
                <a:gd name="connsiteY2" fmla="*/ 418096 h 700889"/>
                <a:gd name="connsiteX3" fmla="*/ 155251 w 1463570"/>
                <a:gd name="connsiteY3" fmla="*/ 630085 h 700889"/>
                <a:gd name="connsiteX4" fmla="*/ 513720 w 1463570"/>
                <a:gd name="connsiteY4" fmla="*/ 683593 h 700889"/>
                <a:gd name="connsiteX5" fmla="*/ 1341867 w 1463570"/>
                <a:gd name="connsiteY5" fmla="*/ 665886 h 700889"/>
                <a:gd name="connsiteX6" fmla="*/ 1441056 w 1463570"/>
                <a:gd name="connsiteY6" fmla="*/ 270752 h 700889"/>
                <a:gd name="connsiteX7" fmla="*/ 1204379 w 1463570"/>
                <a:gd name="connsiteY7" fmla="*/ 34465 h 700889"/>
                <a:gd name="connsiteX8" fmla="*/ 877879 w 1463570"/>
                <a:gd name="connsiteY8" fmla="*/ 3909 h 700889"/>
                <a:gd name="connsiteX9" fmla="*/ 463884 w 1463570"/>
                <a:gd name="connsiteY9" fmla="*/ 17140 h 700889"/>
                <a:gd name="connsiteX0" fmla="*/ 463884 w 1465533"/>
                <a:gd name="connsiteY0" fmla="*/ 17140 h 708314"/>
                <a:gd name="connsiteX1" fmla="*/ 272653 w 1465533"/>
                <a:gd name="connsiteY1" fmla="*/ 226210 h 708314"/>
                <a:gd name="connsiteX2" fmla="*/ 2582 w 1465533"/>
                <a:gd name="connsiteY2" fmla="*/ 418096 h 708314"/>
                <a:gd name="connsiteX3" fmla="*/ 155251 w 1465533"/>
                <a:gd name="connsiteY3" fmla="*/ 630085 h 708314"/>
                <a:gd name="connsiteX4" fmla="*/ 472234 w 1465533"/>
                <a:gd name="connsiteY4" fmla="*/ 699508 h 708314"/>
                <a:gd name="connsiteX5" fmla="*/ 1341867 w 1465533"/>
                <a:gd name="connsiteY5" fmla="*/ 665886 h 708314"/>
                <a:gd name="connsiteX6" fmla="*/ 1441056 w 1465533"/>
                <a:gd name="connsiteY6" fmla="*/ 270752 h 708314"/>
                <a:gd name="connsiteX7" fmla="*/ 1204379 w 1465533"/>
                <a:gd name="connsiteY7" fmla="*/ 34465 h 708314"/>
                <a:gd name="connsiteX8" fmla="*/ 877879 w 1465533"/>
                <a:gd name="connsiteY8" fmla="*/ 3909 h 708314"/>
                <a:gd name="connsiteX9" fmla="*/ 463884 w 1465533"/>
                <a:gd name="connsiteY9" fmla="*/ 17140 h 708314"/>
                <a:gd name="connsiteX0" fmla="*/ 463884 w 1467792"/>
                <a:gd name="connsiteY0" fmla="*/ 17140 h 717887"/>
                <a:gd name="connsiteX1" fmla="*/ 272653 w 1467792"/>
                <a:gd name="connsiteY1" fmla="*/ 226210 h 717887"/>
                <a:gd name="connsiteX2" fmla="*/ 2582 w 1467792"/>
                <a:gd name="connsiteY2" fmla="*/ 418096 h 717887"/>
                <a:gd name="connsiteX3" fmla="*/ 155251 w 1467792"/>
                <a:gd name="connsiteY3" fmla="*/ 630085 h 717887"/>
                <a:gd name="connsiteX4" fmla="*/ 426797 w 1467792"/>
                <a:gd name="connsiteY4" fmla="*/ 715423 h 717887"/>
                <a:gd name="connsiteX5" fmla="*/ 1341867 w 1467792"/>
                <a:gd name="connsiteY5" fmla="*/ 665886 h 717887"/>
                <a:gd name="connsiteX6" fmla="*/ 1441056 w 1467792"/>
                <a:gd name="connsiteY6" fmla="*/ 270752 h 717887"/>
                <a:gd name="connsiteX7" fmla="*/ 1204379 w 1467792"/>
                <a:gd name="connsiteY7" fmla="*/ 34465 h 717887"/>
                <a:gd name="connsiteX8" fmla="*/ 877879 w 1467792"/>
                <a:gd name="connsiteY8" fmla="*/ 3909 h 717887"/>
                <a:gd name="connsiteX9" fmla="*/ 463884 w 1467792"/>
                <a:gd name="connsiteY9" fmla="*/ 17140 h 717887"/>
                <a:gd name="connsiteX0" fmla="*/ 467587 w 1471495"/>
                <a:gd name="connsiteY0" fmla="*/ 17140 h 717887"/>
                <a:gd name="connsiteX1" fmla="*/ 276356 w 1471495"/>
                <a:gd name="connsiteY1" fmla="*/ 226210 h 717887"/>
                <a:gd name="connsiteX2" fmla="*/ 6285 w 1471495"/>
                <a:gd name="connsiteY2" fmla="*/ 418096 h 717887"/>
                <a:gd name="connsiteX3" fmla="*/ 117468 w 1471495"/>
                <a:gd name="connsiteY3" fmla="*/ 633268 h 717887"/>
                <a:gd name="connsiteX4" fmla="*/ 430500 w 1471495"/>
                <a:gd name="connsiteY4" fmla="*/ 715423 h 717887"/>
                <a:gd name="connsiteX5" fmla="*/ 1345570 w 1471495"/>
                <a:gd name="connsiteY5" fmla="*/ 665886 h 717887"/>
                <a:gd name="connsiteX6" fmla="*/ 1444759 w 1471495"/>
                <a:gd name="connsiteY6" fmla="*/ 270752 h 717887"/>
                <a:gd name="connsiteX7" fmla="*/ 1208082 w 1471495"/>
                <a:gd name="connsiteY7" fmla="*/ 34465 h 717887"/>
                <a:gd name="connsiteX8" fmla="*/ 881582 w 1471495"/>
                <a:gd name="connsiteY8" fmla="*/ 3909 h 717887"/>
                <a:gd name="connsiteX9" fmla="*/ 467587 w 1471495"/>
                <a:gd name="connsiteY9" fmla="*/ 17140 h 717887"/>
                <a:gd name="connsiteX0" fmla="*/ 437440 w 1471495"/>
                <a:gd name="connsiteY0" fmla="*/ 12273 h 732696"/>
                <a:gd name="connsiteX1" fmla="*/ 276356 w 1471495"/>
                <a:gd name="connsiteY1" fmla="*/ 241019 h 732696"/>
                <a:gd name="connsiteX2" fmla="*/ 6285 w 1471495"/>
                <a:gd name="connsiteY2" fmla="*/ 432905 h 732696"/>
                <a:gd name="connsiteX3" fmla="*/ 117468 w 1471495"/>
                <a:gd name="connsiteY3" fmla="*/ 648077 h 732696"/>
                <a:gd name="connsiteX4" fmla="*/ 430500 w 1471495"/>
                <a:gd name="connsiteY4" fmla="*/ 730232 h 732696"/>
                <a:gd name="connsiteX5" fmla="*/ 1345570 w 1471495"/>
                <a:gd name="connsiteY5" fmla="*/ 680695 h 732696"/>
                <a:gd name="connsiteX6" fmla="*/ 1444759 w 1471495"/>
                <a:gd name="connsiteY6" fmla="*/ 285561 h 732696"/>
                <a:gd name="connsiteX7" fmla="*/ 1208082 w 1471495"/>
                <a:gd name="connsiteY7" fmla="*/ 49274 h 732696"/>
                <a:gd name="connsiteX8" fmla="*/ 881582 w 1471495"/>
                <a:gd name="connsiteY8" fmla="*/ 18718 h 732696"/>
                <a:gd name="connsiteX9" fmla="*/ 437440 w 1471495"/>
                <a:gd name="connsiteY9" fmla="*/ 12273 h 732696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08082 w 1471495"/>
                <a:gd name="connsiteY7" fmla="*/ 64541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7440 w 1471495"/>
                <a:gd name="connsiteY0" fmla="*/ 27540 h 747963"/>
                <a:gd name="connsiteX1" fmla="*/ 276356 w 1471495"/>
                <a:gd name="connsiteY1" fmla="*/ 256286 h 747963"/>
                <a:gd name="connsiteX2" fmla="*/ 6285 w 1471495"/>
                <a:gd name="connsiteY2" fmla="*/ 448172 h 747963"/>
                <a:gd name="connsiteX3" fmla="*/ 117468 w 1471495"/>
                <a:gd name="connsiteY3" fmla="*/ 663344 h 747963"/>
                <a:gd name="connsiteX4" fmla="*/ 430500 w 1471495"/>
                <a:gd name="connsiteY4" fmla="*/ 745499 h 747963"/>
                <a:gd name="connsiteX5" fmla="*/ 1345570 w 1471495"/>
                <a:gd name="connsiteY5" fmla="*/ 695962 h 747963"/>
                <a:gd name="connsiteX6" fmla="*/ 1444759 w 1471495"/>
                <a:gd name="connsiteY6" fmla="*/ 300828 h 747963"/>
                <a:gd name="connsiteX7" fmla="*/ 1213735 w 1471495"/>
                <a:gd name="connsiteY7" fmla="*/ 87794 h 747963"/>
                <a:gd name="connsiteX8" fmla="*/ 906076 w 1471495"/>
                <a:gd name="connsiteY8" fmla="*/ 0 h 747963"/>
                <a:gd name="connsiteX9" fmla="*/ 437440 w 1471495"/>
                <a:gd name="connsiteY9" fmla="*/ 27540 h 747963"/>
                <a:gd name="connsiteX0" fmla="*/ 435352 w 1469407"/>
                <a:gd name="connsiteY0" fmla="*/ 27540 h 747963"/>
                <a:gd name="connsiteX1" fmla="*/ 236062 w 1469407"/>
                <a:gd name="connsiteY1" fmla="*/ 246705 h 747963"/>
                <a:gd name="connsiteX2" fmla="*/ 4197 w 1469407"/>
                <a:gd name="connsiteY2" fmla="*/ 448172 h 747963"/>
                <a:gd name="connsiteX3" fmla="*/ 115380 w 1469407"/>
                <a:gd name="connsiteY3" fmla="*/ 663344 h 747963"/>
                <a:gd name="connsiteX4" fmla="*/ 428412 w 1469407"/>
                <a:gd name="connsiteY4" fmla="*/ 745499 h 747963"/>
                <a:gd name="connsiteX5" fmla="*/ 1343482 w 1469407"/>
                <a:gd name="connsiteY5" fmla="*/ 695962 h 747963"/>
                <a:gd name="connsiteX6" fmla="*/ 1442671 w 1469407"/>
                <a:gd name="connsiteY6" fmla="*/ 300828 h 747963"/>
                <a:gd name="connsiteX7" fmla="*/ 1211647 w 1469407"/>
                <a:gd name="connsiteY7" fmla="*/ 87794 h 747963"/>
                <a:gd name="connsiteX8" fmla="*/ 903988 w 1469407"/>
                <a:gd name="connsiteY8" fmla="*/ 0 h 747963"/>
                <a:gd name="connsiteX9" fmla="*/ 435352 w 1469407"/>
                <a:gd name="connsiteY9" fmla="*/ 27540 h 747963"/>
                <a:gd name="connsiteX0" fmla="*/ 287738 w 1469407"/>
                <a:gd name="connsiteY0" fmla="*/ 16581 h 752973"/>
                <a:gd name="connsiteX1" fmla="*/ 236062 w 1469407"/>
                <a:gd name="connsiteY1" fmla="*/ 251715 h 752973"/>
                <a:gd name="connsiteX2" fmla="*/ 4197 w 1469407"/>
                <a:gd name="connsiteY2" fmla="*/ 453182 h 752973"/>
                <a:gd name="connsiteX3" fmla="*/ 115380 w 1469407"/>
                <a:gd name="connsiteY3" fmla="*/ 668354 h 752973"/>
                <a:gd name="connsiteX4" fmla="*/ 428412 w 1469407"/>
                <a:gd name="connsiteY4" fmla="*/ 750509 h 752973"/>
                <a:gd name="connsiteX5" fmla="*/ 1343482 w 1469407"/>
                <a:gd name="connsiteY5" fmla="*/ 700972 h 752973"/>
                <a:gd name="connsiteX6" fmla="*/ 1442671 w 1469407"/>
                <a:gd name="connsiteY6" fmla="*/ 305838 h 752973"/>
                <a:gd name="connsiteX7" fmla="*/ 1211647 w 1469407"/>
                <a:gd name="connsiteY7" fmla="*/ 92804 h 752973"/>
                <a:gd name="connsiteX8" fmla="*/ 903988 w 1469407"/>
                <a:gd name="connsiteY8" fmla="*/ 5010 h 752973"/>
                <a:gd name="connsiteX9" fmla="*/ 287738 w 1469407"/>
                <a:gd name="connsiteY9" fmla="*/ 16581 h 752973"/>
                <a:gd name="connsiteX0" fmla="*/ 284280 w 1465949"/>
                <a:gd name="connsiteY0" fmla="*/ 16581 h 752973"/>
                <a:gd name="connsiteX1" fmla="*/ 153170 w 1465949"/>
                <a:gd name="connsiteY1" fmla="*/ 241755 h 752973"/>
                <a:gd name="connsiteX2" fmla="*/ 739 w 1465949"/>
                <a:gd name="connsiteY2" fmla="*/ 453182 h 752973"/>
                <a:gd name="connsiteX3" fmla="*/ 111922 w 1465949"/>
                <a:gd name="connsiteY3" fmla="*/ 668354 h 752973"/>
                <a:gd name="connsiteX4" fmla="*/ 424954 w 1465949"/>
                <a:gd name="connsiteY4" fmla="*/ 750509 h 752973"/>
                <a:gd name="connsiteX5" fmla="*/ 1340024 w 1465949"/>
                <a:gd name="connsiteY5" fmla="*/ 700972 h 752973"/>
                <a:gd name="connsiteX6" fmla="*/ 1439213 w 1465949"/>
                <a:gd name="connsiteY6" fmla="*/ 305838 h 752973"/>
                <a:gd name="connsiteX7" fmla="*/ 1208189 w 1465949"/>
                <a:gd name="connsiteY7" fmla="*/ 92804 h 752973"/>
                <a:gd name="connsiteX8" fmla="*/ 900530 w 1465949"/>
                <a:gd name="connsiteY8" fmla="*/ 5010 h 752973"/>
                <a:gd name="connsiteX9" fmla="*/ 284280 w 1465949"/>
                <a:gd name="connsiteY9" fmla="*/ 16581 h 752973"/>
                <a:gd name="connsiteX0" fmla="*/ 215678 w 1465949"/>
                <a:gd name="connsiteY0" fmla="*/ 15568 h 755280"/>
                <a:gd name="connsiteX1" fmla="*/ 153170 w 1465949"/>
                <a:gd name="connsiteY1" fmla="*/ 244062 h 755280"/>
                <a:gd name="connsiteX2" fmla="*/ 739 w 1465949"/>
                <a:gd name="connsiteY2" fmla="*/ 455489 h 755280"/>
                <a:gd name="connsiteX3" fmla="*/ 111922 w 1465949"/>
                <a:gd name="connsiteY3" fmla="*/ 670661 h 755280"/>
                <a:gd name="connsiteX4" fmla="*/ 424954 w 1465949"/>
                <a:gd name="connsiteY4" fmla="*/ 752816 h 755280"/>
                <a:gd name="connsiteX5" fmla="*/ 1340024 w 1465949"/>
                <a:gd name="connsiteY5" fmla="*/ 703279 h 755280"/>
                <a:gd name="connsiteX6" fmla="*/ 1439213 w 1465949"/>
                <a:gd name="connsiteY6" fmla="*/ 308145 h 755280"/>
                <a:gd name="connsiteX7" fmla="*/ 1208189 w 1465949"/>
                <a:gd name="connsiteY7" fmla="*/ 95111 h 755280"/>
                <a:gd name="connsiteX8" fmla="*/ 900530 w 1465949"/>
                <a:gd name="connsiteY8" fmla="*/ 7317 h 755280"/>
                <a:gd name="connsiteX9" fmla="*/ 215678 w 1465949"/>
                <a:gd name="connsiteY9" fmla="*/ 15568 h 755280"/>
                <a:gd name="connsiteX0" fmla="*/ 158423 w 1408694"/>
                <a:gd name="connsiteY0" fmla="*/ 15568 h 755280"/>
                <a:gd name="connsiteX1" fmla="*/ 95915 w 1408694"/>
                <a:gd name="connsiteY1" fmla="*/ 244062 h 755280"/>
                <a:gd name="connsiteX2" fmla="*/ 9068 w 1408694"/>
                <a:gd name="connsiteY2" fmla="*/ 472501 h 755280"/>
                <a:gd name="connsiteX3" fmla="*/ 54667 w 1408694"/>
                <a:gd name="connsiteY3" fmla="*/ 670661 h 755280"/>
                <a:gd name="connsiteX4" fmla="*/ 367699 w 1408694"/>
                <a:gd name="connsiteY4" fmla="*/ 752816 h 755280"/>
                <a:gd name="connsiteX5" fmla="*/ 1282769 w 1408694"/>
                <a:gd name="connsiteY5" fmla="*/ 703279 h 755280"/>
                <a:gd name="connsiteX6" fmla="*/ 1381958 w 1408694"/>
                <a:gd name="connsiteY6" fmla="*/ 308145 h 755280"/>
                <a:gd name="connsiteX7" fmla="*/ 1150934 w 1408694"/>
                <a:gd name="connsiteY7" fmla="*/ 95111 h 755280"/>
                <a:gd name="connsiteX8" fmla="*/ 843275 w 1408694"/>
                <a:gd name="connsiteY8" fmla="*/ 7317 h 755280"/>
                <a:gd name="connsiteX9" fmla="*/ 158423 w 1408694"/>
                <a:gd name="connsiteY9" fmla="*/ 15568 h 755280"/>
                <a:gd name="connsiteX0" fmla="*/ 151540 w 1401811"/>
                <a:gd name="connsiteY0" fmla="*/ 15568 h 755280"/>
                <a:gd name="connsiteX1" fmla="*/ 89032 w 1401811"/>
                <a:gd name="connsiteY1" fmla="*/ 244062 h 755280"/>
                <a:gd name="connsiteX2" fmla="*/ 2185 w 1401811"/>
                <a:gd name="connsiteY2" fmla="*/ 472501 h 755280"/>
                <a:gd name="connsiteX3" fmla="*/ 67073 w 1401811"/>
                <a:gd name="connsiteY3" fmla="*/ 640039 h 755280"/>
                <a:gd name="connsiteX4" fmla="*/ 360816 w 1401811"/>
                <a:gd name="connsiteY4" fmla="*/ 752816 h 755280"/>
                <a:gd name="connsiteX5" fmla="*/ 1275886 w 1401811"/>
                <a:gd name="connsiteY5" fmla="*/ 703279 h 755280"/>
                <a:gd name="connsiteX6" fmla="*/ 1375075 w 1401811"/>
                <a:gd name="connsiteY6" fmla="*/ 308145 h 755280"/>
                <a:gd name="connsiteX7" fmla="*/ 1144051 w 1401811"/>
                <a:gd name="connsiteY7" fmla="*/ 95111 h 755280"/>
                <a:gd name="connsiteX8" fmla="*/ 836392 w 1401811"/>
                <a:gd name="connsiteY8" fmla="*/ 7317 h 755280"/>
                <a:gd name="connsiteX9" fmla="*/ 151540 w 1401811"/>
                <a:gd name="connsiteY9" fmla="*/ 15568 h 755280"/>
                <a:gd name="connsiteX0" fmla="*/ 154312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154312 w 1404583"/>
                <a:gd name="connsiteY9" fmla="*/ 21319 h 761031"/>
                <a:gd name="connsiteX0" fmla="*/ 231469 w 1404583"/>
                <a:gd name="connsiteY0" fmla="*/ 21319 h 761031"/>
                <a:gd name="connsiteX1" fmla="*/ 130383 w 1404583"/>
                <a:gd name="connsiteY1" fmla="*/ 294045 h 761031"/>
                <a:gd name="connsiteX2" fmla="*/ 4957 w 1404583"/>
                <a:gd name="connsiteY2" fmla="*/ 478252 h 761031"/>
                <a:gd name="connsiteX3" fmla="*/ 69845 w 1404583"/>
                <a:gd name="connsiteY3" fmla="*/ 645790 h 761031"/>
                <a:gd name="connsiteX4" fmla="*/ 363588 w 1404583"/>
                <a:gd name="connsiteY4" fmla="*/ 758567 h 761031"/>
                <a:gd name="connsiteX5" fmla="*/ 1278658 w 1404583"/>
                <a:gd name="connsiteY5" fmla="*/ 709030 h 761031"/>
                <a:gd name="connsiteX6" fmla="*/ 1377847 w 1404583"/>
                <a:gd name="connsiteY6" fmla="*/ 313896 h 761031"/>
                <a:gd name="connsiteX7" fmla="*/ 1146823 w 1404583"/>
                <a:gd name="connsiteY7" fmla="*/ 100862 h 761031"/>
                <a:gd name="connsiteX8" fmla="*/ 839164 w 1404583"/>
                <a:gd name="connsiteY8" fmla="*/ 13068 h 761031"/>
                <a:gd name="connsiteX9" fmla="*/ 231469 w 1404583"/>
                <a:gd name="connsiteY9" fmla="*/ 21319 h 76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04583" h="761031">
                  <a:moveTo>
                    <a:pt x="231469" y="21319"/>
                  </a:moveTo>
                  <a:cubicBezTo>
                    <a:pt x="113339" y="68148"/>
                    <a:pt x="168135" y="217890"/>
                    <a:pt x="130383" y="294045"/>
                  </a:cubicBezTo>
                  <a:cubicBezTo>
                    <a:pt x="92631" y="370200"/>
                    <a:pt x="15047" y="419628"/>
                    <a:pt x="4957" y="478252"/>
                  </a:cubicBezTo>
                  <a:cubicBezTo>
                    <a:pt x="-5133" y="536876"/>
                    <a:pt x="-6784" y="601806"/>
                    <a:pt x="69845" y="645790"/>
                  </a:cubicBezTo>
                  <a:cubicBezTo>
                    <a:pt x="114412" y="664652"/>
                    <a:pt x="174902" y="743051"/>
                    <a:pt x="363588" y="758567"/>
                  </a:cubicBezTo>
                  <a:cubicBezTo>
                    <a:pt x="827649" y="755219"/>
                    <a:pt x="1109615" y="783142"/>
                    <a:pt x="1278658" y="709030"/>
                  </a:cubicBezTo>
                  <a:cubicBezTo>
                    <a:pt x="1447701" y="634918"/>
                    <a:pt x="1407676" y="440091"/>
                    <a:pt x="1377847" y="313896"/>
                  </a:cubicBezTo>
                  <a:cubicBezTo>
                    <a:pt x="1318189" y="194584"/>
                    <a:pt x="1265114" y="253952"/>
                    <a:pt x="1146823" y="100862"/>
                  </a:cubicBezTo>
                  <a:cubicBezTo>
                    <a:pt x="1043800" y="52777"/>
                    <a:pt x="899969" y="21099"/>
                    <a:pt x="839164" y="13068"/>
                  </a:cubicBezTo>
                  <a:cubicBezTo>
                    <a:pt x="716407" y="20525"/>
                    <a:pt x="349599" y="-25510"/>
                    <a:pt x="231469" y="21319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3752EA1-A036-214E-A4D2-722E1761E424}"/>
                </a:ext>
              </a:extLst>
            </p:cNvPr>
            <p:cNvCxnSpPr/>
            <p:nvPr/>
          </p:nvCxnSpPr>
          <p:spPr>
            <a:xfrm flipH="1" flipV="1">
              <a:off x="8724767" y="3505909"/>
              <a:ext cx="187288" cy="68283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5A928C1-EFBE-BB44-80D9-8ED0D30950AB}"/>
                </a:ext>
              </a:extLst>
            </p:cNvPr>
            <p:cNvCxnSpPr/>
            <p:nvPr/>
          </p:nvCxnSpPr>
          <p:spPr>
            <a:xfrm>
              <a:off x="8754732" y="3491584"/>
              <a:ext cx="1060146" cy="41246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8C656B73-DF75-3D42-AE5F-5E5138906F3B}"/>
                </a:ext>
              </a:extLst>
            </p:cNvPr>
            <p:cNvCxnSpPr>
              <a:cxnSpLocks/>
              <a:endCxn id="65" idx="4"/>
            </p:cNvCxnSpPr>
            <p:nvPr/>
          </p:nvCxnSpPr>
          <p:spPr>
            <a:xfrm flipV="1">
              <a:off x="9814878" y="3680349"/>
              <a:ext cx="818137" cy="223702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73C4CD2-2AAF-B44F-8ACD-EEBCEB5EEA7E}"/>
                </a:ext>
              </a:extLst>
            </p:cNvPr>
            <p:cNvCxnSpPr/>
            <p:nvPr/>
          </p:nvCxnSpPr>
          <p:spPr>
            <a:xfrm flipH="1" flipV="1">
              <a:off x="7656511" y="3055704"/>
              <a:ext cx="1124574" cy="41980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B0E8E79-3917-C941-99D6-99BD80BF69D8}"/>
                </a:ext>
              </a:extLst>
            </p:cNvPr>
            <p:cNvCxnSpPr/>
            <p:nvPr/>
          </p:nvCxnSpPr>
          <p:spPr>
            <a:xfrm flipV="1">
              <a:off x="8781081" y="2910099"/>
              <a:ext cx="1002157" cy="565408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33E73ED2-9388-9440-BEC7-4709DF64F9E3}"/>
                </a:ext>
              </a:extLst>
            </p:cNvPr>
            <p:cNvCxnSpPr>
              <a:cxnSpLocks/>
              <a:stCxn id="89" idx="4"/>
            </p:cNvCxnSpPr>
            <p:nvPr/>
          </p:nvCxnSpPr>
          <p:spPr>
            <a:xfrm>
              <a:off x="7389190" y="3739485"/>
              <a:ext cx="1522865" cy="449254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341DEC8-0EA4-B047-9EC0-A26A0EE1B143}"/>
                </a:ext>
              </a:extLst>
            </p:cNvPr>
            <p:cNvCxnSpPr/>
            <p:nvPr/>
          </p:nvCxnSpPr>
          <p:spPr>
            <a:xfrm flipV="1">
              <a:off x="7209979" y="3485174"/>
              <a:ext cx="1514786" cy="233887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DB9832A-2E89-EC43-BA31-49F4524A4BE4}"/>
                </a:ext>
              </a:extLst>
            </p:cNvPr>
            <p:cNvCxnSpPr>
              <a:cxnSpLocks/>
            </p:cNvCxnSpPr>
            <p:nvPr/>
          </p:nvCxnSpPr>
          <p:spPr>
            <a:xfrm>
              <a:off x="10631673" y="3529431"/>
              <a:ext cx="909542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55AF617-ABFA-674E-B1F8-7C9F603469DA}"/>
                </a:ext>
              </a:extLst>
            </p:cNvPr>
            <p:cNvSpPr txBox="1"/>
            <p:nvPr/>
          </p:nvSpPr>
          <p:spPr>
            <a:xfrm>
              <a:off x="7973562" y="2332045"/>
              <a:ext cx="1096302" cy="5646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Mobility Management Entity (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MME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79FF8E6-11BB-EE49-AFCB-83F5B6720CA3}"/>
                </a:ext>
              </a:extLst>
            </p:cNvPr>
            <p:cNvSpPr txBox="1"/>
            <p:nvPr/>
          </p:nvSpPr>
          <p:spPr>
            <a:xfrm>
              <a:off x="7791233" y="4413571"/>
              <a:ext cx="2353669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Serving Gateway (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S-GW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55980CE-1D9B-DE47-B3E5-696E8479F1CF}"/>
                </a:ext>
              </a:extLst>
            </p:cNvPr>
            <p:cNvSpPr txBox="1"/>
            <p:nvPr/>
          </p:nvSpPr>
          <p:spPr>
            <a:xfrm>
              <a:off x="10033417" y="2441096"/>
              <a:ext cx="1682278" cy="4076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Home Subscriber Service (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HSS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D559FDE-F844-E947-8966-45DD952B5921}"/>
                </a:ext>
              </a:extLst>
            </p:cNvPr>
            <p:cNvSpPr txBox="1"/>
            <p:nvPr/>
          </p:nvSpPr>
          <p:spPr>
            <a:xfrm>
              <a:off x="9897766" y="3928199"/>
              <a:ext cx="1853514" cy="250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PDN gateway (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P-GW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)</a:t>
              </a: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F3C734B-FACC-AF46-85BA-9EDB93ADC0C1}"/>
                </a:ext>
              </a:extLst>
            </p:cNvPr>
            <p:cNvCxnSpPr>
              <a:cxnSpLocks/>
              <a:endCxn id="70" idx="2"/>
            </p:cNvCxnSpPr>
            <p:nvPr/>
          </p:nvCxnSpPr>
          <p:spPr>
            <a:xfrm>
              <a:off x="8754732" y="3505907"/>
              <a:ext cx="1875422" cy="1268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096B4492-94B4-5548-931D-85B136866835}"/>
                </a:ext>
              </a:extLst>
            </p:cNvPr>
            <p:cNvCxnSpPr/>
            <p:nvPr/>
          </p:nvCxnSpPr>
          <p:spPr>
            <a:xfrm flipV="1">
              <a:off x="8912055" y="3904049"/>
              <a:ext cx="902823" cy="28469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DEB0D2C1-F88C-B645-BA20-259DCE82399D}"/>
                </a:ext>
              </a:extLst>
            </p:cNvPr>
            <p:cNvCxnSpPr/>
            <p:nvPr/>
          </p:nvCxnSpPr>
          <p:spPr>
            <a:xfrm flipV="1">
              <a:off x="7656511" y="4188741"/>
              <a:ext cx="1304940" cy="6198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8AD08002-C63B-384D-89CA-8B945CC63FFE}"/>
                </a:ext>
              </a:extLst>
            </p:cNvPr>
            <p:cNvCxnSpPr>
              <a:cxnSpLocks/>
              <a:stCxn id="89" idx="4"/>
              <a:endCxn id="102" idx="2"/>
            </p:cNvCxnSpPr>
            <p:nvPr/>
          </p:nvCxnSpPr>
          <p:spPr>
            <a:xfrm>
              <a:off x="7389190" y="3739485"/>
              <a:ext cx="238043" cy="496551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3432ED6-D45F-E246-9255-5B7E573DA6D0}"/>
                </a:ext>
              </a:extLst>
            </p:cNvPr>
            <p:cNvCxnSpPr/>
            <p:nvPr/>
          </p:nvCxnSpPr>
          <p:spPr>
            <a:xfrm flipV="1">
              <a:off x="7656513" y="3505909"/>
              <a:ext cx="1124569" cy="744819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FEDC7287-1B64-B24E-A3A3-D0B5B869F66A}"/>
                </a:ext>
              </a:extLst>
            </p:cNvPr>
            <p:cNvCxnSpPr>
              <a:cxnSpLocks/>
              <a:stCxn id="93" idx="0"/>
            </p:cNvCxnSpPr>
            <p:nvPr/>
          </p:nvCxnSpPr>
          <p:spPr>
            <a:xfrm flipH="1">
              <a:off x="6399593" y="3631997"/>
              <a:ext cx="935470" cy="1019753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52E7D84F-9E77-D547-9B25-0D9D0A6C0E34}"/>
                </a:ext>
              </a:extLst>
            </p:cNvPr>
            <p:cNvCxnSpPr>
              <a:cxnSpLocks/>
              <a:stCxn id="94" idx="13"/>
            </p:cNvCxnSpPr>
            <p:nvPr/>
          </p:nvCxnSpPr>
          <p:spPr>
            <a:xfrm flipH="1">
              <a:off x="5835039" y="3632847"/>
              <a:ext cx="1499626" cy="66263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DFBB6AE-FA4E-1A47-855D-938097AB953D}"/>
                </a:ext>
              </a:extLst>
            </p:cNvPr>
            <p:cNvSpPr txBox="1"/>
            <p:nvPr/>
          </p:nvSpPr>
          <p:spPr>
            <a:xfrm>
              <a:off x="11042136" y="3315067"/>
              <a:ext cx="860748" cy="4912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to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Internet</a:t>
              </a: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60727567-EE18-E64F-8998-51A737EA68D5}"/>
                </a:ext>
              </a:extLst>
            </p:cNvPr>
            <p:cNvGrpSpPr/>
            <p:nvPr/>
          </p:nvGrpSpPr>
          <p:grpSpPr>
            <a:xfrm>
              <a:off x="8517277" y="3881562"/>
              <a:ext cx="883221" cy="540618"/>
              <a:chOff x="7493876" y="2774731"/>
              <a:chExt cx="1481958" cy="894622"/>
            </a:xfrm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B0489B00-D1CC-D640-9E4E-81A19094B95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D2DEB09-CBF1-684C-BA06-F810ACF925B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C0D8678D-9E9E-FE46-A391-CA0E41679E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E625A55-E029-AF42-B88D-5D2FAB06B0B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A90CBD7B-B413-674C-8C1B-311DEA10F9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6C99112B-C85E-104E-BA58-6E2AD6C7E4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6A671058-EDBC-B448-953A-0252BBC0E05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6F94F43F-64A6-1443-8CB0-275E05EF1A0F}"/>
                </a:ext>
              </a:extLst>
            </p:cNvPr>
            <p:cNvGrpSpPr/>
            <p:nvPr/>
          </p:nvGrpSpPr>
          <p:grpSpPr>
            <a:xfrm>
              <a:off x="10191431" y="3330376"/>
              <a:ext cx="883221" cy="540618"/>
              <a:chOff x="7493876" y="2774731"/>
              <a:chExt cx="1481958" cy="894622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E05DF9C8-CB91-644A-B514-85AACCC7FD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0A8FBEAB-793E-FE42-94E8-00B59D3F61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E67DA038-7827-C043-B0DE-6039609E1F7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BC9B326-A00A-9147-BC1C-6DEA74F922E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27C7997B-54AF-F24C-BF0E-358A35C4066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C8D8C6AD-37E7-5448-85D4-64A4A5B171E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AD3BD04C-6FE4-994C-9EAF-DC6C57FE31A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BAB23DAA-0E90-BE4F-9B76-87FE6A7A6D52}"/>
                </a:ext>
              </a:extLst>
            </p:cNvPr>
            <p:cNvGrpSpPr/>
            <p:nvPr/>
          </p:nvGrpSpPr>
          <p:grpSpPr>
            <a:xfrm>
              <a:off x="8517278" y="3314233"/>
              <a:ext cx="495296" cy="318654"/>
              <a:chOff x="7493876" y="2774731"/>
              <a:chExt cx="1481958" cy="894622"/>
            </a:xfrm>
          </p:grpSpPr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F8B1947A-19E1-1B4E-ADEA-A2AB82DE3D6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B4B90F9E-A110-E841-A185-641FE8A577B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9C0D293E-22B6-3E4C-8BCE-561B8113BB8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8A895E0-F08B-4A44-BD85-35A2157EA60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42EFC43-840E-B74E-8A26-CCD85142490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CFC3970A-BBAC-E64C-864B-BDEEDC1352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F53664D5-C8C1-7445-BC58-2508CAF6D7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41772D06-A679-C74E-8F7B-26D75DE067ED}"/>
                </a:ext>
              </a:extLst>
            </p:cNvPr>
            <p:cNvGrpSpPr/>
            <p:nvPr/>
          </p:nvGrpSpPr>
          <p:grpSpPr>
            <a:xfrm>
              <a:off x="9508439" y="3732448"/>
              <a:ext cx="495296" cy="318654"/>
              <a:chOff x="7493876" y="2774731"/>
              <a:chExt cx="1481958" cy="894622"/>
            </a:xfrm>
          </p:grpSpPr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A2EEC3F7-93E8-E244-A386-F8A376C90C0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82426144-C7B9-E443-99F0-EA75D005030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19F33AE3-497B-6C48-B4F2-9028391043B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0E83A2B2-ED87-AE4C-92E7-24528D23A03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F64AD8FA-E8DA-0249-B9D1-26A6AC4CBA0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632C282-272F-A640-AEBE-6A3CC547AB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FB071B43-4125-C448-8E62-D6E9FEE09EA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B1A9B582-EBFD-BC49-8DE2-2EA563F12106}"/>
                </a:ext>
              </a:extLst>
            </p:cNvPr>
            <p:cNvGrpSpPr/>
            <p:nvPr/>
          </p:nvGrpSpPr>
          <p:grpSpPr>
            <a:xfrm>
              <a:off x="7141557" y="3533202"/>
              <a:ext cx="495296" cy="318654"/>
              <a:chOff x="7493876" y="2774731"/>
              <a:chExt cx="1481958" cy="894622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86BC2772-1ABA-5649-AA15-4331FEEF4F6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08862736-A8E9-B24B-A983-C24C6ECD024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B396F44A-D03C-E545-9C35-3D7C197833C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AF1450E3-83D1-D841-A615-12B65F47899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63A01A82-7669-A34C-AC36-129F4B770DC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6F22DA3B-402E-5046-9232-AE3C43C62ED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Freeform 93">
                  <a:extLst>
                    <a:ext uri="{FF2B5EF4-FFF2-40B4-BE49-F238E27FC236}">
                      <a16:creationId xmlns:a16="http://schemas.microsoft.com/office/drawing/2014/main" id="{7968AB99-2B48-9248-8471-4A5E2A20E25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1F75DFA6-C48B-B144-96B3-E6C870521780}"/>
                </a:ext>
              </a:extLst>
            </p:cNvPr>
            <p:cNvGrpSpPr/>
            <p:nvPr/>
          </p:nvGrpSpPr>
          <p:grpSpPr>
            <a:xfrm>
              <a:off x="7381204" y="4125100"/>
              <a:ext cx="495296" cy="318654"/>
              <a:chOff x="7493876" y="2774731"/>
              <a:chExt cx="1481958" cy="894622"/>
            </a:xfrm>
          </p:grpSpPr>
          <p:sp>
            <p:nvSpPr>
              <p:cNvPr id="96" name="Freeform 95">
                <a:extLst>
                  <a:ext uri="{FF2B5EF4-FFF2-40B4-BE49-F238E27FC236}">
                    <a16:creationId xmlns:a16="http://schemas.microsoft.com/office/drawing/2014/main" id="{550CF0CF-5417-1D44-9FF5-0125C7BC1F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9EBB8AB2-85E2-C74B-8EA6-F3C965AC9BB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2B1F83C6-128D-504A-A9BD-752EBD85793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BCEC389D-02C7-E642-A71F-1CD79F4B342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67205EB5-4105-EA49-AB65-23342889136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D31749B9-FED1-B143-9D0A-75F194D066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Freeform 101">
                  <a:extLst>
                    <a:ext uri="{FF2B5EF4-FFF2-40B4-BE49-F238E27FC236}">
                      <a16:creationId xmlns:a16="http://schemas.microsoft.com/office/drawing/2014/main" id="{34A4BA55-86CE-2B40-A90B-B5A450B826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3" name="Picture 132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EDBDBEC-D7F4-8840-B484-CE47A21592B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463485" y="2143958"/>
              <a:ext cx="645858" cy="1204723"/>
            </a:xfrm>
            <a:prstGeom prst="rect">
              <a:avLst/>
            </a:prstGeom>
          </p:spPr>
        </p:pic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1456A59D-9923-9340-A0B7-C6F07345DD0C}"/>
                </a:ext>
              </a:extLst>
            </p:cNvPr>
            <p:cNvCxnSpPr>
              <a:cxnSpLocks/>
              <a:stCxn id="94" idx="12"/>
            </p:cNvCxnSpPr>
            <p:nvPr/>
          </p:nvCxnSpPr>
          <p:spPr>
            <a:xfrm flipH="1" flipV="1">
              <a:off x="6734432" y="2792627"/>
              <a:ext cx="601019" cy="876745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mr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Mangal" panose="02040503050203030202" pitchFamily="18" charset="0"/>
              </a:rPr>
              <a:t>…</a:t>
            </a: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701983" y="1899639"/>
            <a:ext cx="4599066" cy="4648200"/>
            <a:chOff x="701983" y="1899639"/>
            <a:chExt cx="4599066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983" y="1899639"/>
              <a:ext cx="3956515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Tx/>
                <a:buNone/>
                <a:tabLst>
                  <a:tab pos="746125" algn="l"/>
                </a:tabLst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Mobile device: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smartphone, tablet, laptop, IoT, ... with 4G LTE radio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85750" marR="0" lvl="0" indent="-2857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64-bit International Mobile Subscriber Identity (IMSI), stored on SIM (Subscriber Identity Module) card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LTE jargon: User Equipment (UE)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/>
            <p:nvPr/>
          </p:nvCxnSpPr>
          <p:spPr>
            <a:xfrm>
              <a:off x="3039762" y="2187146"/>
              <a:ext cx="226128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0" name="Oval 199">
            <a:extLst>
              <a:ext uri="{FF2B5EF4-FFF2-40B4-BE49-F238E27FC236}">
                <a16:creationId xmlns:a16="http://schemas.microsoft.com/office/drawing/2014/main" id="{0FEB29A6-51E5-8C4F-B11A-9AC5FF5BBA8F}"/>
              </a:ext>
            </a:extLst>
          </p:cNvPr>
          <p:cNvSpPr/>
          <p:nvPr/>
        </p:nvSpPr>
        <p:spPr>
          <a:xfrm>
            <a:off x="7216346" y="5362833"/>
            <a:ext cx="642551" cy="568411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4407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Mobility Management Entity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MME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Serving Gateway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S-GW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Home Subscriber Service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HSS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PDN gateway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P-GW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mr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Mangal" panose="02040503050203030202" pitchFamily="18" charset="0"/>
              </a:rPr>
              <a:t>…</a:t>
            </a: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Mobile device 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(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UE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Base station</a:t>
            </a:r>
          </a:p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(eNode-B)  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393060" y="1343585"/>
            <a:ext cx="5649394" cy="4648200"/>
            <a:chOff x="393060" y="1343585"/>
            <a:chExt cx="5649394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60" y="1343585"/>
              <a:ext cx="4364292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Tx/>
                <a:buNone/>
                <a:tabLst>
                  <a:tab pos="746125" algn="l"/>
                </a:tabLst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Base station: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 “edge” of carrier’s network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85750" marR="0" lvl="0" indent="-2857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manages wireless radio resources, mobile devices in its coverage area (“cell”)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coordinates device authentication with other elements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similar to WiFi AP but:</a:t>
              </a:r>
            </a:p>
            <a:p>
              <a:pPr marL="517525" marR="0" lvl="1" indent="-284163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active role in user mobility</a:t>
              </a:r>
            </a:p>
            <a:p>
              <a:pPr marL="517525" marR="0" lvl="1" indent="-284163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3977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coordinates with nearly base stations to optimize radio use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LTE jargon: eNode-B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2483708" y="1643448"/>
              <a:ext cx="3558746" cy="1248033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72353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Mobility Management Entity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MME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Serving Gateway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S-GW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Home Subscriber Service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HSS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PDN gateway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P-GW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mr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Mangal" panose="02040503050203030202" pitchFamily="18" charset="0"/>
              </a:rPr>
              <a:t>…</a:t>
            </a: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Mobile device 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(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UE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Base station</a:t>
            </a:r>
          </a:p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(eNode-B)  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8911579" cy="4648200"/>
            <a:chOff x="689621" y="1603077"/>
            <a:chExt cx="8911579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3870021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Tx/>
                <a:buNone/>
                <a:tabLst>
                  <a:tab pos="746125" algn="l"/>
                </a:tabLst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Home Subscriber Service 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stores info about mobile devices for which the HSS’s network is their “home network”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works with MME in device authentication 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4473146" y="1890584"/>
              <a:ext cx="5128054" cy="6549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11724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Mobility Management Entity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MME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Serving Gateway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S-GW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Home Subscriber Service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HSS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PDN gateway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P-GW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mr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Mangal" panose="02040503050203030202" pitchFamily="18" charset="0"/>
              </a:rPr>
              <a:t>…</a:t>
            </a: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Mobile device 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(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UE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3B3F2C5-F432-DE41-B88E-C2DDFC014DE1}"/>
              </a:ext>
            </a:extLst>
          </p:cNvPr>
          <p:cNvGrpSpPr/>
          <p:nvPr/>
        </p:nvGrpSpPr>
        <p:grpSpPr>
          <a:xfrm>
            <a:off x="9309047" y="2092807"/>
            <a:ext cx="439787" cy="517111"/>
            <a:chOff x="4501086" y="2717689"/>
            <a:chExt cx="347435" cy="424729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153222DD-32B5-554A-92D9-45B047419529}"/>
                </a:ext>
              </a:extLst>
            </p:cNvPr>
            <p:cNvSpPr/>
            <p:nvPr/>
          </p:nvSpPr>
          <p:spPr>
            <a:xfrm>
              <a:off x="4501086" y="2764691"/>
              <a:ext cx="345572" cy="328307"/>
            </a:xfrm>
            <a:prstGeom prst="rect">
              <a:avLst/>
            </a:prstGeom>
            <a:gradFill>
              <a:gsLst>
                <a:gs pos="1000">
                  <a:srgbClr val="CDD3D7"/>
                </a:gs>
                <a:gs pos="100000">
                  <a:srgbClr val="E7ECF0"/>
                </a:gs>
              </a:gsLst>
            </a:gradFill>
            <a:ln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76AAF34-87D8-5E4E-824B-D94277757609}"/>
                </a:ext>
              </a:extLst>
            </p:cNvPr>
            <p:cNvSpPr/>
            <p:nvPr/>
          </p:nvSpPr>
          <p:spPr>
            <a:xfrm>
              <a:off x="4501086" y="2717689"/>
              <a:ext cx="345572" cy="98840"/>
            </a:xfrm>
            <a:prstGeom prst="ellipse">
              <a:avLst/>
            </a:prstGeom>
            <a:solidFill>
              <a:srgbClr val="E2E7EA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1DBEAAB3-C02D-1249-8114-9A53E5AF30B1}"/>
                </a:ext>
              </a:extLst>
            </p:cNvPr>
            <p:cNvSpPr/>
            <p:nvPr/>
          </p:nvSpPr>
          <p:spPr>
            <a:xfrm>
              <a:off x="4502949" y="3043578"/>
              <a:ext cx="345572" cy="98840"/>
            </a:xfrm>
            <a:prstGeom prst="ellipse">
              <a:avLst/>
            </a:prstGeom>
            <a:solidFill>
              <a:srgbClr val="CDD3D7"/>
            </a:solidFill>
            <a:ln w="6350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541BCC86-1311-274D-8C49-EB856C55E7D5}"/>
                </a:ext>
              </a:extLst>
            </p:cNvPr>
            <p:cNvSpPr/>
            <p:nvPr/>
          </p:nvSpPr>
          <p:spPr>
            <a:xfrm>
              <a:off x="4504261" y="3036961"/>
              <a:ext cx="339222" cy="52862"/>
            </a:xfrm>
            <a:prstGeom prst="rect">
              <a:avLst/>
            </a:prstGeom>
            <a:solidFill>
              <a:srgbClr val="CDD3D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Base station</a:t>
            </a:r>
          </a:p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(eNode-B)  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sp>
        <p:nvSpPr>
          <p:cNvPr id="134" name="Can 133">
            <a:extLst>
              <a:ext uri="{FF2B5EF4-FFF2-40B4-BE49-F238E27FC236}">
                <a16:creationId xmlns:a16="http://schemas.microsoft.com/office/drawing/2014/main" id="{46271FC4-AA10-9F4D-B2FF-BE0700C9B146}"/>
              </a:ext>
            </a:extLst>
          </p:cNvPr>
          <p:cNvSpPr/>
          <p:nvPr/>
        </p:nvSpPr>
        <p:spPr>
          <a:xfrm>
            <a:off x="9181074" y="2063579"/>
            <a:ext cx="630195" cy="568410"/>
          </a:xfrm>
          <a:prstGeom prst="can">
            <a:avLst/>
          </a:prstGeom>
          <a:gradFill>
            <a:gsLst>
              <a:gs pos="38000">
                <a:schemeClr val="bg1">
                  <a:lumMod val="95000"/>
                </a:schemeClr>
              </a:gs>
              <a:gs pos="0">
                <a:srgbClr val="C4CDD3"/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5" name="Picture 134" descr="A screen shot of a computer&#10;&#10;Description automatically generated">
            <a:extLst>
              <a:ext uri="{FF2B5EF4-FFF2-40B4-BE49-F238E27FC236}">
                <a16:creationId xmlns:a16="http://schemas.microsoft.com/office/drawing/2014/main" id="{BBB96B51-43C8-1242-9143-A19AF86CA52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543539" y="2209860"/>
            <a:ext cx="645858" cy="1204723"/>
          </a:xfrm>
          <a:prstGeom prst="rect">
            <a:avLst/>
          </a:prstGeom>
        </p:spPr>
      </p:pic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89621" y="1603077"/>
            <a:ext cx="9942163" cy="4648200"/>
            <a:chOff x="689621" y="1603077"/>
            <a:chExt cx="9942163" cy="4648200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66584" cy="4648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Tx/>
                <a:buNone/>
                <a:tabLst>
                  <a:tab pos="746125" algn="l"/>
                </a:tabLst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Serving Gateway (S-GW), PDN Gateway (P-GW)</a:t>
              </a:r>
            </a:p>
            <a:p>
              <a:pPr marL="295275" marR="0" lvl="0" indent="-2349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lie on data path from mobile to/from Internet</a:t>
              </a:r>
            </a:p>
            <a:p>
              <a:pPr marL="295275" marR="0" lvl="0" indent="-2349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P-GW</a:t>
              </a:r>
            </a:p>
            <a:p>
              <a:pPr marL="628650" marR="0" lvl="1" indent="-222250" algn="l" defTabSz="914400" rtl="0" eaLnBrk="1" fontAlgn="auto" latinLnBrk="0" hangingPunct="1">
                <a:lnSpc>
                  <a:spcPct val="90000"/>
                </a:lnSpc>
                <a:spcBef>
                  <a:spcPts val="2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gateway to mobile cellular network</a:t>
              </a:r>
            </a:p>
            <a:p>
              <a:pPr marL="628650" marR="0" lvl="1" indent="-222250" algn="l" defTabSz="914400" rtl="0" eaLnBrk="1" fontAlgn="auto" latinLnBrk="0" hangingPunct="1">
                <a:lnSpc>
                  <a:spcPct val="90000"/>
                </a:lnSpc>
                <a:spcBef>
                  <a:spcPts val="2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Looks like nay other internet gateway router</a:t>
              </a:r>
            </a:p>
            <a:p>
              <a:pPr marL="628650" marR="0" lvl="1" indent="-222250" algn="l" defTabSz="914400" rtl="0" eaLnBrk="1" fontAlgn="auto" latinLnBrk="0" hangingPunct="1">
                <a:lnSpc>
                  <a:spcPct val="90000"/>
                </a:lnSpc>
                <a:spcBef>
                  <a:spcPts val="2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provides NAT services </a:t>
              </a:r>
            </a:p>
            <a:p>
              <a:pPr marL="233363" marR="0" lvl="0" indent="-284163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other routers:</a:t>
              </a:r>
            </a:p>
            <a:p>
              <a:pPr marL="628650" marR="0" lvl="1" indent="-22225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extensive use of tunneling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33363" marR="0" lvl="0" indent="-284163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  <a:endCxn id="67" idx="9"/>
            </p:cNvCxnSpPr>
            <p:nvPr/>
          </p:nvCxnSpPr>
          <p:spPr>
            <a:xfrm>
              <a:off x="3954162" y="2310713"/>
              <a:ext cx="6677622" cy="114860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869B3CE9-A4E9-EB44-8130-5EC9D7FA8001}"/>
                </a:ext>
              </a:extLst>
            </p:cNvPr>
            <p:cNvCxnSpPr>
              <a:cxnSpLocks/>
              <a:endCxn id="62" idx="13"/>
            </p:cNvCxnSpPr>
            <p:nvPr/>
          </p:nvCxnSpPr>
          <p:spPr>
            <a:xfrm>
              <a:off x="3958771" y="2311400"/>
              <a:ext cx="4902859" cy="1739218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36539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Elements of 4G LTE architecture</a:t>
            </a:r>
          </a:p>
        </p:txBody>
      </p:sp>
      <p:sp>
        <p:nvSpPr>
          <p:cNvPr id="7" name="Hexagon 6">
            <a:extLst>
              <a:ext uri="{FF2B5EF4-FFF2-40B4-BE49-F238E27FC236}">
                <a16:creationId xmlns:a16="http://schemas.microsoft.com/office/drawing/2014/main" id="{08D7ADEB-DEFA-2140-A327-52FA5F1CF40F}"/>
              </a:ext>
            </a:extLst>
          </p:cNvPr>
          <p:cNvSpPr/>
          <p:nvPr/>
        </p:nvSpPr>
        <p:spPr>
          <a:xfrm>
            <a:off x="4757358" y="1791732"/>
            <a:ext cx="2397211" cy="1989436"/>
          </a:xfrm>
          <a:prstGeom prst="hexagon">
            <a:avLst/>
          </a:prstGeom>
          <a:solidFill>
            <a:srgbClr val="9AE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D2D7FAE-DA90-374E-A4B8-23D056E77A6C}"/>
              </a:ext>
            </a:extLst>
          </p:cNvPr>
          <p:cNvSpPr/>
          <p:nvPr/>
        </p:nvSpPr>
        <p:spPr>
          <a:xfrm>
            <a:off x="6908799" y="1910325"/>
            <a:ext cx="4498899" cy="2763823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  <a:gd name="connsiteX0" fmla="*/ 284280 w 1465949"/>
              <a:gd name="connsiteY0" fmla="*/ 16581 h 752973"/>
              <a:gd name="connsiteX1" fmla="*/ 153170 w 1465949"/>
              <a:gd name="connsiteY1" fmla="*/ 241755 h 752973"/>
              <a:gd name="connsiteX2" fmla="*/ 739 w 1465949"/>
              <a:gd name="connsiteY2" fmla="*/ 453182 h 752973"/>
              <a:gd name="connsiteX3" fmla="*/ 111922 w 1465949"/>
              <a:gd name="connsiteY3" fmla="*/ 668354 h 752973"/>
              <a:gd name="connsiteX4" fmla="*/ 424954 w 1465949"/>
              <a:gd name="connsiteY4" fmla="*/ 750509 h 752973"/>
              <a:gd name="connsiteX5" fmla="*/ 1340024 w 1465949"/>
              <a:gd name="connsiteY5" fmla="*/ 700972 h 752973"/>
              <a:gd name="connsiteX6" fmla="*/ 1439213 w 1465949"/>
              <a:gd name="connsiteY6" fmla="*/ 305838 h 752973"/>
              <a:gd name="connsiteX7" fmla="*/ 1208189 w 1465949"/>
              <a:gd name="connsiteY7" fmla="*/ 92804 h 752973"/>
              <a:gd name="connsiteX8" fmla="*/ 900530 w 1465949"/>
              <a:gd name="connsiteY8" fmla="*/ 5010 h 752973"/>
              <a:gd name="connsiteX9" fmla="*/ 284280 w 1465949"/>
              <a:gd name="connsiteY9" fmla="*/ 16581 h 752973"/>
              <a:gd name="connsiteX0" fmla="*/ 215678 w 1465949"/>
              <a:gd name="connsiteY0" fmla="*/ 15568 h 755280"/>
              <a:gd name="connsiteX1" fmla="*/ 153170 w 1465949"/>
              <a:gd name="connsiteY1" fmla="*/ 244062 h 755280"/>
              <a:gd name="connsiteX2" fmla="*/ 739 w 1465949"/>
              <a:gd name="connsiteY2" fmla="*/ 455489 h 755280"/>
              <a:gd name="connsiteX3" fmla="*/ 111922 w 1465949"/>
              <a:gd name="connsiteY3" fmla="*/ 670661 h 755280"/>
              <a:gd name="connsiteX4" fmla="*/ 424954 w 1465949"/>
              <a:gd name="connsiteY4" fmla="*/ 752816 h 755280"/>
              <a:gd name="connsiteX5" fmla="*/ 1340024 w 1465949"/>
              <a:gd name="connsiteY5" fmla="*/ 703279 h 755280"/>
              <a:gd name="connsiteX6" fmla="*/ 1439213 w 1465949"/>
              <a:gd name="connsiteY6" fmla="*/ 308145 h 755280"/>
              <a:gd name="connsiteX7" fmla="*/ 1208189 w 1465949"/>
              <a:gd name="connsiteY7" fmla="*/ 95111 h 755280"/>
              <a:gd name="connsiteX8" fmla="*/ 900530 w 1465949"/>
              <a:gd name="connsiteY8" fmla="*/ 7317 h 755280"/>
              <a:gd name="connsiteX9" fmla="*/ 215678 w 1465949"/>
              <a:gd name="connsiteY9" fmla="*/ 15568 h 755280"/>
              <a:gd name="connsiteX0" fmla="*/ 158423 w 1408694"/>
              <a:gd name="connsiteY0" fmla="*/ 15568 h 755280"/>
              <a:gd name="connsiteX1" fmla="*/ 95915 w 1408694"/>
              <a:gd name="connsiteY1" fmla="*/ 244062 h 755280"/>
              <a:gd name="connsiteX2" fmla="*/ 9068 w 1408694"/>
              <a:gd name="connsiteY2" fmla="*/ 472501 h 755280"/>
              <a:gd name="connsiteX3" fmla="*/ 54667 w 1408694"/>
              <a:gd name="connsiteY3" fmla="*/ 670661 h 755280"/>
              <a:gd name="connsiteX4" fmla="*/ 367699 w 1408694"/>
              <a:gd name="connsiteY4" fmla="*/ 752816 h 755280"/>
              <a:gd name="connsiteX5" fmla="*/ 1282769 w 1408694"/>
              <a:gd name="connsiteY5" fmla="*/ 703279 h 755280"/>
              <a:gd name="connsiteX6" fmla="*/ 1381958 w 1408694"/>
              <a:gd name="connsiteY6" fmla="*/ 308145 h 755280"/>
              <a:gd name="connsiteX7" fmla="*/ 1150934 w 1408694"/>
              <a:gd name="connsiteY7" fmla="*/ 95111 h 755280"/>
              <a:gd name="connsiteX8" fmla="*/ 843275 w 1408694"/>
              <a:gd name="connsiteY8" fmla="*/ 7317 h 755280"/>
              <a:gd name="connsiteX9" fmla="*/ 158423 w 1408694"/>
              <a:gd name="connsiteY9" fmla="*/ 15568 h 755280"/>
              <a:gd name="connsiteX0" fmla="*/ 151540 w 1401811"/>
              <a:gd name="connsiteY0" fmla="*/ 15568 h 755280"/>
              <a:gd name="connsiteX1" fmla="*/ 89032 w 1401811"/>
              <a:gd name="connsiteY1" fmla="*/ 244062 h 755280"/>
              <a:gd name="connsiteX2" fmla="*/ 2185 w 1401811"/>
              <a:gd name="connsiteY2" fmla="*/ 472501 h 755280"/>
              <a:gd name="connsiteX3" fmla="*/ 67073 w 1401811"/>
              <a:gd name="connsiteY3" fmla="*/ 640039 h 755280"/>
              <a:gd name="connsiteX4" fmla="*/ 360816 w 1401811"/>
              <a:gd name="connsiteY4" fmla="*/ 752816 h 755280"/>
              <a:gd name="connsiteX5" fmla="*/ 1275886 w 1401811"/>
              <a:gd name="connsiteY5" fmla="*/ 703279 h 755280"/>
              <a:gd name="connsiteX6" fmla="*/ 1375075 w 1401811"/>
              <a:gd name="connsiteY6" fmla="*/ 308145 h 755280"/>
              <a:gd name="connsiteX7" fmla="*/ 1144051 w 1401811"/>
              <a:gd name="connsiteY7" fmla="*/ 95111 h 755280"/>
              <a:gd name="connsiteX8" fmla="*/ 836392 w 1401811"/>
              <a:gd name="connsiteY8" fmla="*/ 7317 h 755280"/>
              <a:gd name="connsiteX9" fmla="*/ 151540 w 1401811"/>
              <a:gd name="connsiteY9" fmla="*/ 15568 h 755280"/>
              <a:gd name="connsiteX0" fmla="*/ 154312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154312 w 1404583"/>
              <a:gd name="connsiteY9" fmla="*/ 21319 h 761031"/>
              <a:gd name="connsiteX0" fmla="*/ 231469 w 1404583"/>
              <a:gd name="connsiteY0" fmla="*/ 21319 h 761031"/>
              <a:gd name="connsiteX1" fmla="*/ 130383 w 1404583"/>
              <a:gd name="connsiteY1" fmla="*/ 294045 h 761031"/>
              <a:gd name="connsiteX2" fmla="*/ 4957 w 1404583"/>
              <a:gd name="connsiteY2" fmla="*/ 478252 h 761031"/>
              <a:gd name="connsiteX3" fmla="*/ 69845 w 1404583"/>
              <a:gd name="connsiteY3" fmla="*/ 645790 h 761031"/>
              <a:gd name="connsiteX4" fmla="*/ 363588 w 1404583"/>
              <a:gd name="connsiteY4" fmla="*/ 758567 h 761031"/>
              <a:gd name="connsiteX5" fmla="*/ 1278658 w 1404583"/>
              <a:gd name="connsiteY5" fmla="*/ 709030 h 761031"/>
              <a:gd name="connsiteX6" fmla="*/ 1377847 w 1404583"/>
              <a:gd name="connsiteY6" fmla="*/ 313896 h 761031"/>
              <a:gd name="connsiteX7" fmla="*/ 1146823 w 1404583"/>
              <a:gd name="connsiteY7" fmla="*/ 100862 h 761031"/>
              <a:gd name="connsiteX8" fmla="*/ 839164 w 1404583"/>
              <a:gd name="connsiteY8" fmla="*/ 13068 h 761031"/>
              <a:gd name="connsiteX9" fmla="*/ 231469 w 1404583"/>
              <a:gd name="connsiteY9" fmla="*/ 21319 h 76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4583" h="761031">
                <a:moveTo>
                  <a:pt x="231469" y="21319"/>
                </a:moveTo>
                <a:cubicBezTo>
                  <a:pt x="113339" y="68148"/>
                  <a:pt x="168135" y="217890"/>
                  <a:pt x="130383" y="294045"/>
                </a:cubicBezTo>
                <a:cubicBezTo>
                  <a:pt x="92631" y="370200"/>
                  <a:pt x="15047" y="419628"/>
                  <a:pt x="4957" y="478252"/>
                </a:cubicBezTo>
                <a:cubicBezTo>
                  <a:pt x="-5133" y="536876"/>
                  <a:pt x="-6784" y="601806"/>
                  <a:pt x="69845" y="645790"/>
                </a:cubicBezTo>
                <a:cubicBezTo>
                  <a:pt x="114412" y="664652"/>
                  <a:pt x="174902" y="743051"/>
                  <a:pt x="363588" y="758567"/>
                </a:cubicBezTo>
                <a:cubicBezTo>
                  <a:pt x="827649" y="755219"/>
                  <a:pt x="1109615" y="783142"/>
                  <a:pt x="1278658" y="709030"/>
                </a:cubicBezTo>
                <a:cubicBezTo>
                  <a:pt x="1447701" y="634918"/>
                  <a:pt x="1407676" y="440091"/>
                  <a:pt x="1377847" y="313896"/>
                </a:cubicBezTo>
                <a:cubicBezTo>
                  <a:pt x="1318189" y="194584"/>
                  <a:pt x="1265114" y="253952"/>
                  <a:pt x="1146823" y="100862"/>
                </a:cubicBezTo>
                <a:cubicBezTo>
                  <a:pt x="1043800" y="52777"/>
                  <a:pt x="899969" y="21099"/>
                  <a:pt x="839164" y="13068"/>
                </a:cubicBezTo>
                <a:cubicBezTo>
                  <a:pt x="716407" y="20525"/>
                  <a:pt x="349599" y="-25510"/>
                  <a:pt x="231469" y="21319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752EA1-A036-214E-A4D2-722E1761E424}"/>
              </a:ext>
            </a:extLst>
          </p:cNvPr>
          <p:cNvCxnSpPr/>
          <p:nvPr/>
        </p:nvCxnSpPr>
        <p:spPr>
          <a:xfrm flipH="1" flipV="1">
            <a:off x="8724767" y="3505909"/>
            <a:ext cx="187288" cy="68283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5A928C1-EFBE-BB44-80D9-8ED0D30950AB}"/>
              </a:ext>
            </a:extLst>
          </p:cNvPr>
          <p:cNvCxnSpPr/>
          <p:nvPr/>
        </p:nvCxnSpPr>
        <p:spPr>
          <a:xfrm>
            <a:off x="8754732" y="3491584"/>
            <a:ext cx="1060146" cy="41246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C656B73-DF75-3D42-AE5F-5E5138906F3B}"/>
              </a:ext>
            </a:extLst>
          </p:cNvPr>
          <p:cNvCxnSpPr>
            <a:cxnSpLocks/>
            <a:endCxn id="65" idx="4"/>
          </p:cNvCxnSpPr>
          <p:nvPr/>
        </p:nvCxnSpPr>
        <p:spPr>
          <a:xfrm flipV="1">
            <a:off x="9814878" y="3680349"/>
            <a:ext cx="818137" cy="223702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73C4CD2-2AAF-B44F-8ACD-EEBCEB5EEA7E}"/>
              </a:ext>
            </a:extLst>
          </p:cNvPr>
          <p:cNvCxnSpPr/>
          <p:nvPr/>
        </p:nvCxnSpPr>
        <p:spPr>
          <a:xfrm flipH="1" flipV="1">
            <a:off x="7656511" y="3055704"/>
            <a:ext cx="1124574" cy="41980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B0E8E79-3917-C941-99D6-99BD80BF69D8}"/>
              </a:ext>
            </a:extLst>
          </p:cNvPr>
          <p:cNvCxnSpPr/>
          <p:nvPr/>
        </p:nvCxnSpPr>
        <p:spPr>
          <a:xfrm flipV="1">
            <a:off x="8781081" y="2910099"/>
            <a:ext cx="1002157" cy="565408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E73ED2-9388-9440-BEC7-4709DF64F9E3}"/>
              </a:ext>
            </a:extLst>
          </p:cNvPr>
          <p:cNvCxnSpPr>
            <a:cxnSpLocks/>
            <a:stCxn id="89" idx="4"/>
          </p:cNvCxnSpPr>
          <p:nvPr/>
        </p:nvCxnSpPr>
        <p:spPr>
          <a:xfrm>
            <a:off x="7389190" y="3739485"/>
            <a:ext cx="1522865" cy="449254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41DEC8-0EA4-B047-9EC0-A26A0EE1B143}"/>
              </a:ext>
            </a:extLst>
          </p:cNvPr>
          <p:cNvCxnSpPr/>
          <p:nvPr/>
        </p:nvCxnSpPr>
        <p:spPr>
          <a:xfrm flipV="1">
            <a:off x="7209979" y="3485174"/>
            <a:ext cx="1514786" cy="233887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DB9832A-2E89-EC43-BA31-49F4524A4BE4}"/>
              </a:ext>
            </a:extLst>
          </p:cNvPr>
          <p:cNvCxnSpPr>
            <a:cxnSpLocks/>
          </p:cNvCxnSpPr>
          <p:nvPr/>
        </p:nvCxnSpPr>
        <p:spPr>
          <a:xfrm>
            <a:off x="10631673" y="3529431"/>
            <a:ext cx="909542" cy="0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55AF617-ABFA-674E-B1F8-7C9F603469DA}"/>
              </a:ext>
            </a:extLst>
          </p:cNvPr>
          <p:cNvSpPr txBox="1"/>
          <p:nvPr/>
        </p:nvSpPr>
        <p:spPr>
          <a:xfrm>
            <a:off x="7973562" y="2332045"/>
            <a:ext cx="1096302" cy="564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Mobility Management Entity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MME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79FF8E6-11BB-EE49-AFCB-83F5B6720CA3}"/>
              </a:ext>
            </a:extLst>
          </p:cNvPr>
          <p:cNvSpPr txBox="1"/>
          <p:nvPr/>
        </p:nvSpPr>
        <p:spPr>
          <a:xfrm>
            <a:off x="7791233" y="4413571"/>
            <a:ext cx="2353669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Serving Gateway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S-GW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5980CE-1D9B-DE47-B3E5-696E8479F1CF}"/>
              </a:ext>
            </a:extLst>
          </p:cNvPr>
          <p:cNvSpPr txBox="1"/>
          <p:nvPr/>
        </p:nvSpPr>
        <p:spPr>
          <a:xfrm>
            <a:off x="10033417" y="2441096"/>
            <a:ext cx="1682278" cy="4076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Home Subscriber Service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HSS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D559FDE-F844-E947-8966-45DD952B5921}"/>
              </a:ext>
            </a:extLst>
          </p:cNvPr>
          <p:cNvSpPr txBox="1"/>
          <p:nvPr/>
        </p:nvSpPr>
        <p:spPr>
          <a:xfrm>
            <a:off x="9897766" y="3928199"/>
            <a:ext cx="1853514" cy="250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PDN gateway (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P-GW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E206C5-EA27-0548-9300-1180195B5DC4}"/>
              </a:ext>
            </a:extLst>
          </p:cNvPr>
          <p:cNvSpPr txBox="1"/>
          <p:nvPr/>
        </p:nvSpPr>
        <p:spPr>
          <a:xfrm>
            <a:off x="6567285" y="4467432"/>
            <a:ext cx="32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mr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Mangal" panose="02040503050203030202" pitchFamily="18" charset="0"/>
              </a:rPr>
              <a:t>…</a:t>
            </a: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F3C734B-FACC-AF46-85BA-9EDB93ADC0C1}"/>
              </a:ext>
            </a:extLst>
          </p:cNvPr>
          <p:cNvCxnSpPr>
            <a:cxnSpLocks/>
            <a:endCxn id="70" idx="2"/>
          </p:cNvCxnSpPr>
          <p:nvPr/>
        </p:nvCxnSpPr>
        <p:spPr>
          <a:xfrm>
            <a:off x="8754732" y="3505907"/>
            <a:ext cx="1875422" cy="1268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96B4492-94B4-5548-931D-85B136866835}"/>
              </a:ext>
            </a:extLst>
          </p:cNvPr>
          <p:cNvCxnSpPr/>
          <p:nvPr/>
        </p:nvCxnSpPr>
        <p:spPr>
          <a:xfrm flipV="1">
            <a:off x="8912055" y="3904049"/>
            <a:ext cx="902823" cy="28469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B0D2C1-F88C-B645-BA20-259DCE82399D}"/>
              </a:ext>
            </a:extLst>
          </p:cNvPr>
          <p:cNvCxnSpPr/>
          <p:nvPr/>
        </p:nvCxnSpPr>
        <p:spPr>
          <a:xfrm flipV="1">
            <a:off x="7656511" y="4188741"/>
            <a:ext cx="1304940" cy="6198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AD08002-C63B-384D-89CA-8B945CC63FFE}"/>
              </a:ext>
            </a:extLst>
          </p:cNvPr>
          <p:cNvCxnSpPr>
            <a:cxnSpLocks/>
            <a:stCxn id="89" idx="4"/>
            <a:endCxn id="102" idx="2"/>
          </p:cNvCxnSpPr>
          <p:nvPr/>
        </p:nvCxnSpPr>
        <p:spPr>
          <a:xfrm>
            <a:off x="7389190" y="3739485"/>
            <a:ext cx="238043" cy="496551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3432ED6-D45F-E246-9255-5B7E573DA6D0}"/>
              </a:ext>
            </a:extLst>
          </p:cNvPr>
          <p:cNvCxnSpPr/>
          <p:nvPr/>
        </p:nvCxnSpPr>
        <p:spPr>
          <a:xfrm flipV="1">
            <a:off x="7656513" y="3505909"/>
            <a:ext cx="1124569" cy="744819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EDC7287-1B64-B24E-A3A3-D0B5B869F66A}"/>
              </a:ext>
            </a:extLst>
          </p:cNvPr>
          <p:cNvCxnSpPr>
            <a:cxnSpLocks/>
            <a:stCxn id="93" idx="0"/>
          </p:cNvCxnSpPr>
          <p:nvPr/>
        </p:nvCxnSpPr>
        <p:spPr>
          <a:xfrm flipH="1">
            <a:off x="6399593" y="3631997"/>
            <a:ext cx="935470" cy="1019753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456A59D-9923-9340-A0B7-C6F07345DD0C}"/>
              </a:ext>
            </a:extLst>
          </p:cNvPr>
          <p:cNvCxnSpPr>
            <a:cxnSpLocks/>
            <a:stCxn id="94" idx="12"/>
          </p:cNvCxnSpPr>
          <p:nvPr/>
        </p:nvCxnSpPr>
        <p:spPr>
          <a:xfrm flipH="1" flipV="1">
            <a:off x="6675173" y="2682266"/>
            <a:ext cx="660278" cy="987106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2E7D84F-9E77-D547-9B25-0D9D0A6C0E34}"/>
              </a:ext>
            </a:extLst>
          </p:cNvPr>
          <p:cNvCxnSpPr>
            <a:cxnSpLocks/>
            <a:stCxn id="94" idx="13"/>
          </p:cNvCxnSpPr>
          <p:nvPr/>
        </p:nvCxnSpPr>
        <p:spPr>
          <a:xfrm flipH="1">
            <a:off x="5835039" y="3632847"/>
            <a:ext cx="1499626" cy="662635"/>
          </a:xfrm>
          <a:prstGeom prst="line">
            <a:avLst/>
          </a:prstGeom>
          <a:ln w="952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DFBB6AE-FA4E-1A47-855D-938097AB953D}"/>
              </a:ext>
            </a:extLst>
          </p:cNvPr>
          <p:cNvSpPr txBox="1"/>
          <p:nvPr/>
        </p:nvSpPr>
        <p:spPr>
          <a:xfrm>
            <a:off x="11042136" y="3315067"/>
            <a:ext cx="860748" cy="4912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Internet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56A69-C2D1-A543-B030-86DD682F9AB5}"/>
              </a:ext>
            </a:extLst>
          </p:cNvPr>
          <p:cNvSpPr txBox="1"/>
          <p:nvPr/>
        </p:nvSpPr>
        <p:spPr>
          <a:xfrm>
            <a:off x="4562645" y="2549748"/>
            <a:ext cx="1589760" cy="378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Mobile device 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(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UE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077AB8C-4F97-9648-9E6D-13504C1E87CE}"/>
              </a:ext>
            </a:extLst>
          </p:cNvPr>
          <p:cNvSpPr txBox="1"/>
          <p:nvPr/>
        </p:nvSpPr>
        <p:spPr>
          <a:xfrm>
            <a:off x="5930492" y="2821542"/>
            <a:ext cx="944297" cy="3915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Base station</a:t>
            </a:r>
          </a:p>
          <a:p>
            <a:pPr marL="0" marR="0" lvl="0" indent="0" algn="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(eNode-B)  </a:t>
            </a: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0727567-EE18-E64F-8998-51A737EA68D5}"/>
              </a:ext>
            </a:extLst>
          </p:cNvPr>
          <p:cNvGrpSpPr/>
          <p:nvPr/>
        </p:nvGrpSpPr>
        <p:grpSpPr>
          <a:xfrm>
            <a:off x="8517277" y="3881562"/>
            <a:ext cx="883221" cy="540618"/>
            <a:chOff x="7493876" y="2774731"/>
            <a:chExt cx="1481958" cy="894622"/>
          </a:xfrm>
        </p:grpSpPr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B0489B00-D1CC-D640-9E4E-81A19094B95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D2DEB09-CBF1-684C-BA06-F810ACF925B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C0D8678D-9E9E-FE46-A391-CA0E41679E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1E625A55-E029-AF42-B88D-5D2FAB06B0B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A90CBD7B-B413-674C-8C1B-311DEA10F9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60">
                <a:extLst>
                  <a:ext uri="{FF2B5EF4-FFF2-40B4-BE49-F238E27FC236}">
                    <a16:creationId xmlns:a16="http://schemas.microsoft.com/office/drawing/2014/main" id="{6C99112B-C85E-104E-BA58-6E2AD6C7E41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61">
                <a:extLst>
                  <a:ext uri="{FF2B5EF4-FFF2-40B4-BE49-F238E27FC236}">
                    <a16:creationId xmlns:a16="http://schemas.microsoft.com/office/drawing/2014/main" id="{6A671058-EDBC-B448-953A-0252BBC0E05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6F94F43F-64A6-1443-8CB0-275E05EF1A0F}"/>
              </a:ext>
            </a:extLst>
          </p:cNvPr>
          <p:cNvGrpSpPr/>
          <p:nvPr/>
        </p:nvGrpSpPr>
        <p:grpSpPr>
          <a:xfrm>
            <a:off x="10191431" y="3330376"/>
            <a:ext cx="883221" cy="540618"/>
            <a:chOff x="7493876" y="2774731"/>
            <a:chExt cx="1481958" cy="894622"/>
          </a:xfrm>
        </p:grpSpPr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E05DF9C8-CB91-644A-B514-85AACCC7FD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A8FBEAB-793E-FE42-94E8-00B59D3F61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E67DA038-7827-C043-B0DE-6039609E1F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8BC9B326-A00A-9147-BC1C-6DEA74F922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27C7997B-54AF-F24C-BF0E-358A35C406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C8D8C6AD-37E7-5448-85D4-64A4A5B171E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AD3BD04C-6FE4-994C-9EAF-DC6C57FE31A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AB23DAA-0E90-BE4F-9B76-87FE6A7A6D52}"/>
              </a:ext>
            </a:extLst>
          </p:cNvPr>
          <p:cNvGrpSpPr/>
          <p:nvPr/>
        </p:nvGrpSpPr>
        <p:grpSpPr>
          <a:xfrm>
            <a:off x="8517278" y="3314233"/>
            <a:ext cx="495296" cy="318654"/>
            <a:chOff x="7493876" y="2774731"/>
            <a:chExt cx="1481958" cy="894622"/>
          </a:xfrm>
        </p:grpSpPr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F8B1947A-19E1-1B4E-ADEA-A2AB82DE3D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B4B90F9E-A110-E841-A185-641FE8A577B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9C0D293E-22B6-3E4C-8BCE-561B8113BB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" name="Freeform 74">
                <a:extLst>
                  <a:ext uri="{FF2B5EF4-FFF2-40B4-BE49-F238E27FC236}">
                    <a16:creationId xmlns:a16="http://schemas.microsoft.com/office/drawing/2014/main" id="{A8A895E0-F08B-4A44-BD85-35A2157EA60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342EFC43-840E-B74E-8A26-CCD8514249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6">
                <a:extLst>
                  <a:ext uri="{FF2B5EF4-FFF2-40B4-BE49-F238E27FC236}">
                    <a16:creationId xmlns:a16="http://schemas.microsoft.com/office/drawing/2014/main" id="{CFC3970A-BBAC-E64C-864B-BDEEDC13528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7">
                <a:extLst>
                  <a:ext uri="{FF2B5EF4-FFF2-40B4-BE49-F238E27FC236}">
                    <a16:creationId xmlns:a16="http://schemas.microsoft.com/office/drawing/2014/main" id="{F53664D5-C8C1-7445-BC58-2508CAF6D7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1772D06-A679-C74E-8F7B-26D75DE067ED}"/>
              </a:ext>
            </a:extLst>
          </p:cNvPr>
          <p:cNvGrpSpPr/>
          <p:nvPr/>
        </p:nvGrpSpPr>
        <p:grpSpPr>
          <a:xfrm>
            <a:off x="9508439" y="3732448"/>
            <a:ext cx="495296" cy="318654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A2EEC3F7-93E8-E244-A386-F8A376C90C0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82426144-C7B9-E443-99F0-EA75D005030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9F33AE3-497B-6C48-B4F2-9028391043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0E83A2B2-ED87-AE4C-92E7-24528D23A0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F64AD8FA-E8DA-0249-B9D1-26A6AC4CBA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4632C282-272F-A640-AEBE-6A3CC547AB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B071B43-4125-C448-8E62-D6E9FEE09E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1A9B582-EBFD-BC49-8DE2-2EA563F12106}"/>
              </a:ext>
            </a:extLst>
          </p:cNvPr>
          <p:cNvGrpSpPr/>
          <p:nvPr/>
        </p:nvGrpSpPr>
        <p:grpSpPr>
          <a:xfrm>
            <a:off x="7141557" y="3533202"/>
            <a:ext cx="495296" cy="318654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86BC2772-1ABA-5649-AA15-4331FEEF4F6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08862736-A8E9-B24B-A983-C24C6ECD02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B396F44A-D03C-E545-9C35-3D7C197833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F1450E3-83D1-D841-A615-12B65F47899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63A01A82-7669-A34C-AC36-129F4B770D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6F22DA3B-402E-5046-9232-AE3C43C62ED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7968AB99-2B48-9248-8471-4A5E2A20E2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F75DFA6-C48B-B144-96B3-E6C870521780}"/>
              </a:ext>
            </a:extLst>
          </p:cNvPr>
          <p:cNvGrpSpPr/>
          <p:nvPr/>
        </p:nvGrpSpPr>
        <p:grpSpPr>
          <a:xfrm>
            <a:off x="7381204" y="4125100"/>
            <a:ext cx="495296" cy="318654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50CF0CF-5417-1D44-9FF5-0125C7BC1F9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EBB8AB2-85E2-C74B-8EA6-F3C965AC9BB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2B1F83C6-128D-504A-A9BD-752EBD85793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BCEC389D-02C7-E642-A71F-1CD79F4B342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7205EB5-4105-EA49-AB65-23342889136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D31749B9-FED1-B143-9D0A-75F194D0666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34A4BA55-86CE-2B40-A90B-B5A450B826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" name="Group 652">
            <a:extLst>
              <a:ext uri="{FF2B5EF4-FFF2-40B4-BE49-F238E27FC236}">
                <a16:creationId xmlns:a16="http://schemas.microsoft.com/office/drawing/2014/main" id="{36CB4771-2A63-894E-AC40-FAA61C7BB56C}"/>
              </a:ext>
            </a:extLst>
          </p:cNvPr>
          <p:cNvGrpSpPr>
            <a:grpSpLocks/>
          </p:cNvGrpSpPr>
          <p:nvPr/>
        </p:nvGrpSpPr>
        <p:grpSpPr bwMode="auto">
          <a:xfrm>
            <a:off x="5111346" y="1885219"/>
            <a:ext cx="733407" cy="660273"/>
            <a:chOff x="2751" y="1851"/>
            <a:chExt cx="462" cy="478"/>
          </a:xfrm>
        </p:grpSpPr>
        <p:pic>
          <p:nvPicPr>
            <p:cNvPr id="104" name="Picture 653" descr="iphone_stylized_small">
              <a:extLst>
                <a:ext uri="{FF2B5EF4-FFF2-40B4-BE49-F238E27FC236}">
                  <a16:creationId xmlns:a16="http://schemas.microsoft.com/office/drawing/2014/main" id="{EA55BD15-8826-4D4B-B83C-888AAE35C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54" descr="antenna_radiation_stylized">
              <a:extLst>
                <a:ext uri="{FF2B5EF4-FFF2-40B4-BE49-F238E27FC236}">
                  <a16:creationId xmlns:a16="http://schemas.microsoft.com/office/drawing/2014/main" id="{8B2359A5-E064-7B47-8F13-00DE528A46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73144F73-50B6-9948-8BAC-52C7A8795BFD}"/>
              </a:ext>
            </a:extLst>
          </p:cNvPr>
          <p:cNvGrpSpPr/>
          <p:nvPr/>
        </p:nvGrpSpPr>
        <p:grpSpPr>
          <a:xfrm>
            <a:off x="5813450" y="3333577"/>
            <a:ext cx="534987" cy="407988"/>
            <a:chOff x="7432700" y="2327293"/>
            <a:chExt cx="534987" cy="407988"/>
          </a:xfrm>
        </p:grpSpPr>
        <p:pic>
          <p:nvPicPr>
            <p:cNvPr id="107" name="Picture 1017" descr="antenna_stylized">
              <a:extLst>
                <a:ext uri="{FF2B5EF4-FFF2-40B4-BE49-F238E27FC236}">
                  <a16:creationId xmlns:a16="http://schemas.microsoft.com/office/drawing/2014/main" id="{C8C7C570-DDF6-904D-A61F-E4DD57673B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1018" descr="laptop_keyboard">
              <a:extLst>
                <a:ext uri="{FF2B5EF4-FFF2-40B4-BE49-F238E27FC236}">
                  <a16:creationId xmlns:a16="http://schemas.microsoft.com/office/drawing/2014/main" id="{B68D8E89-FD90-264C-B364-7B39BB134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Freeform 1019">
              <a:extLst>
                <a:ext uri="{FF2B5EF4-FFF2-40B4-BE49-F238E27FC236}">
                  <a16:creationId xmlns:a16="http://schemas.microsoft.com/office/drawing/2014/main" id="{380CFADB-76D0-FA4D-90BB-A26DBEB60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10" name="Picture 1020" descr="screen">
              <a:extLst>
                <a:ext uri="{FF2B5EF4-FFF2-40B4-BE49-F238E27FC236}">
                  <a16:creationId xmlns:a16="http://schemas.microsoft.com/office/drawing/2014/main" id="{A237643D-DD8F-FB44-8E56-4D45DBE01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021">
              <a:extLst>
                <a:ext uri="{FF2B5EF4-FFF2-40B4-BE49-F238E27FC236}">
                  <a16:creationId xmlns:a16="http://schemas.microsoft.com/office/drawing/2014/main" id="{8985CD50-805B-1345-8E10-8343506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Freeform 1022">
              <a:extLst>
                <a:ext uri="{FF2B5EF4-FFF2-40B4-BE49-F238E27FC236}">
                  <a16:creationId xmlns:a16="http://schemas.microsoft.com/office/drawing/2014/main" id="{6D617E6D-9C00-8A4E-8D9E-EF5B1D4F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023">
              <a:extLst>
                <a:ext uri="{FF2B5EF4-FFF2-40B4-BE49-F238E27FC236}">
                  <a16:creationId xmlns:a16="http://schemas.microsoft.com/office/drawing/2014/main" id="{930ED57E-7DDE-6648-8FCE-929B05FE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Freeform 1024">
              <a:extLst>
                <a:ext uri="{FF2B5EF4-FFF2-40B4-BE49-F238E27FC236}">
                  <a16:creationId xmlns:a16="http://schemas.microsoft.com/office/drawing/2014/main" id="{23DB6C7D-D7B9-B74D-81D2-D0B998C1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Freeform 1025">
              <a:extLst>
                <a:ext uri="{FF2B5EF4-FFF2-40B4-BE49-F238E27FC236}">
                  <a16:creationId xmlns:a16="http://schemas.microsoft.com/office/drawing/2014/main" id="{7D45606B-5973-AD48-80F7-4CC08CA00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Freeform 1026">
              <a:extLst>
                <a:ext uri="{FF2B5EF4-FFF2-40B4-BE49-F238E27FC236}">
                  <a16:creationId xmlns:a16="http://schemas.microsoft.com/office/drawing/2014/main" id="{E112E3C9-463B-E146-B611-9BDFF044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7" name="Group 1027">
              <a:extLst>
                <a:ext uri="{FF2B5EF4-FFF2-40B4-BE49-F238E27FC236}">
                  <a16:creationId xmlns:a16="http://schemas.microsoft.com/office/drawing/2014/main" id="{1394DF9E-9B05-0D40-B89F-2E9DF4144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24" name="Freeform 1028">
                <a:extLst>
                  <a:ext uri="{FF2B5EF4-FFF2-40B4-BE49-F238E27FC236}">
                    <a16:creationId xmlns:a16="http://schemas.microsoft.com/office/drawing/2014/main" id="{2A10469D-E365-C54C-8DB4-D5103D64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 1029">
                <a:extLst>
                  <a:ext uri="{FF2B5EF4-FFF2-40B4-BE49-F238E27FC236}">
                    <a16:creationId xmlns:a16="http://schemas.microsoft.com/office/drawing/2014/main" id="{F7C3647C-32D0-5F41-9BC9-7173EE98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030">
                <a:extLst>
                  <a:ext uri="{FF2B5EF4-FFF2-40B4-BE49-F238E27FC236}">
                    <a16:creationId xmlns:a16="http://schemas.microsoft.com/office/drawing/2014/main" id="{476F1D48-543B-414E-BA62-7B998F7B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031">
                <a:extLst>
                  <a:ext uri="{FF2B5EF4-FFF2-40B4-BE49-F238E27FC236}">
                    <a16:creationId xmlns:a16="http://schemas.microsoft.com/office/drawing/2014/main" id="{F49B3C33-7435-084A-B367-B1A4FBEC5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032">
                <a:extLst>
                  <a:ext uri="{FF2B5EF4-FFF2-40B4-BE49-F238E27FC236}">
                    <a16:creationId xmlns:a16="http://schemas.microsoft.com/office/drawing/2014/main" id="{753E63AF-5CD6-9F4C-A43A-C430C32FB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033">
                <a:extLst>
                  <a:ext uri="{FF2B5EF4-FFF2-40B4-BE49-F238E27FC236}">
                    <a16:creationId xmlns:a16="http://schemas.microsoft.com/office/drawing/2014/main" id="{110B3EC1-3B31-8448-B138-35B1676F2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18" name="Freeform 1034">
              <a:extLst>
                <a:ext uri="{FF2B5EF4-FFF2-40B4-BE49-F238E27FC236}">
                  <a16:creationId xmlns:a16="http://schemas.microsoft.com/office/drawing/2014/main" id="{36F420A0-C9FD-F243-8BAA-CD8C30A9D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Freeform 1035">
              <a:extLst>
                <a:ext uri="{FF2B5EF4-FFF2-40B4-BE49-F238E27FC236}">
                  <a16:creationId xmlns:a16="http://schemas.microsoft.com/office/drawing/2014/main" id="{C8E2EA73-9D16-D44D-B3DE-7E683031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Freeform 1036">
              <a:extLst>
                <a:ext uri="{FF2B5EF4-FFF2-40B4-BE49-F238E27FC236}">
                  <a16:creationId xmlns:a16="http://schemas.microsoft.com/office/drawing/2014/main" id="{7EBD0DA0-6DF9-D64A-8B9B-5C402E2F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Freeform 1037">
              <a:extLst>
                <a:ext uri="{FF2B5EF4-FFF2-40B4-BE49-F238E27FC236}">
                  <a16:creationId xmlns:a16="http://schemas.microsoft.com/office/drawing/2014/main" id="{85F400EE-828F-0B4F-AFDB-00999CC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Freeform 1038">
              <a:extLst>
                <a:ext uri="{FF2B5EF4-FFF2-40B4-BE49-F238E27FC236}">
                  <a16:creationId xmlns:a16="http://schemas.microsoft.com/office/drawing/2014/main" id="{433351C2-AF49-5248-A49A-0FC06845A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Freeform 1039">
              <a:extLst>
                <a:ext uri="{FF2B5EF4-FFF2-40B4-BE49-F238E27FC236}">
                  <a16:creationId xmlns:a16="http://schemas.microsoft.com/office/drawing/2014/main" id="{5F49E4A7-D7BF-8740-9896-8E875318EE9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50DEF07B-085B-F548-A6B0-FC26F677AAD1}"/>
              </a:ext>
            </a:extLst>
          </p:cNvPr>
          <p:cNvGrpSpPr/>
          <p:nvPr/>
        </p:nvGrpSpPr>
        <p:grpSpPr>
          <a:xfrm>
            <a:off x="4909191" y="2961947"/>
            <a:ext cx="849312" cy="226109"/>
            <a:chOff x="8493165" y="2029804"/>
            <a:chExt cx="849312" cy="226109"/>
          </a:xfrm>
        </p:grpSpPr>
        <p:pic>
          <p:nvPicPr>
            <p:cNvPr id="131" name="Picture 603" descr="car_icon_small">
              <a:extLst>
                <a:ext uri="{FF2B5EF4-FFF2-40B4-BE49-F238E27FC236}">
                  <a16:creationId xmlns:a16="http://schemas.microsoft.com/office/drawing/2014/main" id="{071395AA-00CA-5546-985F-D14E16D039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2" name="Picture 1017" descr="antenna_stylized">
              <a:extLst>
                <a:ext uri="{FF2B5EF4-FFF2-40B4-BE49-F238E27FC236}">
                  <a16:creationId xmlns:a16="http://schemas.microsoft.com/office/drawing/2014/main" id="{C334AFE3-1602-4F4A-986D-5E17D8FA8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33" name="Picture 132" descr="A screen shot of a computer&#10;&#10;Description automatically generated">
            <a:extLst>
              <a:ext uri="{FF2B5EF4-FFF2-40B4-BE49-F238E27FC236}">
                <a16:creationId xmlns:a16="http://schemas.microsoft.com/office/drawing/2014/main" id="{BEDBDBEC-D7F4-8840-B484-CE47A21592B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63485" y="2143958"/>
            <a:ext cx="645858" cy="1204723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814BABA4-57FD-9541-8A50-F49DDBBC2367}"/>
              </a:ext>
            </a:extLst>
          </p:cNvPr>
          <p:cNvGrpSpPr/>
          <p:nvPr/>
        </p:nvGrpSpPr>
        <p:grpSpPr>
          <a:xfrm>
            <a:off x="9181074" y="2063579"/>
            <a:ext cx="1008323" cy="1351004"/>
            <a:chOff x="9181074" y="2063579"/>
            <a:chExt cx="1008323" cy="1351004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73B3F2C5-F432-DE41-B88E-C2DDFC014DE1}"/>
                </a:ext>
              </a:extLst>
            </p:cNvPr>
            <p:cNvGrpSpPr/>
            <p:nvPr/>
          </p:nvGrpSpPr>
          <p:grpSpPr>
            <a:xfrm>
              <a:off x="9309047" y="2092807"/>
              <a:ext cx="439787" cy="517111"/>
              <a:chOff x="4501086" y="2717689"/>
              <a:chExt cx="347435" cy="424729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153222DD-32B5-554A-92D9-45B047419529}"/>
                  </a:ext>
                </a:extLst>
              </p:cNvPr>
              <p:cNvSpPr/>
              <p:nvPr/>
            </p:nvSpPr>
            <p:spPr>
              <a:xfrm>
                <a:off x="4501086" y="2764691"/>
                <a:ext cx="345572" cy="328307"/>
              </a:xfrm>
              <a:prstGeom prst="rect">
                <a:avLst/>
              </a:prstGeom>
              <a:gradFill>
                <a:gsLst>
                  <a:gs pos="1000">
                    <a:srgbClr val="CDD3D7"/>
                  </a:gs>
                  <a:gs pos="100000">
                    <a:srgbClr val="E7ECF0"/>
                  </a:gs>
                </a:gsLst>
              </a:gradFill>
              <a:ln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C76AAF34-87D8-5E4E-824B-D94277757609}"/>
                  </a:ext>
                </a:extLst>
              </p:cNvPr>
              <p:cNvSpPr/>
              <p:nvPr/>
            </p:nvSpPr>
            <p:spPr>
              <a:xfrm>
                <a:off x="4501086" y="2717689"/>
                <a:ext cx="345572" cy="98840"/>
              </a:xfrm>
              <a:prstGeom prst="ellipse">
                <a:avLst/>
              </a:prstGeom>
              <a:solidFill>
                <a:srgbClr val="E2E7EA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1DBEAAB3-C02D-1249-8114-9A53E5AF30B1}"/>
                  </a:ext>
                </a:extLst>
              </p:cNvPr>
              <p:cNvSpPr/>
              <p:nvPr/>
            </p:nvSpPr>
            <p:spPr>
              <a:xfrm>
                <a:off x="4502949" y="3043578"/>
                <a:ext cx="345572" cy="98840"/>
              </a:xfrm>
              <a:prstGeom prst="ellipse">
                <a:avLst/>
              </a:prstGeom>
              <a:solidFill>
                <a:srgbClr val="CDD3D7"/>
              </a:solidFill>
              <a:ln w="6350">
                <a:solidFill>
                  <a:schemeClr val="bg1">
                    <a:lumMod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41BCC86-1311-274D-8C49-EB856C55E7D5}"/>
                  </a:ext>
                </a:extLst>
              </p:cNvPr>
              <p:cNvSpPr/>
              <p:nvPr/>
            </p:nvSpPr>
            <p:spPr>
              <a:xfrm>
                <a:off x="4504261" y="3036961"/>
                <a:ext cx="339222" cy="52862"/>
              </a:xfrm>
              <a:prstGeom prst="rect">
                <a:avLst/>
              </a:prstGeom>
              <a:solidFill>
                <a:srgbClr val="CDD3D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34" name="Can 133">
              <a:extLst>
                <a:ext uri="{FF2B5EF4-FFF2-40B4-BE49-F238E27FC236}">
                  <a16:creationId xmlns:a16="http://schemas.microsoft.com/office/drawing/2014/main" id="{46271FC4-AA10-9F4D-B2FF-BE0700C9B146}"/>
                </a:ext>
              </a:extLst>
            </p:cNvPr>
            <p:cNvSpPr/>
            <p:nvPr/>
          </p:nvSpPr>
          <p:spPr>
            <a:xfrm>
              <a:off x="9181074" y="2063579"/>
              <a:ext cx="630195" cy="568410"/>
            </a:xfrm>
            <a:prstGeom prst="can">
              <a:avLst/>
            </a:prstGeom>
            <a:gradFill>
              <a:gsLst>
                <a:gs pos="38000">
                  <a:schemeClr val="bg1">
                    <a:lumMod val="95000"/>
                  </a:schemeClr>
                </a:gs>
                <a:gs pos="0">
                  <a:srgbClr val="C4CDD3"/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5" name="Picture 134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BBB96B51-43C8-1242-9143-A19AF86CA5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9543539" y="2209860"/>
              <a:ext cx="645858" cy="1204723"/>
            </a:xfrm>
            <a:prstGeom prst="rect">
              <a:avLst/>
            </a:prstGeom>
          </p:spPr>
        </p:pic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E5FAD1FE-D7A3-3A4B-A78A-8240EF40F1F1}"/>
              </a:ext>
            </a:extLst>
          </p:cNvPr>
          <p:cNvGrpSpPr/>
          <p:nvPr/>
        </p:nvGrpSpPr>
        <p:grpSpPr>
          <a:xfrm>
            <a:off x="5970432" y="1600694"/>
            <a:ext cx="466245" cy="953439"/>
            <a:chOff x="6476205" y="1279015"/>
            <a:chExt cx="466245" cy="953439"/>
          </a:xfrm>
        </p:grpSpPr>
        <p:grpSp>
          <p:nvGrpSpPr>
            <p:cNvPr id="137" name="Group 817">
              <a:extLst>
                <a:ext uri="{FF2B5EF4-FFF2-40B4-BE49-F238E27FC236}">
                  <a16:creationId xmlns:a16="http://schemas.microsoft.com/office/drawing/2014/main" id="{0D9B5D81-AC8D-5048-B8EB-4DD733071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6205" y="1279015"/>
              <a:ext cx="466245" cy="434369"/>
              <a:chOff x="2920" y="1424"/>
              <a:chExt cx="326" cy="320"/>
            </a:xfrm>
          </p:grpSpPr>
          <p:sp>
            <p:nvSpPr>
              <p:cNvPr id="154" name="Oval 818">
                <a:extLst>
                  <a:ext uri="{FF2B5EF4-FFF2-40B4-BE49-F238E27FC236}">
                    <a16:creationId xmlns:a16="http://schemas.microsoft.com/office/drawing/2014/main" id="{DB177524-0C04-2248-8BF3-759F28221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1445"/>
                <a:ext cx="326" cy="289"/>
              </a:xfrm>
              <a:prstGeom prst="ellipse">
                <a:avLst/>
              </a:prstGeom>
              <a:noFill/>
              <a:ln w="1270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5" name="Group 819">
                <a:extLst>
                  <a:ext uri="{FF2B5EF4-FFF2-40B4-BE49-F238E27FC236}">
                    <a16:creationId xmlns:a16="http://schemas.microsoft.com/office/drawing/2014/main" id="{5057A4FD-F481-4040-9168-014C31D209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157" name="Oval 820">
                  <a:extLst>
                    <a:ext uri="{FF2B5EF4-FFF2-40B4-BE49-F238E27FC236}">
                      <a16:creationId xmlns:a16="http://schemas.microsoft.com/office/drawing/2014/main" id="{0283F91F-37E5-F049-8A58-5E862FAA73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Oval 821">
                  <a:extLst>
                    <a:ext uri="{FF2B5EF4-FFF2-40B4-BE49-F238E27FC236}">
                      <a16:creationId xmlns:a16="http://schemas.microsoft.com/office/drawing/2014/main" id="{0C1D47D9-C3E7-6046-8CCF-68630333A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Oval 822">
                  <a:extLst>
                    <a:ext uri="{FF2B5EF4-FFF2-40B4-BE49-F238E27FC236}">
                      <a16:creationId xmlns:a16="http://schemas.microsoft.com/office/drawing/2014/main" id="{DD05FCAE-DA78-7149-88E3-D18D3279C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Oval 823">
                  <a:extLst>
                    <a:ext uri="{FF2B5EF4-FFF2-40B4-BE49-F238E27FC236}">
                      <a16:creationId xmlns:a16="http://schemas.microsoft.com/office/drawing/2014/main" id="{EEE1FB61-5199-6F44-9FAD-23378397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2700">
                  <a:solidFill>
                    <a:srgbClr val="011199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824">
                  <a:extLst>
                    <a:ext uri="{FF2B5EF4-FFF2-40B4-BE49-F238E27FC236}">
                      <a16:creationId xmlns:a16="http://schemas.microsoft.com/office/drawing/2014/main" id="{31F37EB6-8693-A340-939B-1F3B677BF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9050" cmpd="sng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6" name="Freeform 825">
                <a:extLst>
                  <a:ext uri="{FF2B5EF4-FFF2-40B4-BE49-F238E27FC236}">
                    <a16:creationId xmlns:a16="http://schemas.microsoft.com/office/drawing/2014/main" id="{1C435E7F-E1B6-8343-9D75-8171A4AD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9CE0FA"/>
              </a:solidFill>
              <a:ln w="19050" cmpd="sng">
                <a:noFill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" name="Group 398">
              <a:extLst>
                <a:ext uri="{FF2B5EF4-FFF2-40B4-BE49-F238E27FC236}">
                  <a16:creationId xmlns:a16="http://schemas.microsoft.com/office/drawing/2014/main" id="{5D86D020-31A1-C340-AFF5-16F60E1A3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27789" y="1518577"/>
              <a:ext cx="375668" cy="713877"/>
              <a:chOff x="3130" y="3288"/>
              <a:chExt cx="410" cy="742"/>
            </a:xfrm>
          </p:grpSpPr>
          <p:sp>
            <p:nvSpPr>
              <p:cNvPr id="139" name="Line 270">
                <a:extLst>
                  <a:ext uri="{FF2B5EF4-FFF2-40B4-BE49-F238E27FC236}">
                    <a16:creationId xmlns:a16="http://schemas.microsoft.com/office/drawing/2014/main" id="{949CE4BD-78DA-604B-92F3-1D0334693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0" name="Line 271">
                <a:extLst>
                  <a:ext uri="{FF2B5EF4-FFF2-40B4-BE49-F238E27FC236}">
                    <a16:creationId xmlns:a16="http://schemas.microsoft.com/office/drawing/2014/main" id="{761F30C6-D770-0C4F-932B-2925C6127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1" name="Line 272">
                <a:extLst>
                  <a:ext uri="{FF2B5EF4-FFF2-40B4-BE49-F238E27FC236}">
                    <a16:creationId xmlns:a16="http://schemas.microsoft.com/office/drawing/2014/main" id="{EBF036A5-9326-5848-9488-8FF87C16E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2" name="Line 273">
                <a:extLst>
                  <a:ext uri="{FF2B5EF4-FFF2-40B4-BE49-F238E27FC236}">
                    <a16:creationId xmlns:a16="http://schemas.microsoft.com/office/drawing/2014/main" id="{0D102482-3BF2-6241-A997-8609B26D5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3" name="Line 274">
                <a:extLst>
                  <a:ext uri="{FF2B5EF4-FFF2-40B4-BE49-F238E27FC236}">
                    <a16:creationId xmlns:a16="http://schemas.microsoft.com/office/drawing/2014/main" id="{DEAB493C-8B1D-1542-95EF-04647FF4CC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4" name="Line 275">
                <a:extLst>
                  <a:ext uri="{FF2B5EF4-FFF2-40B4-BE49-F238E27FC236}">
                    <a16:creationId xmlns:a16="http://schemas.microsoft.com/office/drawing/2014/main" id="{DCD9A2A9-D9D6-2244-AC74-E5D193BEA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5" name="Line 276">
                <a:extLst>
                  <a:ext uri="{FF2B5EF4-FFF2-40B4-BE49-F238E27FC236}">
                    <a16:creationId xmlns:a16="http://schemas.microsoft.com/office/drawing/2014/main" id="{376EC72C-D465-B74E-BC22-4986E37F3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6" name="Line 277">
                <a:extLst>
                  <a:ext uri="{FF2B5EF4-FFF2-40B4-BE49-F238E27FC236}">
                    <a16:creationId xmlns:a16="http://schemas.microsoft.com/office/drawing/2014/main" id="{87354D11-E156-434D-AEDA-9254277C66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7" name="Line 278">
                <a:extLst>
                  <a:ext uri="{FF2B5EF4-FFF2-40B4-BE49-F238E27FC236}">
                    <a16:creationId xmlns:a16="http://schemas.microsoft.com/office/drawing/2014/main" id="{8B980E52-C78C-A84F-BB89-7BED03E7B3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8" name="Line 279">
                <a:extLst>
                  <a:ext uri="{FF2B5EF4-FFF2-40B4-BE49-F238E27FC236}">
                    <a16:creationId xmlns:a16="http://schemas.microsoft.com/office/drawing/2014/main" id="{73A817D2-6A2B-214B-AB58-27A3A58AC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9" name="Line 280">
                <a:extLst>
                  <a:ext uri="{FF2B5EF4-FFF2-40B4-BE49-F238E27FC236}">
                    <a16:creationId xmlns:a16="http://schemas.microsoft.com/office/drawing/2014/main" id="{916DC283-CF0C-534A-B976-17BA60CF78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0" name="Line 281">
                <a:extLst>
                  <a:ext uri="{FF2B5EF4-FFF2-40B4-BE49-F238E27FC236}">
                    <a16:creationId xmlns:a16="http://schemas.microsoft.com/office/drawing/2014/main" id="{152ABD1F-B192-7745-B8D9-3C8701CB5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1" name="Line 282">
                <a:extLst>
                  <a:ext uri="{FF2B5EF4-FFF2-40B4-BE49-F238E27FC236}">
                    <a16:creationId xmlns:a16="http://schemas.microsoft.com/office/drawing/2014/main" id="{FD0976AD-805F-3A4B-81C4-53C042F620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2" name="Line 283">
                <a:extLst>
                  <a:ext uri="{FF2B5EF4-FFF2-40B4-BE49-F238E27FC236}">
                    <a16:creationId xmlns:a16="http://schemas.microsoft.com/office/drawing/2014/main" id="{6F5E1723-7AA1-7D47-8277-6D69C281C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3" name="Line 284">
                <a:extLst>
                  <a:ext uri="{FF2B5EF4-FFF2-40B4-BE49-F238E27FC236}">
                    <a16:creationId xmlns:a16="http://schemas.microsoft.com/office/drawing/2014/main" id="{CBF99551-D088-5247-A082-CCFDDB3328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36517A2-858A-2F4E-A279-18EF97B87F0A}"/>
              </a:ext>
            </a:extLst>
          </p:cNvPr>
          <p:cNvGrpSpPr/>
          <p:nvPr/>
        </p:nvGrpSpPr>
        <p:grpSpPr>
          <a:xfrm>
            <a:off x="6091888" y="2409568"/>
            <a:ext cx="767148" cy="417298"/>
            <a:chOff x="1503784" y="3006600"/>
            <a:chExt cx="1771786" cy="957087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92C26280-3AA3-9F40-BDFB-C353411E1BF8}"/>
                </a:ext>
              </a:extLst>
            </p:cNvPr>
            <p:cNvGrpSpPr/>
            <p:nvPr/>
          </p:nvGrpSpPr>
          <p:grpSpPr>
            <a:xfrm>
              <a:off x="1503784" y="3006600"/>
              <a:ext cx="1771786" cy="957087"/>
              <a:chOff x="1465684" y="2997075"/>
              <a:chExt cx="1771786" cy="957087"/>
            </a:xfrm>
          </p:grpSpPr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9E8B6F04-3D12-834A-9A5C-1A65B7A4E0AC}"/>
                  </a:ext>
                </a:extLst>
              </p:cNvPr>
              <p:cNvSpPr/>
              <p:nvPr/>
            </p:nvSpPr>
            <p:spPr>
              <a:xfrm>
                <a:off x="1465684" y="3328365"/>
                <a:ext cx="1771786" cy="625797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BAB71BE8-621D-4240-A0D6-BF414D90BD58}"/>
                  </a:ext>
                </a:extLst>
              </p:cNvPr>
              <p:cNvSpPr/>
              <p:nvPr/>
            </p:nvSpPr>
            <p:spPr>
              <a:xfrm>
                <a:off x="1466704" y="2997075"/>
                <a:ext cx="1769640" cy="619577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</p:grpSp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2CF17390-18A6-FD41-8F3E-71727D24BB9D}"/>
                </a:ext>
              </a:extLst>
            </p:cNvPr>
            <p:cNvGrpSpPr/>
            <p:nvPr/>
          </p:nvGrpSpPr>
          <p:grpSpPr>
            <a:xfrm>
              <a:off x="1977616" y="3038475"/>
              <a:ext cx="768409" cy="553944"/>
              <a:chOff x="1968091" y="3022600"/>
              <a:chExt cx="768409" cy="553944"/>
            </a:xfrm>
          </p:grpSpPr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D9E64B64-6849-FE45-BF46-0D918231AF05}"/>
                  </a:ext>
                </a:extLst>
              </p:cNvPr>
              <p:cNvGrpSpPr/>
              <p:nvPr/>
            </p:nvGrpSpPr>
            <p:grpSpPr>
              <a:xfrm>
                <a:off x="2032000" y="3022600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2" name="Parallelogram 181">
                  <a:extLst>
                    <a:ext uri="{FF2B5EF4-FFF2-40B4-BE49-F238E27FC236}">
                      <a16:creationId xmlns:a16="http://schemas.microsoft.com/office/drawing/2014/main" id="{6EE94B82-B12D-EC48-AE9F-573C3874B87C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Parallelogram 182">
                  <a:extLst>
                    <a:ext uri="{FF2B5EF4-FFF2-40B4-BE49-F238E27FC236}">
                      <a16:creationId xmlns:a16="http://schemas.microsoft.com/office/drawing/2014/main" id="{D55E08F2-F010-B342-A40A-546A40CBE2DD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6" name="Group 165">
                <a:extLst>
                  <a:ext uri="{FF2B5EF4-FFF2-40B4-BE49-F238E27FC236}">
                    <a16:creationId xmlns:a16="http://schemas.microsoft.com/office/drawing/2014/main" id="{ACDF3551-D60A-3F45-9A09-E70CE24AC5ED}"/>
                  </a:ext>
                </a:extLst>
              </p:cNvPr>
              <p:cNvGrpSpPr/>
              <p:nvPr/>
            </p:nvGrpSpPr>
            <p:grpSpPr>
              <a:xfrm flipH="1">
                <a:off x="2441575" y="3032125"/>
                <a:ext cx="257175" cy="544419"/>
                <a:chOff x="2441575" y="2479675"/>
                <a:chExt cx="765175" cy="1028347"/>
              </a:xfrm>
            </p:grpSpPr>
            <p:sp>
              <p:nvSpPr>
                <p:cNvPr id="180" name="Parallelogram 179">
                  <a:extLst>
                    <a:ext uri="{FF2B5EF4-FFF2-40B4-BE49-F238E27FC236}">
                      <a16:creationId xmlns:a16="http://schemas.microsoft.com/office/drawing/2014/main" id="{0DDB23E6-6B20-2941-B01E-E2D5EEAD5F04}"/>
                    </a:ext>
                  </a:extLst>
                </p:cNvPr>
                <p:cNvSpPr/>
                <p:nvPr/>
              </p:nvSpPr>
              <p:spPr>
                <a:xfrm>
                  <a:off x="2441575" y="2479675"/>
                  <a:ext cx="765175" cy="1025525"/>
                </a:xfrm>
                <a:prstGeom prst="parallelogram">
                  <a:avLst>
                    <a:gd name="adj" fmla="val 62205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Parallelogram 180">
                  <a:extLst>
                    <a:ext uri="{FF2B5EF4-FFF2-40B4-BE49-F238E27FC236}">
                      <a16:creationId xmlns:a16="http://schemas.microsoft.com/office/drawing/2014/main" id="{3BE52042-F8B2-6D41-8779-915E3CDE4175}"/>
                    </a:ext>
                  </a:extLst>
                </p:cNvPr>
                <p:cNvSpPr/>
                <p:nvPr/>
              </p:nvSpPr>
              <p:spPr>
                <a:xfrm>
                  <a:off x="2571751" y="2558697"/>
                  <a:ext cx="603250" cy="949325"/>
                </a:xfrm>
                <a:prstGeom prst="parallelogram">
                  <a:avLst>
                    <a:gd name="adj" fmla="val 72206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7" name="Parallelogram 166">
                <a:extLst>
                  <a:ext uri="{FF2B5EF4-FFF2-40B4-BE49-F238E27FC236}">
                    <a16:creationId xmlns:a16="http://schemas.microsoft.com/office/drawing/2014/main" id="{B455ABEB-23BD-DE4C-8E03-D8F0E9018FCF}"/>
                  </a:ext>
                </a:extLst>
              </p:cNvPr>
              <p:cNvSpPr/>
              <p:nvPr/>
            </p:nvSpPr>
            <p:spPr>
              <a:xfrm flipV="1">
                <a:off x="2057400" y="3130550"/>
                <a:ext cx="625475" cy="60324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Parallelogram 167">
                <a:extLst>
                  <a:ext uri="{FF2B5EF4-FFF2-40B4-BE49-F238E27FC236}">
                    <a16:creationId xmlns:a16="http://schemas.microsoft.com/office/drawing/2014/main" id="{7BC57952-7B7C-D64A-B949-8C6E9F43AAC1}"/>
                  </a:ext>
                </a:extLst>
              </p:cNvPr>
              <p:cNvSpPr/>
              <p:nvPr/>
            </p:nvSpPr>
            <p:spPr>
              <a:xfrm rot="17056647">
                <a:off x="2079626" y="3187701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Parallelogram 168">
                <a:extLst>
                  <a:ext uri="{FF2B5EF4-FFF2-40B4-BE49-F238E27FC236}">
                    <a16:creationId xmlns:a16="http://schemas.microsoft.com/office/drawing/2014/main" id="{3B1815F2-0846-CC40-985E-2CC850031A80}"/>
                  </a:ext>
                </a:extLst>
              </p:cNvPr>
              <p:cNvSpPr/>
              <p:nvPr/>
            </p:nvSpPr>
            <p:spPr>
              <a:xfrm rot="17384936" flipV="1">
                <a:off x="1990347" y="3141540"/>
                <a:ext cx="95195" cy="50805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Parallelogram 169">
                <a:extLst>
                  <a:ext uri="{FF2B5EF4-FFF2-40B4-BE49-F238E27FC236}">
                    <a16:creationId xmlns:a16="http://schemas.microsoft.com/office/drawing/2014/main" id="{913404AE-BF22-764D-B1A1-9EA2B257AB35}"/>
                  </a:ext>
                </a:extLst>
              </p:cNvPr>
              <p:cNvSpPr/>
              <p:nvPr/>
            </p:nvSpPr>
            <p:spPr>
              <a:xfrm>
                <a:off x="2032000" y="3162300"/>
                <a:ext cx="6508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Parallelogram 170">
                <a:extLst>
                  <a:ext uri="{FF2B5EF4-FFF2-40B4-BE49-F238E27FC236}">
                    <a16:creationId xmlns:a16="http://schemas.microsoft.com/office/drawing/2014/main" id="{5A2FA4E0-E3E0-5C47-8D3A-A7484250715C}"/>
                  </a:ext>
                </a:extLst>
              </p:cNvPr>
              <p:cNvSpPr/>
              <p:nvPr/>
            </p:nvSpPr>
            <p:spPr>
              <a:xfrm rot="4215064" flipH="1" flipV="1">
                <a:off x="2627741" y="3146398"/>
                <a:ext cx="9519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0111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Parallelogram 171">
                <a:extLst>
                  <a:ext uri="{FF2B5EF4-FFF2-40B4-BE49-F238E27FC236}">
                    <a16:creationId xmlns:a16="http://schemas.microsoft.com/office/drawing/2014/main" id="{D17790A6-CED1-B84C-A41F-DC56511BDCB1}"/>
                  </a:ext>
                </a:extLst>
              </p:cNvPr>
              <p:cNvSpPr/>
              <p:nvPr/>
            </p:nvSpPr>
            <p:spPr>
              <a:xfrm rot="4492456">
                <a:off x="2397126" y="31972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0B4C1889-60B9-064B-AC99-824B1343605B}"/>
                  </a:ext>
                </a:extLst>
              </p:cNvPr>
              <p:cNvGrpSpPr/>
              <p:nvPr/>
            </p:nvGrpSpPr>
            <p:grpSpPr>
              <a:xfrm>
                <a:off x="1968091" y="3322545"/>
                <a:ext cx="768409" cy="96354"/>
                <a:chOff x="1968092" y="3319370"/>
                <a:chExt cx="677104" cy="96354"/>
              </a:xfrm>
            </p:grpSpPr>
            <p:sp>
              <p:nvSpPr>
                <p:cNvPr id="176" name="Parallelogram 175">
                  <a:extLst>
                    <a:ext uri="{FF2B5EF4-FFF2-40B4-BE49-F238E27FC236}">
                      <a16:creationId xmlns:a16="http://schemas.microsoft.com/office/drawing/2014/main" id="{07B36360-9A3A-DC46-B550-29C20AA0C257}"/>
                    </a:ext>
                  </a:extLst>
                </p:cNvPr>
                <p:cNvSpPr/>
                <p:nvPr/>
              </p:nvSpPr>
              <p:spPr>
                <a:xfrm flipV="1">
                  <a:off x="2012950" y="3330575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Parallelogram 176">
                  <a:extLst>
                    <a:ext uri="{FF2B5EF4-FFF2-40B4-BE49-F238E27FC236}">
                      <a16:creationId xmlns:a16="http://schemas.microsoft.com/office/drawing/2014/main" id="{ABA6FB54-3EC0-AE4F-9782-569D5393345F}"/>
                    </a:ext>
                  </a:extLst>
                </p:cNvPr>
                <p:cNvSpPr/>
                <p:nvPr/>
              </p:nvSpPr>
              <p:spPr>
                <a:xfrm rot="17384936" flipV="1">
                  <a:off x="1945897" y="3341565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Parallelogram 177">
                  <a:extLst>
                    <a:ext uri="{FF2B5EF4-FFF2-40B4-BE49-F238E27FC236}">
                      <a16:creationId xmlns:a16="http://schemas.microsoft.com/office/drawing/2014/main" id="{F82E7FFE-DDEF-D743-96DC-E3D9F4A2D42C}"/>
                    </a:ext>
                  </a:extLst>
                </p:cNvPr>
                <p:cNvSpPr/>
                <p:nvPr/>
              </p:nvSpPr>
              <p:spPr>
                <a:xfrm>
                  <a:off x="1987550" y="3362325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Parallelogram 178">
                  <a:extLst>
                    <a:ext uri="{FF2B5EF4-FFF2-40B4-BE49-F238E27FC236}">
                      <a16:creationId xmlns:a16="http://schemas.microsoft.com/office/drawing/2014/main" id="{C9D402E7-CB51-FD47-85D7-5877A17BFBF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577455" y="3347983"/>
                  <a:ext cx="95195" cy="40287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4" name="Parallelogram 173">
                <a:extLst>
                  <a:ext uri="{FF2B5EF4-FFF2-40B4-BE49-F238E27FC236}">
                    <a16:creationId xmlns:a16="http://schemas.microsoft.com/office/drawing/2014/main" id="{74FA71DB-E74A-DB43-BE5D-9E4CECB32940}"/>
                  </a:ext>
                </a:extLst>
              </p:cNvPr>
              <p:cNvSpPr/>
              <p:nvPr/>
            </p:nvSpPr>
            <p:spPr>
              <a:xfrm rot="4389628">
                <a:off x="2495482" y="3370576"/>
                <a:ext cx="160883" cy="55150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Parallelogram 174">
                <a:extLst>
                  <a:ext uri="{FF2B5EF4-FFF2-40B4-BE49-F238E27FC236}">
                    <a16:creationId xmlns:a16="http://schemas.microsoft.com/office/drawing/2014/main" id="{428D2F5D-5588-DB4B-8D69-289FA762F5F7}"/>
                  </a:ext>
                </a:extLst>
              </p:cNvPr>
              <p:cNvSpPr/>
              <p:nvPr/>
            </p:nvSpPr>
            <p:spPr>
              <a:xfrm rot="17068257">
                <a:off x="2025651" y="3362326"/>
                <a:ext cx="257175" cy="45719"/>
              </a:xfrm>
              <a:prstGeom prst="parallelogram">
                <a:avLst>
                  <a:gd name="adj" fmla="val 30290"/>
                </a:avLst>
              </a:prstGeom>
              <a:solidFill>
                <a:srgbClr val="8FAA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86" name="Picture 185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C84C158D-D53E-494D-A141-A35C4E143A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28755" y="3842952"/>
            <a:ext cx="1051879" cy="988540"/>
          </a:xfrm>
          <a:prstGeom prst="rect">
            <a:avLst/>
          </a:prstGeom>
        </p:spPr>
      </p:pic>
      <p:pic>
        <p:nvPicPr>
          <p:cNvPr id="187" name="Picture 186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6A9784C5-9B92-0F49-98EA-6368E55C06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5235" y="4353698"/>
            <a:ext cx="771378" cy="724929"/>
          </a:xfrm>
          <a:prstGeom prst="rect">
            <a:avLst/>
          </a:prstGeom>
        </p:spPr>
      </p:pic>
      <p:pic>
        <p:nvPicPr>
          <p:cNvPr id="188" name="Picture 187" descr="A close up of text on a white background&#10;&#10;Description automatically generated">
            <a:extLst>
              <a:ext uri="{FF2B5EF4-FFF2-40B4-BE49-F238E27FC236}">
                <a16:creationId xmlns:a16="http://schemas.microsoft.com/office/drawing/2014/main" id="{FD0533C8-E0A5-5B49-B029-B3C0A2794A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28723" y="4567881"/>
            <a:ext cx="523550" cy="492024"/>
          </a:xfrm>
          <a:prstGeom prst="rect">
            <a:avLst/>
          </a:prstGeom>
        </p:spPr>
      </p:pic>
      <p:grpSp>
        <p:nvGrpSpPr>
          <p:cNvPr id="199" name="Group 198">
            <a:extLst>
              <a:ext uri="{FF2B5EF4-FFF2-40B4-BE49-F238E27FC236}">
                <a16:creationId xmlns:a16="http://schemas.microsoft.com/office/drawing/2014/main" id="{16988D8D-0A6E-8B41-9255-321764CBFED6}"/>
              </a:ext>
            </a:extLst>
          </p:cNvPr>
          <p:cNvGrpSpPr/>
          <p:nvPr/>
        </p:nvGrpSpPr>
        <p:grpSpPr>
          <a:xfrm>
            <a:off x="604151" y="1714290"/>
            <a:ext cx="6908757" cy="4785366"/>
            <a:chOff x="678293" y="1603077"/>
            <a:chExt cx="6908757" cy="4785366"/>
          </a:xfrm>
        </p:grpSpPr>
        <p:sp>
          <p:nvSpPr>
            <p:cNvPr id="189" name="Rectangle 4">
              <a:extLst>
                <a:ext uri="{FF2B5EF4-FFF2-40B4-BE49-F238E27FC236}">
                  <a16:creationId xmlns:a16="http://schemas.microsoft.com/office/drawing/2014/main" id="{7AD5ADDA-DECD-484D-98FB-1D9B915EE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21" y="1603077"/>
              <a:ext cx="4154228" cy="24870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Tx/>
                <a:buNone/>
                <a:tabLst>
                  <a:tab pos="746125" algn="l"/>
                </a:tabLst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Mobility Management Entity</a:t>
              </a:r>
            </a:p>
            <a:p>
              <a:pPr marL="295275" marR="0" lvl="0" indent="-2349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device authentication (device-to-network, network-to-device) coordinated with mobile home network HSS 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B4423525-BD9A-2C49-852E-B62A37A0D7EC}"/>
                </a:ext>
              </a:extLst>
            </p:cNvPr>
            <p:cNvCxnSpPr>
              <a:cxnSpLocks/>
            </p:cNvCxnSpPr>
            <p:nvPr/>
          </p:nvCxnSpPr>
          <p:spPr>
            <a:xfrm>
              <a:off x="1692876" y="2298357"/>
              <a:ext cx="5894174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Rectangle 4">
              <a:extLst>
                <a:ext uri="{FF2B5EF4-FFF2-40B4-BE49-F238E27FC236}">
                  <a16:creationId xmlns:a16="http://schemas.microsoft.com/office/drawing/2014/main" id="{BE8A6396-DFA6-5641-B1D0-36D74803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293" y="4053834"/>
              <a:ext cx="4931675" cy="2334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295275" marR="0" lvl="0" indent="-2349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mobile device management: </a:t>
              </a:r>
            </a:p>
            <a:p>
              <a:pPr marL="517525" marR="0" lvl="1" indent="-173038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device handover between cells</a:t>
              </a:r>
            </a:p>
            <a:p>
              <a:pPr marL="517525" marR="0" lvl="1" indent="-173038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Arial" panose="020B0604020202020204" pitchFamily="34" charset="0"/>
                <a:buChar char="•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tracking/paging device location</a:t>
              </a:r>
            </a:p>
            <a:p>
              <a:pPr marL="295275" marR="0" lvl="0" indent="-23495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11199"/>
                </a:buClr>
                <a:buSzPct val="100000"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path (tunneling) setup from mobile device to P-GW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 typeface="Wingdings" charset="0"/>
                <a:buNone/>
                <a:tabLst>
                  <a:tab pos="746125" algn="l"/>
                </a:tabLst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5335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515600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LTE: data plane control plane separation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FA12E2C-FB2A-D94F-B012-F62A1BBA4380}"/>
              </a:ext>
            </a:extLst>
          </p:cNvPr>
          <p:cNvGrpSpPr/>
          <p:nvPr/>
        </p:nvGrpSpPr>
        <p:grpSpPr>
          <a:xfrm>
            <a:off x="885336" y="1421024"/>
            <a:ext cx="6173370" cy="1823890"/>
            <a:chOff x="2454644" y="1594021"/>
            <a:chExt cx="6173370" cy="1823890"/>
          </a:xfrm>
        </p:grpSpPr>
        <p:grpSp>
          <p:nvGrpSpPr>
            <p:cNvPr id="234" name="Group 652">
              <a:extLst>
                <a:ext uri="{FF2B5EF4-FFF2-40B4-BE49-F238E27FC236}">
                  <a16:creationId xmlns:a16="http://schemas.microsoft.com/office/drawing/2014/main" id="{B99BFC49-9641-384A-81F3-F0BAE889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54644" y="2342419"/>
              <a:ext cx="733407" cy="660273"/>
              <a:chOff x="2751" y="1851"/>
              <a:chExt cx="462" cy="478"/>
            </a:xfrm>
          </p:grpSpPr>
          <p:pic>
            <p:nvPicPr>
              <p:cNvPr id="235" name="Picture 653" descr="iphone_stylized_small">
                <a:extLst>
                  <a:ext uri="{FF2B5EF4-FFF2-40B4-BE49-F238E27FC236}">
                    <a16:creationId xmlns:a16="http://schemas.microsoft.com/office/drawing/2014/main" id="{7F92004C-CA90-E441-9D28-0A87A0869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6" name="Picture 654" descr="antenna_radiation_stylized">
                <a:extLst>
                  <a:ext uri="{FF2B5EF4-FFF2-40B4-BE49-F238E27FC236}">
                    <a16:creationId xmlns:a16="http://schemas.microsoft.com/office/drawing/2014/main" id="{FCE2E1DC-AAE8-CB49-93A7-22F433DEFD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31C4C8B2-ABA5-8C46-AB8C-9BF875492CDC}"/>
                </a:ext>
              </a:extLst>
            </p:cNvPr>
            <p:cNvGrpSpPr/>
            <p:nvPr/>
          </p:nvGrpSpPr>
          <p:grpSpPr>
            <a:xfrm>
              <a:off x="3449031" y="1773131"/>
              <a:ext cx="790834" cy="1208131"/>
              <a:chOff x="5970432" y="1600694"/>
              <a:chExt cx="888604" cy="1226172"/>
            </a:xfrm>
          </p:grpSpPr>
          <p:grpSp>
            <p:nvGrpSpPr>
              <p:cNvPr id="240" name="Group 239">
                <a:extLst>
                  <a:ext uri="{FF2B5EF4-FFF2-40B4-BE49-F238E27FC236}">
                    <a16:creationId xmlns:a16="http://schemas.microsoft.com/office/drawing/2014/main" id="{32D36E4E-82E9-864A-9B50-4996C885F969}"/>
                  </a:ext>
                </a:extLst>
              </p:cNvPr>
              <p:cNvGrpSpPr/>
              <p:nvPr/>
            </p:nvGrpSpPr>
            <p:grpSpPr>
              <a:xfrm>
                <a:off x="5970432" y="160069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241" name="Group 817">
                  <a:extLst>
                    <a:ext uri="{FF2B5EF4-FFF2-40B4-BE49-F238E27FC236}">
                      <a16:creationId xmlns:a16="http://schemas.microsoft.com/office/drawing/2014/main" id="{EEE71BA9-8B71-184E-BBD0-2DBDEF018A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20795"/>
                  <a:chOff x="2920" y="1424"/>
                  <a:chExt cx="326" cy="310"/>
                </a:xfrm>
              </p:grpSpPr>
              <p:sp>
                <p:nvSpPr>
                  <p:cNvPr id="258" name="Oval 818">
                    <a:extLst>
                      <a:ext uri="{FF2B5EF4-FFF2-40B4-BE49-F238E27FC236}">
                        <a16:creationId xmlns:a16="http://schemas.microsoft.com/office/drawing/2014/main" id="{926FCB7B-99F2-8E4B-AF8D-FFB73F63C8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59" name="Group 819">
                    <a:extLst>
                      <a:ext uri="{FF2B5EF4-FFF2-40B4-BE49-F238E27FC236}">
                        <a16:creationId xmlns:a16="http://schemas.microsoft.com/office/drawing/2014/main" id="{FD6B8C6A-1F2E-1341-B034-49E6A54953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261" name="Oval 820">
                      <a:extLst>
                        <a:ext uri="{FF2B5EF4-FFF2-40B4-BE49-F238E27FC236}">
                          <a16:creationId xmlns:a16="http://schemas.microsoft.com/office/drawing/2014/main" id="{30246DC9-1390-374A-BA8A-E7146CEEFC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2" name="Oval 821">
                      <a:extLst>
                        <a:ext uri="{FF2B5EF4-FFF2-40B4-BE49-F238E27FC236}">
                          <a16:creationId xmlns:a16="http://schemas.microsoft.com/office/drawing/2014/main" id="{82DA0CB5-5AD3-AB49-A4BC-E35C331706B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3" name="Oval 822">
                      <a:extLst>
                        <a:ext uri="{FF2B5EF4-FFF2-40B4-BE49-F238E27FC236}">
                          <a16:creationId xmlns:a16="http://schemas.microsoft.com/office/drawing/2014/main" id="{8DBCA994-2195-5242-9618-D80B1CF41E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4" name="Oval 823">
                      <a:extLst>
                        <a:ext uri="{FF2B5EF4-FFF2-40B4-BE49-F238E27FC236}">
                          <a16:creationId xmlns:a16="http://schemas.microsoft.com/office/drawing/2014/main" id="{1DEB8BF3-1E3C-A842-9B1A-6CFCF04823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5" name="Freeform 824">
                      <a:extLst>
                        <a:ext uri="{FF2B5EF4-FFF2-40B4-BE49-F238E27FC236}">
                          <a16:creationId xmlns:a16="http://schemas.microsoft.com/office/drawing/2014/main" id="{0D934CE6-3D13-3447-BFE1-52BAE0449E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42" name="Group 398">
                  <a:extLst>
                    <a:ext uri="{FF2B5EF4-FFF2-40B4-BE49-F238E27FC236}">
                      <a16:creationId xmlns:a16="http://schemas.microsoft.com/office/drawing/2014/main" id="{69D5C73A-7CA2-4F4D-B5D9-E0B0DE843B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243" name="Line 270">
                    <a:extLst>
                      <a:ext uri="{FF2B5EF4-FFF2-40B4-BE49-F238E27FC236}">
                        <a16:creationId xmlns:a16="http://schemas.microsoft.com/office/drawing/2014/main" id="{23009026-EC81-D24D-8DE9-8AB83EBBA2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4" name="Line 271">
                    <a:extLst>
                      <a:ext uri="{FF2B5EF4-FFF2-40B4-BE49-F238E27FC236}">
                        <a16:creationId xmlns:a16="http://schemas.microsoft.com/office/drawing/2014/main" id="{C06C450B-9BD9-0548-906C-8A9AAF23AB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5" name="Line 272">
                    <a:extLst>
                      <a:ext uri="{FF2B5EF4-FFF2-40B4-BE49-F238E27FC236}">
                        <a16:creationId xmlns:a16="http://schemas.microsoft.com/office/drawing/2014/main" id="{491692C4-E5B1-1246-8C28-7E9AC07B82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6" name="Line 273">
                    <a:extLst>
                      <a:ext uri="{FF2B5EF4-FFF2-40B4-BE49-F238E27FC236}">
                        <a16:creationId xmlns:a16="http://schemas.microsoft.com/office/drawing/2014/main" id="{76C26014-3FCA-E243-8A65-CC330339DD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7" name="Line 274">
                    <a:extLst>
                      <a:ext uri="{FF2B5EF4-FFF2-40B4-BE49-F238E27FC236}">
                        <a16:creationId xmlns:a16="http://schemas.microsoft.com/office/drawing/2014/main" id="{433D88E3-D1F5-FE42-80FC-6D4298050A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8" name="Line 275">
                    <a:extLst>
                      <a:ext uri="{FF2B5EF4-FFF2-40B4-BE49-F238E27FC236}">
                        <a16:creationId xmlns:a16="http://schemas.microsoft.com/office/drawing/2014/main" id="{B5AFEEE6-EF80-6942-B97F-B0ED2FFB58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49" name="Line 276">
                    <a:extLst>
                      <a:ext uri="{FF2B5EF4-FFF2-40B4-BE49-F238E27FC236}">
                        <a16:creationId xmlns:a16="http://schemas.microsoft.com/office/drawing/2014/main" id="{97372431-FCB1-2044-977B-14FDCBD48F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50" name="Line 277">
                    <a:extLst>
                      <a:ext uri="{FF2B5EF4-FFF2-40B4-BE49-F238E27FC236}">
                        <a16:creationId xmlns:a16="http://schemas.microsoft.com/office/drawing/2014/main" id="{DBFEB6EF-6E0D-AF49-8789-D6255526F9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51" name="Line 278">
                    <a:extLst>
                      <a:ext uri="{FF2B5EF4-FFF2-40B4-BE49-F238E27FC236}">
                        <a16:creationId xmlns:a16="http://schemas.microsoft.com/office/drawing/2014/main" id="{A458B4CF-A2B5-B242-B489-53C22DA43BA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52" name="Line 279">
                    <a:extLst>
                      <a:ext uri="{FF2B5EF4-FFF2-40B4-BE49-F238E27FC236}">
                        <a16:creationId xmlns:a16="http://schemas.microsoft.com/office/drawing/2014/main" id="{DF168412-1130-8948-AE3D-0633AA8D53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53" name="Line 280">
                    <a:extLst>
                      <a:ext uri="{FF2B5EF4-FFF2-40B4-BE49-F238E27FC236}">
                        <a16:creationId xmlns:a16="http://schemas.microsoft.com/office/drawing/2014/main" id="{70BEE8E7-D4A2-4B40-BB7B-B2698E962E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54" name="Line 281">
                    <a:extLst>
                      <a:ext uri="{FF2B5EF4-FFF2-40B4-BE49-F238E27FC236}">
                        <a16:creationId xmlns:a16="http://schemas.microsoft.com/office/drawing/2014/main" id="{F69A3BE6-9E36-214C-A965-A2B4960D95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55" name="Line 282">
                    <a:extLst>
                      <a:ext uri="{FF2B5EF4-FFF2-40B4-BE49-F238E27FC236}">
                        <a16:creationId xmlns:a16="http://schemas.microsoft.com/office/drawing/2014/main" id="{A4ADB621-2EFE-A040-8980-F1CA75B124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56" name="Line 283">
                    <a:extLst>
                      <a:ext uri="{FF2B5EF4-FFF2-40B4-BE49-F238E27FC236}">
                        <a16:creationId xmlns:a16="http://schemas.microsoft.com/office/drawing/2014/main" id="{9860F8AD-EF12-BA4E-9697-F92983DBA4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57" name="Line 284">
                    <a:extLst>
                      <a:ext uri="{FF2B5EF4-FFF2-40B4-BE49-F238E27FC236}">
                        <a16:creationId xmlns:a16="http://schemas.microsoft.com/office/drawing/2014/main" id="{5EB666D9-F403-9345-A040-449E57FFD4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6" name="Group 265">
                <a:extLst>
                  <a:ext uri="{FF2B5EF4-FFF2-40B4-BE49-F238E27FC236}">
                    <a16:creationId xmlns:a16="http://schemas.microsoft.com/office/drawing/2014/main" id="{A9D13309-B79C-8144-B5AF-4F04509E7601}"/>
                  </a:ext>
                </a:extLst>
              </p:cNvPr>
              <p:cNvGrpSpPr/>
              <p:nvPr/>
            </p:nvGrpSpPr>
            <p:grpSpPr>
              <a:xfrm>
                <a:off x="6091888" y="240956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267" name="Group 266">
                  <a:extLst>
                    <a:ext uri="{FF2B5EF4-FFF2-40B4-BE49-F238E27FC236}">
                      <a16:creationId xmlns:a16="http://schemas.microsoft.com/office/drawing/2014/main" id="{DF182BDE-0954-5648-8333-DDF519E1B490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288" name="Freeform 287">
                    <a:extLst>
                      <a:ext uri="{FF2B5EF4-FFF2-40B4-BE49-F238E27FC236}">
                        <a16:creationId xmlns:a16="http://schemas.microsoft.com/office/drawing/2014/main" id="{58FA0610-362E-FB4D-9161-855FB1E665F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289" name="Oval 288">
                    <a:extLst>
                      <a:ext uri="{FF2B5EF4-FFF2-40B4-BE49-F238E27FC236}">
                        <a16:creationId xmlns:a16="http://schemas.microsoft.com/office/drawing/2014/main" id="{7E1AD5C2-E159-6641-86D5-9D0BF62B7DA1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268" name="Group 267">
                  <a:extLst>
                    <a:ext uri="{FF2B5EF4-FFF2-40B4-BE49-F238E27FC236}">
                      <a16:creationId xmlns:a16="http://schemas.microsoft.com/office/drawing/2014/main" id="{82612928-16C8-7544-BC44-0CCCF56508BE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269" name="Group 268">
                    <a:extLst>
                      <a:ext uri="{FF2B5EF4-FFF2-40B4-BE49-F238E27FC236}">
                        <a16:creationId xmlns:a16="http://schemas.microsoft.com/office/drawing/2014/main" id="{0A383EF7-C254-AD49-B063-60007086E103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6" name="Parallelogram 285">
                      <a:extLst>
                        <a:ext uri="{FF2B5EF4-FFF2-40B4-BE49-F238E27FC236}">
                          <a16:creationId xmlns:a16="http://schemas.microsoft.com/office/drawing/2014/main" id="{1DA1FF26-98DE-6246-BC39-7551BBEC8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7" name="Parallelogram 286">
                      <a:extLst>
                        <a:ext uri="{FF2B5EF4-FFF2-40B4-BE49-F238E27FC236}">
                          <a16:creationId xmlns:a16="http://schemas.microsoft.com/office/drawing/2014/main" id="{B4A04209-CBD3-5749-8FAD-FD8778E3D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70" name="Group 269">
                    <a:extLst>
                      <a:ext uri="{FF2B5EF4-FFF2-40B4-BE49-F238E27FC236}">
                        <a16:creationId xmlns:a16="http://schemas.microsoft.com/office/drawing/2014/main" id="{F0EDCDCC-7D4F-4B48-AE88-E4E0A9CF123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284" name="Parallelogram 283">
                      <a:extLst>
                        <a:ext uri="{FF2B5EF4-FFF2-40B4-BE49-F238E27FC236}">
                          <a16:creationId xmlns:a16="http://schemas.microsoft.com/office/drawing/2014/main" id="{DD50D33C-BB38-334A-A3CA-3340F4C78F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5" name="Parallelogram 284">
                      <a:extLst>
                        <a:ext uri="{FF2B5EF4-FFF2-40B4-BE49-F238E27FC236}">
                          <a16:creationId xmlns:a16="http://schemas.microsoft.com/office/drawing/2014/main" id="{943C407D-319E-8B47-B564-C5F27B5D43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71" name="Parallelogram 270">
                    <a:extLst>
                      <a:ext uri="{FF2B5EF4-FFF2-40B4-BE49-F238E27FC236}">
                        <a16:creationId xmlns:a16="http://schemas.microsoft.com/office/drawing/2014/main" id="{5E925B9A-0902-6144-89D3-35D70634767E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2" name="Parallelogram 271">
                    <a:extLst>
                      <a:ext uri="{FF2B5EF4-FFF2-40B4-BE49-F238E27FC236}">
                        <a16:creationId xmlns:a16="http://schemas.microsoft.com/office/drawing/2014/main" id="{C6AEC57F-375E-5448-8C91-D81760DD5E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3" name="Parallelogram 272">
                    <a:extLst>
                      <a:ext uri="{FF2B5EF4-FFF2-40B4-BE49-F238E27FC236}">
                        <a16:creationId xmlns:a16="http://schemas.microsoft.com/office/drawing/2014/main" id="{96D28D6E-1686-5848-B833-824EF6653EB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4" name="Parallelogram 273">
                    <a:extLst>
                      <a:ext uri="{FF2B5EF4-FFF2-40B4-BE49-F238E27FC236}">
                        <a16:creationId xmlns:a16="http://schemas.microsoft.com/office/drawing/2014/main" id="{9E847BB9-19A2-4642-849A-339E7F557899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5" name="Parallelogram 274">
                    <a:extLst>
                      <a:ext uri="{FF2B5EF4-FFF2-40B4-BE49-F238E27FC236}">
                        <a16:creationId xmlns:a16="http://schemas.microsoft.com/office/drawing/2014/main" id="{C32DC311-DA78-FD4D-BC8B-89CAE5C21E8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6" name="Parallelogram 275">
                    <a:extLst>
                      <a:ext uri="{FF2B5EF4-FFF2-40B4-BE49-F238E27FC236}">
                        <a16:creationId xmlns:a16="http://schemas.microsoft.com/office/drawing/2014/main" id="{9A561A8B-0450-FA49-9675-013F799AB2FE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77" name="Group 276">
                    <a:extLst>
                      <a:ext uri="{FF2B5EF4-FFF2-40B4-BE49-F238E27FC236}">
                        <a16:creationId xmlns:a16="http://schemas.microsoft.com/office/drawing/2014/main" id="{DF129F85-328F-8549-810F-16A84CBC51D7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280" name="Parallelogram 279">
                      <a:extLst>
                        <a:ext uri="{FF2B5EF4-FFF2-40B4-BE49-F238E27FC236}">
                          <a16:creationId xmlns:a16="http://schemas.microsoft.com/office/drawing/2014/main" id="{FFC64F27-2D94-BA4D-BFB2-DC711E66B8F3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1" name="Parallelogram 280">
                      <a:extLst>
                        <a:ext uri="{FF2B5EF4-FFF2-40B4-BE49-F238E27FC236}">
                          <a16:creationId xmlns:a16="http://schemas.microsoft.com/office/drawing/2014/main" id="{EBACF8BA-446E-2144-BC78-5338C4447CBC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2" name="Parallelogram 281">
                      <a:extLst>
                        <a:ext uri="{FF2B5EF4-FFF2-40B4-BE49-F238E27FC236}">
                          <a16:creationId xmlns:a16="http://schemas.microsoft.com/office/drawing/2014/main" id="{8B17CA78-3F62-E644-9266-3F7C3FB7D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83" name="Parallelogram 282">
                      <a:extLst>
                        <a:ext uri="{FF2B5EF4-FFF2-40B4-BE49-F238E27FC236}">
                          <a16:creationId xmlns:a16="http://schemas.microsoft.com/office/drawing/2014/main" id="{FA99D0C6-09B4-D64C-880E-872B73BBD2FE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78" name="Parallelogram 277">
                    <a:extLst>
                      <a:ext uri="{FF2B5EF4-FFF2-40B4-BE49-F238E27FC236}">
                        <a16:creationId xmlns:a16="http://schemas.microsoft.com/office/drawing/2014/main" id="{708506E0-B477-924F-9117-70C55E2BB306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Parallelogram 278">
                    <a:extLst>
                      <a:ext uri="{FF2B5EF4-FFF2-40B4-BE49-F238E27FC236}">
                        <a16:creationId xmlns:a16="http://schemas.microsoft.com/office/drawing/2014/main" id="{3BA2D3A0-7D85-3343-9AB0-B5DFEEAB21A3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pic>
          <p:nvPicPr>
            <p:cNvPr id="340" name="Picture 339" descr="A screen shot of a computer&#10;&#10;Description automatically generated">
              <a:extLst>
                <a:ext uri="{FF2B5EF4-FFF2-40B4-BE49-F238E27FC236}">
                  <a16:creationId xmlns:a16="http://schemas.microsoft.com/office/drawing/2014/main" id="{C700EA2B-7A7E-4B40-ABDA-31DD92E8E0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39269" y="2306483"/>
              <a:ext cx="518980" cy="968057"/>
            </a:xfrm>
            <a:prstGeom prst="rect">
              <a:avLst/>
            </a:prstGeom>
          </p:spPr>
        </p:pic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58F58547-C187-D54F-B56C-5FD8A9AD9EB6}"/>
                </a:ext>
              </a:extLst>
            </p:cNvPr>
            <p:cNvGrpSpPr/>
            <p:nvPr/>
          </p:nvGrpSpPr>
          <p:grpSpPr>
            <a:xfrm>
              <a:off x="6672649" y="1594021"/>
              <a:ext cx="847689" cy="1079156"/>
              <a:chOff x="9181074" y="2063579"/>
              <a:chExt cx="1008323" cy="1351004"/>
            </a:xfrm>
          </p:grpSpPr>
          <p:grpSp>
            <p:nvGrpSpPr>
              <p:cNvPr id="342" name="Group 341">
                <a:extLst>
                  <a:ext uri="{FF2B5EF4-FFF2-40B4-BE49-F238E27FC236}">
                    <a16:creationId xmlns:a16="http://schemas.microsoft.com/office/drawing/2014/main" id="{FE604934-A4D4-0D4E-835D-16C193224212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45" name="Rectangle 344">
                  <a:extLst>
                    <a:ext uri="{FF2B5EF4-FFF2-40B4-BE49-F238E27FC236}">
                      <a16:creationId xmlns:a16="http://schemas.microsoft.com/office/drawing/2014/main" id="{E36EF58A-80C3-574B-A972-CD53E2A91272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Oval 345">
                  <a:extLst>
                    <a:ext uri="{FF2B5EF4-FFF2-40B4-BE49-F238E27FC236}">
                      <a16:creationId xmlns:a16="http://schemas.microsoft.com/office/drawing/2014/main" id="{B63EA951-18C5-1F41-8C40-8CDAE44BC94D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CCB38905-D363-1149-B0B6-C3564F944656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" name="Rectangle 347">
                  <a:extLst>
                    <a:ext uri="{FF2B5EF4-FFF2-40B4-BE49-F238E27FC236}">
                      <a16:creationId xmlns:a16="http://schemas.microsoft.com/office/drawing/2014/main" id="{7E8C0CC4-5C7B-5545-89EC-F332A28273A1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3" name="Can 342">
                <a:extLst>
                  <a:ext uri="{FF2B5EF4-FFF2-40B4-BE49-F238E27FC236}">
                    <a16:creationId xmlns:a16="http://schemas.microsoft.com/office/drawing/2014/main" id="{7500AEC0-059C-D34C-AFE2-3C88CA3D2BDD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44" name="Picture 343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215C5EB-709B-0846-BAA0-1EF9845F03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  <p:grpSp>
          <p:nvGrpSpPr>
            <p:cNvPr id="349" name="Group 348">
              <a:extLst>
                <a:ext uri="{FF2B5EF4-FFF2-40B4-BE49-F238E27FC236}">
                  <a16:creationId xmlns:a16="http://schemas.microsoft.com/office/drawing/2014/main" id="{AA64E038-DBA8-4F44-882B-280709497D90}"/>
                </a:ext>
              </a:extLst>
            </p:cNvPr>
            <p:cNvGrpSpPr/>
            <p:nvPr/>
          </p:nvGrpSpPr>
          <p:grpSpPr>
            <a:xfrm>
              <a:off x="7933038" y="2656701"/>
              <a:ext cx="694976" cy="460529"/>
              <a:chOff x="7493876" y="2774731"/>
              <a:chExt cx="1481958" cy="894622"/>
            </a:xfrm>
          </p:grpSpPr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4FB7DB4B-04AA-D740-A5A7-A8718EE29F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D7FCFCBF-65E2-CF48-8D85-37B6EA9C0A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52" name="Group 351">
                <a:extLst>
                  <a:ext uri="{FF2B5EF4-FFF2-40B4-BE49-F238E27FC236}">
                    <a16:creationId xmlns:a16="http://schemas.microsoft.com/office/drawing/2014/main" id="{62901429-4BDA-8A43-BF92-B67FEEB1868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15B17CBF-8584-7046-936B-A93EFB76D94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37A5CA1F-7E1B-FC41-B6F2-C2BCE49E7E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25112FFB-DFA6-FB41-AFEC-E249E780947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4B744B63-EEC9-9345-A824-AA58D96296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D18BB331-CCD3-514D-9733-17F871519D82}"/>
                </a:ext>
              </a:extLst>
            </p:cNvPr>
            <p:cNvGrpSpPr/>
            <p:nvPr/>
          </p:nvGrpSpPr>
          <p:grpSpPr>
            <a:xfrm>
              <a:off x="6182498" y="2957382"/>
              <a:ext cx="694976" cy="460529"/>
              <a:chOff x="7493876" y="2774731"/>
              <a:chExt cx="1481958" cy="894622"/>
            </a:xfrm>
          </p:grpSpPr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D58A78B4-56AB-4A45-87FB-42D98DA430E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53684EB3-1DC1-8B4F-836A-C81E8A35E0C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5E765882-EE9B-5B4D-9D10-5A2466E1EB4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61" name="Freeform 360">
                  <a:extLst>
                    <a:ext uri="{FF2B5EF4-FFF2-40B4-BE49-F238E27FC236}">
                      <a16:creationId xmlns:a16="http://schemas.microsoft.com/office/drawing/2014/main" id="{CC5B3B84-C8C1-954E-A09D-E4D48374CC7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Freeform 361">
                  <a:extLst>
                    <a:ext uri="{FF2B5EF4-FFF2-40B4-BE49-F238E27FC236}">
                      <a16:creationId xmlns:a16="http://schemas.microsoft.com/office/drawing/2014/main" id="{89F81B5B-FB5E-8049-A2C3-1BFF2B0861E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3" name="Freeform 362">
                  <a:extLst>
                    <a:ext uri="{FF2B5EF4-FFF2-40B4-BE49-F238E27FC236}">
                      <a16:creationId xmlns:a16="http://schemas.microsoft.com/office/drawing/2014/main" id="{547A9FB8-BE1A-D34C-8816-D276A46A692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Freeform 363">
                  <a:extLst>
                    <a:ext uri="{FF2B5EF4-FFF2-40B4-BE49-F238E27FC236}">
                      <a16:creationId xmlns:a16="http://schemas.microsoft.com/office/drawing/2014/main" id="{4FBA7C3B-E311-ED46-8FAD-40AD23975B5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424" name="TextBox 423">
            <a:extLst>
              <a:ext uri="{FF2B5EF4-FFF2-40B4-BE49-F238E27FC236}">
                <a16:creationId xmlns:a16="http://schemas.microsoft.com/office/drawing/2014/main" id="{AAA8F82F-654F-9942-AD50-2930B192FCDE}"/>
              </a:ext>
            </a:extLst>
          </p:cNvPr>
          <p:cNvSpPr txBox="1"/>
          <p:nvPr/>
        </p:nvSpPr>
        <p:spPr>
          <a:xfrm>
            <a:off x="7543800" y="1840657"/>
            <a:ext cx="4226082" cy="14619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control plane</a:t>
            </a:r>
          </a:p>
          <a:p>
            <a:pPr marL="342900" marR="0" lvl="0" indent="-2825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111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new protocols for mobility management , security, authentication (later)</a:t>
            </a:r>
          </a:p>
        </p:txBody>
      </p:sp>
      <p:sp>
        <p:nvSpPr>
          <p:cNvPr id="426" name="TextBox 425">
            <a:extLst>
              <a:ext uri="{FF2B5EF4-FFF2-40B4-BE49-F238E27FC236}">
                <a16:creationId xmlns:a16="http://schemas.microsoft.com/office/drawing/2014/main" id="{31212A2B-23C0-3944-98F0-030BFBD6C984}"/>
              </a:ext>
            </a:extLst>
          </p:cNvPr>
          <p:cNvSpPr txBox="1"/>
          <p:nvPr/>
        </p:nvSpPr>
        <p:spPr>
          <a:xfrm>
            <a:off x="3682982" y="3057124"/>
            <a:ext cx="73410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MME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25024057-147E-964F-A9CA-EC03802C4D83}"/>
              </a:ext>
            </a:extLst>
          </p:cNvPr>
          <p:cNvSpPr txBox="1"/>
          <p:nvPr/>
        </p:nvSpPr>
        <p:spPr>
          <a:xfrm>
            <a:off x="5830536" y="1789672"/>
            <a:ext cx="5996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HSS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9" name="TextBox 428">
            <a:extLst>
              <a:ext uri="{FF2B5EF4-FFF2-40B4-BE49-F238E27FC236}">
                <a16:creationId xmlns:a16="http://schemas.microsoft.com/office/drawing/2014/main" id="{E1EEDFB5-38A5-7C45-8543-184158D481FE}"/>
              </a:ext>
            </a:extLst>
          </p:cNvPr>
          <p:cNvSpPr txBox="1"/>
          <p:nvPr/>
        </p:nvSpPr>
        <p:spPr>
          <a:xfrm>
            <a:off x="1762504" y="2796042"/>
            <a:ext cx="12941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base station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66EB9510-50A9-6C4A-87A2-FB408C44422A}"/>
              </a:ext>
            </a:extLst>
          </p:cNvPr>
          <p:cNvCxnSpPr>
            <a:cxnSpLocks/>
          </p:cNvCxnSpPr>
          <p:nvPr/>
        </p:nvCxnSpPr>
        <p:spPr>
          <a:xfrm>
            <a:off x="2696586" y="2647068"/>
            <a:ext cx="880334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Arrow Connector 430">
            <a:extLst>
              <a:ext uri="{FF2B5EF4-FFF2-40B4-BE49-F238E27FC236}">
                <a16:creationId xmlns:a16="http://schemas.microsoft.com/office/drawing/2014/main" id="{219CC063-2975-3846-8E8C-2FDC3A89D86F}"/>
              </a:ext>
            </a:extLst>
          </p:cNvPr>
          <p:cNvCxnSpPr>
            <a:cxnSpLocks/>
          </p:cNvCxnSpPr>
          <p:nvPr/>
        </p:nvCxnSpPr>
        <p:spPr>
          <a:xfrm flipV="1">
            <a:off x="4165764" y="2167613"/>
            <a:ext cx="1238886" cy="367277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Arrow Connector 431">
            <a:extLst>
              <a:ext uri="{FF2B5EF4-FFF2-40B4-BE49-F238E27FC236}">
                <a16:creationId xmlns:a16="http://schemas.microsoft.com/office/drawing/2014/main" id="{60FC927A-2748-E345-89A9-FEE0D2E2C8C2}"/>
              </a:ext>
            </a:extLst>
          </p:cNvPr>
          <p:cNvCxnSpPr>
            <a:cxnSpLocks/>
          </p:cNvCxnSpPr>
          <p:nvPr/>
        </p:nvCxnSpPr>
        <p:spPr>
          <a:xfrm>
            <a:off x="4165763" y="2721340"/>
            <a:ext cx="2078521" cy="0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Arrow Connector 432">
            <a:extLst>
              <a:ext uri="{FF2B5EF4-FFF2-40B4-BE49-F238E27FC236}">
                <a16:creationId xmlns:a16="http://schemas.microsoft.com/office/drawing/2014/main" id="{74497FB2-E245-A640-B392-F3F227CC5F23}"/>
              </a:ext>
            </a:extLst>
          </p:cNvPr>
          <p:cNvCxnSpPr>
            <a:cxnSpLocks/>
          </p:cNvCxnSpPr>
          <p:nvPr/>
        </p:nvCxnSpPr>
        <p:spPr>
          <a:xfrm>
            <a:off x="4165764" y="2883956"/>
            <a:ext cx="400245" cy="166982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9" name="TextBox 438">
            <a:extLst>
              <a:ext uri="{FF2B5EF4-FFF2-40B4-BE49-F238E27FC236}">
                <a16:creationId xmlns:a16="http://schemas.microsoft.com/office/drawing/2014/main" id="{68267CB8-7442-D047-8C33-1165AC1CDB79}"/>
              </a:ext>
            </a:extLst>
          </p:cNvPr>
          <p:cNvSpPr txBox="1"/>
          <p:nvPr/>
        </p:nvSpPr>
        <p:spPr>
          <a:xfrm>
            <a:off x="6398310" y="2947087"/>
            <a:ext cx="7634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P-GW</a:t>
            </a:r>
          </a:p>
        </p:txBody>
      </p:sp>
      <p:cxnSp>
        <p:nvCxnSpPr>
          <p:cNvPr id="445" name="Straight Arrow Connector 444">
            <a:extLst>
              <a:ext uri="{FF2B5EF4-FFF2-40B4-BE49-F238E27FC236}">
                <a16:creationId xmlns:a16="http://schemas.microsoft.com/office/drawing/2014/main" id="{818DAA1A-D5C9-AB4A-A207-AE50A61A4AAD}"/>
              </a:ext>
            </a:extLst>
          </p:cNvPr>
          <p:cNvCxnSpPr>
            <a:cxnSpLocks/>
          </p:cNvCxnSpPr>
          <p:nvPr/>
        </p:nvCxnSpPr>
        <p:spPr>
          <a:xfrm>
            <a:off x="1432006" y="2643142"/>
            <a:ext cx="530281" cy="5419"/>
          </a:xfrm>
          <a:prstGeom prst="straightConnector1">
            <a:avLst/>
          </a:prstGeom>
          <a:ln w="19050">
            <a:solidFill>
              <a:srgbClr val="C00000"/>
            </a:solidFill>
            <a:headEnd type="triangle" w="lg" len="med"/>
            <a:tailEnd type="triangle" w="lg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CE9DA9BC-5996-3848-902A-F1093218E243}"/>
              </a:ext>
            </a:extLst>
          </p:cNvPr>
          <p:cNvGrpSpPr/>
          <p:nvPr/>
        </p:nvGrpSpPr>
        <p:grpSpPr>
          <a:xfrm>
            <a:off x="914169" y="3271659"/>
            <a:ext cx="10855713" cy="2092904"/>
            <a:chOff x="914169" y="3271659"/>
            <a:chExt cx="10855713" cy="2092904"/>
          </a:xfrm>
        </p:grpSpPr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757CF7FE-0685-8F41-9D7B-D5B885C0136B}"/>
                </a:ext>
              </a:extLst>
            </p:cNvPr>
            <p:cNvSpPr txBox="1"/>
            <p:nvPr/>
          </p:nvSpPr>
          <p:spPr>
            <a:xfrm>
              <a:off x="4671279" y="3271659"/>
              <a:ext cx="75367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S-GW</a:t>
              </a:r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5834B25C-78BB-0D43-A2B0-7950BD0F242D}"/>
                </a:ext>
              </a:extLst>
            </p:cNvPr>
            <p:cNvGrpSpPr/>
            <p:nvPr/>
          </p:nvGrpSpPr>
          <p:grpSpPr>
            <a:xfrm>
              <a:off x="2793288" y="4511982"/>
              <a:ext cx="4433068" cy="574881"/>
              <a:chOff x="5366964" y="5459934"/>
              <a:chExt cx="4476119" cy="574881"/>
            </a:xfrm>
          </p:grpSpPr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14BE4348-A8EF-074B-A9F5-5DCA38BC7661}"/>
                  </a:ext>
                </a:extLst>
              </p:cNvPr>
              <p:cNvSpPr/>
              <p:nvPr/>
            </p:nvSpPr>
            <p:spPr>
              <a:xfrm>
                <a:off x="5366964" y="5459934"/>
                <a:ext cx="4476119" cy="574881"/>
              </a:xfrm>
              <a:custGeom>
                <a:avLst/>
                <a:gdLst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09574 w 1466206"/>
                  <a:gd name="connsiteY0" fmla="*/ 41300 h 846656"/>
                  <a:gd name="connsiteX1" fmla="*/ 55068 w 1466206"/>
                  <a:gd name="connsiteY1" fmla="*/ 92926 h 846656"/>
                  <a:gd name="connsiteX2" fmla="*/ 0 w 1466206"/>
                  <a:gd name="connsiteY2" fmla="*/ 344169 h 846656"/>
                  <a:gd name="connsiteX3" fmla="*/ 37859 w 1466206"/>
                  <a:gd name="connsiteY3" fmla="*/ 726197 h 846656"/>
                  <a:gd name="connsiteX4" fmla="*/ 320087 w 1466206"/>
                  <a:gd name="connsiteY4" fmla="*/ 846656 h 846656"/>
                  <a:gd name="connsiteX5" fmla="*/ 949936 w 1466206"/>
                  <a:gd name="connsiteY5" fmla="*/ 777822 h 846656"/>
                  <a:gd name="connsiteX6" fmla="*/ 1466206 w 1466206"/>
                  <a:gd name="connsiteY6" fmla="*/ 757172 h 846656"/>
                  <a:gd name="connsiteX7" fmla="*/ 1466206 w 1466206"/>
                  <a:gd name="connsiteY7" fmla="*/ 357936 h 846656"/>
                  <a:gd name="connsiteX8" fmla="*/ 1287232 w 1466206"/>
                  <a:gd name="connsiteY8" fmla="*/ 0 h 846656"/>
                  <a:gd name="connsiteX9" fmla="*/ 719336 w 1466206"/>
                  <a:gd name="connsiteY9" fmla="*/ 55067 h 846656"/>
                  <a:gd name="connsiteX10" fmla="*/ 409574 w 1466206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472780"/>
                  <a:gd name="connsiteY0" fmla="*/ 41300 h 846656"/>
                  <a:gd name="connsiteX1" fmla="*/ 61642 w 1472780"/>
                  <a:gd name="connsiteY1" fmla="*/ 92926 h 846656"/>
                  <a:gd name="connsiteX2" fmla="*/ 6574 w 1472780"/>
                  <a:gd name="connsiteY2" fmla="*/ 344169 h 846656"/>
                  <a:gd name="connsiteX3" fmla="*/ 44433 w 1472780"/>
                  <a:gd name="connsiteY3" fmla="*/ 726197 h 846656"/>
                  <a:gd name="connsiteX4" fmla="*/ 326661 w 1472780"/>
                  <a:gd name="connsiteY4" fmla="*/ 846656 h 846656"/>
                  <a:gd name="connsiteX5" fmla="*/ 956510 w 1472780"/>
                  <a:gd name="connsiteY5" fmla="*/ 777822 h 846656"/>
                  <a:gd name="connsiteX6" fmla="*/ 1472780 w 1472780"/>
                  <a:gd name="connsiteY6" fmla="*/ 757172 h 846656"/>
                  <a:gd name="connsiteX7" fmla="*/ 1472780 w 1472780"/>
                  <a:gd name="connsiteY7" fmla="*/ 357936 h 846656"/>
                  <a:gd name="connsiteX8" fmla="*/ 1293806 w 1472780"/>
                  <a:gd name="connsiteY8" fmla="*/ 0 h 846656"/>
                  <a:gd name="connsiteX9" fmla="*/ 725910 w 1472780"/>
                  <a:gd name="connsiteY9" fmla="*/ 55067 h 846656"/>
                  <a:gd name="connsiteX10" fmla="*/ 416148 w 1472780"/>
                  <a:gd name="connsiteY10" fmla="*/ 41300 h 846656"/>
                  <a:gd name="connsiteX0" fmla="*/ 416148 w 1518548"/>
                  <a:gd name="connsiteY0" fmla="*/ 41300 h 846656"/>
                  <a:gd name="connsiteX1" fmla="*/ 61642 w 1518548"/>
                  <a:gd name="connsiteY1" fmla="*/ 92926 h 846656"/>
                  <a:gd name="connsiteX2" fmla="*/ 6574 w 1518548"/>
                  <a:gd name="connsiteY2" fmla="*/ 344169 h 846656"/>
                  <a:gd name="connsiteX3" fmla="*/ 44433 w 1518548"/>
                  <a:gd name="connsiteY3" fmla="*/ 726197 h 846656"/>
                  <a:gd name="connsiteX4" fmla="*/ 326661 w 1518548"/>
                  <a:gd name="connsiteY4" fmla="*/ 846656 h 846656"/>
                  <a:gd name="connsiteX5" fmla="*/ 956510 w 1518548"/>
                  <a:gd name="connsiteY5" fmla="*/ 777822 h 846656"/>
                  <a:gd name="connsiteX6" fmla="*/ 1472780 w 1518548"/>
                  <a:gd name="connsiteY6" fmla="*/ 757172 h 846656"/>
                  <a:gd name="connsiteX7" fmla="*/ 1472780 w 1518548"/>
                  <a:gd name="connsiteY7" fmla="*/ 357936 h 846656"/>
                  <a:gd name="connsiteX8" fmla="*/ 1293806 w 1518548"/>
                  <a:gd name="connsiteY8" fmla="*/ 0 h 846656"/>
                  <a:gd name="connsiteX9" fmla="*/ 725910 w 1518548"/>
                  <a:gd name="connsiteY9" fmla="*/ 55067 h 846656"/>
                  <a:gd name="connsiteX10" fmla="*/ 416148 w 1518548"/>
                  <a:gd name="connsiteY10" fmla="*/ 41300 h 846656"/>
                  <a:gd name="connsiteX0" fmla="*/ 416148 w 1518548"/>
                  <a:gd name="connsiteY0" fmla="*/ 84063 h 889419"/>
                  <a:gd name="connsiteX1" fmla="*/ 61642 w 1518548"/>
                  <a:gd name="connsiteY1" fmla="*/ 135689 h 889419"/>
                  <a:gd name="connsiteX2" fmla="*/ 6574 w 1518548"/>
                  <a:gd name="connsiteY2" fmla="*/ 386932 h 889419"/>
                  <a:gd name="connsiteX3" fmla="*/ 44433 w 1518548"/>
                  <a:gd name="connsiteY3" fmla="*/ 768960 h 889419"/>
                  <a:gd name="connsiteX4" fmla="*/ 326661 w 1518548"/>
                  <a:gd name="connsiteY4" fmla="*/ 889419 h 889419"/>
                  <a:gd name="connsiteX5" fmla="*/ 956510 w 1518548"/>
                  <a:gd name="connsiteY5" fmla="*/ 820585 h 889419"/>
                  <a:gd name="connsiteX6" fmla="*/ 1472780 w 1518548"/>
                  <a:gd name="connsiteY6" fmla="*/ 799935 h 889419"/>
                  <a:gd name="connsiteX7" fmla="*/ 1472780 w 1518548"/>
                  <a:gd name="connsiteY7" fmla="*/ 400699 h 889419"/>
                  <a:gd name="connsiteX8" fmla="*/ 1293806 w 1518548"/>
                  <a:gd name="connsiteY8" fmla="*/ 42763 h 889419"/>
                  <a:gd name="connsiteX9" fmla="*/ 725910 w 1518548"/>
                  <a:gd name="connsiteY9" fmla="*/ 97830 h 889419"/>
                  <a:gd name="connsiteX10" fmla="*/ 416148 w 1518548"/>
                  <a:gd name="connsiteY10" fmla="*/ 84063 h 889419"/>
                  <a:gd name="connsiteX0" fmla="*/ 416148 w 1518548"/>
                  <a:gd name="connsiteY0" fmla="*/ 52053 h 857409"/>
                  <a:gd name="connsiteX1" fmla="*/ 61642 w 1518548"/>
                  <a:gd name="connsiteY1" fmla="*/ 103679 h 857409"/>
                  <a:gd name="connsiteX2" fmla="*/ 6574 w 1518548"/>
                  <a:gd name="connsiteY2" fmla="*/ 354922 h 857409"/>
                  <a:gd name="connsiteX3" fmla="*/ 44433 w 1518548"/>
                  <a:gd name="connsiteY3" fmla="*/ 736950 h 857409"/>
                  <a:gd name="connsiteX4" fmla="*/ 326661 w 1518548"/>
                  <a:gd name="connsiteY4" fmla="*/ 857409 h 857409"/>
                  <a:gd name="connsiteX5" fmla="*/ 956510 w 1518548"/>
                  <a:gd name="connsiteY5" fmla="*/ 788575 h 857409"/>
                  <a:gd name="connsiteX6" fmla="*/ 1472780 w 1518548"/>
                  <a:gd name="connsiteY6" fmla="*/ 767925 h 857409"/>
                  <a:gd name="connsiteX7" fmla="*/ 1472780 w 1518548"/>
                  <a:gd name="connsiteY7" fmla="*/ 368689 h 857409"/>
                  <a:gd name="connsiteX8" fmla="*/ 1293806 w 1518548"/>
                  <a:gd name="connsiteY8" fmla="*/ 10753 h 857409"/>
                  <a:gd name="connsiteX9" fmla="*/ 928976 w 1518548"/>
                  <a:gd name="connsiteY9" fmla="*/ 89911 h 857409"/>
                  <a:gd name="connsiteX10" fmla="*/ 416148 w 1518548"/>
                  <a:gd name="connsiteY10" fmla="*/ 52053 h 857409"/>
                  <a:gd name="connsiteX0" fmla="*/ 430374 w 1519007"/>
                  <a:gd name="connsiteY0" fmla="*/ 231021 h 857409"/>
                  <a:gd name="connsiteX1" fmla="*/ 62101 w 1519007"/>
                  <a:gd name="connsiteY1" fmla="*/ 103679 h 857409"/>
                  <a:gd name="connsiteX2" fmla="*/ 7033 w 1519007"/>
                  <a:gd name="connsiteY2" fmla="*/ 354922 h 857409"/>
                  <a:gd name="connsiteX3" fmla="*/ 44892 w 1519007"/>
                  <a:gd name="connsiteY3" fmla="*/ 736950 h 857409"/>
                  <a:gd name="connsiteX4" fmla="*/ 327120 w 1519007"/>
                  <a:gd name="connsiteY4" fmla="*/ 857409 h 857409"/>
                  <a:gd name="connsiteX5" fmla="*/ 956969 w 1519007"/>
                  <a:gd name="connsiteY5" fmla="*/ 788575 h 857409"/>
                  <a:gd name="connsiteX6" fmla="*/ 1473239 w 1519007"/>
                  <a:gd name="connsiteY6" fmla="*/ 767925 h 857409"/>
                  <a:gd name="connsiteX7" fmla="*/ 1473239 w 1519007"/>
                  <a:gd name="connsiteY7" fmla="*/ 368689 h 857409"/>
                  <a:gd name="connsiteX8" fmla="*/ 1294265 w 1519007"/>
                  <a:gd name="connsiteY8" fmla="*/ 10753 h 857409"/>
                  <a:gd name="connsiteX9" fmla="*/ 929435 w 1519007"/>
                  <a:gd name="connsiteY9" fmla="*/ 89911 h 857409"/>
                  <a:gd name="connsiteX10" fmla="*/ 430374 w 1519007"/>
                  <a:gd name="connsiteY10" fmla="*/ 231021 h 857409"/>
                  <a:gd name="connsiteX0" fmla="*/ 457084 w 1545717"/>
                  <a:gd name="connsiteY0" fmla="*/ 231021 h 857409"/>
                  <a:gd name="connsiteX1" fmla="*/ 88811 w 1545717"/>
                  <a:gd name="connsiteY1" fmla="*/ 103679 h 857409"/>
                  <a:gd name="connsiteX2" fmla="*/ 33743 w 1545717"/>
                  <a:gd name="connsiteY2" fmla="*/ 354922 h 857409"/>
                  <a:gd name="connsiteX3" fmla="*/ 71602 w 1545717"/>
                  <a:gd name="connsiteY3" fmla="*/ 736950 h 857409"/>
                  <a:gd name="connsiteX4" fmla="*/ 353830 w 1545717"/>
                  <a:gd name="connsiteY4" fmla="*/ 857409 h 857409"/>
                  <a:gd name="connsiteX5" fmla="*/ 983679 w 1545717"/>
                  <a:gd name="connsiteY5" fmla="*/ 788575 h 857409"/>
                  <a:gd name="connsiteX6" fmla="*/ 1499949 w 1545717"/>
                  <a:gd name="connsiteY6" fmla="*/ 767925 h 857409"/>
                  <a:gd name="connsiteX7" fmla="*/ 1499949 w 1545717"/>
                  <a:gd name="connsiteY7" fmla="*/ 368689 h 857409"/>
                  <a:gd name="connsiteX8" fmla="*/ 1320975 w 1545717"/>
                  <a:gd name="connsiteY8" fmla="*/ 10753 h 857409"/>
                  <a:gd name="connsiteX9" fmla="*/ 956145 w 1545717"/>
                  <a:gd name="connsiteY9" fmla="*/ 89911 h 857409"/>
                  <a:gd name="connsiteX10" fmla="*/ 457084 w 1545717"/>
                  <a:gd name="connsiteY10" fmla="*/ 231021 h 857409"/>
                  <a:gd name="connsiteX0" fmla="*/ 563227 w 1524513"/>
                  <a:gd name="connsiteY0" fmla="*/ 182837 h 857409"/>
                  <a:gd name="connsiteX1" fmla="*/ 67607 w 1524513"/>
                  <a:gd name="connsiteY1" fmla="*/ 103679 h 857409"/>
                  <a:gd name="connsiteX2" fmla="*/ 12539 w 1524513"/>
                  <a:gd name="connsiteY2" fmla="*/ 354922 h 857409"/>
                  <a:gd name="connsiteX3" fmla="*/ 50398 w 1524513"/>
                  <a:gd name="connsiteY3" fmla="*/ 736950 h 857409"/>
                  <a:gd name="connsiteX4" fmla="*/ 332626 w 1524513"/>
                  <a:gd name="connsiteY4" fmla="*/ 857409 h 857409"/>
                  <a:gd name="connsiteX5" fmla="*/ 962475 w 1524513"/>
                  <a:gd name="connsiteY5" fmla="*/ 788575 h 857409"/>
                  <a:gd name="connsiteX6" fmla="*/ 1478745 w 1524513"/>
                  <a:gd name="connsiteY6" fmla="*/ 767925 h 857409"/>
                  <a:gd name="connsiteX7" fmla="*/ 1478745 w 1524513"/>
                  <a:gd name="connsiteY7" fmla="*/ 368689 h 857409"/>
                  <a:gd name="connsiteX8" fmla="*/ 1299771 w 1524513"/>
                  <a:gd name="connsiteY8" fmla="*/ 10753 h 857409"/>
                  <a:gd name="connsiteX9" fmla="*/ 934941 w 1524513"/>
                  <a:gd name="connsiteY9" fmla="*/ 89911 h 857409"/>
                  <a:gd name="connsiteX10" fmla="*/ 563227 w 1524513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182837 h 857409"/>
                  <a:gd name="connsiteX1" fmla="*/ 67607 w 1539800"/>
                  <a:gd name="connsiteY1" fmla="*/ 103679 h 857409"/>
                  <a:gd name="connsiteX2" fmla="*/ 12539 w 1539800"/>
                  <a:gd name="connsiteY2" fmla="*/ 354922 h 857409"/>
                  <a:gd name="connsiteX3" fmla="*/ 50398 w 1539800"/>
                  <a:gd name="connsiteY3" fmla="*/ 736950 h 857409"/>
                  <a:gd name="connsiteX4" fmla="*/ 332626 w 1539800"/>
                  <a:gd name="connsiteY4" fmla="*/ 857409 h 857409"/>
                  <a:gd name="connsiteX5" fmla="*/ 752525 w 1539800"/>
                  <a:gd name="connsiteY5" fmla="*/ 726625 h 857409"/>
                  <a:gd name="connsiteX6" fmla="*/ 1478745 w 1539800"/>
                  <a:gd name="connsiteY6" fmla="*/ 767925 h 857409"/>
                  <a:gd name="connsiteX7" fmla="*/ 1478745 w 1539800"/>
                  <a:gd name="connsiteY7" fmla="*/ 368689 h 857409"/>
                  <a:gd name="connsiteX8" fmla="*/ 1299771 w 1539800"/>
                  <a:gd name="connsiteY8" fmla="*/ 10753 h 857409"/>
                  <a:gd name="connsiteX9" fmla="*/ 934941 w 1539800"/>
                  <a:gd name="connsiteY9" fmla="*/ 89911 h 857409"/>
                  <a:gd name="connsiteX10" fmla="*/ 563227 w 1539800"/>
                  <a:gd name="connsiteY10" fmla="*/ 182837 h 857409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63227 w 1539800"/>
                  <a:gd name="connsiteY0" fmla="*/ 95020 h 769592"/>
                  <a:gd name="connsiteX1" fmla="*/ 67607 w 1539800"/>
                  <a:gd name="connsiteY1" fmla="*/ 15862 h 769592"/>
                  <a:gd name="connsiteX2" fmla="*/ 12539 w 1539800"/>
                  <a:gd name="connsiteY2" fmla="*/ 267105 h 769592"/>
                  <a:gd name="connsiteX3" fmla="*/ 50398 w 1539800"/>
                  <a:gd name="connsiteY3" fmla="*/ 649133 h 769592"/>
                  <a:gd name="connsiteX4" fmla="*/ 332626 w 1539800"/>
                  <a:gd name="connsiteY4" fmla="*/ 769592 h 769592"/>
                  <a:gd name="connsiteX5" fmla="*/ 752525 w 1539800"/>
                  <a:gd name="connsiteY5" fmla="*/ 638808 h 769592"/>
                  <a:gd name="connsiteX6" fmla="*/ 1478745 w 1539800"/>
                  <a:gd name="connsiteY6" fmla="*/ 680108 h 769592"/>
                  <a:gd name="connsiteX7" fmla="*/ 1478745 w 1539800"/>
                  <a:gd name="connsiteY7" fmla="*/ 280872 h 769592"/>
                  <a:gd name="connsiteX8" fmla="*/ 1299771 w 1539800"/>
                  <a:gd name="connsiteY8" fmla="*/ 50279 h 769592"/>
                  <a:gd name="connsiteX9" fmla="*/ 934941 w 1539800"/>
                  <a:gd name="connsiteY9" fmla="*/ 2094 h 769592"/>
                  <a:gd name="connsiteX10" fmla="*/ 563227 w 1539800"/>
                  <a:gd name="connsiteY10" fmla="*/ 95020 h 769592"/>
                  <a:gd name="connsiteX0" fmla="*/ 580156 w 1556729"/>
                  <a:gd name="connsiteY0" fmla="*/ 95020 h 769592"/>
                  <a:gd name="connsiteX1" fmla="*/ 349414 w 1556729"/>
                  <a:gd name="connsiteY1" fmla="*/ 232475 h 769592"/>
                  <a:gd name="connsiteX2" fmla="*/ 29468 w 1556729"/>
                  <a:gd name="connsiteY2" fmla="*/ 267105 h 769592"/>
                  <a:gd name="connsiteX3" fmla="*/ 67327 w 1556729"/>
                  <a:gd name="connsiteY3" fmla="*/ 649133 h 769592"/>
                  <a:gd name="connsiteX4" fmla="*/ 349555 w 1556729"/>
                  <a:gd name="connsiteY4" fmla="*/ 769592 h 769592"/>
                  <a:gd name="connsiteX5" fmla="*/ 769454 w 1556729"/>
                  <a:gd name="connsiteY5" fmla="*/ 638808 h 769592"/>
                  <a:gd name="connsiteX6" fmla="*/ 1495674 w 1556729"/>
                  <a:gd name="connsiteY6" fmla="*/ 680108 h 769592"/>
                  <a:gd name="connsiteX7" fmla="*/ 1495674 w 1556729"/>
                  <a:gd name="connsiteY7" fmla="*/ 280872 h 769592"/>
                  <a:gd name="connsiteX8" fmla="*/ 1316700 w 1556729"/>
                  <a:gd name="connsiteY8" fmla="*/ 50279 h 769592"/>
                  <a:gd name="connsiteX9" fmla="*/ 951870 w 1556729"/>
                  <a:gd name="connsiteY9" fmla="*/ 2094 h 769592"/>
                  <a:gd name="connsiteX10" fmla="*/ 580156 w 1556729"/>
                  <a:gd name="connsiteY10" fmla="*/ 95020 h 769592"/>
                  <a:gd name="connsiteX0" fmla="*/ 552462 w 1529035"/>
                  <a:gd name="connsiteY0" fmla="*/ 95020 h 769592"/>
                  <a:gd name="connsiteX1" fmla="*/ 321720 w 1529035"/>
                  <a:gd name="connsiteY1" fmla="*/ 232475 h 769592"/>
                  <a:gd name="connsiteX2" fmla="*/ 1774 w 1529035"/>
                  <a:gd name="connsiteY2" fmla="*/ 267105 h 769592"/>
                  <a:gd name="connsiteX3" fmla="*/ 205181 w 1529035"/>
                  <a:gd name="connsiteY3" fmla="*/ 597734 h 769592"/>
                  <a:gd name="connsiteX4" fmla="*/ 321861 w 1529035"/>
                  <a:gd name="connsiteY4" fmla="*/ 769592 h 769592"/>
                  <a:gd name="connsiteX5" fmla="*/ 741760 w 1529035"/>
                  <a:gd name="connsiteY5" fmla="*/ 638808 h 769592"/>
                  <a:gd name="connsiteX6" fmla="*/ 1467980 w 1529035"/>
                  <a:gd name="connsiteY6" fmla="*/ 680108 h 769592"/>
                  <a:gd name="connsiteX7" fmla="*/ 1467980 w 1529035"/>
                  <a:gd name="connsiteY7" fmla="*/ 280872 h 769592"/>
                  <a:gd name="connsiteX8" fmla="*/ 1289006 w 1529035"/>
                  <a:gd name="connsiteY8" fmla="*/ 50279 h 769592"/>
                  <a:gd name="connsiteX9" fmla="*/ 924176 w 1529035"/>
                  <a:gd name="connsiteY9" fmla="*/ 2094 h 769592"/>
                  <a:gd name="connsiteX10" fmla="*/ 552462 w 1529035"/>
                  <a:gd name="connsiteY10" fmla="*/ 95020 h 769592"/>
                  <a:gd name="connsiteX0" fmla="*/ 552568 w 1529141"/>
                  <a:gd name="connsiteY0" fmla="*/ 95020 h 697308"/>
                  <a:gd name="connsiteX1" fmla="*/ 321826 w 1529141"/>
                  <a:gd name="connsiteY1" fmla="*/ 232475 h 697308"/>
                  <a:gd name="connsiteX2" fmla="*/ 1880 w 1529141"/>
                  <a:gd name="connsiteY2" fmla="*/ 267105 h 697308"/>
                  <a:gd name="connsiteX3" fmla="*/ 205287 w 1529141"/>
                  <a:gd name="connsiteY3" fmla="*/ 597734 h 697308"/>
                  <a:gd name="connsiteX4" fmla="*/ 526144 w 1529141"/>
                  <a:gd name="connsiteY4" fmla="*/ 563993 h 697308"/>
                  <a:gd name="connsiteX5" fmla="*/ 741866 w 1529141"/>
                  <a:gd name="connsiteY5" fmla="*/ 638808 h 697308"/>
                  <a:gd name="connsiteX6" fmla="*/ 1468086 w 1529141"/>
                  <a:gd name="connsiteY6" fmla="*/ 680108 h 697308"/>
                  <a:gd name="connsiteX7" fmla="*/ 1468086 w 1529141"/>
                  <a:gd name="connsiteY7" fmla="*/ 280872 h 697308"/>
                  <a:gd name="connsiteX8" fmla="*/ 1289112 w 1529141"/>
                  <a:gd name="connsiteY8" fmla="*/ 50279 h 697308"/>
                  <a:gd name="connsiteX9" fmla="*/ 924282 w 1529141"/>
                  <a:gd name="connsiteY9" fmla="*/ 2094 h 697308"/>
                  <a:gd name="connsiteX10" fmla="*/ 552568 w 1529141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3604 w 1480177"/>
                  <a:gd name="connsiteY0" fmla="*/ 95020 h 697308"/>
                  <a:gd name="connsiteX1" fmla="*/ 272862 w 1480177"/>
                  <a:gd name="connsiteY1" fmla="*/ 232475 h 697308"/>
                  <a:gd name="connsiteX2" fmla="*/ 2581 w 1480177"/>
                  <a:gd name="connsiteY2" fmla="*/ 384590 h 697308"/>
                  <a:gd name="connsiteX3" fmla="*/ 156323 w 1480177"/>
                  <a:gd name="connsiteY3" fmla="*/ 597734 h 697308"/>
                  <a:gd name="connsiteX4" fmla="*/ 477180 w 1480177"/>
                  <a:gd name="connsiteY4" fmla="*/ 563993 h 697308"/>
                  <a:gd name="connsiteX5" fmla="*/ 692902 w 1480177"/>
                  <a:gd name="connsiteY5" fmla="*/ 638808 h 697308"/>
                  <a:gd name="connsiteX6" fmla="*/ 1419122 w 1480177"/>
                  <a:gd name="connsiteY6" fmla="*/ 680108 h 697308"/>
                  <a:gd name="connsiteX7" fmla="*/ 1419122 w 1480177"/>
                  <a:gd name="connsiteY7" fmla="*/ 280872 h 697308"/>
                  <a:gd name="connsiteX8" fmla="*/ 1240148 w 1480177"/>
                  <a:gd name="connsiteY8" fmla="*/ 50279 h 697308"/>
                  <a:gd name="connsiteX9" fmla="*/ 875318 w 1480177"/>
                  <a:gd name="connsiteY9" fmla="*/ 2094 h 697308"/>
                  <a:gd name="connsiteX10" fmla="*/ 503604 w 1480177"/>
                  <a:gd name="connsiteY10" fmla="*/ 95020 h 697308"/>
                  <a:gd name="connsiteX0" fmla="*/ 504713 w 1481286"/>
                  <a:gd name="connsiteY0" fmla="*/ 95020 h 700752"/>
                  <a:gd name="connsiteX1" fmla="*/ 273971 w 1481286"/>
                  <a:gd name="connsiteY1" fmla="*/ 232475 h 700752"/>
                  <a:gd name="connsiteX2" fmla="*/ 3690 w 1481286"/>
                  <a:gd name="connsiteY2" fmla="*/ 384590 h 700752"/>
                  <a:gd name="connsiteX3" fmla="*/ 157432 w 1481286"/>
                  <a:gd name="connsiteY3" fmla="*/ 597734 h 700752"/>
                  <a:gd name="connsiteX4" fmla="*/ 694011 w 1481286"/>
                  <a:gd name="connsiteY4" fmla="*/ 638808 h 700752"/>
                  <a:gd name="connsiteX5" fmla="*/ 1420231 w 1481286"/>
                  <a:gd name="connsiteY5" fmla="*/ 680108 h 700752"/>
                  <a:gd name="connsiteX6" fmla="*/ 1420231 w 1481286"/>
                  <a:gd name="connsiteY6" fmla="*/ 280872 h 700752"/>
                  <a:gd name="connsiteX7" fmla="*/ 1241257 w 1481286"/>
                  <a:gd name="connsiteY7" fmla="*/ 50279 h 700752"/>
                  <a:gd name="connsiteX8" fmla="*/ 876427 w 1481286"/>
                  <a:gd name="connsiteY8" fmla="*/ 2094 h 700752"/>
                  <a:gd name="connsiteX9" fmla="*/ 504713 w 1481286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501024 w 1477597"/>
                  <a:gd name="connsiteY0" fmla="*/ 95020 h 700752"/>
                  <a:gd name="connsiteX1" fmla="*/ 270282 w 1477597"/>
                  <a:gd name="connsiteY1" fmla="*/ 232475 h 700752"/>
                  <a:gd name="connsiteX2" fmla="*/ 1 w 1477597"/>
                  <a:gd name="connsiteY2" fmla="*/ 384590 h 700752"/>
                  <a:gd name="connsiteX3" fmla="*/ 269626 w 1477597"/>
                  <a:gd name="connsiteY3" fmla="*/ 583049 h 700752"/>
                  <a:gd name="connsiteX4" fmla="*/ 690322 w 1477597"/>
                  <a:gd name="connsiteY4" fmla="*/ 638808 h 700752"/>
                  <a:gd name="connsiteX5" fmla="*/ 1416542 w 1477597"/>
                  <a:gd name="connsiteY5" fmla="*/ 680108 h 700752"/>
                  <a:gd name="connsiteX6" fmla="*/ 1416542 w 1477597"/>
                  <a:gd name="connsiteY6" fmla="*/ 280872 h 700752"/>
                  <a:gd name="connsiteX7" fmla="*/ 1237568 w 1477597"/>
                  <a:gd name="connsiteY7" fmla="*/ 50279 h 700752"/>
                  <a:gd name="connsiteX8" fmla="*/ 872738 w 1477597"/>
                  <a:gd name="connsiteY8" fmla="*/ 2094 h 700752"/>
                  <a:gd name="connsiteX9" fmla="*/ 501024 w 1477597"/>
                  <a:gd name="connsiteY9" fmla="*/ 95020 h 700752"/>
                  <a:gd name="connsiteX0" fmla="*/ 423768 w 1400341"/>
                  <a:gd name="connsiteY0" fmla="*/ 95020 h 700752"/>
                  <a:gd name="connsiteX1" fmla="*/ 193026 w 1400341"/>
                  <a:gd name="connsiteY1" fmla="*/ 232475 h 700752"/>
                  <a:gd name="connsiteX2" fmla="*/ 1 w 1400341"/>
                  <a:gd name="connsiteY2" fmla="*/ 432318 h 700752"/>
                  <a:gd name="connsiteX3" fmla="*/ 192370 w 1400341"/>
                  <a:gd name="connsiteY3" fmla="*/ 583049 h 700752"/>
                  <a:gd name="connsiteX4" fmla="*/ 613066 w 1400341"/>
                  <a:gd name="connsiteY4" fmla="*/ 638808 h 700752"/>
                  <a:gd name="connsiteX5" fmla="*/ 1339286 w 1400341"/>
                  <a:gd name="connsiteY5" fmla="*/ 680108 h 700752"/>
                  <a:gd name="connsiteX6" fmla="*/ 1339286 w 1400341"/>
                  <a:gd name="connsiteY6" fmla="*/ 280872 h 700752"/>
                  <a:gd name="connsiteX7" fmla="*/ 1160312 w 1400341"/>
                  <a:gd name="connsiteY7" fmla="*/ 50279 h 700752"/>
                  <a:gd name="connsiteX8" fmla="*/ 795482 w 1400341"/>
                  <a:gd name="connsiteY8" fmla="*/ 2094 h 700752"/>
                  <a:gd name="connsiteX9" fmla="*/ 423768 w 1400341"/>
                  <a:gd name="connsiteY9" fmla="*/ 95020 h 700752"/>
                  <a:gd name="connsiteX0" fmla="*/ 423768 w 1411583"/>
                  <a:gd name="connsiteY0" fmla="*/ 95020 h 719845"/>
                  <a:gd name="connsiteX1" fmla="*/ 193026 w 1411583"/>
                  <a:gd name="connsiteY1" fmla="*/ 232475 h 719845"/>
                  <a:gd name="connsiteX2" fmla="*/ 1 w 1411583"/>
                  <a:gd name="connsiteY2" fmla="*/ 432318 h 719845"/>
                  <a:gd name="connsiteX3" fmla="*/ 192370 w 1411583"/>
                  <a:gd name="connsiteY3" fmla="*/ 583049 h 719845"/>
                  <a:gd name="connsiteX4" fmla="*/ 459775 w 1411583"/>
                  <a:gd name="connsiteY4" fmla="*/ 696223 h 719845"/>
                  <a:gd name="connsiteX5" fmla="*/ 1339286 w 1411583"/>
                  <a:gd name="connsiteY5" fmla="*/ 680108 h 719845"/>
                  <a:gd name="connsiteX6" fmla="*/ 1339286 w 1411583"/>
                  <a:gd name="connsiteY6" fmla="*/ 280872 h 719845"/>
                  <a:gd name="connsiteX7" fmla="*/ 1160312 w 1411583"/>
                  <a:gd name="connsiteY7" fmla="*/ 50279 h 719845"/>
                  <a:gd name="connsiteX8" fmla="*/ 795482 w 1411583"/>
                  <a:gd name="connsiteY8" fmla="*/ 2094 h 719845"/>
                  <a:gd name="connsiteX9" fmla="*/ 423768 w 1411583"/>
                  <a:gd name="connsiteY9" fmla="*/ 95020 h 719845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459775 w 1411583"/>
                  <a:gd name="connsiteY4" fmla="*/ 696223 h 698293"/>
                  <a:gd name="connsiteX5" fmla="*/ 1339286 w 1411583"/>
                  <a:gd name="connsiteY5" fmla="*/ 680108 h 698293"/>
                  <a:gd name="connsiteX6" fmla="*/ 1339286 w 1411583"/>
                  <a:gd name="connsiteY6" fmla="*/ 280872 h 698293"/>
                  <a:gd name="connsiteX7" fmla="*/ 1160312 w 1411583"/>
                  <a:gd name="connsiteY7" fmla="*/ 50279 h 698293"/>
                  <a:gd name="connsiteX8" fmla="*/ 795482 w 1411583"/>
                  <a:gd name="connsiteY8" fmla="*/ 2094 h 698293"/>
                  <a:gd name="connsiteX9" fmla="*/ 423768 w 1411583"/>
                  <a:gd name="connsiteY9" fmla="*/ 95020 h 698293"/>
                  <a:gd name="connsiteX0" fmla="*/ 423768 w 1411583"/>
                  <a:gd name="connsiteY0" fmla="*/ 95020 h 698293"/>
                  <a:gd name="connsiteX1" fmla="*/ 193026 w 1411583"/>
                  <a:gd name="connsiteY1" fmla="*/ 232475 h 698293"/>
                  <a:gd name="connsiteX2" fmla="*/ 1 w 1411583"/>
                  <a:gd name="connsiteY2" fmla="*/ 432318 h 698293"/>
                  <a:gd name="connsiteX3" fmla="*/ 192370 w 1411583"/>
                  <a:gd name="connsiteY3" fmla="*/ 583049 h 698293"/>
                  <a:gd name="connsiteX4" fmla="*/ 256766 w 1411583"/>
                  <a:gd name="connsiteY4" fmla="*/ 558307 h 698293"/>
                  <a:gd name="connsiteX5" fmla="*/ 459775 w 1411583"/>
                  <a:gd name="connsiteY5" fmla="*/ 696223 h 698293"/>
                  <a:gd name="connsiteX6" fmla="*/ 1339286 w 1411583"/>
                  <a:gd name="connsiteY6" fmla="*/ 680108 h 698293"/>
                  <a:gd name="connsiteX7" fmla="*/ 1339286 w 1411583"/>
                  <a:gd name="connsiteY7" fmla="*/ 280872 h 698293"/>
                  <a:gd name="connsiteX8" fmla="*/ 1160312 w 1411583"/>
                  <a:gd name="connsiteY8" fmla="*/ 50279 h 698293"/>
                  <a:gd name="connsiteX9" fmla="*/ 795482 w 1411583"/>
                  <a:gd name="connsiteY9" fmla="*/ 2094 h 698293"/>
                  <a:gd name="connsiteX10" fmla="*/ 423768 w 1411583"/>
                  <a:gd name="connsiteY10" fmla="*/ 95020 h 698293"/>
                  <a:gd name="connsiteX0" fmla="*/ 424367 w 1412182"/>
                  <a:gd name="connsiteY0" fmla="*/ 95020 h 698293"/>
                  <a:gd name="connsiteX1" fmla="*/ 193625 w 1412182"/>
                  <a:gd name="connsiteY1" fmla="*/ 232475 h 698293"/>
                  <a:gd name="connsiteX2" fmla="*/ 600 w 1412182"/>
                  <a:gd name="connsiteY2" fmla="*/ 432318 h 698293"/>
                  <a:gd name="connsiteX3" fmla="*/ 257365 w 1412182"/>
                  <a:gd name="connsiteY3" fmla="*/ 558307 h 698293"/>
                  <a:gd name="connsiteX4" fmla="*/ 460374 w 1412182"/>
                  <a:gd name="connsiteY4" fmla="*/ 696223 h 698293"/>
                  <a:gd name="connsiteX5" fmla="*/ 1339885 w 1412182"/>
                  <a:gd name="connsiteY5" fmla="*/ 680108 h 698293"/>
                  <a:gd name="connsiteX6" fmla="*/ 1339885 w 1412182"/>
                  <a:gd name="connsiteY6" fmla="*/ 280872 h 698293"/>
                  <a:gd name="connsiteX7" fmla="*/ 1160911 w 1412182"/>
                  <a:gd name="connsiteY7" fmla="*/ 50279 h 698293"/>
                  <a:gd name="connsiteX8" fmla="*/ 796081 w 1412182"/>
                  <a:gd name="connsiteY8" fmla="*/ 2094 h 698293"/>
                  <a:gd name="connsiteX9" fmla="*/ 424367 w 1412182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11793"/>
                  <a:gd name="connsiteY0" fmla="*/ 95020 h 698293"/>
                  <a:gd name="connsiteX1" fmla="*/ 193236 w 1411793"/>
                  <a:gd name="connsiteY1" fmla="*/ 232475 h 698293"/>
                  <a:gd name="connsiteX2" fmla="*/ 211 w 1411793"/>
                  <a:gd name="connsiteY2" fmla="*/ 432318 h 698293"/>
                  <a:gd name="connsiteX3" fmla="*/ 229925 w 1411793"/>
                  <a:gd name="connsiteY3" fmla="*/ 587014 h 698293"/>
                  <a:gd name="connsiteX4" fmla="*/ 459985 w 1411793"/>
                  <a:gd name="connsiteY4" fmla="*/ 696223 h 698293"/>
                  <a:gd name="connsiteX5" fmla="*/ 1339496 w 1411793"/>
                  <a:gd name="connsiteY5" fmla="*/ 680108 h 698293"/>
                  <a:gd name="connsiteX6" fmla="*/ 1339496 w 1411793"/>
                  <a:gd name="connsiteY6" fmla="*/ 280872 h 698293"/>
                  <a:gd name="connsiteX7" fmla="*/ 1160522 w 1411793"/>
                  <a:gd name="connsiteY7" fmla="*/ 50279 h 698293"/>
                  <a:gd name="connsiteX8" fmla="*/ 795692 w 1411793"/>
                  <a:gd name="connsiteY8" fmla="*/ 2094 h 698293"/>
                  <a:gd name="connsiteX9" fmla="*/ 423978 w 1411793"/>
                  <a:gd name="connsiteY9" fmla="*/ 95020 h 698293"/>
                  <a:gd name="connsiteX0" fmla="*/ 423978 w 1463644"/>
                  <a:gd name="connsiteY0" fmla="*/ 95020 h 698036"/>
                  <a:gd name="connsiteX1" fmla="*/ 193236 w 1463644"/>
                  <a:gd name="connsiteY1" fmla="*/ 232475 h 698036"/>
                  <a:gd name="connsiteX2" fmla="*/ 211 w 1463644"/>
                  <a:gd name="connsiteY2" fmla="*/ 432318 h 698036"/>
                  <a:gd name="connsiteX3" fmla="*/ 229925 w 1463644"/>
                  <a:gd name="connsiteY3" fmla="*/ 587014 h 698036"/>
                  <a:gd name="connsiteX4" fmla="*/ 459985 w 1463644"/>
                  <a:gd name="connsiteY4" fmla="*/ 696223 h 698036"/>
                  <a:gd name="connsiteX5" fmla="*/ 1339496 w 1463644"/>
                  <a:gd name="connsiteY5" fmla="*/ 680108 h 698036"/>
                  <a:gd name="connsiteX6" fmla="*/ 1438685 w 1463644"/>
                  <a:gd name="connsiteY6" fmla="*/ 284974 h 698036"/>
                  <a:gd name="connsiteX7" fmla="*/ 1160522 w 1463644"/>
                  <a:gd name="connsiteY7" fmla="*/ 50279 h 698036"/>
                  <a:gd name="connsiteX8" fmla="*/ 795692 w 1463644"/>
                  <a:gd name="connsiteY8" fmla="*/ 2094 h 698036"/>
                  <a:gd name="connsiteX9" fmla="*/ 423978 w 1463644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5020 h 698036"/>
                  <a:gd name="connsiteX1" fmla="*/ 193312 w 1463720"/>
                  <a:gd name="connsiteY1" fmla="*/ 232475 h 698036"/>
                  <a:gd name="connsiteX2" fmla="*/ 287 w 1463720"/>
                  <a:gd name="connsiteY2" fmla="*/ 432318 h 698036"/>
                  <a:gd name="connsiteX3" fmla="*/ 230001 w 1463720"/>
                  <a:gd name="connsiteY3" fmla="*/ 587014 h 698036"/>
                  <a:gd name="connsiteX4" fmla="*/ 460061 w 1463720"/>
                  <a:gd name="connsiteY4" fmla="*/ 696223 h 698036"/>
                  <a:gd name="connsiteX5" fmla="*/ 1339572 w 1463720"/>
                  <a:gd name="connsiteY5" fmla="*/ 680108 h 698036"/>
                  <a:gd name="connsiteX6" fmla="*/ 1438761 w 1463720"/>
                  <a:gd name="connsiteY6" fmla="*/ 284974 h 698036"/>
                  <a:gd name="connsiteX7" fmla="*/ 1160598 w 1463720"/>
                  <a:gd name="connsiteY7" fmla="*/ 50279 h 698036"/>
                  <a:gd name="connsiteX8" fmla="*/ 795768 w 1463720"/>
                  <a:gd name="connsiteY8" fmla="*/ 2094 h 698036"/>
                  <a:gd name="connsiteX9" fmla="*/ 424054 w 1463720"/>
                  <a:gd name="connsiteY9" fmla="*/ 95020 h 698036"/>
                  <a:gd name="connsiteX0" fmla="*/ 424054 w 1463720"/>
                  <a:gd name="connsiteY0" fmla="*/ 97207 h 700223"/>
                  <a:gd name="connsiteX1" fmla="*/ 193312 w 1463720"/>
                  <a:gd name="connsiteY1" fmla="*/ 234662 h 700223"/>
                  <a:gd name="connsiteX2" fmla="*/ 287 w 1463720"/>
                  <a:gd name="connsiteY2" fmla="*/ 434505 h 700223"/>
                  <a:gd name="connsiteX3" fmla="*/ 230001 w 1463720"/>
                  <a:gd name="connsiteY3" fmla="*/ 589201 h 700223"/>
                  <a:gd name="connsiteX4" fmla="*/ 460061 w 1463720"/>
                  <a:gd name="connsiteY4" fmla="*/ 698410 h 700223"/>
                  <a:gd name="connsiteX5" fmla="*/ 1339572 w 1463720"/>
                  <a:gd name="connsiteY5" fmla="*/ 682295 h 700223"/>
                  <a:gd name="connsiteX6" fmla="*/ 1438761 w 1463720"/>
                  <a:gd name="connsiteY6" fmla="*/ 287161 h 700223"/>
                  <a:gd name="connsiteX7" fmla="*/ 1160598 w 1463720"/>
                  <a:gd name="connsiteY7" fmla="*/ 52466 h 700223"/>
                  <a:gd name="connsiteX8" fmla="*/ 865707 w 1463720"/>
                  <a:gd name="connsiteY8" fmla="*/ 31458 h 700223"/>
                  <a:gd name="connsiteX9" fmla="*/ 795768 w 1463720"/>
                  <a:gd name="connsiteY9" fmla="*/ 4281 h 700223"/>
                  <a:gd name="connsiteX10" fmla="*/ 424054 w 1463720"/>
                  <a:gd name="connsiteY10" fmla="*/ 97207 h 700223"/>
                  <a:gd name="connsiteX0" fmla="*/ 424054 w 1463720"/>
                  <a:gd name="connsiteY0" fmla="*/ 70669 h 673685"/>
                  <a:gd name="connsiteX1" fmla="*/ 193312 w 1463720"/>
                  <a:gd name="connsiteY1" fmla="*/ 208124 h 673685"/>
                  <a:gd name="connsiteX2" fmla="*/ 287 w 1463720"/>
                  <a:gd name="connsiteY2" fmla="*/ 407967 h 673685"/>
                  <a:gd name="connsiteX3" fmla="*/ 230001 w 1463720"/>
                  <a:gd name="connsiteY3" fmla="*/ 562663 h 673685"/>
                  <a:gd name="connsiteX4" fmla="*/ 460061 w 1463720"/>
                  <a:gd name="connsiteY4" fmla="*/ 671872 h 673685"/>
                  <a:gd name="connsiteX5" fmla="*/ 1339572 w 1463720"/>
                  <a:gd name="connsiteY5" fmla="*/ 655757 h 673685"/>
                  <a:gd name="connsiteX6" fmla="*/ 1438761 w 1463720"/>
                  <a:gd name="connsiteY6" fmla="*/ 260623 h 673685"/>
                  <a:gd name="connsiteX7" fmla="*/ 1160598 w 1463720"/>
                  <a:gd name="connsiteY7" fmla="*/ 25928 h 673685"/>
                  <a:gd name="connsiteX8" fmla="*/ 865707 w 1463720"/>
                  <a:gd name="connsiteY8" fmla="*/ 4920 h 673685"/>
                  <a:gd name="connsiteX9" fmla="*/ 424054 w 1463720"/>
                  <a:gd name="connsiteY9" fmla="*/ 70669 h 673685"/>
                  <a:gd name="connsiteX0" fmla="*/ 423973 w 1463639"/>
                  <a:gd name="connsiteY0" fmla="*/ 70669 h 673685"/>
                  <a:gd name="connsiteX1" fmla="*/ 270277 w 1463639"/>
                  <a:gd name="connsiteY1" fmla="*/ 216081 h 673685"/>
                  <a:gd name="connsiteX2" fmla="*/ 206 w 1463639"/>
                  <a:gd name="connsiteY2" fmla="*/ 407967 h 673685"/>
                  <a:gd name="connsiteX3" fmla="*/ 229920 w 1463639"/>
                  <a:gd name="connsiteY3" fmla="*/ 562663 h 673685"/>
                  <a:gd name="connsiteX4" fmla="*/ 459980 w 1463639"/>
                  <a:gd name="connsiteY4" fmla="*/ 671872 h 673685"/>
                  <a:gd name="connsiteX5" fmla="*/ 1339491 w 1463639"/>
                  <a:gd name="connsiteY5" fmla="*/ 655757 h 673685"/>
                  <a:gd name="connsiteX6" fmla="*/ 1438680 w 1463639"/>
                  <a:gd name="connsiteY6" fmla="*/ 260623 h 673685"/>
                  <a:gd name="connsiteX7" fmla="*/ 1160517 w 1463639"/>
                  <a:gd name="connsiteY7" fmla="*/ 25928 h 673685"/>
                  <a:gd name="connsiteX8" fmla="*/ 865626 w 1463639"/>
                  <a:gd name="connsiteY8" fmla="*/ 4920 h 673685"/>
                  <a:gd name="connsiteX9" fmla="*/ 423973 w 1463639"/>
                  <a:gd name="connsiteY9" fmla="*/ 70669 h 673685"/>
                  <a:gd name="connsiteX0" fmla="*/ 461508 w 1463639"/>
                  <a:gd name="connsiteY0" fmla="*/ 13990 h 680664"/>
                  <a:gd name="connsiteX1" fmla="*/ 270277 w 1463639"/>
                  <a:gd name="connsiteY1" fmla="*/ 223060 h 680664"/>
                  <a:gd name="connsiteX2" fmla="*/ 206 w 1463639"/>
                  <a:gd name="connsiteY2" fmla="*/ 414946 h 680664"/>
                  <a:gd name="connsiteX3" fmla="*/ 229920 w 1463639"/>
                  <a:gd name="connsiteY3" fmla="*/ 569642 h 680664"/>
                  <a:gd name="connsiteX4" fmla="*/ 459980 w 1463639"/>
                  <a:gd name="connsiteY4" fmla="*/ 678851 h 680664"/>
                  <a:gd name="connsiteX5" fmla="*/ 1339491 w 1463639"/>
                  <a:gd name="connsiteY5" fmla="*/ 662736 h 680664"/>
                  <a:gd name="connsiteX6" fmla="*/ 1438680 w 1463639"/>
                  <a:gd name="connsiteY6" fmla="*/ 267602 h 680664"/>
                  <a:gd name="connsiteX7" fmla="*/ 1160517 w 1463639"/>
                  <a:gd name="connsiteY7" fmla="*/ 32907 h 680664"/>
                  <a:gd name="connsiteX8" fmla="*/ 865626 w 1463639"/>
                  <a:gd name="connsiteY8" fmla="*/ 11899 h 680664"/>
                  <a:gd name="connsiteX9" fmla="*/ 461508 w 1463639"/>
                  <a:gd name="connsiteY9" fmla="*/ 13990 h 68066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160517 w 1463639"/>
                  <a:gd name="connsiteY7" fmla="*/ 36057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3639"/>
                  <a:gd name="connsiteY0" fmla="*/ 17140 h 683814"/>
                  <a:gd name="connsiteX1" fmla="*/ 270277 w 1463639"/>
                  <a:gd name="connsiteY1" fmla="*/ 226210 h 683814"/>
                  <a:gd name="connsiteX2" fmla="*/ 206 w 1463639"/>
                  <a:gd name="connsiteY2" fmla="*/ 418096 h 683814"/>
                  <a:gd name="connsiteX3" fmla="*/ 229920 w 1463639"/>
                  <a:gd name="connsiteY3" fmla="*/ 572792 h 683814"/>
                  <a:gd name="connsiteX4" fmla="*/ 459980 w 1463639"/>
                  <a:gd name="connsiteY4" fmla="*/ 682001 h 683814"/>
                  <a:gd name="connsiteX5" fmla="*/ 1339491 w 1463639"/>
                  <a:gd name="connsiteY5" fmla="*/ 665886 h 683814"/>
                  <a:gd name="connsiteX6" fmla="*/ 1438680 w 1463639"/>
                  <a:gd name="connsiteY6" fmla="*/ 270752 h 683814"/>
                  <a:gd name="connsiteX7" fmla="*/ 1202003 w 1463639"/>
                  <a:gd name="connsiteY7" fmla="*/ 34465 h 683814"/>
                  <a:gd name="connsiteX8" fmla="*/ 875503 w 1463639"/>
                  <a:gd name="connsiteY8" fmla="*/ 3909 h 683814"/>
                  <a:gd name="connsiteX9" fmla="*/ 461508 w 1463639"/>
                  <a:gd name="connsiteY9" fmla="*/ 17140 h 683814"/>
                  <a:gd name="connsiteX0" fmla="*/ 461508 w 1461194"/>
                  <a:gd name="connsiteY0" fmla="*/ 17140 h 684068"/>
                  <a:gd name="connsiteX1" fmla="*/ 270277 w 1461194"/>
                  <a:gd name="connsiteY1" fmla="*/ 226210 h 684068"/>
                  <a:gd name="connsiteX2" fmla="*/ 206 w 1461194"/>
                  <a:gd name="connsiteY2" fmla="*/ 418096 h 684068"/>
                  <a:gd name="connsiteX3" fmla="*/ 229920 w 1461194"/>
                  <a:gd name="connsiteY3" fmla="*/ 572792 h 684068"/>
                  <a:gd name="connsiteX4" fmla="*/ 511344 w 1461194"/>
                  <a:gd name="connsiteY4" fmla="*/ 683593 h 684068"/>
                  <a:gd name="connsiteX5" fmla="*/ 1339491 w 1461194"/>
                  <a:gd name="connsiteY5" fmla="*/ 665886 h 684068"/>
                  <a:gd name="connsiteX6" fmla="*/ 1438680 w 1461194"/>
                  <a:gd name="connsiteY6" fmla="*/ 270752 h 684068"/>
                  <a:gd name="connsiteX7" fmla="*/ 1202003 w 1461194"/>
                  <a:gd name="connsiteY7" fmla="*/ 34465 h 684068"/>
                  <a:gd name="connsiteX8" fmla="*/ 875503 w 1461194"/>
                  <a:gd name="connsiteY8" fmla="*/ 3909 h 684068"/>
                  <a:gd name="connsiteX9" fmla="*/ 461508 w 1461194"/>
                  <a:gd name="connsiteY9" fmla="*/ 17140 h 684068"/>
                  <a:gd name="connsiteX0" fmla="*/ 461508 w 1461194"/>
                  <a:gd name="connsiteY0" fmla="*/ 17140 h 700889"/>
                  <a:gd name="connsiteX1" fmla="*/ 270277 w 1461194"/>
                  <a:gd name="connsiteY1" fmla="*/ 226210 h 700889"/>
                  <a:gd name="connsiteX2" fmla="*/ 206 w 1461194"/>
                  <a:gd name="connsiteY2" fmla="*/ 418096 h 700889"/>
                  <a:gd name="connsiteX3" fmla="*/ 229920 w 1461194"/>
                  <a:gd name="connsiteY3" fmla="*/ 572792 h 700889"/>
                  <a:gd name="connsiteX4" fmla="*/ 511344 w 1461194"/>
                  <a:gd name="connsiteY4" fmla="*/ 683593 h 700889"/>
                  <a:gd name="connsiteX5" fmla="*/ 1339491 w 1461194"/>
                  <a:gd name="connsiteY5" fmla="*/ 665886 h 700889"/>
                  <a:gd name="connsiteX6" fmla="*/ 1438680 w 1461194"/>
                  <a:gd name="connsiteY6" fmla="*/ 270752 h 700889"/>
                  <a:gd name="connsiteX7" fmla="*/ 1202003 w 1461194"/>
                  <a:gd name="connsiteY7" fmla="*/ 34465 h 700889"/>
                  <a:gd name="connsiteX8" fmla="*/ 875503 w 1461194"/>
                  <a:gd name="connsiteY8" fmla="*/ 3909 h 700889"/>
                  <a:gd name="connsiteX9" fmla="*/ 461508 w 1461194"/>
                  <a:gd name="connsiteY9" fmla="*/ 17140 h 700889"/>
                  <a:gd name="connsiteX0" fmla="*/ 462271 w 1461957"/>
                  <a:gd name="connsiteY0" fmla="*/ 17140 h 700889"/>
                  <a:gd name="connsiteX1" fmla="*/ 271040 w 1461957"/>
                  <a:gd name="connsiteY1" fmla="*/ 226210 h 700889"/>
                  <a:gd name="connsiteX2" fmla="*/ 969 w 1461957"/>
                  <a:gd name="connsiteY2" fmla="*/ 418096 h 700889"/>
                  <a:gd name="connsiteX3" fmla="*/ 191173 w 1461957"/>
                  <a:gd name="connsiteY3" fmla="*/ 596664 h 700889"/>
                  <a:gd name="connsiteX4" fmla="*/ 512107 w 1461957"/>
                  <a:gd name="connsiteY4" fmla="*/ 683593 h 700889"/>
                  <a:gd name="connsiteX5" fmla="*/ 1340254 w 1461957"/>
                  <a:gd name="connsiteY5" fmla="*/ 665886 h 700889"/>
                  <a:gd name="connsiteX6" fmla="*/ 1439443 w 1461957"/>
                  <a:gd name="connsiteY6" fmla="*/ 270752 h 700889"/>
                  <a:gd name="connsiteX7" fmla="*/ 1202766 w 1461957"/>
                  <a:gd name="connsiteY7" fmla="*/ 34465 h 700889"/>
                  <a:gd name="connsiteX8" fmla="*/ 876266 w 1461957"/>
                  <a:gd name="connsiteY8" fmla="*/ 3909 h 700889"/>
                  <a:gd name="connsiteX9" fmla="*/ 462271 w 1461957"/>
                  <a:gd name="connsiteY9" fmla="*/ 17140 h 700889"/>
                  <a:gd name="connsiteX0" fmla="*/ 461558 w 1461244"/>
                  <a:gd name="connsiteY0" fmla="*/ 17140 h 700889"/>
                  <a:gd name="connsiteX1" fmla="*/ 270327 w 1461244"/>
                  <a:gd name="connsiteY1" fmla="*/ 226210 h 700889"/>
                  <a:gd name="connsiteX2" fmla="*/ 256 w 1461244"/>
                  <a:gd name="connsiteY2" fmla="*/ 418096 h 700889"/>
                  <a:gd name="connsiteX3" fmla="*/ 190460 w 1461244"/>
                  <a:gd name="connsiteY3" fmla="*/ 596664 h 700889"/>
                  <a:gd name="connsiteX4" fmla="*/ 511394 w 1461244"/>
                  <a:gd name="connsiteY4" fmla="*/ 683593 h 700889"/>
                  <a:gd name="connsiteX5" fmla="*/ 1339541 w 1461244"/>
                  <a:gd name="connsiteY5" fmla="*/ 665886 h 700889"/>
                  <a:gd name="connsiteX6" fmla="*/ 1438730 w 1461244"/>
                  <a:gd name="connsiteY6" fmla="*/ 270752 h 700889"/>
                  <a:gd name="connsiteX7" fmla="*/ 1202053 w 1461244"/>
                  <a:gd name="connsiteY7" fmla="*/ 34465 h 700889"/>
                  <a:gd name="connsiteX8" fmla="*/ 875553 w 1461244"/>
                  <a:gd name="connsiteY8" fmla="*/ 3909 h 700889"/>
                  <a:gd name="connsiteX9" fmla="*/ 461558 w 1461244"/>
                  <a:gd name="connsiteY9" fmla="*/ 17140 h 700889"/>
                  <a:gd name="connsiteX0" fmla="*/ 463884 w 1463570"/>
                  <a:gd name="connsiteY0" fmla="*/ 17140 h 700889"/>
                  <a:gd name="connsiteX1" fmla="*/ 272653 w 1463570"/>
                  <a:gd name="connsiteY1" fmla="*/ 226210 h 700889"/>
                  <a:gd name="connsiteX2" fmla="*/ 2582 w 1463570"/>
                  <a:gd name="connsiteY2" fmla="*/ 418096 h 700889"/>
                  <a:gd name="connsiteX3" fmla="*/ 155251 w 1463570"/>
                  <a:gd name="connsiteY3" fmla="*/ 630085 h 700889"/>
                  <a:gd name="connsiteX4" fmla="*/ 513720 w 1463570"/>
                  <a:gd name="connsiteY4" fmla="*/ 683593 h 700889"/>
                  <a:gd name="connsiteX5" fmla="*/ 1341867 w 1463570"/>
                  <a:gd name="connsiteY5" fmla="*/ 665886 h 700889"/>
                  <a:gd name="connsiteX6" fmla="*/ 1441056 w 1463570"/>
                  <a:gd name="connsiteY6" fmla="*/ 270752 h 700889"/>
                  <a:gd name="connsiteX7" fmla="*/ 1204379 w 1463570"/>
                  <a:gd name="connsiteY7" fmla="*/ 34465 h 700889"/>
                  <a:gd name="connsiteX8" fmla="*/ 877879 w 1463570"/>
                  <a:gd name="connsiteY8" fmla="*/ 3909 h 700889"/>
                  <a:gd name="connsiteX9" fmla="*/ 463884 w 1463570"/>
                  <a:gd name="connsiteY9" fmla="*/ 17140 h 700889"/>
                  <a:gd name="connsiteX0" fmla="*/ 463884 w 1465533"/>
                  <a:gd name="connsiteY0" fmla="*/ 17140 h 708314"/>
                  <a:gd name="connsiteX1" fmla="*/ 272653 w 1465533"/>
                  <a:gd name="connsiteY1" fmla="*/ 226210 h 708314"/>
                  <a:gd name="connsiteX2" fmla="*/ 2582 w 1465533"/>
                  <a:gd name="connsiteY2" fmla="*/ 418096 h 708314"/>
                  <a:gd name="connsiteX3" fmla="*/ 155251 w 1465533"/>
                  <a:gd name="connsiteY3" fmla="*/ 630085 h 708314"/>
                  <a:gd name="connsiteX4" fmla="*/ 472234 w 1465533"/>
                  <a:gd name="connsiteY4" fmla="*/ 699508 h 708314"/>
                  <a:gd name="connsiteX5" fmla="*/ 1341867 w 1465533"/>
                  <a:gd name="connsiteY5" fmla="*/ 665886 h 708314"/>
                  <a:gd name="connsiteX6" fmla="*/ 1441056 w 1465533"/>
                  <a:gd name="connsiteY6" fmla="*/ 270752 h 708314"/>
                  <a:gd name="connsiteX7" fmla="*/ 1204379 w 1465533"/>
                  <a:gd name="connsiteY7" fmla="*/ 34465 h 708314"/>
                  <a:gd name="connsiteX8" fmla="*/ 877879 w 1465533"/>
                  <a:gd name="connsiteY8" fmla="*/ 3909 h 708314"/>
                  <a:gd name="connsiteX9" fmla="*/ 463884 w 1465533"/>
                  <a:gd name="connsiteY9" fmla="*/ 17140 h 708314"/>
                  <a:gd name="connsiteX0" fmla="*/ 463884 w 1467792"/>
                  <a:gd name="connsiteY0" fmla="*/ 17140 h 717887"/>
                  <a:gd name="connsiteX1" fmla="*/ 272653 w 1467792"/>
                  <a:gd name="connsiteY1" fmla="*/ 226210 h 717887"/>
                  <a:gd name="connsiteX2" fmla="*/ 2582 w 1467792"/>
                  <a:gd name="connsiteY2" fmla="*/ 418096 h 717887"/>
                  <a:gd name="connsiteX3" fmla="*/ 155251 w 1467792"/>
                  <a:gd name="connsiteY3" fmla="*/ 630085 h 717887"/>
                  <a:gd name="connsiteX4" fmla="*/ 426797 w 1467792"/>
                  <a:gd name="connsiteY4" fmla="*/ 715423 h 717887"/>
                  <a:gd name="connsiteX5" fmla="*/ 1341867 w 1467792"/>
                  <a:gd name="connsiteY5" fmla="*/ 665886 h 717887"/>
                  <a:gd name="connsiteX6" fmla="*/ 1441056 w 1467792"/>
                  <a:gd name="connsiteY6" fmla="*/ 270752 h 717887"/>
                  <a:gd name="connsiteX7" fmla="*/ 1204379 w 1467792"/>
                  <a:gd name="connsiteY7" fmla="*/ 34465 h 717887"/>
                  <a:gd name="connsiteX8" fmla="*/ 877879 w 1467792"/>
                  <a:gd name="connsiteY8" fmla="*/ 3909 h 717887"/>
                  <a:gd name="connsiteX9" fmla="*/ 463884 w 1467792"/>
                  <a:gd name="connsiteY9" fmla="*/ 17140 h 717887"/>
                  <a:gd name="connsiteX0" fmla="*/ 467587 w 1471495"/>
                  <a:gd name="connsiteY0" fmla="*/ 17140 h 717887"/>
                  <a:gd name="connsiteX1" fmla="*/ 276356 w 1471495"/>
                  <a:gd name="connsiteY1" fmla="*/ 226210 h 717887"/>
                  <a:gd name="connsiteX2" fmla="*/ 6285 w 1471495"/>
                  <a:gd name="connsiteY2" fmla="*/ 418096 h 717887"/>
                  <a:gd name="connsiteX3" fmla="*/ 117468 w 1471495"/>
                  <a:gd name="connsiteY3" fmla="*/ 633268 h 717887"/>
                  <a:gd name="connsiteX4" fmla="*/ 430500 w 1471495"/>
                  <a:gd name="connsiteY4" fmla="*/ 715423 h 717887"/>
                  <a:gd name="connsiteX5" fmla="*/ 1345570 w 1471495"/>
                  <a:gd name="connsiteY5" fmla="*/ 665886 h 717887"/>
                  <a:gd name="connsiteX6" fmla="*/ 1444759 w 1471495"/>
                  <a:gd name="connsiteY6" fmla="*/ 270752 h 717887"/>
                  <a:gd name="connsiteX7" fmla="*/ 1208082 w 1471495"/>
                  <a:gd name="connsiteY7" fmla="*/ 34465 h 717887"/>
                  <a:gd name="connsiteX8" fmla="*/ 881582 w 1471495"/>
                  <a:gd name="connsiteY8" fmla="*/ 3909 h 717887"/>
                  <a:gd name="connsiteX9" fmla="*/ 467587 w 1471495"/>
                  <a:gd name="connsiteY9" fmla="*/ 17140 h 717887"/>
                  <a:gd name="connsiteX0" fmla="*/ 437440 w 1471495"/>
                  <a:gd name="connsiteY0" fmla="*/ 12273 h 732696"/>
                  <a:gd name="connsiteX1" fmla="*/ 276356 w 1471495"/>
                  <a:gd name="connsiteY1" fmla="*/ 241019 h 732696"/>
                  <a:gd name="connsiteX2" fmla="*/ 6285 w 1471495"/>
                  <a:gd name="connsiteY2" fmla="*/ 432905 h 732696"/>
                  <a:gd name="connsiteX3" fmla="*/ 117468 w 1471495"/>
                  <a:gd name="connsiteY3" fmla="*/ 648077 h 732696"/>
                  <a:gd name="connsiteX4" fmla="*/ 430500 w 1471495"/>
                  <a:gd name="connsiteY4" fmla="*/ 730232 h 732696"/>
                  <a:gd name="connsiteX5" fmla="*/ 1345570 w 1471495"/>
                  <a:gd name="connsiteY5" fmla="*/ 680695 h 732696"/>
                  <a:gd name="connsiteX6" fmla="*/ 1444759 w 1471495"/>
                  <a:gd name="connsiteY6" fmla="*/ 285561 h 732696"/>
                  <a:gd name="connsiteX7" fmla="*/ 1208082 w 1471495"/>
                  <a:gd name="connsiteY7" fmla="*/ 49274 h 732696"/>
                  <a:gd name="connsiteX8" fmla="*/ 881582 w 1471495"/>
                  <a:gd name="connsiteY8" fmla="*/ 18718 h 732696"/>
                  <a:gd name="connsiteX9" fmla="*/ 437440 w 1471495"/>
                  <a:gd name="connsiteY9" fmla="*/ 12273 h 732696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08082 w 1471495"/>
                  <a:gd name="connsiteY7" fmla="*/ 64541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7440 w 1471495"/>
                  <a:gd name="connsiteY0" fmla="*/ 27540 h 747963"/>
                  <a:gd name="connsiteX1" fmla="*/ 276356 w 1471495"/>
                  <a:gd name="connsiteY1" fmla="*/ 256286 h 747963"/>
                  <a:gd name="connsiteX2" fmla="*/ 6285 w 1471495"/>
                  <a:gd name="connsiteY2" fmla="*/ 448172 h 747963"/>
                  <a:gd name="connsiteX3" fmla="*/ 117468 w 1471495"/>
                  <a:gd name="connsiteY3" fmla="*/ 663344 h 747963"/>
                  <a:gd name="connsiteX4" fmla="*/ 430500 w 1471495"/>
                  <a:gd name="connsiteY4" fmla="*/ 745499 h 747963"/>
                  <a:gd name="connsiteX5" fmla="*/ 1345570 w 1471495"/>
                  <a:gd name="connsiteY5" fmla="*/ 695962 h 747963"/>
                  <a:gd name="connsiteX6" fmla="*/ 1444759 w 1471495"/>
                  <a:gd name="connsiteY6" fmla="*/ 300828 h 747963"/>
                  <a:gd name="connsiteX7" fmla="*/ 1213735 w 1471495"/>
                  <a:gd name="connsiteY7" fmla="*/ 87794 h 747963"/>
                  <a:gd name="connsiteX8" fmla="*/ 906076 w 1471495"/>
                  <a:gd name="connsiteY8" fmla="*/ 0 h 747963"/>
                  <a:gd name="connsiteX9" fmla="*/ 437440 w 1471495"/>
                  <a:gd name="connsiteY9" fmla="*/ 27540 h 747963"/>
                  <a:gd name="connsiteX0" fmla="*/ 435352 w 1469407"/>
                  <a:gd name="connsiteY0" fmla="*/ 27540 h 747963"/>
                  <a:gd name="connsiteX1" fmla="*/ 236062 w 1469407"/>
                  <a:gd name="connsiteY1" fmla="*/ 246705 h 747963"/>
                  <a:gd name="connsiteX2" fmla="*/ 4197 w 1469407"/>
                  <a:gd name="connsiteY2" fmla="*/ 448172 h 747963"/>
                  <a:gd name="connsiteX3" fmla="*/ 115380 w 1469407"/>
                  <a:gd name="connsiteY3" fmla="*/ 663344 h 747963"/>
                  <a:gd name="connsiteX4" fmla="*/ 428412 w 1469407"/>
                  <a:gd name="connsiteY4" fmla="*/ 745499 h 747963"/>
                  <a:gd name="connsiteX5" fmla="*/ 1343482 w 1469407"/>
                  <a:gd name="connsiteY5" fmla="*/ 695962 h 747963"/>
                  <a:gd name="connsiteX6" fmla="*/ 1442671 w 1469407"/>
                  <a:gd name="connsiteY6" fmla="*/ 300828 h 747963"/>
                  <a:gd name="connsiteX7" fmla="*/ 1211647 w 1469407"/>
                  <a:gd name="connsiteY7" fmla="*/ 87794 h 747963"/>
                  <a:gd name="connsiteX8" fmla="*/ 903988 w 1469407"/>
                  <a:gd name="connsiteY8" fmla="*/ 0 h 747963"/>
                  <a:gd name="connsiteX9" fmla="*/ 435352 w 1469407"/>
                  <a:gd name="connsiteY9" fmla="*/ 27540 h 747963"/>
                  <a:gd name="connsiteX0" fmla="*/ 287738 w 1469407"/>
                  <a:gd name="connsiteY0" fmla="*/ 16581 h 752973"/>
                  <a:gd name="connsiteX1" fmla="*/ 236062 w 1469407"/>
                  <a:gd name="connsiteY1" fmla="*/ 251715 h 752973"/>
                  <a:gd name="connsiteX2" fmla="*/ 4197 w 1469407"/>
                  <a:gd name="connsiteY2" fmla="*/ 453182 h 752973"/>
                  <a:gd name="connsiteX3" fmla="*/ 115380 w 1469407"/>
                  <a:gd name="connsiteY3" fmla="*/ 668354 h 752973"/>
                  <a:gd name="connsiteX4" fmla="*/ 428412 w 1469407"/>
                  <a:gd name="connsiteY4" fmla="*/ 750509 h 752973"/>
                  <a:gd name="connsiteX5" fmla="*/ 1343482 w 1469407"/>
                  <a:gd name="connsiteY5" fmla="*/ 700972 h 752973"/>
                  <a:gd name="connsiteX6" fmla="*/ 1442671 w 1469407"/>
                  <a:gd name="connsiteY6" fmla="*/ 305838 h 752973"/>
                  <a:gd name="connsiteX7" fmla="*/ 1211647 w 1469407"/>
                  <a:gd name="connsiteY7" fmla="*/ 92804 h 752973"/>
                  <a:gd name="connsiteX8" fmla="*/ 903988 w 1469407"/>
                  <a:gd name="connsiteY8" fmla="*/ 5010 h 752973"/>
                  <a:gd name="connsiteX9" fmla="*/ 287738 w 1469407"/>
                  <a:gd name="connsiteY9" fmla="*/ 16581 h 752973"/>
                  <a:gd name="connsiteX0" fmla="*/ 284280 w 1465949"/>
                  <a:gd name="connsiteY0" fmla="*/ 16581 h 752973"/>
                  <a:gd name="connsiteX1" fmla="*/ 153170 w 1465949"/>
                  <a:gd name="connsiteY1" fmla="*/ 241755 h 752973"/>
                  <a:gd name="connsiteX2" fmla="*/ 739 w 1465949"/>
                  <a:gd name="connsiteY2" fmla="*/ 453182 h 752973"/>
                  <a:gd name="connsiteX3" fmla="*/ 111922 w 1465949"/>
                  <a:gd name="connsiteY3" fmla="*/ 668354 h 752973"/>
                  <a:gd name="connsiteX4" fmla="*/ 424954 w 1465949"/>
                  <a:gd name="connsiteY4" fmla="*/ 750509 h 752973"/>
                  <a:gd name="connsiteX5" fmla="*/ 1340024 w 1465949"/>
                  <a:gd name="connsiteY5" fmla="*/ 700972 h 752973"/>
                  <a:gd name="connsiteX6" fmla="*/ 1439213 w 1465949"/>
                  <a:gd name="connsiteY6" fmla="*/ 305838 h 752973"/>
                  <a:gd name="connsiteX7" fmla="*/ 1208189 w 1465949"/>
                  <a:gd name="connsiteY7" fmla="*/ 92804 h 752973"/>
                  <a:gd name="connsiteX8" fmla="*/ 900530 w 1465949"/>
                  <a:gd name="connsiteY8" fmla="*/ 5010 h 752973"/>
                  <a:gd name="connsiteX9" fmla="*/ 284280 w 1465949"/>
                  <a:gd name="connsiteY9" fmla="*/ 16581 h 752973"/>
                  <a:gd name="connsiteX0" fmla="*/ 215678 w 1465949"/>
                  <a:gd name="connsiteY0" fmla="*/ 15568 h 755280"/>
                  <a:gd name="connsiteX1" fmla="*/ 153170 w 1465949"/>
                  <a:gd name="connsiteY1" fmla="*/ 244062 h 755280"/>
                  <a:gd name="connsiteX2" fmla="*/ 739 w 1465949"/>
                  <a:gd name="connsiteY2" fmla="*/ 455489 h 755280"/>
                  <a:gd name="connsiteX3" fmla="*/ 111922 w 1465949"/>
                  <a:gd name="connsiteY3" fmla="*/ 670661 h 755280"/>
                  <a:gd name="connsiteX4" fmla="*/ 424954 w 1465949"/>
                  <a:gd name="connsiteY4" fmla="*/ 752816 h 755280"/>
                  <a:gd name="connsiteX5" fmla="*/ 1340024 w 1465949"/>
                  <a:gd name="connsiteY5" fmla="*/ 703279 h 755280"/>
                  <a:gd name="connsiteX6" fmla="*/ 1439213 w 1465949"/>
                  <a:gd name="connsiteY6" fmla="*/ 308145 h 755280"/>
                  <a:gd name="connsiteX7" fmla="*/ 1208189 w 1465949"/>
                  <a:gd name="connsiteY7" fmla="*/ 95111 h 755280"/>
                  <a:gd name="connsiteX8" fmla="*/ 900530 w 1465949"/>
                  <a:gd name="connsiteY8" fmla="*/ 7317 h 755280"/>
                  <a:gd name="connsiteX9" fmla="*/ 215678 w 1465949"/>
                  <a:gd name="connsiteY9" fmla="*/ 15568 h 755280"/>
                  <a:gd name="connsiteX0" fmla="*/ 158423 w 1408694"/>
                  <a:gd name="connsiteY0" fmla="*/ 15568 h 755280"/>
                  <a:gd name="connsiteX1" fmla="*/ 95915 w 1408694"/>
                  <a:gd name="connsiteY1" fmla="*/ 244062 h 755280"/>
                  <a:gd name="connsiteX2" fmla="*/ 9068 w 1408694"/>
                  <a:gd name="connsiteY2" fmla="*/ 472501 h 755280"/>
                  <a:gd name="connsiteX3" fmla="*/ 54667 w 1408694"/>
                  <a:gd name="connsiteY3" fmla="*/ 670661 h 755280"/>
                  <a:gd name="connsiteX4" fmla="*/ 367699 w 1408694"/>
                  <a:gd name="connsiteY4" fmla="*/ 752816 h 755280"/>
                  <a:gd name="connsiteX5" fmla="*/ 1282769 w 1408694"/>
                  <a:gd name="connsiteY5" fmla="*/ 703279 h 755280"/>
                  <a:gd name="connsiteX6" fmla="*/ 1381958 w 1408694"/>
                  <a:gd name="connsiteY6" fmla="*/ 308145 h 755280"/>
                  <a:gd name="connsiteX7" fmla="*/ 1150934 w 1408694"/>
                  <a:gd name="connsiteY7" fmla="*/ 95111 h 755280"/>
                  <a:gd name="connsiteX8" fmla="*/ 843275 w 1408694"/>
                  <a:gd name="connsiteY8" fmla="*/ 7317 h 755280"/>
                  <a:gd name="connsiteX9" fmla="*/ 158423 w 1408694"/>
                  <a:gd name="connsiteY9" fmla="*/ 15568 h 755280"/>
                  <a:gd name="connsiteX0" fmla="*/ 151540 w 1401811"/>
                  <a:gd name="connsiteY0" fmla="*/ 15568 h 755280"/>
                  <a:gd name="connsiteX1" fmla="*/ 89032 w 1401811"/>
                  <a:gd name="connsiteY1" fmla="*/ 244062 h 755280"/>
                  <a:gd name="connsiteX2" fmla="*/ 2185 w 1401811"/>
                  <a:gd name="connsiteY2" fmla="*/ 472501 h 755280"/>
                  <a:gd name="connsiteX3" fmla="*/ 67073 w 1401811"/>
                  <a:gd name="connsiteY3" fmla="*/ 640039 h 755280"/>
                  <a:gd name="connsiteX4" fmla="*/ 360816 w 1401811"/>
                  <a:gd name="connsiteY4" fmla="*/ 752816 h 755280"/>
                  <a:gd name="connsiteX5" fmla="*/ 1275886 w 1401811"/>
                  <a:gd name="connsiteY5" fmla="*/ 703279 h 755280"/>
                  <a:gd name="connsiteX6" fmla="*/ 1375075 w 1401811"/>
                  <a:gd name="connsiteY6" fmla="*/ 308145 h 755280"/>
                  <a:gd name="connsiteX7" fmla="*/ 1144051 w 1401811"/>
                  <a:gd name="connsiteY7" fmla="*/ 95111 h 755280"/>
                  <a:gd name="connsiteX8" fmla="*/ 836392 w 1401811"/>
                  <a:gd name="connsiteY8" fmla="*/ 7317 h 755280"/>
                  <a:gd name="connsiteX9" fmla="*/ 151540 w 1401811"/>
                  <a:gd name="connsiteY9" fmla="*/ 15568 h 755280"/>
                  <a:gd name="connsiteX0" fmla="*/ 154312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154312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146823 w 1404583"/>
                  <a:gd name="connsiteY7" fmla="*/ 100862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469 w 1404583"/>
                  <a:gd name="connsiteY0" fmla="*/ 21319 h 761031"/>
                  <a:gd name="connsiteX1" fmla="*/ 130383 w 1404583"/>
                  <a:gd name="connsiteY1" fmla="*/ 294045 h 761031"/>
                  <a:gd name="connsiteX2" fmla="*/ 4957 w 1404583"/>
                  <a:gd name="connsiteY2" fmla="*/ 478252 h 761031"/>
                  <a:gd name="connsiteX3" fmla="*/ 69845 w 1404583"/>
                  <a:gd name="connsiteY3" fmla="*/ 645790 h 761031"/>
                  <a:gd name="connsiteX4" fmla="*/ 363588 w 1404583"/>
                  <a:gd name="connsiteY4" fmla="*/ 758567 h 761031"/>
                  <a:gd name="connsiteX5" fmla="*/ 1278658 w 1404583"/>
                  <a:gd name="connsiteY5" fmla="*/ 709030 h 761031"/>
                  <a:gd name="connsiteX6" fmla="*/ 1377847 w 1404583"/>
                  <a:gd name="connsiteY6" fmla="*/ 313896 h 761031"/>
                  <a:gd name="connsiteX7" fmla="*/ 1235452 w 1404583"/>
                  <a:gd name="connsiteY7" fmla="*/ 78019 h 761031"/>
                  <a:gd name="connsiteX8" fmla="*/ 839164 w 1404583"/>
                  <a:gd name="connsiteY8" fmla="*/ 13068 h 761031"/>
                  <a:gd name="connsiteX9" fmla="*/ 231469 w 1404583"/>
                  <a:gd name="connsiteY9" fmla="*/ 21319 h 761031"/>
                  <a:gd name="connsiteX0" fmla="*/ 231256 w 1404370"/>
                  <a:gd name="connsiteY0" fmla="*/ 8251 h 747963"/>
                  <a:gd name="connsiteX1" fmla="*/ 127207 w 1404370"/>
                  <a:gd name="connsiteY1" fmla="*/ 62648 h 747963"/>
                  <a:gd name="connsiteX2" fmla="*/ 4744 w 1404370"/>
                  <a:gd name="connsiteY2" fmla="*/ 465184 h 747963"/>
                  <a:gd name="connsiteX3" fmla="*/ 69632 w 1404370"/>
                  <a:gd name="connsiteY3" fmla="*/ 632722 h 747963"/>
                  <a:gd name="connsiteX4" fmla="*/ 363375 w 1404370"/>
                  <a:gd name="connsiteY4" fmla="*/ 745499 h 747963"/>
                  <a:gd name="connsiteX5" fmla="*/ 1278445 w 1404370"/>
                  <a:gd name="connsiteY5" fmla="*/ 695962 h 747963"/>
                  <a:gd name="connsiteX6" fmla="*/ 1377634 w 1404370"/>
                  <a:gd name="connsiteY6" fmla="*/ 300828 h 747963"/>
                  <a:gd name="connsiteX7" fmla="*/ 1235239 w 1404370"/>
                  <a:gd name="connsiteY7" fmla="*/ 64951 h 747963"/>
                  <a:gd name="connsiteX8" fmla="*/ 838951 w 1404370"/>
                  <a:gd name="connsiteY8" fmla="*/ 0 h 747963"/>
                  <a:gd name="connsiteX9" fmla="*/ 231256 w 1404370"/>
                  <a:gd name="connsiteY9" fmla="*/ 8251 h 747963"/>
                  <a:gd name="connsiteX0" fmla="*/ 215386 w 1388500"/>
                  <a:gd name="connsiteY0" fmla="*/ 8251 h 747963"/>
                  <a:gd name="connsiteX1" fmla="*/ 111337 w 1388500"/>
                  <a:gd name="connsiteY1" fmla="*/ 62648 h 747963"/>
                  <a:gd name="connsiteX2" fmla="*/ 11592 w 1388500"/>
                  <a:gd name="connsiteY2" fmla="*/ 300323 h 747963"/>
                  <a:gd name="connsiteX3" fmla="*/ 53762 w 1388500"/>
                  <a:gd name="connsiteY3" fmla="*/ 632722 h 747963"/>
                  <a:gd name="connsiteX4" fmla="*/ 347505 w 1388500"/>
                  <a:gd name="connsiteY4" fmla="*/ 745499 h 747963"/>
                  <a:gd name="connsiteX5" fmla="*/ 1262575 w 1388500"/>
                  <a:gd name="connsiteY5" fmla="*/ 695962 h 747963"/>
                  <a:gd name="connsiteX6" fmla="*/ 1361764 w 1388500"/>
                  <a:gd name="connsiteY6" fmla="*/ 300828 h 747963"/>
                  <a:gd name="connsiteX7" fmla="*/ 1219369 w 1388500"/>
                  <a:gd name="connsiteY7" fmla="*/ 64951 h 747963"/>
                  <a:gd name="connsiteX8" fmla="*/ 823081 w 1388500"/>
                  <a:gd name="connsiteY8" fmla="*/ 0 h 747963"/>
                  <a:gd name="connsiteX9" fmla="*/ 215386 w 1388500"/>
                  <a:gd name="connsiteY9" fmla="*/ 8251 h 747963"/>
                  <a:gd name="connsiteX0" fmla="*/ 216608 w 1389722"/>
                  <a:gd name="connsiteY0" fmla="*/ 8251 h 747963"/>
                  <a:gd name="connsiteX1" fmla="*/ 112559 w 1389722"/>
                  <a:gd name="connsiteY1" fmla="*/ 62648 h 747963"/>
                  <a:gd name="connsiteX2" fmla="*/ 12814 w 1389722"/>
                  <a:gd name="connsiteY2" fmla="*/ 300323 h 747963"/>
                  <a:gd name="connsiteX3" fmla="*/ 54984 w 1389722"/>
                  <a:gd name="connsiteY3" fmla="*/ 632722 h 747963"/>
                  <a:gd name="connsiteX4" fmla="*/ 348727 w 1389722"/>
                  <a:gd name="connsiteY4" fmla="*/ 745499 h 747963"/>
                  <a:gd name="connsiteX5" fmla="*/ 1263797 w 1389722"/>
                  <a:gd name="connsiteY5" fmla="*/ 695962 h 747963"/>
                  <a:gd name="connsiteX6" fmla="*/ 1362986 w 1389722"/>
                  <a:gd name="connsiteY6" fmla="*/ 300828 h 747963"/>
                  <a:gd name="connsiteX7" fmla="*/ 1220591 w 1389722"/>
                  <a:gd name="connsiteY7" fmla="*/ 64951 h 747963"/>
                  <a:gd name="connsiteX8" fmla="*/ 824303 w 1389722"/>
                  <a:gd name="connsiteY8" fmla="*/ 0 h 747963"/>
                  <a:gd name="connsiteX9" fmla="*/ 216608 w 1389722"/>
                  <a:gd name="connsiteY9" fmla="*/ 8251 h 747963"/>
                  <a:gd name="connsiteX0" fmla="*/ 216608 w 1389722"/>
                  <a:gd name="connsiteY0" fmla="*/ 79781 h 819493"/>
                  <a:gd name="connsiteX1" fmla="*/ 112559 w 1389722"/>
                  <a:gd name="connsiteY1" fmla="*/ 134178 h 819493"/>
                  <a:gd name="connsiteX2" fmla="*/ 12814 w 1389722"/>
                  <a:gd name="connsiteY2" fmla="*/ 371853 h 819493"/>
                  <a:gd name="connsiteX3" fmla="*/ 54984 w 1389722"/>
                  <a:gd name="connsiteY3" fmla="*/ 704252 h 819493"/>
                  <a:gd name="connsiteX4" fmla="*/ 348727 w 1389722"/>
                  <a:gd name="connsiteY4" fmla="*/ 817029 h 819493"/>
                  <a:gd name="connsiteX5" fmla="*/ 1263797 w 1389722"/>
                  <a:gd name="connsiteY5" fmla="*/ 767492 h 819493"/>
                  <a:gd name="connsiteX6" fmla="*/ 1362986 w 1389722"/>
                  <a:gd name="connsiteY6" fmla="*/ 372358 h 819493"/>
                  <a:gd name="connsiteX7" fmla="*/ 1301587 w 1389722"/>
                  <a:gd name="connsiteY7" fmla="*/ 11721 h 819493"/>
                  <a:gd name="connsiteX8" fmla="*/ 824303 w 1389722"/>
                  <a:gd name="connsiteY8" fmla="*/ 71530 h 819493"/>
                  <a:gd name="connsiteX9" fmla="*/ 216608 w 1389722"/>
                  <a:gd name="connsiteY9" fmla="*/ 79781 h 819493"/>
                  <a:gd name="connsiteX0" fmla="*/ 216608 w 1400780"/>
                  <a:gd name="connsiteY0" fmla="*/ 79781 h 820631"/>
                  <a:gd name="connsiteX1" fmla="*/ 112559 w 1400780"/>
                  <a:gd name="connsiteY1" fmla="*/ 134178 h 820631"/>
                  <a:gd name="connsiteX2" fmla="*/ 12814 w 1400780"/>
                  <a:gd name="connsiteY2" fmla="*/ 371853 h 820631"/>
                  <a:gd name="connsiteX3" fmla="*/ 54984 w 1400780"/>
                  <a:gd name="connsiteY3" fmla="*/ 704252 h 820631"/>
                  <a:gd name="connsiteX4" fmla="*/ 348727 w 1400780"/>
                  <a:gd name="connsiteY4" fmla="*/ 817029 h 820631"/>
                  <a:gd name="connsiteX5" fmla="*/ 1263797 w 1400780"/>
                  <a:gd name="connsiteY5" fmla="*/ 767492 h 820631"/>
                  <a:gd name="connsiteX6" fmla="*/ 1378790 w 1400780"/>
                  <a:gd name="connsiteY6" fmla="*/ 350080 h 820631"/>
                  <a:gd name="connsiteX7" fmla="*/ 1301587 w 1400780"/>
                  <a:gd name="connsiteY7" fmla="*/ 11721 h 820631"/>
                  <a:gd name="connsiteX8" fmla="*/ 824303 w 1400780"/>
                  <a:gd name="connsiteY8" fmla="*/ 71530 h 820631"/>
                  <a:gd name="connsiteX9" fmla="*/ 216608 w 1400780"/>
                  <a:gd name="connsiteY9" fmla="*/ 79781 h 820631"/>
                  <a:gd name="connsiteX0" fmla="*/ 216608 w 1388697"/>
                  <a:gd name="connsiteY0" fmla="*/ 79781 h 820631"/>
                  <a:gd name="connsiteX1" fmla="*/ 112559 w 1388697"/>
                  <a:gd name="connsiteY1" fmla="*/ 134178 h 820631"/>
                  <a:gd name="connsiteX2" fmla="*/ 12814 w 1388697"/>
                  <a:gd name="connsiteY2" fmla="*/ 371853 h 820631"/>
                  <a:gd name="connsiteX3" fmla="*/ 54984 w 1388697"/>
                  <a:gd name="connsiteY3" fmla="*/ 704252 h 820631"/>
                  <a:gd name="connsiteX4" fmla="*/ 348727 w 1388697"/>
                  <a:gd name="connsiteY4" fmla="*/ 817029 h 820631"/>
                  <a:gd name="connsiteX5" fmla="*/ 1263797 w 1388697"/>
                  <a:gd name="connsiteY5" fmla="*/ 767492 h 820631"/>
                  <a:gd name="connsiteX6" fmla="*/ 1378790 w 1388697"/>
                  <a:gd name="connsiteY6" fmla="*/ 350080 h 820631"/>
                  <a:gd name="connsiteX7" fmla="*/ 1301587 w 1388697"/>
                  <a:gd name="connsiteY7" fmla="*/ 11721 h 820631"/>
                  <a:gd name="connsiteX8" fmla="*/ 824303 w 1388697"/>
                  <a:gd name="connsiteY8" fmla="*/ 71530 h 820631"/>
                  <a:gd name="connsiteX9" fmla="*/ 216608 w 1388697"/>
                  <a:gd name="connsiteY9" fmla="*/ 79781 h 820631"/>
                  <a:gd name="connsiteX0" fmla="*/ 216608 w 1391225"/>
                  <a:gd name="connsiteY0" fmla="*/ 79781 h 826967"/>
                  <a:gd name="connsiteX1" fmla="*/ 112559 w 1391225"/>
                  <a:gd name="connsiteY1" fmla="*/ 134178 h 826967"/>
                  <a:gd name="connsiteX2" fmla="*/ 12814 w 1391225"/>
                  <a:gd name="connsiteY2" fmla="*/ 371853 h 826967"/>
                  <a:gd name="connsiteX3" fmla="*/ 54984 w 1391225"/>
                  <a:gd name="connsiteY3" fmla="*/ 704252 h 826967"/>
                  <a:gd name="connsiteX4" fmla="*/ 348727 w 1391225"/>
                  <a:gd name="connsiteY4" fmla="*/ 817029 h 826967"/>
                  <a:gd name="connsiteX5" fmla="*/ 1270711 w 1391225"/>
                  <a:gd name="connsiteY5" fmla="*/ 780860 h 826967"/>
                  <a:gd name="connsiteX6" fmla="*/ 1378790 w 1391225"/>
                  <a:gd name="connsiteY6" fmla="*/ 350080 h 826967"/>
                  <a:gd name="connsiteX7" fmla="*/ 1301587 w 1391225"/>
                  <a:gd name="connsiteY7" fmla="*/ 11721 h 826967"/>
                  <a:gd name="connsiteX8" fmla="*/ 824303 w 1391225"/>
                  <a:gd name="connsiteY8" fmla="*/ 71530 h 826967"/>
                  <a:gd name="connsiteX9" fmla="*/ 216608 w 1391225"/>
                  <a:gd name="connsiteY9" fmla="*/ 79781 h 826967"/>
                  <a:gd name="connsiteX0" fmla="*/ 216608 w 1379141"/>
                  <a:gd name="connsiteY0" fmla="*/ 79781 h 826967"/>
                  <a:gd name="connsiteX1" fmla="*/ 112559 w 1379141"/>
                  <a:gd name="connsiteY1" fmla="*/ 134178 h 826967"/>
                  <a:gd name="connsiteX2" fmla="*/ 12814 w 1379141"/>
                  <a:gd name="connsiteY2" fmla="*/ 371853 h 826967"/>
                  <a:gd name="connsiteX3" fmla="*/ 54984 w 1379141"/>
                  <a:gd name="connsiteY3" fmla="*/ 704252 h 826967"/>
                  <a:gd name="connsiteX4" fmla="*/ 348727 w 1379141"/>
                  <a:gd name="connsiteY4" fmla="*/ 817029 h 826967"/>
                  <a:gd name="connsiteX5" fmla="*/ 1270711 w 1379141"/>
                  <a:gd name="connsiteY5" fmla="*/ 780860 h 826967"/>
                  <a:gd name="connsiteX6" fmla="*/ 1378790 w 1379141"/>
                  <a:gd name="connsiteY6" fmla="*/ 350080 h 826967"/>
                  <a:gd name="connsiteX7" fmla="*/ 1301587 w 1379141"/>
                  <a:gd name="connsiteY7" fmla="*/ 11721 h 826967"/>
                  <a:gd name="connsiteX8" fmla="*/ 824303 w 1379141"/>
                  <a:gd name="connsiteY8" fmla="*/ 71530 h 826967"/>
                  <a:gd name="connsiteX9" fmla="*/ 216608 w 1379141"/>
                  <a:gd name="connsiteY9" fmla="*/ 79781 h 826967"/>
                  <a:gd name="connsiteX0" fmla="*/ 216608 w 1379281"/>
                  <a:gd name="connsiteY0" fmla="*/ 79781 h 826967"/>
                  <a:gd name="connsiteX1" fmla="*/ 112559 w 1379281"/>
                  <a:gd name="connsiteY1" fmla="*/ 134178 h 826967"/>
                  <a:gd name="connsiteX2" fmla="*/ 12814 w 1379281"/>
                  <a:gd name="connsiteY2" fmla="*/ 371853 h 826967"/>
                  <a:gd name="connsiteX3" fmla="*/ 54984 w 1379281"/>
                  <a:gd name="connsiteY3" fmla="*/ 704252 h 826967"/>
                  <a:gd name="connsiteX4" fmla="*/ 348727 w 1379281"/>
                  <a:gd name="connsiteY4" fmla="*/ 817029 h 826967"/>
                  <a:gd name="connsiteX5" fmla="*/ 1270711 w 1379281"/>
                  <a:gd name="connsiteY5" fmla="*/ 780860 h 826967"/>
                  <a:gd name="connsiteX6" fmla="*/ 1378790 w 1379281"/>
                  <a:gd name="connsiteY6" fmla="*/ 350080 h 826967"/>
                  <a:gd name="connsiteX7" fmla="*/ 1301587 w 1379281"/>
                  <a:gd name="connsiteY7" fmla="*/ 11721 h 826967"/>
                  <a:gd name="connsiteX8" fmla="*/ 824303 w 1379281"/>
                  <a:gd name="connsiteY8" fmla="*/ 71530 h 826967"/>
                  <a:gd name="connsiteX9" fmla="*/ 216608 w 1379281"/>
                  <a:gd name="connsiteY9" fmla="*/ 79781 h 826967"/>
                  <a:gd name="connsiteX0" fmla="*/ 216608 w 1383421"/>
                  <a:gd name="connsiteY0" fmla="*/ 79781 h 826967"/>
                  <a:gd name="connsiteX1" fmla="*/ 112559 w 1383421"/>
                  <a:gd name="connsiteY1" fmla="*/ 134178 h 826967"/>
                  <a:gd name="connsiteX2" fmla="*/ 12814 w 1383421"/>
                  <a:gd name="connsiteY2" fmla="*/ 371853 h 826967"/>
                  <a:gd name="connsiteX3" fmla="*/ 54984 w 1383421"/>
                  <a:gd name="connsiteY3" fmla="*/ 704252 h 826967"/>
                  <a:gd name="connsiteX4" fmla="*/ 348727 w 1383421"/>
                  <a:gd name="connsiteY4" fmla="*/ 817029 h 826967"/>
                  <a:gd name="connsiteX5" fmla="*/ 1270711 w 1383421"/>
                  <a:gd name="connsiteY5" fmla="*/ 780860 h 826967"/>
                  <a:gd name="connsiteX6" fmla="*/ 1378790 w 1383421"/>
                  <a:gd name="connsiteY6" fmla="*/ 350080 h 826967"/>
                  <a:gd name="connsiteX7" fmla="*/ 1301587 w 1383421"/>
                  <a:gd name="connsiteY7" fmla="*/ 11721 h 826967"/>
                  <a:gd name="connsiteX8" fmla="*/ 824303 w 1383421"/>
                  <a:gd name="connsiteY8" fmla="*/ 71530 h 826967"/>
                  <a:gd name="connsiteX9" fmla="*/ 216608 w 1383421"/>
                  <a:gd name="connsiteY9" fmla="*/ 79781 h 826967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  <a:gd name="connsiteX0" fmla="*/ 216608 w 1379141"/>
                  <a:gd name="connsiteY0" fmla="*/ 59582 h 806768"/>
                  <a:gd name="connsiteX1" fmla="*/ 112559 w 1379141"/>
                  <a:gd name="connsiteY1" fmla="*/ 113979 h 806768"/>
                  <a:gd name="connsiteX2" fmla="*/ 12814 w 1379141"/>
                  <a:gd name="connsiteY2" fmla="*/ 351654 h 806768"/>
                  <a:gd name="connsiteX3" fmla="*/ 54984 w 1379141"/>
                  <a:gd name="connsiteY3" fmla="*/ 684053 h 806768"/>
                  <a:gd name="connsiteX4" fmla="*/ 348727 w 1379141"/>
                  <a:gd name="connsiteY4" fmla="*/ 796830 h 806768"/>
                  <a:gd name="connsiteX5" fmla="*/ 1270711 w 1379141"/>
                  <a:gd name="connsiteY5" fmla="*/ 760661 h 806768"/>
                  <a:gd name="connsiteX6" fmla="*/ 1378790 w 1379141"/>
                  <a:gd name="connsiteY6" fmla="*/ 329881 h 806768"/>
                  <a:gd name="connsiteX7" fmla="*/ 1280844 w 1379141"/>
                  <a:gd name="connsiteY7" fmla="*/ 13800 h 806768"/>
                  <a:gd name="connsiteX8" fmla="*/ 824303 w 1379141"/>
                  <a:gd name="connsiteY8" fmla="*/ 51331 h 806768"/>
                  <a:gd name="connsiteX9" fmla="*/ 216608 w 1379141"/>
                  <a:gd name="connsiteY9" fmla="*/ 59582 h 806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9141" h="806768">
                    <a:moveTo>
                      <a:pt x="216608" y="59582"/>
                    </a:moveTo>
                    <a:cubicBezTo>
                      <a:pt x="97984" y="70023"/>
                      <a:pt x="146525" y="65300"/>
                      <a:pt x="112559" y="113979"/>
                    </a:cubicBezTo>
                    <a:cubicBezTo>
                      <a:pt x="78593" y="162658"/>
                      <a:pt x="25373" y="149706"/>
                      <a:pt x="12814" y="351654"/>
                    </a:cubicBezTo>
                    <a:cubicBezTo>
                      <a:pt x="255" y="553602"/>
                      <a:pt x="-21645" y="640069"/>
                      <a:pt x="54984" y="684053"/>
                    </a:cubicBezTo>
                    <a:cubicBezTo>
                      <a:pt x="99551" y="702915"/>
                      <a:pt x="160041" y="781314"/>
                      <a:pt x="348727" y="796830"/>
                    </a:cubicBezTo>
                    <a:cubicBezTo>
                      <a:pt x="812788" y="793482"/>
                      <a:pt x="1165213" y="838487"/>
                      <a:pt x="1270711" y="760661"/>
                    </a:cubicBezTo>
                    <a:cubicBezTo>
                      <a:pt x="1376209" y="682835"/>
                      <a:pt x="1380962" y="491721"/>
                      <a:pt x="1378790" y="329881"/>
                    </a:cubicBezTo>
                    <a:cubicBezTo>
                      <a:pt x="1373459" y="210569"/>
                      <a:pt x="1340858" y="86687"/>
                      <a:pt x="1280844" y="13800"/>
                    </a:cubicBezTo>
                    <a:cubicBezTo>
                      <a:pt x="1177821" y="-34285"/>
                      <a:pt x="885108" y="59362"/>
                      <a:pt x="824303" y="51331"/>
                    </a:cubicBezTo>
                    <a:cubicBezTo>
                      <a:pt x="701546" y="58788"/>
                      <a:pt x="335232" y="49141"/>
                      <a:pt x="216608" y="59582"/>
                    </a:cubicBezTo>
                    <a:close/>
                  </a:path>
                </a:pathLst>
              </a:custGeom>
              <a:solidFill>
                <a:srgbClr val="9AE0F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CFA268A8-ABF2-2241-8D20-ADABF787D7DB}"/>
                  </a:ext>
                </a:extLst>
              </p:cNvPr>
              <p:cNvCxnSpPr>
                <a:cxnSpLocks/>
                <a:stCxn id="622" idx="0"/>
              </p:cNvCxnSpPr>
              <p:nvPr/>
            </p:nvCxnSpPr>
            <p:spPr>
              <a:xfrm flipH="1" flipV="1">
                <a:off x="8591314" y="5631767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4" name="Straight Connector 593">
                <a:extLst>
                  <a:ext uri="{FF2B5EF4-FFF2-40B4-BE49-F238E27FC236}">
                    <a16:creationId xmlns:a16="http://schemas.microsoft.com/office/drawing/2014/main" id="{059F888C-411C-1440-A32A-CADF8C516051}"/>
                  </a:ext>
                </a:extLst>
              </p:cNvPr>
              <p:cNvCxnSpPr>
                <a:cxnSpLocks/>
                <a:stCxn id="641" idx="9"/>
              </p:cNvCxnSpPr>
              <p:nvPr/>
            </p:nvCxnSpPr>
            <p:spPr>
              <a:xfrm>
                <a:off x="8270073" y="5586838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5" name="Straight Connector 594">
                <a:extLst>
                  <a:ext uri="{FF2B5EF4-FFF2-40B4-BE49-F238E27FC236}">
                    <a16:creationId xmlns:a16="http://schemas.microsoft.com/office/drawing/2014/main" id="{DA040B7D-AE14-8149-A8F2-AD2B46A60BA7}"/>
                  </a:ext>
                </a:extLst>
              </p:cNvPr>
              <p:cNvCxnSpPr>
                <a:cxnSpLocks/>
                <a:stCxn id="641" idx="2"/>
              </p:cNvCxnSpPr>
              <p:nvPr/>
            </p:nvCxnSpPr>
            <p:spPr>
              <a:xfrm>
                <a:off x="8269779" y="5582623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DA3FBF40-1787-5F4F-95BD-1262A4703D41}"/>
                  </a:ext>
                </a:extLst>
              </p:cNvPr>
              <p:cNvCxnSpPr>
                <a:cxnSpLocks/>
                <a:endCxn id="627" idx="2"/>
              </p:cNvCxnSpPr>
              <p:nvPr/>
            </p:nvCxnSpPr>
            <p:spPr>
              <a:xfrm>
                <a:off x="8289329" y="5888859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46322858-FB0E-9141-B7EB-244A61CE0CB9}"/>
                  </a:ext>
                </a:extLst>
              </p:cNvPr>
              <p:cNvCxnSpPr>
                <a:cxnSpLocks/>
                <a:stCxn id="636" idx="4"/>
                <a:endCxn id="648" idx="2"/>
              </p:cNvCxnSpPr>
              <p:nvPr/>
            </p:nvCxnSpPr>
            <p:spPr>
              <a:xfrm flipH="1">
                <a:off x="8269832" y="5614796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A7D8A2AA-1273-864F-A874-B501544A1914}"/>
                  </a:ext>
                </a:extLst>
              </p:cNvPr>
              <p:cNvCxnSpPr/>
              <p:nvPr/>
            </p:nvCxnSpPr>
            <p:spPr>
              <a:xfrm flipV="1">
                <a:off x="8289330" y="5631766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1" name="Group 600">
                <a:extLst>
                  <a:ext uri="{FF2B5EF4-FFF2-40B4-BE49-F238E27FC236}">
                    <a16:creationId xmlns:a16="http://schemas.microsoft.com/office/drawing/2014/main" id="{894B2426-E845-6840-B607-5B8219E84FE1}"/>
                  </a:ext>
                </a:extLst>
              </p:cNvPr>
              <p:cNvGrpSpPr/>
              <p:nvPr/>
            </p:nvGrpSpPr>
            <p:grpSpPr>
              <a:xfrm>
                <a:off x="8178961" y="5824636"/>
                <a:ext cx="182938" cy="111323"/>
                <a:chOff x="7493876" y="2774731"/>
                <a:chExt cx="1481958" cy="894622"/>
              </a:xfrm>
            </p:grpSpPr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BFD2963A-59B5-BF4A-A6E1-FDDD2916B990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3" name="Oval 642">
                  <a:extLst>
                    <a:ext uri="{FF2B5EF4-FFF2-40B4-BE49-F238E27FC236}">
                      <a16:creationId xmlns:a16="http://schemas.microsoft.com/office/drawing/2014/main" id="{87E899D9-74CF-C140-B797-B3971E5E0A2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44" name="Group 643">
                  <a:extLst>
                    <a:ext uri="{FF2B5EF4-FFF2-40B4-BE49-F238E27FC236}">
                      <a16:creationId xmlns:a16="http://schemas.microsoft.com/office/drawing/2014/main" id="{73C2874F-B969-DF46-8C72-687D62D7A5B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45" name="Freeform 644">
                    <a:extLst>
                      <a:ext uri="{FF2B5EF4-FFF2-40B4-BE49-F238E27FC236}">
                        <a16:creationId xmlns:a16="http://schemas.microsoft.com/office/drawing/2014/main" id="{E1BE4264-17D6-994E-81E1-D96DD6F975C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" name="Freeform 645">
                    <a:extLst>
                      <a:ext uri="{FF2B5EF4-FFF2-40B4-BE49-F238E27FC236}">
                        <a16:creationId xmlns:a16="http://schemas.microsoft.com/office/drawing/2014/main" id="{E5B4E29F-735E-F047-B24C-5E015F891699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" name="Freeform 646">
                    <a:extLst>
                      <a:ext uri="{FF2B5EF4-FFF2-40B4-BE49-F238E27FC236}">
                        <a16:creationId xmlns:a16="http://schemas.microsoft.com/office/drawing/2014/main" id="{208BB4B0-A69D-5941-BF89-9D224CC7FBF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" name="Freeform 647">
                    <a:extLst>
                      <a:ext uri="{FF2B5EF4-FFF2-40B4-BE49-F238E27FC236}">
                        <a16:creationId xmlns:a16="http://schemas.microsoft.com/office/drawing/2014/main" id="{67C1AC62-BB60-0144-84C1-9F9A772EEED7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2" name="Group 601">
                <a:extLst>
                  <a:ext uri="{FF2B5EF4-FFF2-40B4-BE49-F238E27FC236}">
                    <a16:creationId xmlns:a16="http://schemas.microsoft.com/office/drawing/2014/main" id="{EACCCDD1-F72D-914C-B61D-31A25871AAFF}"/>
                  </a:ext>
                </a:extLst>
              </p:cNvPr>
              <p:cNvGrpSpPr/>
              <p:nvPr/>
            </p:nvGrpSpPr>
            <p:grpSpPr>
              <a:xfrm>
                <a:off x="8182762" y="5545189"/>
                <a:ext cx="175179" cy="107525"/>
                <a:chOff x="7493876" y="2774731"/>
                <a:chExt cx="1481958" cy="894622"/>
              </a:xfrm>
            </p:grpSpPr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C6B0F009-E9EB-C548-AA74-A726F28C570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36" name="Oval 635">
                  <a:extLst>
                    <a:ext uri="{FF2B5EF4-FFF2-40B4-BE49-F238E27FC236}">
                      <a16:creationId xmlns:a16="http://schemas.microsoft.com/office/drawing/2014/main" id="{CD8F146A-64AA-D54D-B82F-4529F086BCB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7" name="Group 636">
                  <a:extLst>
                    <a:ext uri="{FF2B5EF4-FFF2-40B4-BE49-F238E27FC236}">
                      <a16:creationId xmlns:a16="http://schemas.microsoft.com/office/drawing/2014/main" id="{E0C6945D-6F85-0B43-B06E-C6DF075860B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8" name="Freeform 637">
                    <a:extLst>
                      <a:ext uri="{FF2B5EF4-FFF2-40B4-BE49-F238E27FC236}">
                        <a16:creationId xmlns:a16="http://schemas.microsoft.com/office/drawing/2014/main" id="{90D84452-F0A2-6F49-9FB7-C63D0934669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" name="Freeform 638">
                    <a:extLst>
                      <a:ext uri="{FF2B5EF4-FFF2-40B4-BE49-F238E27FC236}">
                        <a16:creationId xmlns:a16="http://schemas.microsoft.com/office/drawing/2014/main" id="{0F230E87-7389-4D47-951B-3AADDC18042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0" name="Freeform 639">
                    <a:extLst>
                      <a:ext uri="{FF2B5EF4-FFF2-40B4-BE49-F238E27FC236}">
                        <a16:creationId xmlns:a16="http://schemas.microsoft.com/office/drawing/2014/main" id="{C5593166-104F-0142-B5ED-C681EE24000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1" name="Freeform 640">
                    <a:extLst>
                      <a:ext uri="{FF2B5EF4-FFF2-40B4-BE49-F238E27FC236}">
                        <a16:creationId xmlns:a16="http://schemas.microsoft.com/office/drawing/2014/main" id="{9AA00B36-A763-884D-88DA-C7922A01CC2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3" name="Group 602">
                <a:extLst>
                  <a:ext uri="{FF2B5EF4-FFF2-40B4-BE49-F238E27FC236}">
                    <a16:creationId xmlns:a16="http://schemas.microsoft.com/office/drawing/2014/main" id="{E681FD39-8832-D545-BE3E-640BBA141552}"/>
                  </a:ext>
                </a:extLst>
              </p:cNvPr>
              <p:cNvGrpSpPr/>
              <p:nvPr/>
            </p:nvGrpSpPr>
            <p:grpSpPr>
              <a:xfrm>
                <a:off x="8515547" y="5580583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C1330810-F34C-324A-84F3-B39D20384C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9" name="Oval 628">
                  <a:extLst>
                    <a:ext uri="{FF2B5EF4-FFF2-40B4-BE49-F238E27FC236}">
                      <a16:creationId xmlns:a16="http://schemas.microsoft.com/office/drawing/2014/main" id="{A3249ED8-C024-3A4A-9CCB-AA25B076F3A4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30" name="Group 629">
                  <a:extLst>
                    <a:ext uri="{FF2B5EF4-FFF2-40B4-BE49-F238E27FC236}">
                      <a16:creationId xmlns:a16="http://schemas.microsoft.com/office/drawing/2014/main" id="{B01CDC5F-DA3A-E74E-AF65-7E3256F046F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31" name="Freeform 630">
                    <a:extLst>
                      <a:ext uri="{FF2B5EF4-FFF2-40B4-BE49-F238E27FC236}">
                        <a16:creationId xmlns:a16="http://schemas.microsoft.com/office/drawing/2014/main" id="{301EE12F-0F7F-994F-8AA2-5819EAB9496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2" name="Freeform 631">
                    <a:extLst>
                      <a:ext uri="{FF2B5EF4-FFF2-40B4-BE49-F238E27FC236}">
                        <a16:creationId xmlns:a16="http://schemas.microsoft.com/office/drawing/2014/main" id="{9E4C604A-82B1-E340-B4F3-42AC61E0686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3" name="Freeform 632">
                    <a:extLst>
                      <a:ext uri="{FF2B5EF4-FFF2-40B4-BE49-F238E27FC236}">
                        <a16:creationId xmlns:a16="http://schemas.microsoft.com/office/drawing/2014/main" id="{8AB91445-B40A-394E-B296-8024B424EFE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Freeform 633">
                    <a:extLst>
                      <a:ext uri="{FF2B5EF4-FFF2-40B4-BE49-F238E27FC236}">
                        <a16:creationId xmlns:a16="http://schemas.microsoft.com/office/drawing/2014/main" id="{82EA1CC9-EC88-344F-9F86-8435310D5FE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F0C1C8FB-0408-714E-A1DD-78F85B60437B}"/>
                  </a:ext>
                </a:extLst>
              </p:cNvPr>
              <p:cNvGrpSpPr/>
              <p:nvPr/>
            </p:nvGrpSpPr>
            <p:grpSpPr>
              <a:xfrm>
                <a:off x="8570325" y="5882671"/>
                <a:ext cx="175179" cy="107525"/>
                <a:chOff x="7493876" y="2774731"/>
                <a:chExt cx="1481958" cy="894622"/>
              </a:xfrm>
            </p:grpSpPr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9B4D64EF-FFF5-9446-B44D-24388D84572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22" name="Oval 621">
                  <a:extLst>
                    <a:ext uri="{FF2B5EF4-FFF2-40B4-BE49-F238E27FC236}">
                      <a16:creationId xmlns:a16="http://schemas.microsoft.com/office/drawing/2014/main" id="{457542F7-4030-C840-A950-8AB02A1839A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623" name="Group 622">
                  <a:extLst>
                    <a:ext uri="{FF2B5EF4-FFF2-40B4-BE49-F238E27FC236}">
                      <a16:creationId xmlns:a16="http://schemas.microsoft.com/office/drawing/2014/main" id="{D9C210E7-B327-514B-A0C7-94FDD9A9BD9F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624" name="Freeform 623">
                    <a:extLst>
                      <a:ext uri="{FF2B5EF4-FFF2-40B4-BE49-F238E27FC236}">
                        <a16:creationId xmlns:a16="http://schemas.microsoft.com/office/drawing/2014/main" id="{C13FE213-9244-E845-A3F1-B52267AF78F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5" name="Freeform 624">
                    <a:extLst>
                      <a:ext uri="{FF2B5EF4-FFF2-40B4-BE49-F238E27FC236}">
                        <a16:creationId xmlns:a16="http://schemas.microsoft.com/office/drawing/2014/main" id="{4A014DC0-CDBF-6344-A08C-8B7DC7401C2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6" name="Freeform 625">
                    <a:extLst>
                      <a:ext uri="{FF2B5EF4-FFF2-40B4-BE49-F238E27FC236}">
                        <a16:creationId xmlns:a16="http://schemas.microsoft.com/office/drawing/2014/main" id="{79781B3B-658A-AE4C-BE7D-F77DFBB2CEBA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" name="Freeform 626">
                    <a:extLst>
                      <a:ext uri="{FF2B5EF4-FFF2-40B4-BE49-F238E27FC236}">
                        <a16:creationId xmlns:a16="http://schemas.microsoft.com/office/drawing/2014/main" id="{95A1B600-62A0-8147-9FD0-6D74D0E7EE1A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86E19177-E8A3-F849-934B-777240075DE8}"/>
                </a:ext>
              </a:extLst>
            </p:cNvPr>
            <p:cNvGrpSpPr/>
            <p:nvPr/>
          </p:nvGrpSpPr>
          <p:grpSpPr>
            <a:xfrm>
              <a:off x="3096215" y="4614313"/>
              <a:ext cx="998795" cy="445007"/>
              <a:chOff x="4332883" y="5571655"/>
              <a:chExt cx="998795" cy="445007"/>
            </a:xfrm>
          </p:grpSpPr>
          <p:cxnSp>
            <p:nvCxnSpPr>
              <p:cNvPr id="483" name="Straight Connector 482">
                <a:extLst>
                  <a:ext uri="{FF2B5EF4-FFF2-40B4-BE49-F238E27FC236}">
                    <a16:creationId xmlns:a16="http://schemas.microsoft.com/office/drawing/2014/main" id="{E9158F9B-A053-7F4F-A963-6076D1544DD1}"/>
                  </a:ext>
                </a:extLst>
              </p:cNvPr>
              <p:cNvCxnSpPr>
                <a:cxnSpLocks/>
                <a:stCxn id="559" idx="0"/>
              </p:cNvCxnSpPr>
              <p:nvPr/>
            </p:nvCxnSpPr>
            <p:spPr>
              <a:xfrm flipH="1" flipV="1">
                <a:off x="4745236" y="5658233"/>
                <a:ext cx="66596" cy="25090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FFA0D485-A268-E243-A345-92CE10746EED}"/>
                  </a:ext>
                </a:extLst>
              </p:cNvPr>
              <p:cNvCxnSpPr/>
              <p:nvPr/>
            </p:nvCxnSpPr>
            <p:spPr>
              <a:xfrm>
                <a:off x="4753706" y="5653287"/>
                <a:ext cx="299692" cy="14237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5AFFB4E9-9B13-604F-841E-E26BADF492D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053398" y="5718444"/>
                <a:ext cx="231278" cy="7721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06DE0271-6C20-FF41-B721-FE4E3D131FAF}"/>
                  </a:ext>
                </a:extLst>
              </p:cNvPr>
              <p:cNvCxnSpPr>
                <a:cxnSpLocks/>
                <a:stCxn id="548" idx="9"/>
              </p:cNvCxnSpPr>
              <p:nvPr/>
            </p:nvCxnSpPr>
            <p:spPr>
              <a:xfrm>
                <a:off x="4423995" y="5613304"/>
                <a:ext cx="387156" cy="322925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5F004055-EC3D-1B42-97B1-C282A5024254}"/>
                  </a:ext>
                </a:extLst>
              </p:cNvPr>
              <p:cNvCxnSpPr>
                <a:cxnSpLocks/>
                <a:stCxn id="548" idx="2"/>
              </p:cNvCxnSpPr>
              <p:nvPr/>
            </p:nvCxnSpPr>
            <p:spPr>
              <a:xfrm>
                <a:off x="4423701" y="5609089"/>
                <a:ext cx="334505" cy="4198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34897F6D-18B9-8F40-9AAD-AF6159BA89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53706" y="5658231"/>
                <a:ext cx="530161" cy="4377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60856A78-B3E6-0C4C-814A-D4D34722EF86}"/>
                  </a:ext>
                </a:extLst>
              </p:cNvPr>
              <p:cNvCxnSpPr>
                <a:cxnSpLocks/>
                <a:stCxn id="564" idx="2"/>
              </p:cNvCxnSpPr>
              <p:nvPr/>
            </p:nvCxnSpPr>
            <p:spPr>
              <a:xfrm flipV="1">
                <a:off x="4811264" y="5795661"/>
                <a:ext cx="242134" cy="15091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67D63552-DE21-BB46-9348-5AED016AEBC3}"/>
                  </a:ext>
                </a:extLst>
              </p:cNvPr>
              <p:cNvCxnSpPr>
                <a:cxnSpLocks/>
                <a:endCxn id="564" idx="2"/>
              </p:cNvCxnSpPr>
              <p:nvPr/>
            </p:nvCxnSpPr>
            <p:spPr>
              <a:xfrm>
                <a:off x="4443251" y="5915325"/>
                <a:ext cx="368013" cy="3124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6C0F36F0-761E-3E4F-A9B7-3E6439ACA3D7}"/>
                  </a:ext>
                </a:extLst>
              </p:cNvPr>
              <p:cNvCxnSpPr>
                <a:cxnSpLocks/>
                <a:stCxn id="543" idx="4"/>
                <a:endCxn id="505" idx="2"/>
              </p:cNvCxnSpPr>
              <p:nvPr/>
            </p:nvCxnSpPr>
            <p:spPr>
              <a:xfrm flipH="1">
                <a:off x="4423754" y="5641262"/>
                <a:ext cx="515" cy="24859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2" name="Straight Connector 491">
                <a:extLst>
                  <a:ext uri="{FF2B5EF4-FFF2-40B4-BE49-F238E27FC236}">
                    <a16:creationId xmlns:a16="http://schemas.microsoft.com/office/drawing/2014/main" id="{00361C4E-1489-5B4B-B67F-292CF75EB3D9}"/>
                  </a:ext>
                </a:extLst>
              </p:cNvPr>
              <p:cNvCxnSpPr/>
              <p:nvPr/>
            </p:nvCxnSpPr>
            <p:spPr>
              <a:xfrm flipV="1">
                <a:off x="4443252" y="5658232"/>
                <a:ext cx="317903" cy="257091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8" name="Group 497">
                <a:extLst>
                  <a:ext uri="{FF2B5EF4-FFF2-40B4-BE49-F238E27FC236}">
                    <a16:creationId xmlns:a16="http://schemas.microsoft.com/office/drawing/2014/main" id="{AE784CF8-EEC2-5D49-AC2E-F0B8DB507ED3}"/>
                  </a:ext>
                </a:extLst>
              </p:cNvPr>
              <p:cNvGrpSpPr/>
              <p:nvPr/>
            </p:nvGrpSpPr>
            <p:grpSpPr>
              <a:xfrm>
                <a:off x="4332883" y="5851102"/>
                <a:ext cx="182938" cy="111323"/>
                <a:chOff x="7493876" y="2774731"/>
                <a:chExt cx="1481958" cy="894622"/>
              </a:xfrm>
            </p:grpSpPr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D4D358C0-F298-9E48-AB78-6A89574E287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00" name="Oval 499">
                  <a:extLst>
                    <a:ext uri="{FF2B5EF4-FFF2-40B4-BE49-F238E27FC236}">
                      <a16:creationId xmlns:a16="http://schemas.microsoft.com/office/drawing/2014/main" id="{A8B87FB9-4CC0-9E4F-A91A-6AD87CFE2D0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01" name="Group 500">
                  <a:extLst>
                    <a:ext uri="{FF2B5EF4-FFF2-40B4-BE49-F238E27FC236}">
                      <a16:creationId xmlns:a16="http://schemas.microsoft.com/office/drawing/2014/main" id="{75306399-756C-B94A-90F5-3161D2D408D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02" name="Freeform 501">
                    <a:extLst>
                      <a:ext uri="{FF2B5EF4-FFF2-40B4-BE49-F238E27FC236}">
                        <a16:creationId xmlns:a16="http://schemas.microsoft.com/office/drawing/2014/main" id="{B5866553-FD4E-A249-9E40-7BE2F8077F2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502">
                    <a:extLst>
                      <a:ext uri="{FF2B5EF4-FFF2-40B4-BE49-F238E27FC236}">
                        <a16:creationId xmlns:a16="http://schemas.microsoft.com/office/drawing/2014/main" id="{141F2AB3-3145-604D-970F-2C7C1ECD073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503">
                    <a:extLst>
                      <a:ext uri="{FF2B5EF4-FFF2-40B4-BE49-F238E27FC236}">
                        <a16:creationId xmlns:a16="http://schemas.microsoft.com/office/drawing/2014/main" id="{F13F30A8-4E10-2047-AAEA-E45AD806B86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504">
                    <a:extLst>
                      <a:ext uri="{FF2B5EF4-FFF2-40B4-BE49-F238E27FC236}">
                        <a16:creationId xmlns:a16="http://schemas.microsoft.com/office/drawing/2014/main" id="{FBDC2FD1-F7ED-BF46-A3DA-257B3F5E183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4A4136C2-59E3-B44B-9E36-DDF23F13B499}"/>
                  </a:ext>
                </a:extLst>
              </p:cNvPr>
              <p:cNvGrpSpPr/>
              <p:nvPr/>
            </p:nvGrpSpPr>
            <p:grpSpPr>
              <a:xfrm>
                <a:off x="4336684" y="557165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04C6A086-7921-C54B-9127-86240FFF346D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43" name="Oval 542">
                  <a:extLst>
                    <a:ext uri="{FF2B5EF4-FFF2-40B4-BE49-F238E27FC236}">
                      <a16:creationId xmlns:a16="http://schemas.microsoft.com/office/drawing/2014/main" id="{B2CB2CFE-B622-E948-B839-259B2FEACED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44" name="Group 543">
                  <a:extLst>
                    <a:ext uri="{FF2B5EF4-FFF2-40B4-BE49-F238E27FC236}">
                      <a16:creationId xmlns:a16="http://schemas.microsoft.com/office/drawing/2014/main" id="{14AA22F2-E2D7-9D4A-B053-EBEAB2C705A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43534151-36C4-FA43-A8E0-25928BA9AC2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 545">
                    <a:extLst>
                      <a:ext uri="{FF2B5EF4-FFF2-40B4-BE49-F238E27FC236}">
                        <a16:creationId xmlns:a16="http://schemas.microsoft.com/office/drawing/2014/main" id="{30157A6F-5368-9543-956B-90F5C13E82E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 546">
                    <a:extLst>
                      <a:ext uri="{FF2B5EF4-FFF2-40B4-BE49-F238E27FC236}">
                        <a16:creationId xmlns:a16="http://schemas.microsoft.com/office/drawing/2014/main" id="{4BE5492B-C4F6-BB45-AF98-856738F76DF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 547">
                    <a:extLst>
                      <a:ext uri="{FF2B5EF4-FFF2-40B4-BE49-F238E27FC236}">
                        <a16:creationId xmlns:a16="http://schemas.microsoft.com/office/drawing/2014/main" id="{FFC8FA43-21C5-AA47-9828-B73BF4DBAD3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3CF6BA55-C4F1-524A-B0EA-FB928B3AA689}"/>
                  </a:ext>
                </a:extLst>
              </p:cNvPr>
              <p:cNvGrpSpPr/>
              <p:nvPr/>
            </p:nvGrpSpPr>
            <p:grpSpPr>
              <a:xfrm>
                <a:off x="4669469" y="5607049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9B24FC3D-B0DC-FD4B-B950-93F603FB6A5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1" name="Oval 550">
                  <a:extLst>
                    <a:ext uri="{FF2B5EF4-FFF2-40B4-BE49-F238E27FC236}">
                      <a16:creationId xmlns:a16="http://schemas.microsoft.com/office/drawing/2014/main" id="{8712B978-C080-294F-B88C-F3C41703C9F0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52" name="Group 551">
                  <a:extLst>
                    <a:ext uri="{FF2B5EF4-FFF2-40B4-BE49-F238E27FC236}">
                      <a16:creationId xmlns:a16="http://schemas.microsoft.com/office/drawing/2014/main" id="{4D8BD272-A253-924A-9B6B-6BC045FC9D1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53" name="Freeform 552">
                    <a:extLst>
                      <a:ext uri="{FF2B5EF4-FFF2-40B4-BE49-F238E27FC236}">
                        <a16:creationId xmlns:a16="http://schemas.microsoft.com/office/drawing/2014/main" id="{41105105-3D0C-C84A-A779-3D167AD54F6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 553">
                    <a:extLst>
                      <a:ext uri="{FF2B5EF4-FFF2-40B4-BE49-F238E27FC236}">
                        <a16:creationId xmlns:a16="http://schemas.microsoft.com/office/drawing/2014/main" id="{5089D57D-03B9-A04F-8A0E-E25C6B38317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 554">
                    <a:extLst>
                      <a:ext uri="{FF2B5EF4-FFF2-40B4-BE49-F238E27FC236}">
                        <a16:creationId xmlns:a16="http://schemas.microsoft.com/office/drawing/2014/main" id="{C4FD0094-87A7-D541-93A9-C47067FD3E6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 555">
                    <a:extLst>
                      <a:ext uri="{FF2B5EF4-FFF2-40B4-BE49-F238E27FC236}">
                        <a16:creationId xmlns:a16="http://schemas.microsoft.com/office/drawing/2014/main" id="{F7C6E3EF-CB9D-C749-BACB-FBBA1392CAB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06E77306-98F1-314C-851C-FBAE52F0CD50}"/>
                  </a:ext>
                </a:extLst>
              </p:cNvPr>
              <p:cNvGrpSpPr/>
              <p:nvPr/>
            </p:nvGrpSpPr>
            <p:grpSpPr>
              <a:xfrm>
                <a:off x="4724247" y="590913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12094407-C292-FC4B-95BC-5AE20CF7A1C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59" name="Oval 558">
                  <a:extLst>
                    <a:ext uri="{FF2B5EF4-FFF2-40B4-BE49-F238E27FC236}">
                      <a16:creationId xmlns:a16="http://schemas.microsoft.com/office/drawing/2014/main" id="{11A75301-F4F3-8F49-9326-9E1AAA4256D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0" name="Group 559">
                  <a:extLst>
                    <a:ext uri="{FF2B5EF4-FFF2-40B4-BE49-F238E27FC236}">
                      <a16:creationId xmlns:a16="http://schemas.microsoft.com/office/drawing/2014/main" id="{A55A5FF5-44E4-9646-A205-A1B3A230421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1" name="Freeform 560">
                    <a:extLst>
                      <a:ext uri="{FF2B5EF4-FFF2-40B4-BE49-F238E27FC236}">
                        <a16:creationId xmlns:a16="http://schemas.microsoft.com/office/drawing/2014/main" id="{7187927B-5DCA-7A45-A503-6E519D91F3EC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88C94953-9383-3C42-B307-1CAC72BA395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EB3D48B8-422C-F94B-A98E-7E95242C4AD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1C10B400-CBBD-6547-8195-536C6358B22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65" name="Group 564">
                <a:extLst>
                  <a:ext uri="{FF2B5EF4-FFF2-40B4-BE49-F238E27FC236}">
                    <a16:creationId xmlns:a16="http://schemas.microsoft.com/office/drawing/2014/main" id="{6443F69C-C622-F145-B0EA-BAC747EE936A}"/>
                  </a:ext>
                </a:extLst>
              </p:cNvPr>
              <p:cNvGrpSpPr/>
              <p:nvPr/>
            </p:nvGrpSpPr>
            <p:grpSpPr>
              <a:xfrm>
                <a:off x="5156499" y="5631997"/>
                <a:ext cx="175179" cy="107525"/>
                <a:chOff x="7493876" y="2774731"/>
                <a:chExt cx="1481958" cy="894622"/>
              </a:xfrm>
            </p:grpSpPr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AE519E64-ACE5-A549-BED9-A11B60E6761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67" name="Oval 566">
                  <a:extLst>
                    <a:ext uri="{FF2B5EF4-FFF2-40B4-BE49-F238E27FC236}">
                      <a16:creationId xmlns:a16="http://schemas.microsoft.com/office/drawing/2014/main" id="{965AF4A1-4C6C-EE45-B207-589D5B7737E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68" name="Group 567">
                  <a:extLst>
                    <a:ext uri="{FF2B5EF4-FFF2-40B4-BE49-F238E27FC236}">
                      <a16:creationId xmlns:a16="http://schemas.microsoft.com/office/drawing/2014/main" id="{22A0607B-F5A9-244D-BCB4-88FE319C804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69" name="Freeform 568">
                    <a:extLst>
                      <a:ext uri="{FF2B5EF4-FFF2-40B4-BE49-F238E27FC236}">
                        <a16:creationId xmlns:a16="http://schemas.microsoft.com/office/drawing/2014/main" id="{E8E85403-E70A-CF4C-AED8-06423287363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Freeform 569">
                    <a:extLst>
                      <a:ext uri="{FF2B5EF4-FFF2-40B4-BE49-F238E27FC236}">
                        <a16:creationId xmlns:a16="http://schemas.microsoft.com/office/drawing/2014/main" id="{32B150BF-F62A-2144-9BEB-4F6CD9109DB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1" name="Freeform 570">
                    <a:extLst>
                      <a:ext uri="{FF2B5EF4-FFF2-40B4-BE49-F238E27FC236}">
                        <a16:creationId xmlns:a16="http://schemas.microsoft.com/office/drawing/2014/main" id="{1889C2DD-68D6-6A42-9293-5811FE4FE081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2" name="Freeform 571">
                    <a:extLst>
                      <a:ext uri="{FF2B5EF4-FFF2-40B4-BE49-F238E27FC236}">
                        <a16:creationId xmlns:a16="http://schemas.microsoft.com/office/drawing/2014/main" id="{07DAA029-A6D3-2941-A534-BCE94B29785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73" name="Group 572">
                <a:extLst>
                  <a:ext uri="{FF2B5EF4-FFF2-40B4-BE49-F238E27FC236}">
                    <a16:creationId xmlns:a16="http://schemas.microsoft.com/office/drawing/2014/main" id="{7750E12E-F90E-B547-AD69-C3B3AC8B5D91}"/>
                  </a:ext>
                </a:extLst>
              </p:cNvPr>
              <p:cNvGrpSpPr/>
              <p:nvPr/>
            </p:nvGrpSpPr>
            <p:grpSpPr>
              <a:xfrm>
                <a:off x="4944983" y="5749145"/>
                <a:ext cx="175179" cy="107525"/>
                <a:chOff x="7493876" y="2774731"/>
                <a:chExt cx="1481958" cy="894622"/>
              </a:xfrm>
            </p:grpSpPr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0CA654E3-63ED-A640-BA8F-C5C67160838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575" name="Oval 574">
                  <a:extLst>
                    <a:ext uri="{FF2B5EF4-FFF2-40B4-BE49-F238E27FC236}">
                      <a16:creationId xmlns:a16="http://schemas.microsoft.com/office/drawing/2014/main" id="{7AB97283-90D7-924A-9B0D-CD8D4A431E2E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576" name="Group 575">
                  <a:extLst>
                    <a:ext uri="{FF2B5EF4-FFF2-40B4-BE49-F238E27FC236}">
                      <a16:creationId xmlns:a16="http://schemas.microsoft.com/office/drawing/2014/main" id="{78427D24-68B7-0A43-95BF-D71D34FC509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577" name="Freeform 576">
                    <a:extLst>
                      <a:ext uri="{FF2B5EF4-FFF2-40B4-BE49-F238E27FC236}">
                        <a16:creationId xmlns:a16="http://schemas.microsoft.com/office/drawing/2014/main" id="{89D50158-0E5C-A54D-8952-E8B50152680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8" name="Freeform 577">
                    <a:extLst>
                      <a:ext uri="{FF2B5EF4-FFF2-40B4-BE49-F238E27FC236}">
                        <a16:creationId xmlns:a16="http://schemas.microsoft.com/office/drawing/2014/main" id="{ACCDDAE7-57F3-FE41-9376-A4A42B63CE8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9" name="Freeform 578">
                    <a:extLst>
                      <a:ext uri="{FF2B5EF4-FFF2-40B4-BE49-F238E27FC236}">
                        <a16:creationId xmlns:a16="http://schemas.microsoft.com/office/drawing/2014/main" id="{A3D566E9-6B68-164C-94C9-BAE70CA335D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Freeform 579">
                    <a:extLst>
                      <a:ext uri="{FF2B5EF4-FFF2-40B4-BE49-F238E27FC236}">
                        <a16:creationId xmlns:a16="http://schemas.microsoft.com/office/drawing/2014/main" id="{2C90D9F1-CB92-4D42-9643-6FB82E85DE9D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D9D6E6C8-84CD-CB4A-84F1-067117845CF7}"/>
                </a:ext>
              </a:extLst>
            </p:cNvPr>
            <p:cNvGrpSpPr/>
            <p:nvPr/>
          </p:nvGrpSpPr>
          <p:grpSpPr>
            <a:xfrm>
              <a:off x="914169" y="3784413"/>
              <a:ext cx="6320401" cy="1580150"/>
              <a:chOff x="2495834" y="3549633"/>
              <a:chExt cx="6320401" cy="1580150"/>
            </a:xfrm>
          </p:grpSpPr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FCD09193-6AE8-9045-9CDC-6EFB0AA50425}"/>
                  </a:ext>
                </a:extLst>
              </p:cNvPr>
              <p:cNvGrpSpPr/>
              <p:nvPr/>
            </p:nvGrpSpPr>
            <p:grpSpPr>
              <a:xfrm>
                <a:off x="2495834" y="3549633"/>
                <a:ext cx="6206323" cy="1243997"/>
                <a:chOff x="2495834" y="3537276"/>
                <a:chExt cx="6206323" cy="1243997"/>
              </a:xfrm>
            </p:grpSpPr>
            <p:grpSp>
              <p:nvGrpSpPr>
                <p:cNvPr id="237" name="Group 652">
                  <a:extLst>
                    <a:ext uri="{FF2B5EF4-FFF2-40B4-BE49-F238E27FC236}">
                      <a16:creationId xmlns:a16="http://schemas.microsoft.com/office/drawing/2014/main" id="{B7A574D4-B4C4-F24D-A52D-60F53A34CE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95834" y="4101197"/>
                  <a:ext cx="733407" cy="660273"/>
                  <a:chOff x="2751" y="1851"/>
                  <a:chExt cx="462" cy="478"/>
                </a:xfrm>
              </p:grpSpPr>
              <p:pic>
                <p:nvPicPr>
                  <p:cNvPr id="238" name="Picture 653" descr="iphone_stylized_small">
                    <a:extLst>
                      <a:ext uri="{FF2B5EF4-FFF2-40B4-BE49-F238E27FC236}">
                        <a16:creationId xmlns:a16="http://schemas.microsoft.com/office/drawing/2014/main" id="{E40B5A73-5458-324C-9C33-8F55121BEDA4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928" y="1922"/>
                    <a:ext cx="152" cy="4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239" name="Picture 654" descr="antenna_radiation_stylized">
                    <a:extLst>
                      <a:ext uri="{FF2B5EF4-FFF2-40B4-BE49-F238E27FC236}">
                        <a16:creationId xmlns:a16="http://schemas.microsoft.com/office/drawing/2014/main" id="{60774E42-B6D2-6342-AEC6-08E82A54789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751" y="1851"/>
                    <a:ext cx="462" cy="1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290" name="Group 289">
                  <a:extLst>
                    <a:ext uri="{FF2B5EF4-FFF2-40B4-BE49-F238E27FC236}">
                      <a16:creationId xmlns:a16="http://schemas.microsoft.com/office/drawing/2014/main" id="{C9C48704-237C-E042-A607-8A9FFF15112D}"/>
                    </a:ext>
                  </a:extLst>
                </p:cNvPr>
                <p:cNvGrpSpPr/>
                <p:nvPr/>
              </p:nvGrpSpPr>
              <p:grpSpPr>
                <a:xfrm>
                  <a:off x="3472122" y="3537276"/>
                  <a:ext cx="790834" cy="1208131"/>
                  <a:chOff x="5970432" y="1600694"/>
                  <a:chExt cx="888604" cy="1226172"/>
                </a:xfrm>
              </p:grpSpPr>
              <p:grpSp>
                <p:nvGrpSpPr>
                  <p:cNvPr id="291" name="Group 290">
                    <a:extLst>
                      <a:ext uri="{FF2B5EF4-FFF2-40B4-BE49-F238E27FC236}">
                        <a16:creationId xmlns:a16="http://schemas.microsoft.com/office/drawing/2014/main" id="{EC48FFA5-0B8D-8940-9578-5CAAB8B434CA}"/>
                      </a:ext>
                    </a:extLst>
                  </p:cNvPr>
                  <p:cNvGrpSpPr/>
                  <p:nvPr/>
                </p:nvGrpSpPr>
                <p:grpSpPr>
                  <a:xfrm>
                    <a:off x="5970432" y="1600694"/>
                    <a:ext cx="466245" cy="953439"/>
                    <a:chOff x="6476205" y="1279015"/>
                    <a:chExt cx="466245" cy="953439"/>
                  </a:xfrm>
                </p:grpSpPr>
                <p:grpSp>
                  <p:nvGrpSpPr>
                    <p:cNvPr id="316" name="Group 817">
                      <a:extLst>
                        <a:ext uri="{FF2B5EF4-FFF2-40B4-BE49-F238E27FC236}">
                          <a16:creationId xmlns:a16="http://schemas.microsoft.com/office/drawing/2014/main" id="{C2EF0451-0CA1-724A-BA7D-FA7A8388A47D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476205" y="1279015"/>
                      <a:ext cx="466245" cy="420795"/>
                      <a:chOff x="2920" y="1424"/>
                      <a:chExt cx="326" cy="310"/>
                    </a:xfrm>
                  </p:grpSpPr>
                  <p:sp>
                    <p:nvSpPr>
                      <p:cNvPr id="333" name="Oval 818">
                        <a:extLst>
                          <a:ext uri="{FF2B5EF4-FFF2-40B4-BE49-F238E27FC236}">
                            <a16:creationId xmlns:a16="http://schemas.microsoft.com/office/drawing/2014/main" id="{A613AA86-1E03-5344-825E-696D7901DD77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920" y="1445"/>
                        <a:ext cx="326" cy="289"/>
                      </a:xfrm>
                      <a:prstGeom prst="ellipse">
                        <a:avLst/>
                      </a:prstGeom>
                      <a:noFill/>
                      <a:ln w="12700">
                        <a:solidFill>
                          <a:srgbClr val="011199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34" name="Group 819">
                        <a:extLst>
                          <a:ext uri="{FF2B5EF4-FFF2-40B4-BE49-F238E27FC236}">
                            <a16:creationId xmlns:a16="http://schemas.microsoft.com/office/drawing/2014/main" id="{C922C50E-F1D7-FC45-ABFC-A32030B84EAF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949" y="1424"/>
                        <a:ext cx="265" cy="280"/>
                        <a:chOff x="2949" y="1424"/>
                        <a:chExt cx="265" cy="280"/>
                      </a:xfrm>
                    </p:grpSpPr>
                    <p:sp>
                      <p:nvSpPr>
                        <p:cNvPr id="335" name="Oval 820">
                          <a:extLst>
                            <a:ext uri="{FF2B5EF4-FFF2-40B4-BE49-F238E27FC236}">
                              <a16:creationId xmlns:a16="http://schemas.microsoft.com/office/drawing/2014/main" id="{7AB8EDE7-CA20-EA49-AE13-8B0E3024B611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30" y="1545"/>
                          <a:ext cx="107" cy="92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6" name="Oval 821">
                          <a:extLst>
                            <a:ext uri="{FF2B5EF4-FFF2-40B4-BE49-F238E27FC236}">
                              <a16:creationId xmlns:a16="http://schemas.microsoft.com/office/drawing/2014/main" id="{CFF1CFAD-0B4A-5249-BE82-B24B699A090A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3006" y="1525"/>
                          <a:ext cx="154" cy="131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7" name="Oval 822">
                          <a:extLst>
                            <a:ext uri="{FF2B5EF4-FFF2-40B4-BE49-F238E27FC236}">
                              <a16:creationId xmlns:a16="http://schemas.microsoft.com/office/drawing/2014/main" id="{290B1727-5427-6149-A5EF-2A0BE27D1504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83" y="1501"/>
                          <a:ext cx="203" cy="179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8" name="Oval 823">
                          <a:extLst>
                            <a:ext uri="{FF2B5EF4-FFF2-40B4-BE49-F238E27FC236}">
                              <a16:creationId xmlns:a16="http://schemas.microsoft.com/office/drawing/2014/main" id="{4793DA61-B3FF-2E4D-AA14-FDB0E9C19E69}"/>
                            </a:ext>
                          </a:extLst>
                        </p:cNvPr>
                        <p:cNvSpPr>
                          <a:spLocks noChangeArrowheads="1"/>
                        </p:cNvSpPr>
                        <p:nvPr/>
                      </p:nvSpPr>
                      <p:spPr bwMode="auto">
                        <a:xfrm>
                          <a:off x="2949" y="1476"/>
                          <a:ext cx="265" cy="228"/>
                        </a:xfrm>
                        <a:prstGeom prst="ellipse">
                          <a:avLst/>
                        </a:prstGeom>
                        <a:noFill/>
                        <a:ln w="12700">
                          <a:solidFill>
                            <a:srgbClr val="011199"/>
                          </a:solidFill>
                          <a:round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chemeClr val="accent1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chemeClr val="bg2">
                                    <a:alpha val="74998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 wrap="none" anchor="ctr"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39" name="Freeform 824">
                          <a:extLst>
                            <a:ext uri="{FF2B5EF4-FFF2-40B4-BE49-F238E27FC236}">
                              <a16:creationId xmlns:a16="http://schemas.microsoft.com/office/drawing/2014/main" id="{EE24D3D4-F5C1-6749-8657-7DFA35663153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 flipV="1">
                          <a:off x="2987" y="1424"/>
                          <a:ext cx="205" cy="143"/>
                        </a:xfrm>
                        <a:custGeom>
                          <a:avLst/>
                          <a:gdLst>
                            <a:gd name="T0" fmla="*/ 0 w 1180"/>
                            <a:gd name="T1" fmla="*/ 0 h 956"/>
                            <a:gd name="T2" fmla="*/ 0 w 1180"/>
                            <a:gd name="T3" fmla="*/ 0 h 956"/>
                            <a:gd name="T4" fmla="*/ 0 w 1180"/>
                            <a:gd name="T5" fmla="*/ 0 h 956"/>
                            <a:gd name="T6" fmla="*/ 0 w 1180"/>
                            <a:gd name="T7" fmla="*/ 0 h 956"/>
                            <a:gd name="T8" fmla="*/ 0 w 1180"/>
                            <a:gd name="T9" fmla="*/ 0 h 956"/>
                            <a:gd name="T10" fmla="*/ 0 w 1180"/>
                            <a:gd name="T11" fmla="*/ 0 h 956"/>
                            <a:gd name="T12" fmla="*/ 0 w 1180"/>
                            <a:gd name="T13" fmla="*/ 0 h 956"/>
                            <a:gd name="T14" fmla="*/ 0 w 1180"/>
                            <a:gd name="T15" fmla="*/ 0 h 956"/>
                            <a:gd name="T16" fmla="*/ 0 w 1180"/>
                            <a:gd name="T17" fmla="*/ 0 h 956"/>
                            <a:gd name="T18" fmla="*/ 0 w 1180"/>
                            <a:gd name="T19" fmla="*/ 0 h 956"/>
                            <a:gd name="T20" fmla="*/ 0 60000 65536"/>
                            <a:gd name="T21" fmla="*/ 0 60000 65536"/>
                            <a:gd name="T22" fmla="*/ 0 60000 65536"/>
                            <a:gd name="T23" fmla="*/ 0 60000 65536"/>
                            <a:gd name="T24" fmla="*/ 0 60000 65536"/>
                            <a:gd name="T25" fmla="*/ 0 60000 65536"/>
                            <a:gd name="T26" fmla="*/ 0 60000 65536"/>
                            <a:gd name="T27" fmla="*/ 0 60000 65536"/>
                            <a:gd name="T28" fmla="*/ 0 60000 65536"/>
                            <a:gd name="T29" fmla="*/ 0 60000 65536"/>
                          </a:gdLst>
                          <a:ahLst/>
                          <a:cxnLst>
                            <a:cxn ang="T20">
                              <a:pos x="T0" y="T1"/>
                            </a:cxn>
                            <a:cxn ang="T21">
                              <a:pos x="T2" y="T3"/>
                            </a:cxn>
                            <a:cxn ang="T22">
                              <a:pos x="T4" y="T5"/>
                            </a:cxn>
                            <a:cxn ang="T23">
                              <a:pos x="T6" y="T7"/>
                            </a:cxn>
                            <a:cxn ang="T24">
                              <a:pos x="T8" y="T9"/>
                            </a:cxn>
                            <a:cxn ang="T25">
                              <a:pos x="T10" y="T11"/>
                            </a:cxn>
                            <a:cxn ang="T26">
                              <a:pos x="T12" y="T13"/>
                            </a:cxn>
                            <a:cxn ang="T27">
                              <a:pos x="T14" y="T15"/>
                            </a:cxn>
                            <a:cxn ang="T28">
                              <a:pos x="T16" y="T17"/>
                            </a:cxn>
                            <a:cxn ang="T29">
                              <a:pos x="T18" y="T19"/>
                            </a:cxn>
                          </a:cxnLst>
                          <a:rect l="0" t="0" r="r" b="b"/>
                          <a:pathLst>
                            <a:path w="1180" h="956">
                              <a:moveTo>
                                <a:pt x="499" y="7"/>
                              </a:moveTo>
                              <a:lnTo>
                                <a:pt x="0" y="780"/>
                              </a:lnTo>
                              <a:lnTo>
                                <a:pt x="134" y="885"/>
                              </a:lnTo>
                              <a:lnTo>
                                <a:pt x="366" y="920"/>
                              </a:lnTo>
                              <a:lnTo>
                                <a:pt x="534" y="956"/>
                              </a:lnTo>
                              <a:lnTo>
                                <a:pt x="829" y="949"/>
                              </a:lnTo>
                              <a:lnTo>
                                <a:pt x="1096" y="850"/>
                              </a:lnTo>
                              <a:lnTo>
                                <a:pt x="1180" y="801"/>
                              </a:lnTo>
                              <a:lnTo>
                                <a:pt x="668" y="0"/>
                              </a:lnTo>
                              <a:lnTo>
                                <a:pt x="499" y="7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1"/>
                        </a:solidFill>
                        <a:ln>
                          <a:noFill/>
                        </a:ln>
                        <a:effectLst/>
                        <a:extLst>
                          <a:ext uri="{91240B29-F687-4f45-9708-019B960494DF}">
                            <a14:hiddenLine xmlns:a14="http://schemas.microsoft.com/office/drawing/2010/main" xmlns="" w="19050" cmpd="sng">
                              <a:solidFill>
                                <a:schemeClr val="tx1"/>
                              </a:solidFill>
                              <a:round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317" name="Group 398">
                      <a:extLst>
                        <a:ext uri="{FF2B5EF4-FFF2-40B4-BE49-F238E27FC236}">
                          <a16:creationId xmlns:a16="http://schemas.microsoft.com/office/drawing/2014/main" id="{65393C64-CECA-704C-B52A-6E54FB659C8F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527789" y="1518577"/>
                      <a:ext cx="375668" cy="713877"/>
                      <a:chOff x="3130" y="3288"/>
                      <a:chExt cx="410" cy="742"/>
                    </a:xfrm>
                  </p:grpSpPr>
                  <p:sp>
                    <p:nvSpPr>
                      <p:cNvPr id="318" name="Line 270">
                        <a:extLst>
                          <a:ext uri="{FF2B5EF4-FFF2-40B4-BE49-F238E27FC236}">
                            <a16:creationId xmlns:a16="http://schemas.microsoft.com/office/drawing/2014/main" id="{30F58770-7764-E447-889D-2E708BF29FC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130" y="3288"/>
                        <a:ext cx="205" cy="6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19" name="Line 271">
                        <a:extLst>
                          <a:ext uri="{FF2B5EF4-FFF2-40B4-BE49-F238E27FC236}">
                            <a16:creationId xmlns:a16="http://schemas.microsoft.com/office/drawing/2014/main" id="{D1123060-6CBC-0944-9E3E-400C044C82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288"/>
                        <a:ext cx="205" cy="6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20" name="Line 272">
                        <a:extLst>
                          <a:ext uri="{FF2B5EF4-FFF2-40B4-BE49-F238E27FC236}">
                            <a16:creationId xmlns:a16="http://schemas.microsoft.com/office/drawing/2014/main" id="{5B0B371A-5EE5-CC45-ACD3-4D8AF2CAFF4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30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21" name="Line 273">
                        <a:extLst>
                          <a:ext uri="{FF2B5EF4-FFF2-40B4-BE49-F238E27FC236}">
                            <a16:creationId xmlns:a16="http://schemas.microsoft.com/office/drawing/2014/main" id="{A4376E8F-930A-3D47-86E0-0F0ACB1B2BF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3335" y="3957"/>
                        <a:ext cx="205" cy="73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22" name="Line 274">
                        <a:extLst>
                          <a:ext uri="{FF2B5EF4-FFF2-40B4-BE49-F238E27FC236}">
                            <a16:creationId xmlns:a16="http://schemas.microsoft.com/office/drawing/2014/main" id="{DC4D63DA-C320-6349-824D-67CD7CE7860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335" y="3303"/>
                        <a:ext cx="0" cy="7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23" name="Line 275">
                        <a:extLst>
                          <a:ext uri="{FF2B5EF4-FFF2-40B4-BE49-F238E27FC236}">
                            <a16:creationId xmlns:a16="http://schemas.microsoft.com/office/drawing/2014/main" id="{E96001AD-A9DD-F747-9E27-D2C4D308413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130" y="3888"/>
                        <a:ext cx="205" cy="72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24" name="Line 276">
                        <a:extLst>
                          <a:ext uri="{FF2B5EF4-FFF2-40B4-BE49-F238E27FC236}">
                            <a16:creationId xmlns:a16="http://schemas.microsoft.com/office/drawing/2014/main" id="{030A895B-C421-5442-8B45-738E4862437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H="1" flipV="1">
                        <a:off x="3335" y="3888"/>
                        <a:ext cx="205" cy="69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25" name="Line 277">
                        <a:extLst>
                          <a:ext uri="{FF2B5EF4-FFF2-40B4-BE49-F238E27FC236}">
                            <a16:creationId xmlns:a16="http://schemas.microsoft.com/office/drawing/2014/main" id="{72F25B95-31AF-C549-B80C-BDFDCD9A0465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17" y="3668"/>
                        <a:ext cx="118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26" name="Line 278">
                        <a:extLst>
                          <a:ext uri="{FF2B5EF4-FFF2-40B4-BE49-F238E27FC236}">
                            <a16:creationId xmlns:a16="http://schemas.microsoft.com/office/drawing/2014/main" id="{2F371059-41B6-A947-AEDC-5E3A4D33FB3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668"/>
                        <a:ext cx="124" cy="5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27" name="Line 279">
                        <a:extLst>
                          <a:ext uri="{FF2B5EF4-FFF2-40B4-BE49-F238E27FC236}">
                            <a16:creationId xmlns:a16="http://schemas.microsoft.com/office/drawing/2014/main" id="{1AD7838F-EEF9-414D-8E67-948B41173FA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178" y="3766"/>
                        <a:ext cx="152" cy="75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28" name="Line 280">
                        <a:extLst>
                          <a:ext uri="{FF2B5EF4-FFF2-40B4-BE49-F238E27FC236}">
                            <a16:creationId xmlns:a16="http://schemas.microsoft.com/office/drawing/2014/main" id="{B2725003-B064-3140-8EBB-BA8E67BD09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781"/>
                        <a:ext cx="153" cy="6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29" name="Line 281">
                        <a:extLst>
                          <a:ext uri="{FF2B5EF4-FFF2-40B4-BE49-F238E27FC236}">
                            <a16:creationId xmlns:a16="http://schemas.microsoft.com/office/drawing/2014/main" id="{97765559-BD7A-1F41-91EA-B3FD894E1B9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567"/>
                        <a:ext cx="78" cy="27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30" name="Line 282">
                        <a:extLst>
                          <a:ext uri="{FF2B5EF4-FFF2-40B4-BE49-F238E27FC236}">
                            <a16:creationId xmlns:a16="http://schemas.microsoft.com/office/drawing/2014/main" id="{4EA72013-A268-854B-BE9E-B0D6C2D3272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flipV="1">
                        <a:off x="3335" y="3428"/>
                        <a:ext cx="49" cy="21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31" name="Line 283">
                        <a:extLst>
                          <a:ext uri="{FF2B5EF4-FFF2-40B4-BE49-F238E27FC236}">
                            <a16:creationId xmlns:a16="http://schemas.microsoft.com/office/drawing/2014/main" id="{428197BC-47D0-1E4B-8244-36200B16480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47" y="3558"/>
                        <a:ext cx="9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  <p:sp>
                    <p:nvSpPr>
                      <p:cNvPr id="332" name="Line 284">
                        <a:extLst>
                          <a:ext uri="{FF2B5EF4-FFF2-40B4-BE49-F238E27FC236}">
                            <a16:creationId xmlns:a16="http://schemas.microsoft.com/office/drawing/2014/main" id="{04A1EF6D-F5EE-524C-9DB7-09BE19C1978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3289" y="3422"/>
                        <a:ext cx="55" cy="36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00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</a:extLst>
                    </p:spPr>
                    <p:txBody>
                      <a:bodyPr wrap="none"/>
                      <a:lstStyle/>
                      <a:p>
                        <a:pPr marL="0" marR="0" lvl="0" indent="0" algn="l" defTabSz="914400" rtl="0" eaLnBrk="0" fontAlgn="base" latinLnBrk="0" hangingPunct="0">
                          <a:lnSpc>
                            <a:spcPct val="100000"/>
                          </a:lnSpc>
                          <a:spcBef>
                            <a:spcPct val="0"/>
                          </a:spcBef>
                          <a:spcAft>
                            <a:spcPct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92" name="Group 291">
                    <a:extLst>
                      <a:ext uri="{FF2B5EF4-FFF2-40B4-BE49-F238E27FC236}">
                        <a16:creationId xmlns:a16="http://schemas.microsoft.com/office/drawing/2014/main" id="{C90CA754-8C8F-4644-9A2D-7588F908497A}"/>
                      </a:ext>
                    </a:extLst>
                  </p:cNvPr>
                  <p:cNvGrpSpPr/>
                  <p:nvPr/>
                </p:nvGrpSpPr>
                <p:grpSpPr>
                  <a:xfrm>
                    <a:off x="6091888" y="2409568"/>
                    <a:ext cx="767148" cy="417298"/>
                    <a:chOff x="1503784" y="3006600"/>
                    <a:chExt cx="1771786" cy="957087"/>
                  </a:xfrm>
                </p:grpSpPr>
                <p:grpSp>
                  <p:nvGrpSpPr>
                    <p:cNvPr id="293" name="Group 292">
                      <a:extLst>
                        <a:ext uri="{FF2B5EF4-FFF2-40B4-BE49-F238E27FC236}">
                          <a16:creationId xmlns:a16="http://schemas.microsoft.com/office/drawing/2014/main" id="{1DD9292E-07D8-4E49-AD9F-6BCA22D8E7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03784" y="3006600"/>
                      <a:ext cx="1771786" cy="957087"/>
                      <a:chOff x="1465684" y="2997075"/>
                      <a:chExt cx="1771786" cy="957087"/>
                    </a:xfrm>
                  </p:grpSpPr>
                  <p:sp>
                    <p:nvSpPr>
                      <p:cNvPr id="314" name="Freeform 313">
                        <a:extLst>
                          <a:ext uri="{FF2B5EF4-FFF2-40B4-BE49-F238E27FC236}">
                            <a16:creationId xmlns:a16="http://schemas.microsoft.com/office/drawing/2014/main" id="{3025F10C-A7CC-B74A-B72A-260BD7C017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5684" y="3328365"/>
                        <a:ext cx="1771786" cy="625797"/>
                      </a:xfrm>
                      <a:custGeom>
                        <a:avLst/>
                        <a:gdLst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17076"/>
                          <a:gd name="connsiteX1" fmla="*/ 8187558 w 8187558"/>
                          <a:gd name="connsiteY1" fmla="*/ 1271752 h 2617076"/>
                          <a:gd name="connsiteX2" fmla="*/ 4025462 w 8187558"/>
                          <a:gd name="connsiteY2" fmla="*/ 2617076 h 2617076"/>
                          <a:gd name="connsiteX3" fmla="*/ 0 w 8187558"/>
                          <a:gd name="connsiteY3" fmla="*/ 1229711 h 2617076"/>
                          <a:gd name="connsiteX4" fmla="*/ 31531 w 8187558"/>
                          <a:gd name="connsiteY4" fmla="*/ 147145 h 2617076"/>
                          <a:gd name="connsiteX5" fmla="*/ 4046482 w 8187558"/>
                          <a:gd name="connsiteY5" fmla="*/ 1576552 h 2617076"/>
                          <a:gd name="connsiteX6" fmla="*/ 8187558 w 8187558"/>
                          <a:gd name="connsiteY6" fmla="*/ 0 h 2617076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46482 w 8187558"/>
                          <a:gd name="connsiteY5" fmla="*/ 157655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88524 w 8187558"/>
                          <a:gd name="connsiteY5" fmla="*/ 1597573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87558 w 8187558"/>
                          <a:gd name="connsiteY0" fmla="*/ 0 h 2638097"/>
                          <a:gd name="connsiteX1" fmla="*/ 8187558 w 8187558"/>
                          <a:gd name="connsiteY1" fmla="*/ 1271752 h 2638097"/>
                          <a:gd name="connsiteX2" fmla="*/ 4099035 w 8187558"/>
                          <a:gd name="connsiteY2" fmla="*/ 2638097 h 2638097"/>
                          <a:gd name="connsiteX3" fmla="*/ 0 w 8187558"/>
                          <a:gd name="connsiteY3" fmla="*/ 1229711 h 2638097"/>
                          <a:gd name="connsiteX4" fmla="*/ 31531 w 8187558"/>
                          <a:gd name="connsiteY4" fmla="*/ 147145 h 2638097"/>
                          <a:gd name="connsiteX5" fmla="*/ 4099035 w 8187558"/>
                          <a:gd name="connsiteY5" fmla="*/ 1566042 h 2638097"/>
                          <a:gd name="connsiteX6" fmla="*/ 8187558 w 8187558"/>
                          <a:gd name="connsiteY6" fmla="*/ 0 h 2638097"/>
                          <a:gd name="connsiteX0" fmla="*/ 8176538 w 8176538"/>
                          <a:gd name="connsiteY0" fmla="*/ 0 h 2638097"/>
                          <a:gd name="connsiteX1" fmla="*/ 8176538 w 8176538"/>
                          <a:gd name="connsiteY1" fmla="*/ 1271752 h 2638097"/>
                          <a:gd name="connsiteX2" fmla="*/ 4088015 w 8176538"/>
                          <a:gd name="connsiteY2" fmla="*/ 2638097 h 2638097"/>
                          <a:gd name="connsiteX3" fmla="*/ 0 w 8176538"/>
                          <a:gd name="connsiteY3" fmla="*/ 1269888 h 2638097"/>
                          <a:gd name="connsiteX4" fmla="*/ 20511 w 8176538"/>
                          <a:gd name="connsiteY4" fmla="*/ 147145 h 2638097"/>
                          <a:gd name="connsiteX5" fmla="*/ 4088015 w 8176538"/>
                          <a:gd name="connsiteY5" fmla="*/ 1566042 h 2638097"/>
                          <a:gd name="connsiteX6" fmla="*/ 8176538 w 8176538"/>
                          <a:gd name="connsiteY6" fmla="*/ 0 h 2638097"/>
                          <a:gd name="connsiteX0" fmla="*/ 8176538 w 8176538"/>
                          <a:gd name="connsiteY0" fmla="*/ 0 h 2772020"/>
                          <a:gd name="connsiteX1" fmla="*/ 8176538 w 8176538"/>
                          <a:gd name="connsiteY1" fmla="*/ 1271752 h 2772020"/>
                          <a:gd name="connsiteX2" fmla="*/ 4099034 w 8176538"/>
                          <a:gd name="connsiteY2" fmla="*/ 2772020 h 2772020"/>
                          <a:gd name="connsiteX3" fmla="*/ 0 w 8176538"/>
                          <a:gd name="connsiteY3" fmla="*/ 1269888 h 2772020"/>
                          <a:gd name="connsiteX4" fmla="*/ 20511 w 8176538"/>
                          <a:gd name="connsiteY4" fmla="*/ 147145 h 2772020"/>
                          <a:gd name="connsiteX5" fmla="*/ 4088015 w 8176538"/>
                          <a:gd name="connsiteY5" fmla="*/ 1566042 h 2772020"/>
                          <a:gd name="connsiteX6" fmla="*/ 8176538 w 8176538"/>
                          <a:gd name="connsiteY6" fmla="*/ 0 h 2772020"/>
                          <a:gd name="connsiteX0" fmla="*/ 8176538 w 8176538"/>
                          <a:gd name="connsiteY0" fmla="*/ 0 h 2772339"/>
                          <a:gd name="connsiteX1" fmla="*/ 8176538 w 8176538"/>
                          <a:gd name="connsiteY1" fmla="*/ 1378890 h 2772339"/>
                          <a:gd name="connsiteX2" fmla="*/ 4099034 w 8176538"/>
                          <a:gd name="connsiteY2" fmla="*/ 2772020 h 2772339"/>
                          <a:gd name="connsiteX3" fmla="*/ 0 w 8176538"/>
                          <a:gd name="connsiteY3" fmla="*/ 1269888 h 2772339"/>
                          <a:gd name="connsiteX4" fmla="*/ 20511 w 8176538"/>
                          <a:gd name="connsiteY4" fmla="*/ 147145 h 2772339"/>
                          <a:gd name="connsiteX5" fmla="*/ 4088015 w 8176538"/>
                          <a:gd name="connsiteY5" fmla="*/ 1566042 h 2772339"/>
                          <a:gd name="connsiteX6" fmla="*/ 8176538 w 8176538"/>
                          <a:gd name="connsiteY6" fmla="*/ 0 h 2772339"/>
                          <a:gd name="connsiteX0" fmla="*/ 8176538 w 8176538"/>
                          <a:gd name="connsiteY0" fmla="*/ 0 h 2825888"/>
                          <a:gd name="connsiteX1" fmla="*/ 8176538 w 8176538"/>
                          <a:gd name="connsiteY1" fmla="*/ 1378890 h 2825888"/>
                          <a:gd name="connsiteX2" fmla="*/ 4099034 w 8176538"/>
                          <a:gd name="connsiteY2" fmla="*/ 2825590 h 2825888"/>
                          <a:gd name="connsiteX3" fmla="*/ 0 w 8176538"/>
                          <a:gd name="connsiteY3" fmla="*/ 1269888 h 2825888"/>
                          <a:gd name="connsiteX4" fmla="*/ 20511 w 8176538"/>
                          <a:gd name="connsiteY4" fmla="*/ 147145 h 2825888"/>
                          <a:gd name="connsiteX5" fmla="*/ 4088015 w 8176538"/>
                          <a:gd name="connsiteY5" fmla="*/ 1566042 h 2825888"/>
                          <a:gd name="connsiteX6" fmla="*/ 8176538 w 8176538"/>
                          <a:gd name="connsiteY6" fmla="*/ 0 h 2825888"/>
                          <a:gd name="connsiteX0" fmla="*/ 8165518 w 8165518"/>
                          <a:gd name="connsiteY0" fmla="*/ 0 h 2825606"/>
                          <a:gd name="connsiteX1" fmla="*/ 8165518 w 8165518"/>
                          <a:gd name="connsiteY1" fmla="*/ 1378890 h 2825606"/>
                          <a:gd name="connsiteX2" fmla="*/ 4088014 w 8165518"/>
                          <a:gd name="connsiteY2" fmla="*/ 2825590 h 2825606"/>
                          <a:gd name="connsiteX3" fmla="*/ 0 w 8165518"/>
                          <a:gd name="connsiteY3" fmla="*/ 1403811 h 2825606"/>
                          <a:gd name="connsiteX4" fmla="*/ 9491 w 8165518"/>
                          <a:gd name="connsiteY4" fmla="*/ 147145 h 2825606"/>
                          <a:gd name="connsiteX5" fmla="*/ 4076995 w 8165518"/>
                          <a:gd name="connsiteY5" fmla="*/ 1566042 h 2825606"/>
                          <a:gd name="connsiteX6" fmla="*/ 8165518 w 8165518"/>
                          <a:gd name="connsiteY6" fmla="*/ 0 h 2825606"/>
                          <a:gd name="connsiteX0" fmla="*/ 8165518 w 8165518"/>
                          <a:gd name="connsiteY0" fmla="*/ 0 h 2879174"/>
                          <a:gd name="connsiteX1" fmla="*/ 8165518 w 8165518"/>
                          <a:gd name="connsiteY1" fmla="*/ 1378890 h 2879174"/>
                          <a:gd name="connsiteX2" fmla="*/ 4132092 w 8165518"/>
                          <a:gd name="connsiteY2" fmla="*/ 2879159 h 2879174"/>
                          <a:gd name="connsiteX3" fmla="*/ 0 w 8165518"/>
                          <a:gd name="connsiteY3" fmla="*/ 1403811 h 2879174"/>
                          <a:gd name="connsiteX4" fmla="*/ 9491 w 8165518"/>
                          <a:gd name="connsiteY4" fmla="*/ 147145 h 2879174"/>
                          <a:gd name="connsiteX5" fmla="*/ 4076995 w 8165518"/>
                          <a:gd name="connsiteY5" fmla="*/ 1566042 h 2879174"/>
                          <a:gd name="connsiteX6" fmla="*/ 8165518 w 8165518"/>
                          <a:gd name="connsiteY6" fmla="*/ 0 h 2879174"/>
                          <a:gd name="connsiteX0" fmla="*/ 8165518 w 8176537"/>
                          <a:gd name="connsiteY0" fmla="*/ 0 h 2879410"/>
                          <a:gd name="connsiteX1" fmla="*/ 8176537 w 8176537"/>
                          <a:gd name="connsiteY1" fmla="*/ 1499420 h 2879410"/>
                          <a:gd name="connsiteX2" fmla="*/ 4132092 w 8176537"/>
                          <a:gd name="connsiteY2" fmla="*/ 2879159 h 2879410"/>
                          <a:gd name="connsiteX3" fmla="*/ 0 w 8176537"/>
                          <a:gd name="connsiteY3" fmla="*/ 1403811 h 2879410"/>
                          <a:gd name="connsiteX4" fmla="*/ 9491 w 8176537"/>
                          <a:gd name="connsiteY4" fmla="*/ 147145 h 2879410"/>
                          <a:gd name="connsiteX5" fmla="*/ 4076995 w 8176537"/>
                          <a:gd name="connsiteY5" fmla="*/ 1566042 h 2879410"/>
                          <a:gd name="connsiteX6" fmla="*/ 8165518 w 8176537"/>
                          <a:gd name="connsiteY6" fmla="*/ 0 h 2879410"/>
                          <a:gd name="connsiteX0" fmla="*/ 8165518 w 8176537"/>
                          <a:gd name="connsiteY0" fmla="*/ 0 h 2879262"/>
                          <a:gd name="connsiteX1" fmla="*/ 8176537 w 8176537"/>
                          <a:gd name="connsiteY1" fmla="*/ 1499420 h 2879262"/>
                          <a:gd name="connsiteX2" fmla="*/ 4132092 w 8176537"/>
                          <a:gd name="connsiteY2" fmla="*/ 2879159 h 2879262"/>
                          <a:gd name="connsiteX3" fmla="*/ 0 w 8176537"/>
                          <a:gd name="connsiteY3" fmla="*/ 1403811 h 2879262"/>
                          <a:gd name="connsiteX4" fmla="*/ 9491 w 8176537"/>
                          <a:gd name="connsiteY4" fmla="*/ 147145 h 2879262"/>
                          <a:gd name="connsiteX5" fmla="*/ 4076995 w 8176537"/>
                          <a:gd name="connsiteY5" fmla="*/ 1566042 h 2879262"/>
                          <a:gd name="connsiteX6" fmla="*/ 8165518 w 8176537"/>
                          <a:gd name="connsiteY6" fmla="*/ 0 h 2879262"/>
                          <a:gd name="connsiteX0" fmla="*/ 8165518 w 8176537"/>
                          <a:gd name="connsiteY0" fmla="*/ 0 h 2879163"/>
                          <a:gd name="connsiteX1" fmla="*/ 8176537 w 8176537"/>
                          <a:gd name="connsiteY1" fmla="*/ 1499420 h 2879163"/>
                          <a:gd name="connsiteX2" fmla="*/ 4132092 w 8176537"/>
                          <a:gd name="connsiteY2" fmla="*/ 2879159 h 2879163"/>
                          <a:gd name="connsiteX3" fmla="*/ 0 w 8176537"/>
                          <a:gd name="connsiteY3" fmla="*/ 1510948 h 2879163"/>
                          <a:gd name="connsiteX4" fmla="*/ 9491 w 8176537"/>
                          <a:gd name="connsiteY4" fmla="*/ 147145 h 2879163"/>
                          <a:gd name="connsiteX5" fmla="*/ 4076995 w 8176537"/>
                          <a:gd name="connsiteY5" fmla="*/ 1566042 h 2879163"/>
                          <a:gd name="connsiteX6" fmla="*/ 8165518 w 8176537"/>
                          <a:gd name="connsiteY6" fmla="*/ 0 h 2879163"/>
                          <a:gd name="connsiteX0" fmla="*/ 8165518 w 8198577"/>
                          <a:gd name="connsiteY0" fmla="*/ 0 h 2879451"/>
                          <a:gd name="connsiteX1" fmla="*/ 8198577 w 8198577"/>
                          <a:gd name="connsiteY1" fmla="*/ 1606558 h 2879451"/>
                          <a:gd name="connsiteX2" fmla="*/ 4132092 w 8198577"/>
                          <a:gd name="connsiteY2" fmla="*/ 2879159 h 2879451"/>
                          <a:gd name="connsiteX3" fmla="*/ 0 w 8198577"/>
                          <a:gd name="connsiteY3" fmla="*/ 1510948 h 2879451"/>
                          <a:gd name="connsiteX4" fmla="*/ 9491 w 8198577"/>
                          <a:gd name="connsiteY4" fmla="*/ 147145 h 2879451"/>
                          <a:gd name="connsiteX5" fmla="*/ 4076995 w 8198577"/>
                          <a:gd name="connsiteY5" fmla="*/ 1566042 h 2879451"/>
                          <a:gd name="connsiteX6" fmla="*/ 8165518 w 8198577"/>
                          <a:gd name="connsiteY6" fmla="*/ 0 h 2879451"/>
                          <a:gd name="connsiteX0" fmla="*/ 8165518 w 8165518"/>
                          <a:gd name="connsiteY0" fmla="*/ 0 h 2880066"/>
                          <a:gd name="connsiteX1" fmla="*/ 8165518 w 8165518"/>
                          <a:gd name="connsiteY1" fmla="*/ 1673520 h 2880066"/>
                          <a:gd name="connsiteX2" fmla="*/ 4132092 w 8165518"/>
                          <a:gd name="connsiteY2" fmla="*/ 2879159 h 2880066"/>
                          <a:gd name="connsiteX3" fmla="*/ 0 w 8165518"/>
                          <a:gd name="connsiteY3" fmla="*/ 1510948 h 2880066"/>
                          <a:gd name="connsiteX4" fmla="*/ 9491 w 8165518"/>
                          <a:gd name="connsiteY4" fmla="*/ 147145 h 2880066"/>
                          <a:gd name="connsiteX5" fmla="*/ 4076995 w 8165518"/>
                          <a:gd name="connsiteY5" fmla="*/ 1566042 h 2880066"/>
                          <a:gd name="connsiteX6" fmla="*/ 8165518 w 8165518"/>
                          <a:gd name="connsiteY6" fmla="*/ 0 h 2880066"/>
                          <a:gd name="connsiteX0" fmla="*/ 8156794 w 8156794"/>
                          <a:gd name="connsiteY0" fmla="*/ 0 h 2879270"/>
                          <a:gd name="connsiteX1" fmla="*/ 8156794 w 8156794"/>
                          <a:gd name="connsiteY1" fmla="*/ 1673520 h 2879270"/>
                          <a:gd name="connsiteX2" fmla="*/ 4123368 w 8156794"/>
                          <a:gd name="connsiteY2" fmla="*/ 2879159 h 2879270"/>
                          <a:gd name="connsiteX3" fmla="*/ 2295 w 8156794"/>
                          <a:gd name="connsiteY3" fmla="*/ 1618086 h 2879270"/>
                          <a:gd name="connsiteX4" fmla="*/ 767 w 8156794"/>
                          <a:gd name="connsiteY4" fmla="*/ 147145 h 2879270"/>
                          <a:gd name="connsiteX5" fmla="*/ 4068271 w 8156794"/>
                          <a:gd name="connsiteY5" fmla="*/ 1566042 h 2879270"/>
                          <a:gd name="connsiteX6" fmla="*/ 8156794 w 8156794"/>
                          <a:gd name="connsiteY6" fmla="*/ 0 h 287927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00"/>
                          <a:gd name="connsiteX1" fmla="*/ 8156794 w 8156794"/>
                          <a:gd name="connsiteY1" fmla="*/ 1673520 h 2973000"/>
                          <a:gd name="connsiteX2" fmla="*/ 4134388 w 8156794"/>
                          <a:gd name="connsiteY2" fmla="*/ 2972904 h 2973000"/>
                          <a:gd name="connsiteX3" fmla="*/ 2295 w 8156794"/>
                          <a:gd name="connsiteY3" fmla="*/ 1618086 h 2973000"/>
                          <a:gd name="connsiteX4" fmla="*/ 767 w 8156794"/>
                          <a:gd name="connsiteY4" fmla="*/ 147145 h 2973000"/>
                          <a:gd name="connsiteX5" fmla="*/ 4068271 w 8156794"/>
                          <a:gd name="connsiteY5" fmla="*/ 1566042 h 2973000"/>
                          <a:gd name="connsiteX6" fmla="*/ 8156794 w 8156794"/>
                          <a:gd name="connsiteY6" fmla="*/ 0 h 2973000"/>
                          <a:gd name="connsiteX0" fmla="*/ 8156794 w 8156794"/>
                          <a:gd name="connsiteY0" fmla="*/ 0 h 2973020"/>
                          <a:gd name="connsiteX1" fmla="*/ 8156794 w 8156794"/>
                          <a:gd name="connsiteY1" fmla="*/ 1673520 h 2973020"/>
                          <a:gd name="connsiteX2" fmla="*/ 4134388 w 8156794"/>
                          <a:gd name="connsiteY2" fmla="*/ 2972904 h 2973020"/>
                          <a:gd name="connsiteX3" fmla="*/ 2295 w 8156794"/>
                          <a:gd name="connsiteY3" fmla="*/ 1618086 h 2973020"/>
                          <a:gd name="connsiteX4" fmla="*/ 767 w 8156794"/>
                          <a:gd name="connsiteY4" fmla="*/ 147145 h 2973020"/>
                          <a:gd name="connsiteX5" fmla="*/ 4068271 w 8156794"/>
                          <a:gd name="connsiteY5" fmla="*/ 1566042 h 2973020"/>
                          <a:gd name="connsiteX6" fmla="*/ 8156794 w 8156794"/>
                          <a:gd name="connsiteY6" fmla="*/ 0 h 2973020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021"/>
                          <a:gd name="connsiteX1" fmla="*/ 8156794 w 8156794"/>
                          <a:gd name="connsiteY1" fmla="*/ 1673520 h 2973021"/>
                          <a:gd name="connsiteX2" fmla="*/ 4134388 w 8156794"/>
                          <a:gd name="connsiteY2" fmla="*/ 2972904 h 2973021"/>
                          <a:gd name="connsiteX3" fmla="*/ 2295 w 8156794"/>
                          <a:gd name="connsiteY3" fmla="*/ 1618086 h 2973021"/>
                          <a:gd name="connsiteX4" fmla="*/ 767 w 8156794"/>
                          <a:gd name="connsiteY4" fmla="*/ 147145 h 2973021"/>
                          <a:gd name="connsiteX5" fmla="*/ 4068271 w 8156794"/>
                          <a:gd name="connsiteY5" fmla="*/ 1566042 h 2973021"/>
                          <a:gd name="connsiteX6" fmla="*/ 8156794 w 8156794"/>
                          <a:gd name="connsiteY6" fmla="*/ 0 h 2973021"/>
                          <a:gd name="connsiteX0" fmla="*/ 8156794 w 8156794"/>
                          <a:gd name="connsiteY0" fmla="*/ 0 h 2973141"/>
                          <a:gd name="connsiteX1" fmla="*/ 8156794 w 8156794"/>
                          <a:gd name="connsiteY1" fmla="*/ 1673520 h 2973141"/>
                          <a:gd name="connsiteX2" fmla="*/ 4134388 w 8156794"/>
                          <a:gd name="connsiteY2" fmla="*/ 2972904 h 2973141"/>
                          <a:gd name="connsiteX3" fmla="*/ 2295 w 8156794"/>
                          <a:gd name="connsiteY3" fmla="*/ 1618086 h 2973141"/>
                          <a:gd name="connsiteX4" fmla="*/ 767 w 8156794"/>
                          <a:gd name="connsiteY4" fmla="*/ 147145 h 2973141"/>
                          <a:gd name="connsiteX5" fmla="*/ 4068271 w 8156794"/>
                          <a:gd name="connsiteY5" fmla="*/ 1566042 h 2973141"/>
                          <a:gd name="connsiteX6" fmla="*/ 8156794 w 8156794"/>
                          <a:gd name="connsiteY6" fmla="*/ 0 h 2973141"/>
                          <a:gd name="connsiteX0" fmla="*/ 8156794 w 8156794"/>
                          <a:gd name="connsiteY0" fmla="*/ 0 h 3066827"/>
                          <a:gd name="connsiteX1" fmla="*/ 8156794 w 8156794"/>
                          <a:gd name="connsiteY1" fmla="*/ 1673520 h 3066827"/>
                          <a:gd name="connsiteX2" fmla="*/ 4123353 w 8156794"/>
                          <a:gd name="connsiteY2" fmla="*/ 3066650 h 3066827"/>
                          <a:gd name="connsiteX3" fmla="*/ 2295 w 8156794"/>
                          <a:gd name="connsiteY3" fmla="*/ 1618086 h 3066827"/>
                          <a:gd name="connsiteX4" fmla="*/ 767 w 8156794"/>
                          <a:gd name="connsiteY4" fmla="*/ 147145 h 3066827"/>
                          <a:gd name="connsiteX5" fmla="*/ 4068271 w 8156794"/>
                          <a:gd name="connsiteY5" fmla="*/ 1566042 h 3066827"/>
                          <a:gd name="connsiteX6" fmla="*/ 8156794 w 8156794"/>
                          <a:gd name="connsiteY6" fmla="*/ 0 h 3066827"/>
                          <a:gd name="connsiteX0" fmla="*/ 8123689 w 8156794"/>
                          <a:gd name="connsiteY0" fmla="*/ 0 h 2999866"/>
                          <a:gd name="connsiteX1" fmla="*/ 8156794 w 8156794"/>
                          <a:gd name="connsiteY1" fmla="*/ 1606559 h 2999866"/>
                          <a:gd name="connsiteX2" fmla="*/ 4123353 w 8156794"/>
                          <a:gd name="connsiteY2" fmla="*/ 2999689 h 2999866"/>
                          <a:gd name="connsiteX3" fmla="*/ 2295 w 8156794"/>
                          <a:gd name="connsiteY3" fmla="*/ 1551125 h 2999866"/>
                          <a:gd name="connsiteX4" fmla="*/ 767 w 8156794"/>
                          <a:gd name="connsiteY4" fmla="*/ 80184 h 2999866"/>
                          <a:gd name="connsiteX5" fmla="*/ 4068271 w 8156794"/>
                          <a:gd name="connsiteY5" fmla="*/ 1499081 h 2999866"/>
                          <a:gd name="connsiteX6" fmla="*/ 8123689 w 8156794"/>
                          <a:gd name="connsiteY6" fmla="*/ 0 h 2999866"/>
                          <a:gd name="connsiteX0" fmla="*/ 8167828 w 8167828"/>
                          <a:gd name="connsiteY0" fmla="*/ 0 h 3026651"/>
                          <a:gd name="connsiteX1" fmla="*/ 8156794 w 8167828"/>
                          <a:gd name="connsiteY1" fmla="*/ 1633344 h 3026651"/>
                          <a:gd name="connsiteX2" fmla="*/ 4123353 w 8167828"/>
                          <a:gd name="connsiteY2" fmla="*/ 3026474 h 3026651"/>
                          <a:gd name="connsiteX3" fmla="*/ 2295 w 8167828"/>
                          <a:gd name="connsiteY3" fmla="*/ 1577910 h 3026651"/>
                          <a:gd name="connsiteX4" fmla="*/ 767 w 8167828"/>
                          <a:gd name="connsiteY4" fmla="*/ 106969 h 3026651"/>
                          <a:gd name="connsiteX5" fmla="*/ 4068271 w 8167828"/>
                          <a:gd name="connsiteY5" fmla="*/ 1525866 h 3026651"/>
                          <a:gd name="connsiteX6" fmla="*/ 8167828 w 8167828"/>
                          <a:gd name="connsiteY6" fmla="*/ 0 h 3026651"/>
                          <a:gd name="connsiteX0" fmla="*/ 8167828 w 8167828"/>
                          <a:gd name="connsiteY0" fmla="*/ 0 h 3027228"/>
                          <a:gd name="connsiteX1" fmla="*/ 8145760 w 8167828"/>
                          <a:gd name="connsiteY1" fmla="*/ 1686913 h 3027228"/>
                          <a:gd name="connsiteX2" fmla="*/ 4123353 w 8167828"/>
                          <a:gd name="connsiteY2" fmla="*/ 3026474 h 3027228"/>
                          <a:gd name="connsiteX3" fmla="*/ 2295 w 8167828"/>
                          <a:gd name="connsiteY3" fmla="*/ 1577910 h 3027228"/>
                          <a:gd name="connsiteX4" fmla="*/ 767 w 8167828"/>
                          <a:gd name="connsiteY4" fmla="*/ 106969 h 3027228"/>
                          <a:gd name="connsiteX5" fmla="*/ 4068271 w 8167828"/>
                          <a:gd name="connsiteY5" fmla="*/ 1525866 h 3027228"/>
                          <a:gd name="connsiteX6" fmla="*/ 8167828 w 8167828"/>
                          <a:gd name="connsiteY6" fmla="*/ 0 h 3027228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56794 w 8156794"/>
                          <a:gd name="connsiteY0" fmla="*/ 0 h 2933483"/>
                          <a:gd name="connsiteX1" fmla="*/ 8145760 w 8156794"/>
                          <a:gd name="connsiteY1" fmla="*/ 1593168 h 2933483"/>
                          <a:gd name="connsiteX2" fmla="*/ 4123353 w 8156794"/>
                          <a:gd name="connsiteY2" fmla="*/ 2932729 h 2933483"/>
                          <a:gd name="connsiteX3" fmla="*/ 2295 w 8156794"/>
                          <a:gd name="connsiteY3" fmla="*/ 1484165 h 2933483"/>
                          <a:gd name="connsiteX4" fmla="*/ 767 w 8156794"/>
                          <a:gd name="connsiteY4" fmla="*/ 13224 h 2933483"/>
                          <a:gd name="connsiteX5" fmla="*/ 4068271 w 8156794"/>
                          <a:gd name="connsiteY5" fmla="*/ 1432121 h 2933483"/>
                          <a:gd name="connsiteX6" fmla="*/ 8156794 w 8156794"/>
                          <a:gd name="connsiteY6" fmla="*/ 0 h 2933483"/>
                          <a:gd name="connsiteX0" fmla="*/ 8123689 w 8145760"/>
                          <a:gd name="connsiteY0" fmla="*/ 13560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9 w 8145760"/>
                          <a:gd name="connsiteY6" fmla="*/ 13560 h 2920259"/>
                          <a:gd name="connsiteX0" fmla="*/ 8178863 w 8178863"/>
                          <a:gd name="connsiteY0" fmla="*/ 26952 h 2920259"/>
                          <a:gd name="connsiteX1" fmla="*/ 8145760 w 8178863"/>
                          <a:gd name="connsiteY1" fmla="*/ 1579944 h 2920259"/>
                          <a:gd name="connsiteX2" fmla="*/ 4123353 w 8178863"/>
                          <a:gd name="connsiteY2" fmla="*/ 2919505 h 2920259"/>
                          <a:gd name="connsiteX3" fmla="*/ 2295 w 8178863"/>
                          <a:gd name="connsiteY3" fmla="*/ 1470941 h 2920259"/>
                          <a:gd name="connsiteX4" fmla="*/ 767 w 8178863"/>
                          <a:gd name="connsiteY4" fmla="*/ 0 h 2920259"/>
                          <a:gd name="connsiteX5" fmla="*/ 4068271 w 8178863"/>
                          <a:gd name="connsiteY5" fmla="*/ 1418897 h 2920259"/>
                          <a:gd name="connsiteX6" fmla="*/ 8178863 w 8178863"/>
                          <a:gd name="connsiteY6" fmla="*/ 26952 h 2920259"/>
                          <a:gd name="connsiteX0" fmla="*/ 8167827 w 8167827"/>
                          <a:gd name="connsiteY0" fmla="*/ 40343 h 2920259"/>
                          <a:gd name="connsiteX1" fmla="*/ 8145760 w 8167827"/>
                          <a:gd name="connsiteY1" fmla="*/ 1579944 h 2920259"/>
                          <a:gd name="connsiteX2" fmla="*/ 4123353 w 8167827"/>
                          <a:gd name="connsiteY2" fmla="*/ 2919505 h 2920259"/>
                          <a:gd name="connsiteX3" fmla="*/ 2295 w 8167827"/>
                          <a:gd name="connsiteY3" fmla="*/ 1470941 h 2920259"/>
                          <a:gd name="connsiteX4" fmla="*/ 767 w 8167827"/>
                          <a:gd name="connsiteY4" fmla="*/ 0 h 2920259"/>
                          <a:gd name="connsiteX5" fmla="*/ 4068271 w 8167827"/>
                          <a:gd name="connsiteY5" fmla="*/ 1418897 h 2920259"/>
                          <a:gd name="connsiteX6" fmla="*/ 8167827 w 8167827"/>
                          <a:gd name="connsiteY6" fmla="*/ 40343 h 2920259"/>
                          <a:gd name="connsiteX0" fmla="*/ 8123687 w 8145760"/>
                          <a:gd name="connsiteY0" fmla="*/ 53735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23687 w 8145760"/>
                          <a:gd name="connsiteY6" fmla="*/ 53735 h 2920259"/>
                          <a:gd name="connsiteX0" fmla="*/ 8161918 w 8161918"/>
                          <a:gd name="connsiteY0" fmla="*/ 0 h 2943855"/>
                          <a:gd name="connsiteX1" fmla="*/ 8145760 w 8161918"/>
                          <a:gd name="connsiteY1" fmla="*/ 1603540 h 2943855"/>
                          <a:gd name="connsiteX2" fmla="*/ 4123353 w 8161918"/>
                          <a:gd name="connsiteY2" fmla="*/ 2943101 h 2943855"/>
                          <a:gd name="connsiteX3" fmla="*/ 2295 w 8161918"/>
                          <a:gd name="connsiteY3" fmla="*/ 1494537 h 2943855"/>
                          <a:gd name="connsiteX4" fmla="*/ 767 w 8161918"/>
                          <a:gd name="connsiteY4" fmla="*/ 23596 h 2943855"/>
                          <a:gd name="connsiteX5" fmla="*/ 4068271 w 8161918"/>
                          <a:gd name="connsiteY5" fmla="*/ 1442493 h 2943855"/>
                          <a:gd name="connsiteX6" fmla="*/ 8161918 w 8161918"/>
                          <a:gd name="connsiteY6" fmla="*/ 0 h 2943855"/>
                          <a:gd name="connsiteX0" fmla="*/ 8144926 w 8145760"/>
                          <a:gd name="connsiteY0" fmla="*/ 43424 h 2920259"/>
                          <a:gd name="connsiteX1" fmla="*/ 8145760 w 8145760"/>
                          <a:gd name="connsiteY1" fmla="*/ 1579944 h 2920259"/>
                          <a:gd name="connsiteX2" fmla="*/ 4123353 w 8145760"/>
                          <a:gd name="connsiteY2" fmla="*/ 2919505 h 2920259"/>
                          <a:gd name="connsiteX3" fmla="*/ 2295 w 8145760"/>
                          <a:gd name="connsiteY3" fmla="*/ 1470941 h 2920259"/>
                          <a:gd name="connsiteX4" fmla="*/ 767 w 8145760"/>
                          <a:gd name="connsiteY4" fmla="*/ 0 h 2920259"/>
                          <a:gd name="connsiteX5" fmla="*/ 4068271 w 8145760"/>
                          <a:gd name="connsiteY5" fmla="*/ 1418897 h 2920259"/>
                          <a:gd name="connsiteX6" fmla="*/ 8144926 w 8145760"/>
                          <a:gd name="connsiteY6" fmla="*/ 43424 h 2920259"/>
                          <a:gd name="connsiteX0" fmla="*/ 8161918 w 8161918"/>
                          <a:gd name="connsiteY0" fmla="*/ 0 h 2959321"/>
                          <a:gd name="connsiteX1" fmla="*/ 8145760 w 8161918"/>
                          <a:gd name="connsiteY1" fmla="*/ 1619006 h 2959321"/>
                          <a:gd name="connsiteX2" fmla="*/ 4123353 w 8161918"/>
                          <a:gd name="connsiteY2" fmla="*/ 2958567 h 2959321"/>
                          <a:gd name="connsiteX3" fmla="*/ 2295 w 8161918"/>
                          <a:gd name="connsiteY3" fmla="*/ 1510003 h 2959321"/>
                          <a:gd name="connsiteX4" fmla="*/ 767 w 8161918"/>
                          <a:gd name="connsiteY4" fmla="*/ 39062 h 2959321"/>
                          <a:gd name="connsiteX5" fmla="*/ 4068271 w 8161918"/>
                          <a:gd name="connsiteY5" fmla="*/ 1457959 h 2959321"/>
                          <a:gd name="connsiteX6" fmla="*/ 8161918 w 8161918"/>
                          <a:gd name="connsiteY6" fmla="*/ 0 h 2959321"/>
                          <a:gd name="connsiteX0" fmla="*/ 8161918 w 8162752"/>
                          <a:gd name="connsiteY0" fmla="*/ 0 h 2959488"/>
                          <a:gd name="connsiteX1" fmla="*/ 8162752 w 8162752"/>
                          <a:gd name="connsiteY1" fmla="*/ 1629317 h 2959488"/>
                          <a:gd name="connsiteX2" fmla="*/ 4123353 w 8162752"/>
                          <a:gd name="connsiteY2" fmla="*/ 2958567 h 2959488"/>
                          <a:gd name="connsiteX3" fmla="*/ 2295 w 8162752"/>
                          <a:gd name="connsiteY3" fmla="*/ 1510003 h 2959488"/>
                          <a:gd name="connsiteX4" fmla="*/ 767 w 8162752"/>
                          <a:gd name="connsiteY4" fmla="*/ 39062 h 2959488"/>
                          <a:gd name="connsiteX5" fmla="*/ 4068271 w 8162752"/>
                          <a:gd name="connsiteY5" fmla="*/ 1457959 h 2959488"/>
                          <a:gd name="connsiteX6" fmla="*/ 8161918 w 8162752"/>
                          <a:gd name="connsiteY6" fmla="*/ 0 h 2959488"/>
                          <a:gd name="connsiteX0" fmla="*/ 8165930 w 8166764"/>
                          <a:gd name="connsiteY0" fmla="*/ 7337 h 2966825"/>
                          <a:gd name="connsiteX1" fmla="*/ 8166764 w 8166764"/>
                          <a:gd name="connsiteY1" fmla="*/ 1636654 h 2966825"/>
                          <a:gd name="connsiteX2" fmla="*/ 4127365 w 8166764"/>
                          <a:gd name="connsiteY2" fmla="*/ 2965904 h 2966825"/>
                          <a:gd name="connsiteX3" fmla="*/ 6307 w 8166764"/>
                          <a:gd name="connsiteY3" fmla="*/ 1517340 h 2966825"/>
                          <a:gd name="connsiteX4" fmla="*/ 532 w 8166764"/>
                          <a:gd name="connsiteY4" fmla="*/ 0 h 2966825"/>
                          <a:gd name="connsiteX5" fmla="*/ 4072283 w 8166764"/>
                          <a:gd name="connsiteY5" fmla="*/ 1465296 h 2966825"/>
                          <a:gd name="connsiteX6" fmla="*/ 8165930 w 8166764"/>
                          <a:gd name="connsiteY6" fmla="*/ 7337 h 2966825"/>
                          <a:gd name="connsiteX0" fmla="*/ 8168119 w 8168953"/>
                          <a:gd name="connsiteY0" fmla="*/ 7337 h 2966682"/>
                          <a:gd name="connsiteX1" fmla="*/ 8168953 w 8168953"/>
                          <a:gd name="connsiteY1" fmla="*/ 1636654 h 2966682"/>
                          <a:gd name="connsiteX2" fmla="*/ 4129554 w 8168953"/>
                          <a:gd name="connsiteY2" fmla="*/ 2965904 h 2966682"/>
                          <a:gd name="connsiteX3" fmla="*/ 0 w 8168953"/>
                          <a:gd name="connsiteY3" fmla="*/ 1527651 h 2966682"/>
                          <a:gd name="connsiteX4" fmla="*/ 2721 w 8168953"/>
                          <a:gd name="connsiteY4" fmla="*/ 0 h 2966682"/>
                          <a:gd name="connsiteX5" fmla="*/ 4074472 w 8168953"/>
                          <a:gd name="connsiteY5" fmla="*/ 1465296 h 2966682"/>
                          <a:gd name="connsiteX6" fmla="*/ 8168119 w 8168953"/>
                          <a:gd name="connsiteY6" fmla="*/ 7337 h 2966682"/>
                          <a:gd name="connsiteX0" fmla="*/ 8168119 w 8168953"/>
                          <a:gd name="connsiteY0" fmla="*/ 7337 h 3100377"/>
                          <a:gd name="connsiteX1" fmla="*/ 8168953 w 8168953"/>
                          <a:gd name="connsiteY1" fmla="*/ 1636654 h 3100377"/>
                          <a:gd name="connsiteX2" fmla="*/ 4118520 w 8168953"/>
                          <a:gd name="connsiteY2" fmla="*/ 3099826 h 3100377"/>
                          <a:gd name="connsiteX3" fmla="*/ 0 w 8168953"/>
                          <a:gd name="connsiteY3" fmla="*/ 1527651 h 3100377"/>
                          <a:gd name="connsiteX4" fmla="*/ 2721 w 8168953"/>
                          <a:gd name="connsiteY4" fmla="*/ 0 h 3100377"/>
                          <a:gd name="connsiteX5" fmla="*/ 4074472 w 8168953"/>
                          <a:gd name="connsiteY5" fmla="*/ 1465296 h 3100377"/>
                          <a:gd name="connsiteX6" fmla="*/ 8168119 w 8168953"/>
                          <a:gd name="connsiteY6" fmla="*/ 7337 h 3100377"/>
                          <a:gd name="connsiteX0" fmla="*/ 8168119 w 8168953"/>
                          <a:gd name="connsiteY0" fmla="*/ 7337 h 3100429"/>
                          <a:gd name="connsiteX1" fmla="*/ 8168953 w 8168953"/>
                          <a:gd name="connsiteY1" fmla="*/ 1636654 h 3100429"/>
                          <a:gd name="connsiteX2" fmla="*/ 4118520 w 8168953"/>
                          <a:gd name="connsiteY2" fmla="*/ 3099826 h 3100429"/>
                          <a:gd name="connsiteX3" fmla="*/ 0 w 8168953"/>
                          <a:gd name="connsiteY3" fmla="*/ 1527651 h 3100429"/>
                          <a:gd name="connsiteX4" fmla="*/ 2721 w 8168953"/>
                          <a:gd name="connsiteY4" fmla="*/ 0 h 3100429"/>
                          <a:gd name="connsiteX5" fmla="*/ 4074472 w 8168953"/>
                          <a:gd name="connsiteY5" fmla="*/ 1465296 h 3100429"/>
                          <a:gd name="connsiteX6" fmla="*/ 8168119 w 8168953"/>
                          <a:gd name="connsiteY6" fmla="*/ 7337 h 3100429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72202 w 8166683"/>
                          <a:gd name="connsiteY5" fmla="*/ 1465296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  <a:gd name="connsiteX0" fmla="*/ 8165849 w 8166683"/>
                          <a:gd name="connsiteY0" fmla="*/ 7337 h 3099826"/>
                          <a:gd name="connsiteX1" fmla="*/ 8166683 w 8166683"/>
                          <a:gd name="connsiteY1" fmla="*/ 1636654 h 3099826"/>
                          <a:gd name="connsiteX2" fmla="*/ 4116250 w 8166683"/>
                          <a:gd name="connsiteY2" fmla="*/ 3099826 h 3099826"/>
                          <a:gd name="connsiteX3" fmla="*/ 8764 w 8166683"/>
                          <a:gd name="connsiteY3" fmla="*/ 1634789 h 3099826"/>
                          <a:gd name="connsiteX4" fmla="*/ 451 w 8166683"/>
                          <a:gd name="connsiteY4" fmla="*/ 0 h 3099826"/>
                          <a:gd name="connsiteX5" fmla="*/ 4061168 w 8166683"/>
                          <a:gd name="connsiteY5" fmla="*/ 1438511 h 3099826"/>
                          <a:gd name="connsiteX6" fmla="*/ 8165849 w 8166683"/>
                          <a:gd name="connsiteY6" fmla="*/ 7337 h 30998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166683" h="3099826">
                            <a:moveTo>
                              <a:pt x="8165849" y="7337"/>
                            </a:moveTo>
                            <a:lnTo>
                              <a:pt x="8166683" y="1636654"/>
                            </a:lnTo>
                            <a:cubicBezTo>
                              <a:pt x="7917761" y="2728489"/>
                              <a:pt x="5475903" y="3100137"/>
                              <a:pt x="4116250" y="3099826"/>
                            </a:cubicBezTo>
                            <a:cubicBezTo>
                              <a:pt x="2756597" y="3099515"/>
                              <a:pt x="245424" y="2744647"/>
                              <a:pt x="8764" y="1634789"/>
                            </a:cubicBezTo>
                            <a:cubicBezTo>
                              <a:pt x="11928" y="1215900"/>
                              <a:pt x="-2713" y="418889"/>
                              <a:pt x="451" y="0"/>
                            </a:cubicBezTo>
                            <a:cubicBezTo>
                              <a:pt x="385485" y="953840"/>
                              <a:pt x="2700268" y="1437288"/>
                              <a:pt x="4061168" y="1438511"/>
                            </a:cubicBezTo>
                            <a:cubicBezTo>
                              <a:pt x="5422068" y="1439734"/>
                              <a:pt x="7793228" y="1089449"/>
                              <a:pt x="8165849" y="7337"/>
                            </a:cubicBezTo>
                            <a:close/>
                          </a:path>
                        </a:pathLst>
                      </a:custGeom>
                      <a:gradFill>
                        <a:gsLst>
                          <a:gs pos="0">
                            <a:srgbClr val="B8C2C9"/>
                          </a:gs>
                          <a:gs pos="21000">
                            <a:schemeClr val="bg1"/>
                          </a:gs>
                          <a:gs pos="60000">
                            <a:srgbClr val="D6DCE0"/>
                          </a:gs>
                          <a:gs pos="100000">
                            <a:srgbClr val="B8C2C9"/>
                          </a:gs>
                        </a:gsLst>
                        <a:lin ang="0" scaled="0"/>
                      </a:gra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     </a:t>
                        </a:r>
                      </a:p>
                    </p:txBody>
                  </p:sp>
                  <p:sp>
                    <p:nvSpPr>
                      <p:cNvPr id="315" name="Oval 314">
                        <a:extLst>
                          <a:ext uri="{FF2B5EF4-FFF2-40B4-BE49-F238E27FC236}">
                            <a16:creationId xmlns:a16="http://schemas.microsoft.com/office/drawing/2014/main" id="{C7C4B94C-718E-BC42-B3DD-65ECBDB87C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466704" y="2997075"/>
                        <a:ext cx="1769640" cy="619577"/>
                      </a:xfrm>
                      <a:prstGeom prst="ellipse">
                        <a:avLst/>
                      </a:prstGeom>
                      <a:solidFill>
                        <a:srgbClr val="B8C2C9"/>
                      </a:solidFill>
                      <a:ln w="63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rPr>
                          <a:t>              </a:t>
                        </a:r>
                      </a:p>
                    </p:txBody>
                  </p:sp>
                </p:grpSp>
                <p:grpSp>
                  <p:nvGrpSpPr>
                    <p:cNvPr id="294" name="Group 293">
                      <a:extLst>
                        <a:ext uri="{FF2B5EF4-FFF2-40B4-BE49-F238E27FC236}">
                          <a16:creationId xmlns:a16="http://schemas.microsoft.com/office/drawing/2014/main" id="{EF8CC307-7C37-7946-B4D3-A9A26E5980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977616" y="3038475"/>
                      <a:ext cx="768409" cy="553944"/>
                      <a:chOff x="1968091" y="3022600"/>
                      <a:chExt cx="768409" cy="553944"/>
                    </a:xfrm>
                  </p:grpSpPr>
                  <p:grpSp>
                    <p:nvGrpSpPr>
                      <p:cNvPr id="295" name="Group 294">
                        <a:extLst>
                          <a:ext uri="{FF2B5EF4-FFF2-40B4-BE49-F238E27FC236}">
                            <a16:creationId xmlns:a16="http://schemas.microsoft.com/office/drawing/2014/main" id="{CB7CD814-5CDC-5645-AE0C-90FDDAFDE80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032000" y="3022600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2" name="Parallelogram 311">
                          <a:extLst>
                            <a:ext uri="{FF2B5EF4-FFF2-40B4-BE49-F238E27FC236}">
                              <a16:creationId xmlns:a16="http://schemas.microsoft.com/office/drawing/2014/main" id="{8E889163-B02D-E347-A498-06833F8E35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3" name="Parallelogram 312">
                          <a:extLst>
                            <a:ext uri="{FF2B5EF4-FFF2-40B4-BE49-F238E27FC236}">
                              <a16:creationId xmlns:a16="http://schemas.microsoft.com/office/drawing/2014/main" id="{B05B7D60-9C12-8745-B9A5-0F06F770CD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grpSp>
                    <p:nvGrpSpPr>
                      <p:cNvPr id="296" name="Group 295">
                        <a:extLst>
                          <a:ext uri="{FF2B5EF4-FFF2-40B4-BE49-F238E27FC236}">
                            <a16:creationId xmlns:a16="http://schemas.microsoft.com/office/drawing/2014/main" id="{4CBF821B-0228-DA47-9701-A3B07F74EBA9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2441575" y="3032125"/>
                        <a:ext cx="257175" cy="544419"/>
                        <a:chOff x="2441575" y="2479675"/>
                        <a:chExt cx="765175" cy="1028347"/>
                      </a:xfrm>
                    </p:grpSpPr>
                    <p:sp>
                      <p:nvSpPr>
                        <p:cNvPr id="310" name="Parallelogram 309">
                          <a:extLst>
                            <a:ext uri="{FF2B5EF4-FFF2-40B4-BE49-F238E27FC236}">
                              <a16:creationId xmlns:a16="http://schemas.microsoft.com/office/drawing/2014/main" id="{B7BA5D20-D1EE-A042-B6D8-8826239989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441575" y="2479675"/>
                          <a:ext cx="765175" cy="1025525"/>
                        </a:xfrm>
                        <a:prstGeom prst="parallelogram">
                          <a:avLst>
                            <a:gd name="adj" fmla="val 62205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11" name="Parallelogram 310">
                          <a:extLst>
                            <a:ext uri="{FF2B5EF4-FFF2-40B4-BE49-F238E27FC236}">
                              <a16:creationId xmlns:a16="http://schemas.microsoft.com/office/drawing/2014/main" id="{209D920C-CBF5-8B4A-A3D6-3A0C29BC62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2571751" y="2558697"/>
                          <a:ext cx="603250" cy="949325"/>
                        </a:xfrm>
                        <a:prstGeom prst="parallelogram">
                          <a:avLst>
                            <a:gd name="adj" fmla="val 72206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297" name="Parallelogram 296">
                        <a:extLst>
                          <a:ext uri="{FF2B5EF4-FFF2-40B4-BE49-F238E27FC236}">
                            <a16:creationId xmlns:a16="http://schemas.microsoft.com/office/drawing/2014/main" id="{F3DFBC33-07D6-D14F-8660-FB92A0A355B9}"/>
                          </a:ext>
                        </a:extLst>
                      </p:cNvPr>
                      <p:cNvSpPr/>
                      <p:nvPr/>
                    </p:nvSpPr>
                    <p:spPr>
                      <a:xfrm flipV="1">
                        <a:off x="2057400" y="3130550"/>
                        <a:ext cx="625475" cy="60324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98" name="Parallelogram 297">
                        <a:extLst>
                          <a:ext uri="{FF2B5EF4-FFF2-40B4-BE49-F238E27FC236}">
                            <a16:creationId xmlns:a16="http://schemas.microsoft.com/office/drawing/2014/main" id="{5F8E4D95-8830-4642-933D-152E438E5BC7}"/>
                          </a:ext>
                        </a:extLst>
                      </p:cNvPr>
                      <p:cNvSpPr/>
                      <p:nvPr/>
                    </p:nvSpPr>
                    <p:spPr>
                      <a:xfrm rot="17056647">
                        <a:off x="2079626" y="3187701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99" name="Parallelogram 298">
                        <a:extLst>
                          <a:ext uri="{FF2B5EF4-FFF2-40B4-BE49-F238E27FC236}">
                            <a16:creationId xmlns:a16="http://schemas.microsoft.com/office/drawing/2014/main" id="{B53D3EC8-FC7D-3F46-960B-2BCCE314822F}"/>
                          </a:ext>
                        </a:extLst>
                      </p:cNvPr>
                      <p:cNvSpPr/>
                      <p:nvPr/>
                    </p:nvSpPr>
                    <p:spPr>
                      <a:xfrm rot="17384936" flipV="1">
                        <a:off x="1990347" y="3141540"/>
                        <a:ext cx="95195" cy="50805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0" name="Parallelogram 299">
                        <a:extLst>
                          <a:ext uri="{FF2B5EF4-FFF2-40B4-BE49-F238E27FC236}">
                            <a16:creationId xmlns:a16="http://schemas.microsoft.com/office/drawing/2014/main" id="{69342E0E-2F87-214D-8EBC-4B68F93402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32000" y="3162300"/>
                        <a:ext cx="6508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1" name="Parallelogram 300">
                        <a:extLst>
                          <a:ext uri="{FF2B5EF4-FFF2-40B4-BE49-F238E27FC236}">
                            <a16:creationId xmlns:a16="http://schemas.microsoft.com/office/drawing/2014/main" id="{7CDD0829-5C36-0E44-8EF9-190197145B6F}"/>
                          </a:ext>
                        </a:extLst>
                      </p:cNvPr>
                      <p:cNvSpPr/>
                      <p:nvPr/>
                    </p:nvSpPr>
                    <p:spPr>
                      <a:xfrm rot="4215064" flipH="1" flipV="1">
                        <a:off x="2627741" y="3146398"/>
                        <a:ext cx="9519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01119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2" name="Parallelogram 301">
                        <a:extLst>
                          <a:ext uri="{FF2B5EF4-FFF2-40B4-BE49-F238E27FC236}">
                            <a16:creationId xmlns:a16="http://schemas.microsoft.com/office/drawing/2014/main" id="{468F4077-4B3A-7849-B5E1-24484BF5706C}"/>
                          </a:ext>
                        </a:extLst>
                      </p:cNvPr>
                      <p:cNvSpPr/>
                      <p:nvPr/>
                    </p:nvSpPr>
                    <p:spPr>
                      <a:xfrm rot="4492456">
                        <a:off x="2397126" y="31972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grpSp>
                    <p:nvGrpSpPr>
                      <p:cNvPr id="303" name="Group 302">
                        <a:extLst>
                          <a:ext uri="{FF2B5EF4-FFF2-40B4-BE49-F238E27FC236}">
                            <a16:creationId xmlns:a16="http://schemas.microsoft.com/office/drawing/2014/main" id="{0D143A56-E6D4-A94B-986F-BBEC6884603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968091" y="3322545"/>
                        <a:ext cx="768409" cy="96354"/>
                        <a:chOff x="1968092" y="3319370"/>
                        <a:chExt cx="677104" cy="96354"/>
                      </a:xfrm>
                    </p:grpSpPr>
                    <p:sp>
                      <p:nvSpPr>
                        <p:cNvPr id="306" name="Parallelogram 305">
                          <a:extLst>
                            <a:ext uri="{FF2B5EF4-FFF2-40B4-BE49-F238E27FC236}">
                              <a16:creationId xmlns:a16="http://schemas.microsoft.com/office/drawing/2014/main" id="{6C304F3C-95D0-2548-8E7F-827537C311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flipV="1">
                          <a:off x="2012950" y="3330575"/>
                          <a:ext cx="625475" cy="60324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07" name="Parallelogram 306">
                          <a:extLst>
                            <a:ext uri="{FF2B5EF4-FFF2-40B4-BE49-F238E27FC236}">
                              <a16:creationId xmlns:a16="http://schemas.microsoft.com/office/drawing/2014/main" id="{AA9AD67B-3FD9-634E-AF71-D7AD37EE4D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7384936" flipV="1">
                          <a:off x="1945897" y="3341565"/>
                          <a:ext cx="95195" cy="50805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08" name="Parallelogram 307">
                          <a:extLst>
                            <a:ext uri="{FF2B5EF4-FFF2-40B4-BE49-F238E27FC236}">
                              <a16:creationId xmlns:a16="http://schemas.microsoft.com/office/drawing/2014/main" id="{B22CE6A1-596E-5545-B5B8-8D41A868B8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987550" y="3362325"/>
                          <a:ext cx="650875" cy="45719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8FAADC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09" name="Parallelogram 308">
                          <a:extLst>
                            <a:ext uri="{FF2B5EF4-FFF2-40B4-BE49-F238E27FC236}">
                              <a16:creationId xmlns:a16="http://schemas.microsoft.com/office/drawing/2014/main" id="{9FD2047A-D458-CC4F-AD9B-70B23F17B6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4215064" flipH="1" flipV="1">
                          <a:off x="2577455" y="3347983"/>
                          <a:ext cx="95195" cy="40287"/>
                        </a:xfrm>
                        <a:prstGeom prst="parallelogram">
                          <a:avLst>
                            <a:gd name="adj" fmla="val 30290"/>
                          </a:avLst>
                        </a:prstGeom>
                        <a:solidFill>
                          <a:srgbClr val="011199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libri" panose="020F0502020204030204"/>
                            <a:ea typeface="+mn-ea"/>
                            <a:cs typeface="+mn-cs"/>
                          </a:endParaRPr>
                        </a:p>
                      </p:txBody>
                    </p:sp>
                  </p:grpSp>
                  <p:sp>
                    <p:nvSpPr>
                      <p:cNvPr id="304" name="Parallelogram 303">
                        <a:extLst>
                          <a:ext uri="{FF2B5EF4-FFF2-40B4-BE49-F238E27FC236}">
                            <a16:creationId xmlns:a16="http://schemas.microsoft.com/office/drawing/2014/main" id="{151B1FCA-94A3-BA49-9F2E-45003647B01F}"/>
                          </a:ext>
                        </a:extLst>
                      </p:cNvPr>
                      <p:cNvSpPr/>
                      <p:nvPr/>
                    </p:nvSpPr>
                    <p:spPr>
                      <a:xfrm rot="4389628">
                        <a:off x="2495482" y="3370576"/>
                        <a:ext cx="160883" cy="55150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5" name="Parallelogram 304">
                        <a:extLst>
                          <a:ext uri="{FF2B5EF4-FFF2-40B4-BE49-F238E27FC236}">
                            <a16:creationId xmlns:a16="http://schemas.microsoft.com/office/drawing/2014/main" id="{37C7EC95-C865-C341-9E7A-21973768010D}"/>
                          </a:ext>
                        </a:extLst>
                      </p:cNvPr>
                      <p:cNvSpPr/>
                      <p:nvPr/>
                    </p:nvSpPr>
                    <p:spPr>
                      <a:xfrm rot="17068257">
                        <a:off x="2025651" y="3362326"/>
                        <a:ext cx="257175" cy="45719"/>
                      </a:xfrm>
                      <a:prstGeom prst="parallelogram">
                        <a:avLst>
                          <a:gd name="adj" fmla="val 30290"/>
                        </a:avLst>
                      </a:prstGeom>
                      <a:solidFill>
                        <a:srgbClr val="8FAAD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65" name="Group 364">
                  <a:extLst>
                    <a:ext uri="{FF2B5EF4-FFF2-40B4-BE49-F238E27FC236}">
                      <a16:creationId xmlns:a16="http://schemas.microsoft.com/office/drawing/2014/main" id="{856A1DDB-8A37-2946-9861-ED06BA6666AE}"/>
                    </a:ext>
                  </a:extLst>
                </p:cNvPr>
                <p:cNvGrpSpPr/>
                <p:nvPr/>
              </p:nvGrpSpPr>
              <p:grpSpPr>
                <a:xfrm>
                  <a:off x="6186618" y="4320744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66" name="Freeform 365">
                    <a:extLst>
                      <a:ext uri="{FF2B5EF4-FFF2-40B4-BE49-F238E27FC236}">
                        <a16:creationId xmlns:a16="http://schemas.microsoft.com/office/drawing/2014/main" id="{8615A553-E639-DF42-BDCB-5BB57EE59868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67" name="Oval 366">
                    <a:extLst>
                      <a:ext uri="{FF2B5EF4-FFF2-40B4-BE49-F238E27FC236}">
                        <a16:creationId xmlns:a16="http://schemas.microsoft.com/office/drawing/2014/main" id="{F8067D52-9209-6148-A320-1F5BE3B5106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68" name="Group 367">
                    <a:extLst>
                      <a:ext uri="{FF2B5EF4-FFF2-40B4-BE49-F238E27FC236}">
                        <a16:creationId xmlns:a16="http://schemas.microsoft.com/office/drawing/2014/main" id="{798508E8-3B65-D449-8561-602F236A69A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AF59777D-3B0D-7B41-B2E2-74E245379B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B8D755EB-C300-714A-900B-B7C65F9CEA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93107367-2FA4-ED4F-9007-933D22AD9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3832D63A-24A8-D64A-B1B2-A5429F1983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73" name="Group 372">
                  <a:extLst>
                    <a:ext uri="{FF2B5EF4-FFF2-40B4-BE49-F238E27FC236}">
                      <a16:creationId xmlns:a16="http://schemas.microsoft.com/office/drawing/2014/main" id="{85D18497-858A-D84C-A6E9-6FE0DB7482FC}"/>
                    </a:ext>
                  </a:extLst>
                </p:cNvPr>
                <p:cNvGrpSpPr/>
                <p:nvPr/>
              </p:nvGrpSpPr>
              <p:grpSpPr>
                <a:xfrm>
                  <a:off x="8007181" y="4312506"/>
                  <a:ext cx="694976" cy="460529"/>
                  <a:chOff x="7493876" y="2774731"/>
                  <a:chExt cx="1481958" cy="894622"/>
                </a:xfrm>
              </p:grpSpPr>
              <p:sp>
                <p:nvSpPr>
                  <p:cNvPr id="374" name="Freeform 373">
                    <a:extLst>
                      <a:ext uri="{FF2B5EF4-FFF2-40B4-BE49-F238E27FC236}">
                        <a16:creationId xmlns:a16="http://schemas.microsoft.com/office/drawing/2014/main" id="{BF5450DD-84DD-4A45-AC8D-808A9F2BEB9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75" name="Oval 374">
                    <a:extLst>
                      <a:ext uri="{FF2B5EF4-FFF2-40B4-BE49-F238E27FC236}">
                        <a16:creationId xmlns:a16="http://schemas.microsoft.com/office/drawing/2014/main" id="{4AC3F3C9-1FB4-9549-A4C7-97C0B23615D8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76" name="Group 375">
                    <a:extLst>
                      <a:ext uri="{FF2B5EF4-FFF2-40B4-BE49-F238E27FC236}">
                        <a16:creationId xmlns:a16="http://schemas.microsoft.com/office/drawing/2014/main" id="{42CE386C-F2A0-5541-B45F-4EB471DBDB7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77" name="Freeform 376">
                      <a:extLst>
                        <a:ext uri="{FF2B5EF4-FFF2-40B4-BE49-F238E27FC236}">
                          <a16:creationId xmlns:a16="http://schemas.microsoft.com/office/drawing/2014/main" id="{1D699DC1-31D4-D643-AD24-1D6C2CB484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8" name="Freeform 377">
                      <a:extLst>
                        <a:ext uri="{FF2B5EF4-FFF2-40B4-BE49-F238E27FC236}">
                          <a16:creationId xmlns:a16="http://schemas.microsoft.com/office/drawing/2014/main" id="{5FC03BE6-8981-4C41-9F09-AFC69FCE9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9" name="Freeform 378">
                      <a:extLst>
                        <a:ext uri="{FF2B5EF4-FFF2-40B4-BE49-F238E27FC236}">
                          <a16:creationId xmlns:a16="http://schemas.microsoft.com/office/drawing/2014/main" id="{F9E610FD-C3BC-3043-8C97-1CDE74FB67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80" name="Freeform 379">
                      <a:extLst>
                        <a:ext uri="{FF2B5EF4-FFF2-40B4-BE49-F238E27FC236}">
                          <a16:creationId xmlns:a16="http://schemas.microsoft.com/office/drawing/2014/main" id="{C45E6477-B144-F241-B0AA-8D8A371F5D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428" name="TextBox 427">
                <a:extLst>
                  <a:ext uri="{FF2B5EF4-FFF2-40B4-BE49-F238E27FC236}">
                    <a16:creationId xmlns:a16="http://schemas.microsoft.com/office/drawing/2014/main" id="{FCEA10CE-F10F-2B40-8FF7-8413B69B3A33}"/>
                  </a:ext>
                </a:extLst>
              </p:cNvPr>
              <p:cNvSpPr txBox="1"/>
              <p:nvPr/>
            </p:nvSpPr>
            <p:spPr>
              <a:xfrm>
                <a:off x="3405528" y="4791229"/>
                <a:ext cx="127768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base station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434" name="Straight Arrow Connector 433">
                <a:extLst>
                  <a:ext uri="{FF2B5EF4-FFF2-40B4-BE49-F238E27FC236}">
                    <a16:creationId xmlns:a16="http://schemas.microsoft.com/office/drawing/2014/main" id="{D11E9C6D-FA23-594D-B4A0-61371461943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34266" y="4554323"/>
                <a:ext cx="530281" cy="5419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triangl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E9787C5-171A-164E-A2EC-E94F3700D0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382689" y="4554323"/>
                <a:ext cx="764985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TextBox 435">
                <a:extLst>
                  <a:ext uri="{FF2B5EF4-FFF2-40B4-BE49-F238E27FC236}">
                    <a16:creationId xmlns:a16="http://schemas.microsoft.com/office/drawing/2014/main" id="{A0F82358-FBA1-D84A-9E2E-12741B5869CA}"/>
                  </a:ext>
                </a:extLst>
              </p:cNvPr>
              <p:cNvSpPr txBox="1"/>
              <p:nvPr/>
            </p:nvSpPr>
            <p:spPr>
              <a:xfrm>
                <a:off x="8052781" y="4766735"/>
                <a:ext cx="76345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P-GW</a:t>
                </a:r>
              </a:p>
            </p:txBody>
          </p:sp>
          <p:sp>
            <p:nvSpPr>
              <p:cNvPr id="437" name="TextBox 436">
                <a:extLst>
                  <a:ext uri="{FF2B5EF4-FFF2-40B4-BE49-F238E27FC236}">
                    <a16:creationId xmlns:a16="http://schemas.microsoft.com/office/drawing/2014/main" id="{9E8890E6-D82E-3A4D-A11C-C9A5D25F08A4}"/>
                  </a:ext>
                </a:extLst>
              </p:cNvPr>
              <p:cNvSpPr txBox="1"/>
              <p:nvPr/>
            </p:nvSpPr>
            <p:spPr>
              <a:xfrm>
                <a:off x="6228229" y="4790108"/>
                <a:ext cx="75367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S-GW</a:t>
                </a:r>
              </a:p>
            </p:txBody>
          </p:sp>
          <p:pic>
            <p:nvPicPr>
              <p:cNvPr id="440" name="Picture 439">
                <a:extLst>
                  <a:ext uri="{FF2B5EF4-FFF2-40B4-BE49-F238E27FC236}">
                    <a16:creationId xmlns:a16="http://schemas.microsoft.com/office/drawing/2014/main" id="{03FC15D1-88CB-1949-A4D3-E4168B97338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450342" y="4450690"/>
                <a:ext cx="1508938" cy="207264"/>
              </a:xfrm>
              <a:prstGeom prst="rect">
                <a:avLst/>
              </a:prstGeom>
            </p:spPr>
          </p:pic>
          <p:cxnSp>
            <p:nvCxnSpPr>
              <p:cNvPr id="441" name="Straight Arrow Connector 440">
                <a:extLst>
                  <a:ext uri="{FF2B5EF4-FFF2-40B4-BE49-F238E27FC236}">
                    <a16:creationId xmlns:a16="http://schemas.microsoft.com/office/drawing/2014/main" id="{7CAC19E2-26CF-9343-A487-53BAF5D76CA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4279805" y="4554323"/>
                <a:ext cx="214699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2" name="Straight Arrow Connector 441">
                <a:extLst>
                  <a:ext uri="{FF2B5EF4-FFF2-40B4-BE49-F238E27FC236}">
                    <a16:creationId xmlns:a16="http://schemas.microsoft.com/office/drawing/2014/main" id="{D5F52536-805A-F342-A9F4-681180CF6A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69965" y="4554323"/>
                <a:ext cx="397397" cy="0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43" name="Picture 442">
                <a:extLst>
                  <a:ext uri="{FF2B5EF4-FFF2-40B4-BE49-F238E27FC236}">
                    <a16:creationId xmlns:a16="http://schemas.microsoft.com/office/drawing/2014/main" id="{456403D6-6165-1943-9BE5-A8C0D7F8DE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020621" y="4458294"/>
                <a:ext cx="816721" cy="207264"/>
              </a:xfrm>
              <a:prstGeom prst="rect">
                <a:avLst/>
              </a:prstGeom>
            </p:spPr>
          </p:pic>
          <p:cxnSp>
            <p:nvCxnSpPr>
              <p:cNvPr id="444" name="Straight Arrow Connector 443">
                <a:extLst>
                  <a:ext uri="{FF2B5EF4-FFF2-40B4-BE49-F238E27FC236}">
                    <a16:creationId xmlns:a16="http://schemas.microsoft.com/office/drawing/2014/main" id="{468982C8-6B67-274B-9623-B5D646A9F7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894126" y="4561927"/>
                <a:ext cx="139746" cy="7603"/>
              </a:xfrm>
              <a:prstGeom prst="straightConnector1">
                <a:avLst/>
              </a:prstGeom>
              <a:ln w="19050">
                <a:solidFill>
                  <a:srgbClr val="011199"/>
                </a:solidFill>
                <a:headEnd type="none" w="lg" len="med"/>
                <a:tailEnd type="triangle" w="lg" len="med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0" name="TextBox 649">
              <a:extLst>
                <a:ext uri="{FF2B5EF4-FFF2-40B4-BE49-F238E27FC236}">
                  <a16:creationId xmlns:a16="http://schemas.microsoft.com/office/drawing/2014/main" id="{7AE8E14D-3C7E-3C4D-899A-EECBE1981D0B}"/>
                </a:ext>
              </a:extLst>
            </p:cNvPr>
            <p:cNvSpPr txBox="1"/>
            <p:nvPr/>
          </p:nvSpPr>
          <p:spPr>
            <a:xfrm>
              <a:off x="7543800" y="4118420"/>
              <a:ext cx="4226082" cy="11295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data plane</a:t>
              </a:r>
            </a:p>
            <a:p>
              <a:pPr marL="342900" marR="0" lvl="0" indent="-282575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111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new protocols at link, physical layers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33D1603-A64B-F145-A1E2-09B91D2DFF3E}"/>
                </a:ext>
              </a:extLst>
            </p:cNvPr>
            <p:cNvCxnSpPr/>
            <p:nvPr/>
          </p:nvCxnSpPr>
          <p:spPr>
            <a:xfrm>
              <a:off x="1124466" y="3620530"/>
              <a:ext cx="9564129" cy="0"/>
            </a:xfrm>
            <a:prstGeom prst="line">
              <a:avLst/>
            </a:prstGeom>
            <a:ln w="1905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7D1DF1AE-E1D6-5743-A791-649C5E92B823}"/>
              </a:ext>
            </a:extLst>
          </p:cNvPr>
          <p:cNvGrpSpPr/>
          <p:nvPr/>
        </p:nvGrpSpPr>
        <p:grpSpPr>
          <a:xfrm>
            <a:off x="4000586" y="4902565"/>
            <a:ext cx="7756939" cy="1064378"/>
            <a:chOff x="4000586" y="4902565"/>
            <a:chExt cx="7756939" cy="1064378"/>
          </a:xfrm>
        </p:grpSpPr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C93A37D2-1C2E-5848-A79A-A27DCB2A11AB}"/>
                </a:ext>
              </a:extLst>
            </p:cNvPr>
            <p:cNvGrpSpPr/>
            <p:nvPr/>
          </p:nvGrpSpPr>
          <p:grpSpPr>
            <a:xfrm>
              <a:off x="4000586" y="4902565"/>
              <a:ext cx="1695879" cy="1064378"/>
              <a:chOff x="5705818" y="5074585"/>
              <a:chExt cx="1695879" cy="954142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72BE0431-F59D-3E41-B261-0FC69F8ACC1D}"/>
                  </a:ext>
                </a:extLst>
              </p:cNvPr>
              <p:cNvSpPr txBox="1"/>
              <p:nvPr/>
            </p:nvSpPr>
            <p:spPr>
              <a:xfrm>
                <a:off x="5993028" y="5659395"/>
                <a:ext cx="111440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11199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IP tunnels</a:t>
                </a:r>
              </a:p>
            </p:txBody>
          </p: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CCF3D979-6442-4146-AB30-8C00D62FB12C}"/>
                  </a:ext>
                </a:extLst>
              </p:cNvPr>
              <p:cNvCxnSpPr>
                <a:endCxn id="47" idx="0"/>
              </p:cNvCxnSpPr>
              <p:nvPr/>
            </p:nvCxnSpPr>
            <p:spPr>
              <a:xfrm flipH="1">
                <a:off x="6550232" y="5078627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7" name="Straight Connector 446">
                <a:extLst>
                  <a:ext uri="{FF2B5EF4-FFF2-40B4-BE49-F238E27FC236}">
                    <a16:creationId xmlns:a16="http://schemas.microsoft.com/office/drawing/2014/main" id="{2B6F403B-71C7-7441-A65F-001085A240C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705818" y="5074585"/>
                <a:ext cx="851465" cy="580768"/>
              </a:xfrm>
              <a:prstGeom prst="line">
                <a:avLst/>
              </a:prstGeom>
              <a:ln w="12700">
                <a:solidFill>
                  <a:srgbClr val="0111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2" name="TextBox 651">
              <a:extLst>
                <a:ext uri="{FF2B5EF4-FFF2-40B4-BE49-F238E27FC236}">
                  <a16:creationId xmlns:a16="http://schemas.microsoft.com/office/drawing/2014/main" id="{79922F25-9593-A648-96F1-55A2286E30B1}"/>
                </a:ext>
              </a:extLst>
            </p:cNvPr>
            <p:cNvSpPr txBox="1"/>
            <p:nvPr/>
          </p:nvSpPr>
          <p:spPr>
            <a:xfrm>
              <a:off x="7531443" y="5135794"/>
              <a:ext cx="4226082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marR="0" lvl="0" indent="-282575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>
                  <a:srgbClr val="0111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extensive use of tunneling to facilitate mobility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47686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Home network, visited network: 4G/5G</a:t>
            </a:r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7080D196-734C-E14A-B209-F83BE9C2605D}"/>
              </a:ext>
            </a:extLst>
          </p:cNvPr>
          <p:cNvSpPr/>
          <p:nvPr/>
        </p:nvSpPr>
        <p:spPr>
          <a:xfrm>
            <a:off x="2503064" y="1718999"/>
            <a:ext cx="2852707" cy="1606731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87E994F-38E6-B040-A2E7-7CF42989927D}"/>
              </a:ext>
            </a:extLst>
          </p:cNvPr>
          <p:cNvSpPr txBox="1"/>
          <p:nvPr/>
        </p:nvSpPr>
        <p:spPr>
          <a:xfrm rot="2707326">
            <a:off x="2148628" y="3370019"/>
            <a:ext cx="5509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mr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Mangal" panose="02040503050203030202" pitchFamily="18" charset="0"/>
              </a:rPr>
              <a:t>…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97CDB320-2043-C944-A2BA-DABB6A36F261}"/>
              </a:ext>
            </a:extLst>
          </p:cNvPr>
          <p:cNvCxnSpPr/>
          <p:nvPr/>
        </p:nvCxnSpPr>
        <p:spPr>
          <a:xfrm>
            <a:off x="2238602" y="2907499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63C4DBF3-FB30-3749-A0F9-14C19842B56F}"/>
              </a:ext>
            </a:extLst>
          </p:cNvPr>
          <p:cNvCxnSpPr/>
          <p:nvPr/>
        </p:nvCxnSpPr>
        <p:spPr>
          <a:xfrm flipV="1">
            <a:off x="2844129" y="3258019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6F0958FA-8990-F642-AC55-A5CB468EF690}"/>
              </a:ext>
            </a:extLst>
          </p:cNvPr>
          <p:cNvCxnSpPr/>
          <p:nvPr/>
        </p:nvCxnSpPr>
        <p:spPr>
          <a:xfrm flipH="1">
            <a:off x="5095459" y="2849070"/>
            <a:ext cx="556993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9" name="Freeform 198">
            <a:extLst>
              <a:ext uri="{FF2B5EF4-FFF2-40B4-BE49-F238E27FC236}">
                <a16:creationId xmlns:a16="http://schemas.microsoft.com/office/drawing/2014/main" id="{2946FA78-D859-E44C-A723-418BF152A4C9}"/>
              </a:ext>
            </a:extLst>
          </p:cNvPr>
          <p:cNvSpPr/>
          <p:nvPr/>
        </p:nvSpPr>
        <p:spPr>
          <a:xfrm>
            <a:off x="4778877" y="4372935"/>
            <a:ext cx="2644013" cy="1366652"/>
          </a:xfrm>
          <a:custGeom>
            <a:avLst/>
            <a:gdLst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09574 w 1466206"/>
              <a:gd name="connsiteY0" fmla="*/ 41300 h 846656"/>
              <a:gd name="connsiteX1" fmla="*/ 55068 w 1466206"/>
              <a:gd name="connsiteY1" fmla="*/ 92926 h 846656"/>
              <a:gd name="connsiteX2" fmla="*/ 0 w 1466206"/>
              <a:gd name="connsiteY2" fmla="*/ 344169 h 846656"/>
              <a:gd name="connsiteX3" fmla="*/ 37859 w 1466206"/>
              <a:gd name="connsiteY3" fmla="*/ 726197 h 846656"/>
              <a:gd name="connsiteX4" fmla="*/ 320087 w 1466206"/>
              <a:gd name="connsiteY4" fmla="*/ 846656 h 846656"/>
              <a:gd name="connsiteX5" fmla="*/ 949936 w 1466206"/>
              <a:gd name="connsiteY5" fmla="*/ 777822 h 846656"/>
              <a:gd name="connsiteX6" fmla="*/ 1466206 w 1466206"/>
              <a:gd name="connsiteY6" fmla="*/ 757172 h 846656"/>
              <a:gd name="connsiteX7" fmla="*/ 1466206 w 1466206"/>
              <a:gd name="connsiteY7" fmla="*/ 357936 h 846656"/>
              <a:gd name="connsiteX8" fmla="*/ 1287232 w 1466206"/>
              <a:gd name="connsiteY8" fmla="*/ 0 h 846656"/>
              <a:gd name="connsiteX9" fmla="*/ 719336 w 1466206"/>
              <a:gd name="connsiteY9" fmla="*/ 55067 h 846656"/>
              <a:gd name="connsiteX10" fmla="*/ 409574 w 1466206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472780"/>
              <a:gd name="connsiteY0" fmla="*/ 41300 h 846656"/>
              <a:gd name="connsiteX1" fmla="*/ 61642 w 1472780"/>
              <a:gd name="connsiteY1" fmla="*/ 92926 h 846656"/>
              <a:gd name="connsiteX2" fmla="*/ 6574 w 1472780"/>
              <a:gd name="connsiteY2" fmla="*/ 344169 h 846656"/>
              <a:gd name="connsiteX3" fmla="*/ 44433 w 1472780"/>
              <a:gd name="connsiteY3" fmla="*/ 726197 h 846656"/>
              <a:gd name="connsiteX4" fmla="*/ 326661 w 1472780"/>
              <a:gd name="connsiteY4" fmla="*/ 846656 h 846656"/>
              <a:gd name="connsiteX5" fmla="*/ 956510 w 1472780"/>
              <a:gd name="connsiteY5" fmla="*/ 777822 h 846656"/>
              <a:gd name="connsiteX6" fmla="*/ 1472780 w 1472780"/>
              <a:gd name="connsiteY6" fmla="*/ 757172 h 846656"/>
              <a:gd name="connsiteX7" fmla="*/ 1472780 w 1472780"/>
              <a:gd name="connsiteY7" fmla="*/ 357936 h 846656"/>
              <a:gd name="connsiteX8" fmla="*/ 1293806 w 1472780"/>
              <a:gd name="connsiteY8" fmla="*/ 0 h 846656"/>
              <a:gd name="connsiteX9" fmla="*/ 725910 w 1472780"/>
              <a:gd name="connsiteY9" fmla="*/ 55067 h 846656"/>
              <a:gd name="connsiteX10" fmla="*/ 416148 w 1472780"/>
              <a:gd name="connsiteY10" fmla="*/ 41300 h 846656"/>
              <a:gd name="connsiteX0" fmla="*/ 416148 w 1518548"/>
              <a:gd name="connsiteY0" fmla="*/ 41300 h 846656"/>
              <a:gd name="connsiteX1" fmla="*/ 61642 w 1518548"/>
              <a:gd name="connsiteY1" fmla="*/ 92926 h 846656"/>
              <a:gd name="connsiteX2" fmla="*/ 6574 w 1518548"/>
              <a:gd name="connsiteY2" fmla="*/ 344169 h 846656"/>
              <a:gd name="connsiteX3" fmla="*/ 44433 w 1518548"/>
              <a:gd name="connsiteY3" fmla="*/ 726197 h 846656"/>
              <a:gd name="connsiteX4" fmla="*/ 326661 w 1518548"/>
              <a:gd name="connsiteY4" fmla="*/ 846656 h 846656"/>
              <a:gd name="connsiteX5" fmla="*/ 956510 w 1518548"/>
              <a:gd name="connsiteY5" fmla="*/ 777822 h 846656"/>
              <a:gd name="connsiteX6" fmla="*/ 1472780 w 1518548"/>
              <a:gd name="connsiteY6" fmla="*/ 757172 h 846656"/>
              <a:gd name="connsiteX7" fmla="*/ 1472780 w 1518548"/>
              <a:gd name="connsiteY7" fmla="*/ 357936 h 846656"/>
              <a:gd name="connsiteX8" fmla="*/ 1293806 w 1518548"/>
              <a:gd name="connsiteY8" fmla="*/ 0 h 846656"/>
              <a:gd name="connsiteX9" fmla="*/ 725910 w 1518548"/>
              <a:gd name="connsiteY9" fmla="*/ 55067 h 846656"/>
              <a:gd name="connsiteX10" fmla="*/ 416148 w 1518548"/>
              <a:gd name="connsiteY10" fmla="*/ 41300 h 846656"/>
              <a:gd name="connsiteX0" fmla="*/ 416148 w 1518548"/>
              <a:gd name="connsiteY0" fmla="*/ 84063 h 889419"/>
              <a:gd name="connsiteX1" fmla="*/ 61642 w 1518548"/>
              <a:gd name="connsiteY1" fmla="*/ 135689 h 889419"/>
              <a:gd name="connsiteX2" fmla="*/ 6574 w 1518548"/>
              <a:gd name="connsiteY2" fmla="*/ 386932 h 889419"/>
              <a:gd name="connsiteX3" fmla="*/ 44433 w 1518548"/>
              <a:gd name="connsiteY3" fmla="*/ 768960 h 889419"/>
              <a:gd name="connsiteX4" fmla="*/ 326661 w 1518548"/>
              <a:gd name="connsiteY4" fmla="*/ 889419 h 889419"/>
              <a:gd name="connsiteX5" fmla="*/ 956510 w 1518548"/>
              <a:gd name="connsiteY5" fmla="*/ 820585 h 889419"/>
              <a:gd name="connsiteX6" fmla="*/ 1472780 w 1518548"/>
              <a:gd name="connsiteY6" fmla="*/ 799935 h 889419"/>
              <a:gd name="connsiteX7" fmla="*/ 1472780 w 1518548"/>
              <a:gd name="connsiteY7" fmla="*/ 400699 h 889419"/>
              <a:gd name="connsiteX8" fmla="*/ 1293806 w 1518548"/>
              <a:gd name="connsiteY8" fmla="*/ 42763 h 889419"/>
              <a:gd name="connsiteX9" fmla="*/ 725910 w 1518548"/>
              <a:gd name="connsiteY9" fmla="*/ 97830 h 889419"/>
              <a:gd name="connsiteX10" fmla="*/ 416148 w 1518548"/>
              <a:gd name="connsiteY10" fmla="*/ 84063 h 889419"/>
              <a:gd name="connsiteX0" fmla="*/ 416148 w 1518548"/>
              <a:gd name="connsiteY0" fmla="*/ 52053 h 857409"/>
              <a:gd name="connsiteX1" fmla="*/ 61642 w 1518548"/>
              <a:gd name="connsiteY1" fmla="*/ 103679 h 857409"/>
              <a:gd name="connsiteX2" fmla="*/ 6574 w 1518548"/>
              <a:gd name="connsiteY2" fmla="*/ 354922 h 857409"/>
              <a:gd name="connsiteX3" fmla="*/ 44433 w 1518548"/>
              <a:gd name="connsiteY3" fmla="*/ 736950 h 857409"/>
              <a:gd name="connsiteX4" fmla="*/ 326661 w 1518548"/>
              <a:gd name="connsiteY4" fmla="*/ 857409 h 857409"/>
              <a:gd name="connsiteX5" fmla="*/ 956510 w 1518548"/>
              <a:gd name="connsiteY5" fmla="*/ 788575 h 857409"/>
              <a:gd name="connsiteX6" fmla="*/ 1472780 w 1518548"/>
              <a:gd name="connsiteY6" fmla="*/ 767925 h 857409"/>
              <a:gd name="connsiteX7" fmla="*/ 1472780 w 1518548"/>
              <a:gd name="connsiteY7" fmla="*/ 368689 h 857409"/>
              <a:gd name="connsiteX8" fmla="*/ 1293806 w 1518548"/>
              <a:gd name="connsiteY8" fmla="*/ 10753 h 857409"/>
              <a:gd name="connsiteX9" fmla="*/ 928976 w 1518548"/>
              <a:gd name="connsiteY9" fmla="*/ 89911 h 857409"/>
              <a:gd name="connsiteX10" fmla="*/ 416148 w 1518548"/>
              <a:gd name="connsiteY10" fmla="*/ 52053 h 857409"/>
              <a:gd name="connsiteX0" fmla="*/ 430374 w 1519007"/>
              <a:gd name="connsiteY0" fmla="*/ 231021 h 857409"/>
              <a:gd name="connsiteX1" fmla="*/ 62101 w 1519007"/>
              <a:gd name="connsiteY1" fmla="*/ 103679 h 857409"/>
              <a:gd name="connsiteX2" fmla="*/ 7033 w 1519007"/>
              <a:gd name="connsiteY2" fmla="*/ 354922 h 857409"/>
              <a:gd name="connsiteX3" fmla="*/ 44892 w 1519007"/>
              <a:gd name="connsiteY3" fmla="*/ 736950 h 857409"/>
              <a:gd name="connsiteX4" fmla="*/ 327120 w 1519007"/>
              <a:gd name="connsiteY4" fmla="*/ 857409 h 857409"/>
              <a:gd name="connsiteX5" fmla="*/ 956969 w 1519007"/>
              <a:gd name="connsiteY5" fmla="*/ 788575 h 857409"/>
              <a:gd name="connsiteX6" fmla="*/ 1473239 w 1519007"/>
              <a:gd name="connsiteY6" fmla="*/ 767925 h 857409"/>
              <a:gd name="connsiteX7" fmla="*/ 1473239 w 1519007"/>
              <a:gd name="connsiteY7" fmla="*/ 368689 h 857409"/>
              <a:gd name="connsiteX8" fmla="*/ 1294265 w 1519007"/>
              <a:gd name="connsiteY8" fmla="*/ 10753 h 857409"/>
              <a:gd name="connsiteX9" fmla="*/ 929435 w 1519007"/>
              <a:gd name="connsiteY9" fmla="*/ 89911 h 857409"/>
              <a:gd name="connsiteX10" fmla="*/ 430374 w 1519007"/>
              <a:gd name="connsiteY10" fmla="*/ 231021 h 857409"/>
              <a:gd name="connsiteX0" fmla="*/ 457084 w 1545717"/>
              <a:gd name="connsiteY0" fmla="*/ 231021 h 857409"/>
              <a:gd name="connsiteX1" fmla="*/ 88811 w 1545717"/>
              <a:gd name="connsiteY1" fmla="*/ 103679 h 857409"/>
              <a:gd name="connsiteX2" fmla="*/ 33743 w 1545717"/>
              <a:gd name="connsiteY2" fmla="*/ 354922 h 857409"/>
              <a:gd name="connsiteX3" fmla="*/ 71602 w 1545717"/>
              <a:gd name="connsiteY3" fmla="*/ 736950 h 857409"/>
              <a:gd name="connsiteX4" fmla="*/ 353830 w 1545717"/>
              <a:gd name="connsiteY4" fmla="*/ 857409 h 857409"/>
              <a:gd name="connsiteX5" fmla="*/ 983679 w 1545717"/>
              <a:gd name="connsiteY5" fmla="*/ 788575 h 857409"/>
              <a:gd name="connsiteX6" fmla="*/ 1499949 w 1545717"/>
              <a:gd name="connsiteY6" fmla="*/ 767925 h 857409"/>
              <a:gd name="connsiteX7" fmla="*/ 1499949 w 1545717"/>
              <a:gd name="connsiteY7" fmla="*/ 368689 h 857409"/>
              <a:gd name="connsiteX8" fmla="*/ 1320975 w 1545717"/>
              <a:gd name="connsiteY8" fmla="*/ 10753 h 857409"/>
              <a:gd name="connsiteX9" fmla="*/ 956145 w 1545717"/>
              <a:gd name="connsiteY9" fmla="*/ 89911 h 857409"/>
              <a:gd name="connsiteX10" fmla="*/ 457084 w 1545717"/>
              <a:gd name="connsiteY10" fmla="*/ 231021 h 857409"/>
              <a:gd name="connsiteX0" fmla="*/ 563227 w 1524513"/>
              <a:gd name="connsiteY0" fmla="*/ 182837 h 857409"/>
              <a:gd name="connsiteX1" fmla="*/ 67607 w 1524513"/>
              <a:gd name="connsiteY1" fmla="*/ 103679 h 857409"/>
              <a:gd name="connsiteX2" fmla="*/ 12539 w 1524513"/>
              <a:gd name="connsiteY2" fmla="*/ 354922 h 857409"/>
              <a:gd name="connsiteX3" fmla="*/ 50398 w 1524513"/>
              <a:gd name="connsiteY3" fmla="*/ 736950 h 857409"/>
              <a:gd name="connsiteX4" fmla="*/ 332626 w 1524513"/>
              <a:gd name="connsiteY4" fmla="*/ 857409 h 857409"/>
              <a:gd name="connsiteX5" fmla="*/ 962475 w 1524513"/>
              <a:gd name="connsiteY5" fmla="*/ 788575 h 857409"/>
              <a:gd name="connsiteX6" fmla="*/ 1478745 w 1524513"/>
              <a:gd name="connsiteY6" fmla="*/ 767925 h 857409"/>
              <a:gd name="connsiteX7" fmla="*/ 1478745 w 1524513"/>
              <a:gd name="connsiteY7" fmla="*/ 368689 h 857409"/>
              <a:gd name="connsiteX8" fmla="*/ 1299771 w 1524513"/>
              <a:gd name="connsiteY8" fmla="*/ 10753 h 857409"/>
              <a:gd name="connsiteX9" fmla="*/ 934941 w 1524513"/>
              <a:gd name="connsiteY9" fmla="*/ 89911 h 857409"/>
              <a:gd name="connsiteX10" fmla="*/ 563227 w 1524513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182837 h 857409"/>
              <a:gd name="connsiteX1" fmla="*/ 67607 w 1539800"/>
              <a:gd name="connsiteY1" fmla="*/ 103679 h 857409"/>
              <a:gd name="connsiteX2" fmla="*/ 12539 w 1539800"/>
              <a:gd name="connsiteY2" fmla="*/ 354922 h 857409"/>
              <a:gd name="connsiteX3" fmla="*/ 50398 w 1539800"/>
              <a:gd name="connsiteY3" fmla="*/ 736950 h 857409"/>
              <a:gd name="connsiteX4" fmla="*/ 332626 w 1539800"/>
              <a:gd name="connsiteY4" fmla="*/ 857409 h 857409"/>
              <a:gd name="connsiteX5" fmla="*/ 752525 w 1539800"/>
              <a:gd name="connsiteY5" fmla="*/ 726625 h 857409"/>
              <a:gd name="connsiteX6" fmla="*/ 1478745 w 1539800"/>
              <a:gd name="connsiteY6" fmla="*/ 767925 h 857409"/>
              <a:gd name="connsiteX7" fmla="*/ 1478745 w 1539800"/>
              <a:gd name="connsiteY7" fmla="*/ 368689 h 857409"/>
              <a:gd name="connsiteX8" fmla="*/ 1299771 w 1539800"/>
              <a:gd name="connsiteY8" fmla="*/ 10753 h 857409"/>
              <a:gd name="connsiteX9" fmla="*/ 934941 w 1539800"/>
              <a:gd name="connsiteY9" fmla="*/ 89911 h 857409"/>
              <a:gd name="connsiteX10" fmla="*/ 563227 w 1539800"/>
              <a:gd name="connsiteY10" fmla="*/ 182837 h 857409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63227 w 1539800"/>
              <a:gd name="connsiteY0" fmla="*/ 95020 h 769592"/>
              <a:gd name="connsiteX1" fmla="*/ 67607 w 1539800"/>
              <a:gd name="connsiteY1" fmla="*/ 15862 h 769592"/>
              <a:gd name="connsiteX2" fmla="*/ 12539 w 1539800"/>
              <a:gd name="connsiteY2" fmla="*/ 267105 h 769592"/>
              <a:gd name="connsiteX3" fmla="*/ 50398 w 1539800"/>
              <a:gd name="connsiteY3" fmla="*/ 649133 h 769592"/>
              <a:gd name="connsiteX4" fmla="*/ 332626 w 1539800"/>
              <a:gd name="connsiteY4" fmla="*/ 769592 h 769592"/>
              <a:gd name="connsiteX5" fmla="*/ 752525 w 1539800"/>
              <a:gd name="connsiteY5" fmla="*/ 638808 h 769592"/>
              <a:gd name="connsiteX6" fmla="*/ 1478745 w 1539800"/>
              <a:gd name="connsiteY6" fmla="*/ 680108 h 769592"/>
              <a:gd name="connsiteX7" fmla="*/ 1478745 w 1539800"/>
              <a:gd name="connsiteY7" fmla="*/ 280872 h 769592"/>
              <a:gd name="connsiteX8" fmla="*/ 1299771 w 1539800"/>
              <a:gd name="connsiteY8" fmla="*/ 50279 h 769592"/>
              <a:gd name="connsiteX9" fmla="*/ 934941 w 1539800"/>
              <a:gd name="connsiteY9" fmla="*/ 2094 h 769592"/>
              <a:gd name="connsiteX10" fmla="*/ 563227 w 1539800"/>
              <a:gd name="connsiteY10" fmla="*/ 95020 h 769592"/>
              <a:gd name="connsiteX0" fmla="*/ 580156 w 1556729"/>
              <a:gd name="connsiteY0" fmla="*/ 95020 h 769592"/>
              <a:gd name="connsiteX1" fmla="*/ 349414 w 1556729"/>
              <a:gd name="connsiteY1" fmla="*/ 232475 h 769592"/>
              <a:gd name="connsiteX2" fmla="*/ 29468 w 1556729"/>
              <a:gd name="connsiteY2" fmla="*/ 267105 h 769592"/>
              <a:gd name="connsiteX3" fmla="*/ 67327 w 1556729"/>
              <a:gd name="connsiteY3" fmla="*/ 649133 h 769592"/>
              <a:gd name="connsiteX4" fmla="*/ 349555 w 1556729"/>
              <a:gd name="connsiteY4" fmla="*/ 769592 h 769592"/>
              <a:gd name="connsiteX5" fmla="*/ 769454 w 1556729"/>
              <a:gd name="connsiteY5" fmla="*/ 638808 h 769592"/>
              <a:gd name="connsiteX6" fmla="*/ 1495674 w 1556729"/>
              <a:gd name="connsiteY6" fmla="*/ 680108 h 769592"/>
              <a:gd name="connsiteX7" fmla="*/ 1495674 w 1556729"/>
              <a:gd name="connsiteY7" fmla="*/ 280872 h 769592"/>
              <a:gd name="connsiteX8" fmla="*/ 1316700 w 1556729"/>
              <a:gd name="connsiteY8" fmla="*/ 50279 h 769592"/>
              <a:gd name="connsiteX9" fmla="*/ 951870 w 1556729"/>
              <a:gd name="connsiteY9" fmla="*/ 2094 h 769592"/>
              <a:gd name="connsiteX10" fmla="*/ 580156 w 1556729"/>
              <a:gd name="connsiteY10" fmla="*/ 95020 h 769592"/>
              <a:gd name="connsiteX0" fmla="*/ 552462 w 1529035"/>
              <a:gd name="connsiteY0" fmla="*/ 95020 h 769592"/>
              <a:gd name="connsiteX1" fmla="*/ 321720 w 1529035"/>
              <a:gd name="connsiteY1" fmla="*/ 232475 h 769592"/>
              <a:gd name="connsiteX2" fmla="*/ 1774 w 1529035"/>
              <a:gd name="connsiteY2" fmla="*/ 267105 h 769592"/>
              <a:gd name="connsiteX3" fmla="*/ 205181 w 1529035"/>
              <a:gd name="connsiteY3" fmla="*/ 597734 h 769592"/>
              <a:gd name="connsiteX4" fmla="*/ 321861 w 1529035"/>
              <a:gd name="connsiteY4" fmla="*/ 769592 h 769592"/>
              <a:gd name="connsiteX5" fmla="*/ 741760 w 1529035"/>
              <a:gd name="connsiteY5" fmla="*/ 638808 h 769592"/>
              <a:gd name="connsiteX6" fmla="*/ 1467980 w 1529035"/>
              <a:gd name="connsiteY6" fmla="*/ 680108 h 769592"/>
              <a:gd name="connsiteX7" fmla="*/ 1467980 w 1529035"/>
              <a:gd name="connsiteY7" fmla="*/ 280872 h 769592"/>
              <a:gd name="connsiteX8" fmla="*/ 1289006 w 1529035"/>
              <a:gd name="connsiteY8" fmla="*/ 50279 h 769592"/>
              <a:gd name="connsiteX9" fmla="*/ 924176 w 1529035"/>
              <a:gd name="connsiteY9" fmla="*/ 2094 h 769592"/>
              <a:gd name="connsiteX10" fmla="*/ 552462 w 1529035"/>
              <a:gd name="connsiteY10" fmla="*/ 95020 h 769592"/>
              <a:gd name="connsiteX0" fmla="*/ 552568 w 1529141"/>
              <a:gd name="connsiteY0" fmla="*/ 95020 h 697308"/>
              <a:gd name="connsiteX1" fmla="*/ 321826 w 1529141"/>
              <a:gd name="connsiteY1" fmla="*/ 232475 h 697308"/>
              <a:gd name="connsiteX2" fmla="*/ 1880 w 1529141"/>
              <a:gd name="connsiteY2" fmla="*/ 267105 h 697308"/>
              <a:gd name="connsiteX3" fmla="*/ 205287 w 1529141"/>
              <a:gd name="connsiteY3" fmla="*/ 597734 h 697308"/>
              <a:gd name="connsiteX4" fmla="*/ 526144 w 1529141"/>
              <a:gd name="connsiteY4" fmla="*/ 563993 h 697308"/>
              <a:gd name="connsiteX5" fmla="*/ 741866 w 1529141"/>
              <a:gd name="connsiteY5" fmla="*/ 638808 h 697308"/>
              <a:gd name="connsiteX6" fmla="*/ 1468086 w 1529141"/>
              <a:gd name="connsiteY6" fmla="*/ 680108 h 697308"/>
              <a:gd name="connsiteX7" fmla="*/ 1468086 w 1529141"/>
              <a:gd name="connsiteY7" fmla="*/ 280872 h 697308"/>
              <a:gd name="connsiteX8" fmla="*/ 1289112 w 1529141"/>
              <a:gd name="connsiteY8" fmla="*/ 50279 h 697308"/>
              <a:gd name="connsiteX9" fmla="*/ 924282 w 1529141"/>
              <a:gd name="connsiteY9" fmla="*/ 2094 h 697308"/>
              <a:gd name="connsiteX10" fmla="*/ 552568 w 1529141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3604 w 1480177"/>
              <a:gd name="connsiteY0" fmla="*/ 95020 h 697308"/>
              <a:gd name="connsiteX1" fmla="*/ 272862 w 1480177"/>
              <a:gd name="connsiteY1" fmla="*/ 232475 h 697308"/>
              <a:gd name="connsiteX2" fmla="*/ 2581 w 1480177"/>
              <a:gd name="connsiteY2" fmla="*/ 384590 h 697308"/>
              <a:gd name="connsiteX3" fmla="*/ 156323 w 1480177"/>
              <a:gd name="connsiteY3" fmla="*/ 597734 h 697308"/>
              <a:gd name="connsiteX4" fmla="*/ 477180 w 1480177"/>
              <a:gd name="connsiteY4" fmla="*/ 563993 h 697308"/>
              <a:gd name="connsiteX5" fmla="*/ 692902 w 1480177"/>
              <a:gd name="connsiteY5" fmla="*/ 638808 h 697308"/>
              <a:gd name="connsiteX6" fmla="*/ 1419122 w 1480177"/>
              <a:gd name="connsiteY6" fmla="*/ 680108 h 697308"/>
              <a:gd name="connsiteX7" fmla="*/ 1419122 w 1480177"/>
              <a:gd name="connsiteY7" fmla="*/ 280872 h 697308"/>
              <a:gd name="connsiteX8" fmla="*/ 1240148 w 1480177"/>
              <a:gd name="connsiteY8" fmla="*/ 50279 h 697308"/>
              <a:gd name="connsiteX9" fmla="*/ 875318 w 1480177"/>
              <a:gd name="connsiteY9" fmla="*/ 2094 h 697308"/>
              <a:gd name="connsiteX10" fmla="*/ 503604 w 1480177"/>
              <a:gd name="connsiteY10" fmla="*/ 95020 h 697308"/>
              <a:gd name="connsiteX0" fmla="*/ 504713 w 1481286"/>
              <a:gd name="connsiteY0" fmla="*/ 95020 h 700752"/>
              <a:gd name="connsiteX1" fmla="*/ 273971 w 1481286"/>
              <a:gd name="connsiteY1" fmla="*/ 232475 h 700752"/>
              <a:gd name="connsiteX2" fmla="*/ 3690 w 1481286"/>
              <a:gd name="connsiteY2" fmla="*/ 384590 h 700752"/>
              <a:gd name="connsiteX3" fmla="*/ 157432 w 1481286"/>
              <a:gd name="connsiteY3" fmla="*/ 597734 h 700752"/>
              <a:gd name="connsiteX4" fmla="*/ 694011 w 1481286"/>
              <a:gd name="connsiteY4" fmla="*/ 638808 h 700752"/>
              <a:gd name="connsiteX5" fmla="*/ 1420231 w 1481286"/>
              <a:gd name="connsiteY5" fmla="*/ 680108 h 700752"/>
              <a:gd name="connsiteX6" fmla="*/ 1420231 w 1481286"/>
              <a:gd name="connsiteY6" fmla="*/ 280872 h 700752"/>
              <a:gd name="connsiteX7" fmla="*/ 1241257 w 1481286"/>
              <a:gd name="connsiteY7" fmla="*/ 50279 h 700752"/>
              <a:gd name="connsiteX8" fmla="*/ 876427 w 1481286"/>
              <a:gd name="connsiteY8" fmla="*/ 2094 h 700752"/>
              <a:gd name="connsiteX9" fmla="*/ 504713 w 1481286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501024 w 1477597"/>
              <a:gd name="connsiteY0" fmla="*/ 95020 h 700752"/>
              <a:gd name="connsiteX1" fmla="*/ 270282 w 1477597"/>
              <a:gd name="connsiteY1" fmla="*/ 232475 h 700752"/>
              <a:gd name="connsiteX2" fmla="*/ 1 w 1477597"/>
              <a:gd name="connsiteY2" fmla="*/ 384590 h 700752"/>
              <a:gd name="connsiteX3" fmla="*/ 269626 w 1477597"/>
              <a:gd name="connsiteY3" fmla="*/ 583049 h 700752"/>
              <a:gd name="connsiteX4" fmla="*/ 690322 w 1477597"/>
              <a:gd name="connsiteY4" fmla="*/ 638808 h 700752"/>
              <a:gd name="connsiteX5" fmla="*/ 1416542 w 1477597"/>
              <a:gd name="connsiteY5" fmla="*/ 680108 h 700752"/>
              <a:gd name="connsiteX6" fmla="*/ 1416542 w 1477597"/>
              <a:gd name="connsiteY6" fmla="*/ 280872 h 700752"/>
              <a:gd name="connsiteX7" fmla="*/ 1237568 w 1477597"/>
              <a:gd name="connsiteY7" fmla="*/ 50279 h 700752"/>
              <a:gd name="connsiteX8" fmla="*/ 872738 w 1477597"/>
              <a:gd name="connsiteY8" fmla="*/ 2094 h 700752"/>
              <a:gd name="connsiteX9" fmla="*/ 501024 w 1477597"/>
              <a:gd name="connsiteY9" fmla="*/ 95020 h 700752"/>
              <a:gd name="connsiteX0" fmla="*/ 423768 w 1400341"/>
              <a:gd name="connsiteY0" fmla="*/ 95020 h 700752"/>
              <a:gd name="connsiteX1" fmla="*/ 193026 w 1400341"/>
              <a:gd name="connsiteY1" fmla="*/ 232475 h 700752"/>
              <a:gd name="connsiteX2" fmla="*/ 1 w 1400341"/>
              <a:gd name="connsiteY2" fmla="*/ 432318 h 700752"/>
              <a:gd name="connsiteX3" fmla="*/ 192370 w 1400341"/>
              <a:gd name="connsiteY3" fmla="*/ 583049 h 700752"/>
              <a:gd name="connsiteX4" fmla="*/ 613066 w 1400341"/>
              <a:gd name="connsiteY4" fmla="*/ 638808 h 700752"/>
              <a:gd name="connsiteX5" fmla="*/ 1339286 w 1400341"/>
              <a:gd name="connsiteY5" fmla="*/ 680108 h 700752"/>
              <a:gd name="connsiteX6" fmla="*/ 1339286 w 1400341"/>
              <a:gd name="connsiteY6" fmla="*/ 280872 h 700752"/>
              <a:gd name="connsiteX7" fmla="*/ 1160312 w 1400341"/>
              <a:gd name="connsiteY7" fmla="*/ 50279 h 700752"/>
              <a:gd name="connsiteX8" fmla="*/ 795482 w 1400341"/>
              <a:gd name="connsiteY8" fmla="*/ 2094 h 700752"/>
              <a:gd name="connsiteX9" fmla="*/ 423768 w 1400341"/>
              <a:gd name="connsiteY9" fmla="*/ 95020 h 700752"/>
              <a:gd name="connsiteX0" fmla="*/ 423768 w 1411583"/>
              <a:gd name="connsiteY0" fmla="*/ 95020 h 719845"/>
              <a:gd name="connsiteX1" fmla="*/ 193026 w 1411583"/>
              <a:gd name="connsiteY1" fmla="*/ 232475 h 719845"/>
              <a:gd name="connsiteX2" fmla="*/ 1 w 1411583"/>
              <a:gd name="connsiteY2" fmla="*/ 432318 h 719845"/>
              <a:gd name="connsiteX3" fmla="*/ 192370 w 1411583"/>
              <a:gd name="connsiteY3" fmla="*/ 583049 h 719845"/>
              <a:gd name="connsiteX4" fmla="*/ 459775 w 1411583"/>
              <a:gd name="connsiteY4" fmla="*/ 696223 h 719845"/>
              <a:gd name="connsiteX5" fmla="*/ 1339286 w 1411583"/>
              <a:gd name="connsiteY5" fmla="*/ 680108 h 719845"/>
              <a:gd name="connsiteX6" fmla="*/ 1339286 w 1411583"/>
              <a:gd name="connsiteY6" fmla="*/ 280872 h 719845"/>
              <a:gd name="connsiteX7" fmla="*/ 1160312 w 1411583"/>
              <a:gd name="connsiteY7" fmla="*/ 50279 h 719845"/>
              <a:gd name="connsiteX8" fmla="*/ 795482 w 1411583"/>
              <a:gd name="connsiteY8" fmla="*/ 2094 h 719845"/>
              <a:gd name="connsiteX9" fmla="*/ 423768 w 1411583"/>
              <a:gd name="connsiteY9" fmla="*/ 95020 h 719845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459775 w 1411583"/>
              <a:gd name="connsiteY4" fmla="*/ 696223 h 698293"/>
              <a:gd name="connsiteX5" fmla="*/ 1339286 w 1411583"/>
              <a:gd name="connsiteY5" fmla="*/ 680108 h 698293"/>
              <a:gd name="connsiteX6" fmla="*/ 1339286 w 1411583"/>
              <a:gd name="connsiteY6" fmla="*/ 280872 h 698293"/>
              <a:gd name="connsiteX7" fmla="*/ 1160312 w 1411583"/>
              <a:gd name="connsiteY7" fmla="*/ 50279 h 698293"/>
              <a:gd name="connsiteX8" fmla="*/ 795482 w 1411583"/>
              <a:gd name="connsiteY8" fmla="*/ 2094 h 698293"/>
              <a:gd name="connsiteX9" fmla="*/ 423768 w 1411583"/>
              <a:gd name="connsiteY9" fmla="*/ 95020 h 698293"/>
              <a:gd name="connsiteX0" fmla="*/ 423768 w 1411583"/>
              <a:gd name="connsiteY0" fmla="*/ 95020 h 698293"/>
              <a:gd name="connsiteX1" fmla="*/ 193026 w 1411583"/>
              <a:gd name="connsiteY1" fmla="*/ 232475 h 698293"/>
              <a:gd name="connsiteX2" fmla="*/ 1 w 1411583"/>
              <a:gd name="connsiteY2" fmla="*/ 432318 h 698293"/>
              <a:gd name="connsiteX3" fmla="*/ 192370 w 1411583"/>
              <a:gd name="connsiteY3" fmla="*/ 583049 h 698293"/>
              <a:gd name="connsiteX4" fmla="*/ 256766 w 1411583"/>
              <a:gd name="connsiteY4" fmla="*/ 558307 h 698293"/>
              <a:gd name="connsiteX5" fmla="*/ 459775 w 1411583"/>
              <a:gd name="connsiteY5" fmla="*/ 696223 h 698293"/>
              <a:gd name="connsiteX6" fmla="*/ 1339286 w 1411583"/>
              <a:gd name="connsiteY6" fmla="*/ 680108 h 698293"/>
              <a:gd name="connsiteX7" fmla="*/ 1339286 w 1411583"/>
              <a:gd name="connsiteY7" fmla="*/ 280872 h 698293"/>
              <a:gd name="connsiteX8" fmla="*/ 1160312 w 1411583"/>
              <a:gd name="connsiteY8" fmla="*/ 50279 h 698293"/>
              <a:gd name="connsiteX9" fmla="*/ 795482 w 1411583"/>
              <a:gd name="connsiteY9" fmla="*/ 2094 h 698293"/>
              <a:gd name="connsiteX10" fmla="*/ 423768 w 1411583"/>
              <a:gd name="connsiteY10" fmla="*/ 95020 h 698293"/>
              <a:gd name="connsiteX0" fmla="*/ 424367 w 1412182"/>
              <a:gd name="connsiteY0" fmla="*/ 95020 h 698293"/>
              <a:gd name="connsiteX1" fmla="*/ 193625 w 1412182"/>
              <a:gd name="connsiteY1" fmla="*/ 232475 h 698293"/>
              <a:gd name="connsiteX2" fmla="*/ 600 w 1412182"/>
              <a:gd name="connsiteY2" fmla="*/ 432318 h 698293"/>
              <a:gd name="connsiteX3" fmla="*/ 257365 w 1412182"/>
              <a:gd name="connsiteY3" fmla="*/ 558307 h 698293"/>
              <a:gd name="connsiteX4" fmla="*/ 460374 w 1412182"/>
              <a:gd name="connsiteY4" fmla="*/ 696223 h 698293"/>
              <a:gd name="connsiteX5" fmla="*/ 1339885 w 1412182"/>
              <a:gd name="connsiteY5" fmla="*/ 680108 h 698293"/>
              <a:gd name="connsiteX6" fmla="*/ 1339885 w 1412182"/>
              <a:gd name="connsiteY6" fmla="*/ 280872 h 698293"/>
              <a:gd name="connsiteX7" fmla="*/ 1160911 w 1412182"/>
              <a:gd name="connsiteY7" fmla="*/ 50279 h 698293"/>
              <a:gd name="connsiteX8" fmla="*/ 796081 w 1412182"/>
              <a:gd name="connsiteY8" fmla="*/ 2094 h 698293"/>
              <a:gd name="connsiteX9" fmla="*/ 424367 w 1412182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11793"/>
              <a:gd name="connsiteY0" fmla="*/ 95020 h 698293"/>
              <a:gd name="connsiteX1" fmla="*/ 193236 w 1411793"/>
              <a:gd name="connsiteY1" fmla="*/ 232475 h 698293"/>
              <a:gd name="connsiteX2" fmla="*/ 211 w 1411793"/>
              <a:gd name="connsiteY2" fmla="*/ 432318 h 698293"/>
              <a:gd name="connsiteX3" fmla="*/ 229925 w 1411793"/>
              <a:gd name="connsiteY3" fmla="*/ 587014 h 698293"/>
              <a:gd name="connsiteX4" fmla="*/ 459985 w 1411793"/>
              <a:gd name="connsiteY4" fmla="*/ 696223 h 698293"/>
              <a:gd name="connsiteX5" fmla="*/ 1339496 w 1411793"/>
              <a:gd name="connsiteY5" fmla="*/ 680108 h 698293"/>
              <a:gd name="connsiteX6" fmla="*/ 1339496 w 1411793"/>
              <a:gd name="connsiteY6" fmla="*/ 280872 h 698293"/>
              <a:gd name="connsiteX7" fmla="*/ 1160522 w 1411793"/>
              <a:gd name="connsiteY7" fmla="*/ 50279 h 698293"/>
              <a:gd name="connsiteX8" fmla="*/ 795692 w 1411793"/>
              <a:gd name="connsiteY8" fmla="*/ 2094 h 698293"/>
              <a:gd name="connsiteX9" fmla="*/ 423978 w 1411793"/>
              <a:gd name="connsiteY9" fmla="*/ 95020 h 698293"/>
              <a:gd name="connsiteX0" fmla="*/ 423978 w 1463644"/>
              <a:gd name="connsiteY0" fmla="*/ 95020 h 698036"/>
              <a:gd name="connsiteX1" fmla="*/ 193236 w 1463644"/>
              <a:gd name="connsiteY1" fmla="*/ 232475 h 698036"/>
              <a:gd name="connsiteX2" fmla="*/ 211 w 1463644"/>
              <a:gd name="connsiteY2" fmla="*/ 432318 h 698036"/>
              <a:gd name="connsiteX3" fmla="*/ 229925 w 1463644"/>
              <a:gd name="connsiteY3" fmla="*/ 587014 h 698036"/>
              <a:gd name="connsiteX4" fmla="*/ 459985 w 1463644"/>
              <a:gd name="connsiteY4" fmla="*/ 696223 h 698036"/>
              <a:gd name="connsiteX5" fmla="*/ 1339496 w 1463644"/>
              <a:gd name="connsiteY5" fmla="*/ 680108 h 698036"/>
              <a:gd name="connsiteX6" fmla="*/ 1438685 w 1463644"/>
              <a:gd name="connsiteY6" fmla="*/ 284974 h 698036"/>
              <a:gd name="connsiteX7" fmla="*/ 1160522 w 1463644"/>
              <a:gd name="connsiteY7" fmla="*/ 50279 h 698036"/>
              <a:gd name="connsiteX8" fmla="*/ 795692 w 1463644"/>
              <a:gd name="connsiteY8" fmla="*/ 2094 h 698036"/>
              <a:gd name="connsiteX9" fmla="*/ 423978 w 1463644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5020 h 698036"/>
              <a:gd name="connsiteX1" fmla="*/ 193312 w 1463720"/>
              <a:gd name="connsiteY1" fmla="*/ 232475 h 698036"/>
              <a:gd name="connsiteX2" fmla="*/ 287 w 1463720"/>
              <a:gd name="connsiteY2" fmla="*/ 432318 h 698036"/>
              <a:gd name="connsiteX3" fmla="*/ 230001 w 1463720"/>
              <a:gd name="connsiteY3" fmla="*/ 587014 h 698036"/>
              <a:gd name="connsiteX4" fmla="*/ 460061 w 1463720"/>
              <a:gd name="connsiteY4" fmla="*/ 696223 h 698036"/>
              <a:gd name="connsiteX5" fmla="*/ 1339572 w 1463720"/>
              <a:gd name="connsiteY5" fmla="*/ 680108 h 698036"/>
              <a:gd name="connsiteX6" fmla="*/ 1438761 w 1463720"/>
              <a:gd name="connsiteY6" fmla="*/ 284974 h 698036"/>
              <a:gd name="connsiteX7" fmla="*/ 1160598 w 1463720"/>
              <a:gd name="connsiteY7" fmla="*/ 50279 h 698036"/>
              <a:gd name="connsiteX8" fmla="*/ 795768 w 1463720"/>
              <a:gd name="connsiteY8" fmla="*/ 2094 h 698036"/>
              <a:gd name="connsiteX9" fmla="*/ 424054 w 1463720"/>
              <a:gd name="connsiteY9" fmla="*/ 95020 h 698036"/>
              <a:gd name="connsiteX0" fmla="*/ 424054 w 1463720"/>
              <a:gd name="connsiteY0" fmla="*/ 97207 h 700223"/>
              <a:gd name="connsiteX1" fmla="*/ 193312 w 1463720"/>
              <a:gd name="connsiteY1" fmla="*/ 234662 h 700223"/>
              <a:gd name="connsiteX2" fmla="*/ 287 w 1463720"/>
              <a:gd name="connsiteY2" fmla="*/ 434505 h 700223"/>
              <a:gd name="connsiteX3" fmla="*/ 230001 w 1463720"/>
              <a:gd name="connsiteY3" fmla="*/ 589201 h 700223"/>
              <a:gd name="connsiteX4" fmla="*/ 460061 w 1463720"/>
              <a:gd name="connsiteY4" fmla="*/ 698410 h 700223"/>
              <a:gd name="connsiteX5" fmla="*/ 1339572 w 1463720"/>
              <a:gd name="connsiteY5" fmla="*/ 682295 h 700223"/>
              <a:gd name="connsiteX6" fmla="*/ 1438761 w 1463720"/>
              <a:gd name="connsiteY6" fmla="*/ 287161 h 700223"/>
              <a:gd name="connsiteX7" fmla="*/ 1160598 w 1463720"/>
              <a:gd name="connsiteY7" fmla="*/ 52466 h 700223"/>
              <a:gd name="connsiteX8" fmla="*/ 865707 w 1463720"/>
              <a:gd name="connsiteY8" fmla="*/ 31458 h 700223"/>
              <a:gd name="connsiteX9" fmla="*/ 795768 w 1463720"/>
              <a:gd name="connsiteY9" fmla="*/ 4281 h 700223"/>
              <a:gd name="connsiteX10" fmla="*/ 424054 w 1463720"/>
              <a:gd name="connsiteY10" fmla="*/ 97207 h 700223"/>
              <a:gd name="connsiteX0" fmla="*/ 424054 w 1463720"/>
              <a:gd name="connsiteY0" fmla="*/ 70669 h 673685"/>
              <a:gd name="connsiteX1" fmla="*/ 193312 w 1463720"/>
              <a:gd name="connsiteY1" fmla="*/ 208124 h 673685"/>
              <a:gd name="connsiteX2" fmla="*/ 287 w 1463720"/>
              <a:gd name="connsiteY2" fmla="*/ 407967 h 673685"/>
              <a:gd name="connsiteX3" fmla="*/ 230001 w 1463720"/>
              <a:gd name="connsiteY3" fmla="*/ 562663 h 673685"/>
              <a:gd name="connsiteX4" fmla="*/ 460061 w 1463720"/>
              <a:gd name="connsiteY4" fmla="*/ 671872 h 673685"/>
              <a:gd name="connsiteX5" fmla="*/ 1339572 w 1463720"/>
              <a:gd name="connsiteY5" fmla="*/ 655757 h 673685"/>
              <a:gd name="connsiteX6" fmla="*/ 1438761 w 1463720"/>
              <a:gd name="connsiteY6" fmla="*/ 260623 h 673685"/>
              <a:gd name="connsiteX7" fmla="*/ 1160598 w 1463720"/>
              <a:gd name="connsiteY7" fmla="*/ 25928 h 673685"/>
              <a:gd name="connsiteX8" fmla="*/ 865707 w 1463720"/>
              <a:gd name="connsiteY8" fmla="*/ 4920 h 673685"/>
              <a:gd name="connsiteX9" fmla="*/ 424054 w 1463720"/>
              <a:gd name="connsiteY9" fmla="*/ 70669 h 673685"/>
              <a:gd name="connsiteX0" fmla="*/ 423973 w 1463639"/>
              <a:gd name="connsiteY0" fmla="*/ 70669 h 673685"/>
              <a:gd name="connsiteX1" fmla="*/ 270277 w 1463639"/>
              <a:gd name="connsiteY1" fmla="*/ 216081 h 673685"/>
              <a:gd name="connsiteX2" fmla="*/ 206 w 1463639"/>
              <a:gd name="connsiteY2" fmla="*/ 407967 h 673685"/>
              <a:gd name="connsiteX3" fmla="*/ 229920 w 1463639"/>
              <a:gd name="connsiteY3" fmla="*/ 562663 h 673685"/>
              <a:gd name="connsiteX4" fmla="*/ 459980 w 1463639"/>
              <a:gd name="connsiteY4" fmla="*/ 671872 h 673685"/>
              <a:gd name="connsiteX5" fmla="*/ 1339491 w 1463639"/>
              <a:gd name="connsiteY5" fmla="*/ 655757 h 673685"/>
              <a:gd name="connsiteX6" fmla="*/ 1438680 w 1463639"/>
              <a:gd name="connsiteY6" fmla="*/ 260623 h 673685"/>
              <a:gd name="connsiteX7" fmla="*/ 1160517 w 1463639"/>
              <a:gd name="connsiteY7" fmla="*/ 25928 h 673685"/>
              <a:gd name="connsiteX8" fmla="*/ 865626 w 1463639"/>
              <a:gd name="connsiteY8" fmla="*/ 4920 h 673685"/>
              <a:gd name="connsiteX9" fmla="*/ 423973 w 1463639"/>
              <a:gd name="connsiteY9" fmla="*/ 70669 h 673685"/>
              <a:gd name="connsiteX0" fmla="*/ 461508 w 1463639"/>
              <a:gd name="connsiteY0" fmla="*/ 13990 h 680664"/>
              <a:gd name="connsiteX1" fmla="*/ 270277 w 1463639"/>
              <a:gd name="connsiteY1" fmla="*/ 223060 h 680664"/>
              <a:gd name="connsiteX2" fmla="*/ 206 w 1463639"/>
              <a:gd name="connsiteY2" fmla="*/ 414946 h 680664"/>
              <a:gd name="connsiteX3" fmla="*/ 229920 w 1463639"/>
              <a:gd name="connsiteY3" fmla="*/ 569642 h 680664"/>
              <a:gd name="connsiteX4" fmla="*/ 459980 w 1463639"/>
              <a:gd name="connsiteY4" fmla="*/ 678851 h 680664"/>
              <a:gd name="connsiteX5" fmla="*/ 1339491 w 1463639"/>
              <a:gd name="connsiteY5" fmla="*/ 662736 h 680664"/>
              <a:gd name="connsiteX6" fmla="*/ 1438680 w 1463639"/>
              <a:gd name="connsiteY6" fmla="*/ 267602 h 680664"/>
              <a:gd name="connsiteX7" fmla="*/ 1160517 w 1463639"/>
              <a:gd name="connsiteY7" fmla="*/ 32907 h 680664"/>
              <a:gd name="connsiteX8" fmla="*/ 865626 w 1463639"/>
              <a:gd name="connsiteY8" fmla="*/ 11899 h 680664"/>
              <a:gd name="connsiteX9" fmla="*/ 461508 w 1463639"/>
              <a:gd name="connsiteY9" fmla="*/ 13990 h 68066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160517 w 1463639"/>
              <a:gd name="connsiteY7" fmla="*/ 36057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3639"/>
              <a:gd name="connsiteY0" fmla="*/ 17140 h 683814"/>
              <a:gd name="connsiteX1" fmla="*/ 270277 w 1463639"/>
              <a:gd name="connsiteY1" fmla="*/ 226210 h 683814"/>
              <a:gd name="connsiteX2" fmla="*/ 206 w 1463639"/>
              <a:gd name="connsiteY2" fmla="*/ 418096 h 683814"/>
              <a:gd name="connsiteX3" fmla="*/ 229920 w 1463639"/>
              <a:gd name="connsiteY3" fmla="*/ 572792 h 683814"/>
              <a:gd name="connsiteX4" fmla="*/ 459980 w 1463639"/>
              <a:gd name="connsiteY4" fmla="*/ 682001 h 683814"/>
              <a:gd name="connsiteX5" fmla="*/ 1339491 w 1463639"/>
              <a:gd name="connsiteY5" fmla="*/ 665886 h 683814"/>
              <a:gd name="connsiteX6" fmla="*/ 1438680 w 1463639"/>
              <a:gd name="connsiteY6" fmla="*/ 270752 h 683814"/>
              <a:gd name="connsiteX7" fmla="*/ 1202003 w 1463639"/>
              <a:gd name="connsiteY7" fmla="*/ 34465 h 683814"/>
              <a:gd name="connsiteX8" fmla="*/ 875503 w 1463639"/>
              <a:gd name="connsiteY8" fmla="*/ 3909 h 683814"/>
              <a:gd name="connsiteX9" fmla="*/ 461508 w 1463639"/>
              <a:gd name="connsiteY9" fmla="*/ 17140 h 683814"/>
              <a:gd name="connsiteX0" fmla="*/ 461508 w 1461194"/>
              <a:gd name="connsiteY0" fmla="*/ 17140 h 684068"/>
              <a:gd name="connsiteX1" fmla="*/ 270277 w 1461194"/>
              <a:gd name="connsiteY1" fmla="*/ 226210 h 684068"/>
              <a:gd name="connsiteX2" fmla="*/ 206 w 1461194"/>
              <a:gd name="connsiteY2" fmla="*/ 418096 h 684068"/>
              <a:gd name="connsiteX3" fmla="*/ 229920 w 1461194"/>
              <a:gd name="connsiteY3" fmla="*/ 572792 h 684068"/>
              <a:gd name="connsiteX4" fmla="*/ 511344 w 1461194"/>
              <a:gd name="connsiteY4" fmla="*/ 683593 h 684068"/>
              <a:gd name="connsiteX5" fmla="*/ 1339491 w 1461194"/>
              <a:gd name="connsiteY5" fmla="*/ 665886 h 684068"/>
              <a:gd name="connsiteX6" fmla="*/ 1438680 w 1461194"/>
              <a:gd name="connsiteY6" fmla="*/ 270752 h 684068"/>
              <a:gd name="connsiteX7" fmla="*/ 1202003 w 1461194"/>
              <a:gd name="connsiteY7" fmla="*/ 34465 h 684068"/>
              <a:gd name="connsiteX8" fmla="*/ 875503 w 1461194"/>
              <a:gd name="connsiteY8" fmla="*/ 3909 h 684068"/>
              <a:gd name="connsiteX9" fmla="*/ 461508 w 1461194"/>
              <a:gd name="connsiteY9" fmla="*/ 17140 h 684068"/>
              <a:gd name="connsiteX0" fmla="*/ 461508 w 1461194"/>
              <a:gd name="connsiteY0" fmla="*/ 17140 h 700889"/>
              <a:gd name="connsiteX1" fmla="*/ 270277 w 1461194"/>
              <a:gd name="connsiteY1" fmla="*/ 226210 h 700889"/>
              <a:gd name="connsiteX2" fmla="*/ 206 w 1461194"/>
              <a:gd name="connsiteY2" fmla="*/ 418096 h 700889"/>
              <a:gd name="connsiteX3" fmla="*/ 229920 w 1461194"/>
              <a:gd name="connsiteY3" fmla="*/ 572792 h 700889"/>
              <a:gd name="connsiteX4" fmla="*/ 511344 w 1461194"/>
              <a:gd name="connsiteY4" fmla="*/ 683593 h 700889"/>
              <a:gd name="connsiteX5" fmla="*/ 1339491 w 1461194"/>
              <a:gd name="connsiteY5" fmla="*/ 665886 h 700889"/>
              <a:gd name="connsiteX6" fmla="*/ 1438680 w 1461194"/>
              <a:gd name="connsiteY6" fmla="*/ 270752 h 700889"/>
              <a:gd name="connsiteX7" fmla="*/ 1202003 w 1461194"/>
              <a:gd name="connsiteY7" fmla="*/ 34465 h 700889"/>
              <a:gd name="connsiteX8" fmla="*/ 875503 w 1461194"/>
              <a:gd name="connsiteY8" fmla="*/ 3909 h 700889"/>
              <a:gd name="connsiteX9" fmla="*/ 461508 w 1461194"/>
              <a:gd name="connsiteY9" fmla="*/ 17140 h 700889"/>
              <a:gd name="connsiteX0" fmla="*/ 462271 w 1461957"/>
              <a:gd name="connsiteY0" fmla="*/ 17140 h 700889"/>
              <a:gd name="connsiteX1" fmla="*/ 271040 w 1461957"/>
              <a:gd name="connsiteY1" fmla="*/ 226210 h 700889"/>
              <a:gd name="connsiteX2" fmla="*/ 969 w 1461957"/>
              <a:gd name="connsiteY2" fmla="*/ 418096 h 700889"/>
              <a:gd name="connsiteX3" fmla="*/ 191173 w 1461957"/>
              <a:gd name="connsiteY3" fmla="*/ 596664 h 700889"/>
              <a:gd name="connsiteX4" fmla="*/ 512107 w 1461957"/>
              <a:gd name="connsiteY4" fmla="*/ 683593 h 700889"/>
              <a:gd name="connsiteX5" fmla="*/ 1340254 w 1461957"/>
              <a:gd name="connsiteY5" fmla="*/ 665886 h 700889"/>
              <a:gd name="connsiteX6" fmla="*/ 1439443 w 1461957"/>
              <a:gd name="connsiteY6" fmla="*/ 270752 h 700889"/>
              <a:gd name="connsiteX7" fmla="*/ 1202766 w 1461957"/>
              <a:gd name="connsiteY7" fmla="*/ 34465 h 700889"/>
              <a:gd name="connsiteX8" fmla="*/ 876266 w 1461957"/>
              <a:gd name="connsiteY8" fmla="*/ 3909 h 700889"/>
              <a:gd name="connsiteX9" fmla="*/ 462271 w 1461957"/>
              <a:gd name="connsiteY9" fmla="*/ 17140 h 700889"/>
              <a:gd name="connsiteX0" fmla="*/ 461558 w 1461244"/>
              <a:gd name="connsiteY0" fmla="*/ 17140 h 700889"/>
              <a:gd name="connsiteX1" fmla="*/ 270327 w 1461244"/>
              <a:gd name="connsiteY1" fmla="*/ 226210 h 700889"/>
              <a:gd name="connsiteX2" fmla="*/ 256 w 1461244"/>
              <a:gd name="connsiteY2" fmla="*/ 418096 h 700889"/>
              <a:gd name="connsiteX3" fmla="*/ 190460 w 1461244"/>
              <a:gd name="connsiteY3" fmla="*/ 596664 h 700889"/>
              <a:gd name="connsiteX4" fmla="*/ 511394 w 1461244"/>
              <a:gd name="connsiteY4" fmla="*/ 683593 h 700889"/>
              <a:gd name="connsiteX5" fmla="*/ 1339541 w 1461244"/>
              <a:gd name="connsiteY5" fmla="*/ 665886 h 700889"/>
              <a:gd name="connsiteX6" fmla="*/ 1438730 w 1461244"/>
              <a:gd name="connsiteY6" fmla="*/ 270752 h 700889"/>
              <a:gd name="connsiteX7" fmla="*/ 1202053 w 1461244"/>
              <a:gd name="connsiteY7" fmla="*/ 34465 h 700889"/>
              <a:gd name="connsiteX8" fmla="*/ 875553 w 1461244"/>
              <a:gd name="connsiteY8" fmla="*/ 3909 h 700889"/>
              <a:gd name="connsiteX9" fmla="*/ 461558 w 1461244"/>
              <a:gd name="connsiteY9" fmla="*/ 17140 h 700889"/>
              <a:gd name="connsiteX0" fmla="*/ 463884 w 1463570"/>
              <a:gd name="connsiteY0" fmla="*/ 17140 h 700889"/>
              <a:gd name="connsiteX1" fmla="*/ 272653 w 1463570"/>
              <a:gd name="connsiteY1" fmla="*/ 226210 h 700889"/>
              <a:gd name="connsiteX2" fmla="*/ 2582 w 1463570"/>
              <a:gd name="connsiteY2" fmla="*/ 418096 h 700889"/>
              <a:gd name="connsiteX3" fmla="*/ 155251 w 1463570"/>
              <a:gd name="connsiteY3" fmla="*/ 630085 h 700889"/>
              <a:gd name="connsiteX4" fmla="*/ 513720 w 1463570"/>
              <a:gd name="connsiteY4" fmla="*/ 683593 h 700889"/>
              <a:gd name="connsiteX5" fmla="*/ 1341867 w 1463570"/>
              <a:gd name="connsiteY5" fmla="*/ 665886 h 700889"/>
              <a:gd name="connsiteX6" fmla="*/ 1441056 w 1463570"/>
              <a:gd name="connsiteY6" fmla="*/ 270752 h 700889"/>
              <a:gd name="connsiteX7" fmla="*/ 1204379 w 1463570"/>
              <a:gd name="connsiteY7" fmla="*/ 34465 h 700889"/>
              <a:gd name="connsiteX8" fmla="*/ 877879 w 1463570"/>
              <a:gd name="connsiteY8" fmla="*/ 3909 h 700889"/>
              <a:gd name="connsiteX9" fmla="*/ 463884 w 1463570"/>
              <a:gd name="connsiteY9" fmla="*/ 17140 h 700889"/>
              <a:gd name="connsiteX0" fmla="*/ 463884 w 1465533"/>
              <a:gd name="connsiteY0" fmla="*/ 17140 h 708314"/>
              <a:gd name="connsiteX1" fmla="*/ 272653 w 1465533"/>
              <a:gd name="connsiteY1" fmla="*/ 226210 h 708314"/>
              <a:gd name="connsiteX2" fmla="*/ 2582 w 1465533"/>
              <a:gd name="connsiteY2" fmla="*/ 418096 h 708314"/>
              <a:gd name="connsiteX3" fmla="*/ 155251 w 1465533"/>
              <a:gd name="connsiteY3" fmla="*/ 630085 h 708314"/>
              <a:gd name="connsiteX4" fmla="*/ 472234 w 1465533"/>
              <a:gd name="connsiteY4" fmla="*/ 699508 h 708314"/>
              <a:gd name="connsiteX5" fmla="*/ 1341867 w 1465533"/>
              <a:gd name="connsiteY5" fmla="*/ 665886 h 708314"/>
              <a:gd name="connsiteX6" fmla="*/ 1441056 w 1465533"/>
              <a:gd name="connsiteY6" fmla="*/ 270752 h 708314"/>
              <a:gd name="connsiteX7" fmla="*/ 1204379 w 1465533"/>
              <a:gd name="connsiteY7" fmla="*/ 34465 h 708314"/>
              <a:gd name="connsiteX8" fmla="*/ 877879 w 1465533"/>
              <a:gd name="connsiteY8" fmla="*/ 3909 h 708314"/>
              <a:gd name="connsiteX9" fmla="*/ 463884 w 1465533"/>
              <a:gd name="connsiteY9" fmla="*/ 17140 h 708314"/>
              <a:gd name="connsiteX0" fmla="*/ 463884 w 1467792"/>
              <a:gd name="connsiteY0" fmla="*/ 17140 h 717887"/>
              <a:gd name="connsiteX1" fmla="*/ 272653 w 1467792"/>
              <a:gd name="connsiteY1" fmla="*/ 226210 h 717887"/>
              <a:gd name="connsiteX2" fmla="*/ 2582 w 1467792"/>
              <a:gd name="connsiteY2" fmla="*/ 418096 h 717887"/>
              <a:gd name="connsiteX3" fmla="*/ 155251 w 1467792"/>
              <a:gd name="connsiteY3" fmla="*/ 630085 h 717887"/>
              <a:gd name="connsiteX4" fmla="*/ 426797 w 1467792"/>
              <a:gd name="connsiteY4" fmla="*/ 715423 h 717887"/>
              <a:gd name="connsiteX5" fmla="*/ 1341867 w 1467792"/>
              <a:gd name="connsiteY5" fmla="*/ 665886 h 717887"/>
              <a:gd name="connsiteX6" fmla="*/ 1441056 w 1467792"/>
              <a:gd name="connsiteY6" fmla="*/ 270752 h 717887"/>
              <a:gd name="connsiteX7" fmla="*/ 1204379 w 1467792"/>
              <a:gd name="connsiteY7" fmla="*/ 34465 h 717887"/>
              <a:gd name="connsiteX8" fmla="*/ 877879 w 1467792"/>
              <a:gd name="connsiteY8" fmla="*/ 3909 h 717887"/>
              <a:gd name="connsiteX9" fmla="*/ 463884 w 1467792"/>
              <a:gd name="connsiteY9" fmla="*/ 17140 h 717887"/>
              <a:gd name="connsiteX0" fmla="*/ 467587 w 1471495"/>
              <a:gd name="connsiteY0" fmla="*/ 17140 h 717887"/>
              <a:gd name="connsiteX1" fmla="*/ 276356 w 1471495"/>
              <a:gd name="connsiteY1" fmla="*/ 226210 h 717887"/>
              <a:gd name="connsiteX2" fmla="*/ 6285 w 1471495"/>
              <a:gd name="connsiteY2" fmla="*/ 418096 h 717887"/>
              <a:gd name="connsiteX3" fmla="*/ 117468 w 1471495"/>
              <a:gd name="connsiteY3" fmla="*/ 633268 h 717887"/>
              <a:gd name="connsiteX4" fmla="*/ 430500 w 1471495"/>
              <a:gd name="connsiteY4" fmla="*/ 715423 h 717887"/>
              <a:gd name="connsiteX5" fmla="*/ 1345570 w 1471495"/>
              <a:gd name="connsiteY5" fmla="*/ 665886 h 717887"/>
              <a:gd name="connsiteX6" fmla="*/ 1444759 w 1471495"/>
              <a:gd name="connsiteY6" fmla="*/ 270752 h 717887"/>
              <a:gd name="connsiteX7" fmla="*/ 1208082 w 1471495"/>
              <a:gd name="connsiteY7" fmla="*/ 34465 h 717887"/>
              <a:gd name="connsiteX8" fmla="*/ 881582 w 1471495"/>
              <a:gd name="connsiteY8" fmla="*/ 3909 h 717887"/>
              <a:gd name="connsiteX9" fmla="*/ 467587 w 1471495"/>
              <a:gd name="connsiteY9" fmla="*/ 17140 h 717887"/>
              <a:gd name="connsiteX0" fmla="*/ 437440 w 1471495"/>
              <a:gd name="connsiteY0" fmla="*/ 12273 h 732696"/>
              <a:gd name="connsiteX1" fmla="*/ 276356 w 1471495"/>
              <a:gd name="connsiteY1" fmla="*/ 241019 h 732696"/>
              <a:gd name="connsiteX2" fmla="*/ 6285 w 1471495"/>
              <a:gd name="connsiteY2" fmla="*/ 432905 h 732696"/>
              <a:gd name="connsiteX3" fmla="*/ 117468 w 1471495"/>
              <a:gd name="connsiteY3" fmla="*/ 648077 h 732696"/>
              <a:gd name="connsiteX4" fmla="*/ 430500 w 1471495"/>
              <a:gd name="connsiteY4" fmla="*/ 730232 h 732696"/>
              <a:gd name="connsiteX5" fmla="*/ 1345570 w 1471495"/>
              <a:gd name="connsiteY5" fmla="*/ 680695 h 732696"/>
              <a:gd name="connsiteX6" fmla="*/ 1444759 w 1471495"/>
              <a:gd name="connsiteY6" fmla="*/ 285561 h 732696"/>
              <a:gd name="connsiteX7" fmla="*/ 1208082 w 1471495"/>
              <a:gd name="connsiteY7" fmla="*/ 49274 h 732696"/>
              <a:gd name="connsiteX8" fmla="*/ 881582 w 1471495"/>
              <a:gd name="connsiteY8" fmla="*/ 18718 h 732696"/>
              <a:gd name="connsiteX9" fmla="*/ 437440 w 1471495"/>
              <a:gd name="connsiteY9" fmla="*/ 12273 h 732696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08082 w 1471495"/>
              <a:gd name="connsiteY7" fmla="*/ 64541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7440 w 1471495"/>
              <a:gd name="connsiteY0" fmla="*/ 27540 h 747963"/>
              <a:gd name="connsiteX1" fmla="*/ 276356 w 1471495"/>
              <a:gd name="connsiteY1" fmla="*/ 256286 h 747963"/>
              <a:gd name="connsiteX2" fmla="*/ 6285 w 1471495"/>
              <a:gd name="connsiteY2" fmla="*/ 448172 h 747963"/>
              <a:gd name="connsiteX3" fmla="*/ 117468 w 1471495"/>
              <a:gd name="connsiteY3" fmla="*/ 663344 h 747963"/>
              <a:gd name="connsiteX4" fmla="*/ 430500 w 1471495"/>
              <a:gd name="connsiteY4" fmla="*/ 745499 h 747963"/>
              <a:gd name="connsiteX5" fmla="*/ 1345570 w 1471495"/>
              <a:gd name="connsiteY5" fmla="*/ 695962 h 747963"/>
              <a:gd name="connsiteX6" fmla="*/ 1444759 w 1471495"/>
              <a:gd name="connsiteY6" fmla="*/ 300828 h 747963"/>
              <a:gd name="connsiteX7" fmla="*/ 1213735 w 1471495"/>
              <a:gd name="connsiteY7" fmla="*/ 87794 h 747963"/>
              <a:gd name="connsiteX8" fmla="*/ 906076 w 1471495"/>
              <a:gd name="connsiteY8" fmla="*/ 0 h 747963"/>
              <a:gd name="connsiteX9" fmla="*/ 437440 w 1471495"/>
              <a:gd name="connsiteY9" fmla="*/ 27540 h 747963"/>
              <a:gd name="connsiteX0" fmla="*/ 435352 w 1469407"/>
              <a:gd name="connsiteY0" fmla="*/ 27540 h 747963"/>
              <a:gd name="connsiteX1" fmla="*/ 236062 w 1469407"/>
              <a:gd name="connsiteY1" fmla="*/ 246705 h 747963"/>
              <a:gd name="connsiteX2" fmla="*/ 4197 w 1469407"/>
              <a:gd name="connsiteY2" fmla="*/ 448172 h 747963"/>
              <a:gd name="connsiteX3" fmla="*/ 115380 w 1469407"/>
              <a:gd name="connsiteY3" fmla="*/ 663344 h 747963"/>
              <a:gd name="connsiteX4" fmla="*/ 428412 w 1469407"/>
              <a:gd name="connsiteY4" fmla="*/ 745499 h 747963"/>
              <a:gd name="connsiteX5" fmla="*/ 1343482 w 1469407"/>
              <a:gd name="connsiteY5" fmla="*/ 695962 h 747963"/>
              <a:gd name="connsiteX6" fmla="*/ 1442671 w 1469407"/>
              <a:gd name="connsiteY6" fmla="*/ 300828 h 747963"/>
              <a:gd name="connsiteX7" fmla="*/ 1211647 w 1469407"/>
              <a:gd name="connsiteY7" fmla="*/ 87794 h 747963"/>
              <a:gd name="connsiteX8" fmla="*/ 903988 w 1469407"/>
              <a:gd name="connsiteY8" fmla="*/ 0 h 747963"/>
              <a:gd name="connsiteX9" fmla="*/ 435352 w 1469407"/>
              <a:gd name="connsiteY9" fmla="*/ 27540 h 747963"/>
              <a:gd name="connsiteX0" fmla="*/ 287738 w 1469407"/>
              <a:gd name="connsiteY0" fmla="*/ 16581 h 752973"/>
              <a:gd name="connsiteX1" fmla="*/ 236062 w 1469407"/>
              <a:gd name="connsiteY1" fmla="*/ 251715 h 752973"/>
              <a:gd name="connsiteX2" fmla="*/ 4197 w 1469407"/>
              <a:gd name="connsiteY2" fmla="*/ 453182 h 752973"/>
              <a:gd name="connsiteX3" fmla="*/ 115380 w 1469407"/>
              <a:gd name="connsiteY3" fmla="*/ 668354 h 752973"/>
              <a:gd name="connsiteX4" fmla="*/ 428412 w 1469407"/>
              <a:gd name="connsiteY4" fmla="*/ 750509 h 752973"/>
              <a:gd name="connsiteX5" fmla="*/ 1343482 w 1469407"/>
              <a:gd name="connsiteY5" fmla="*/ 700972 h 752973"/>
              <a:gd name="connsiteX6" fmla="*/ 1442671 w 1469407"/>
              <a:gd name="connsiteY6" fmla="*/ 305838 h 752973"/>
              <a:gd name="connsiteX7" fmla="*/ 1211647 w 1469407"/>
              <a:gd name="connsiteY7" fmla="*/ 92804 h 752973"/>
              <a:gd name="connsiteX8" fmla="*/ 903988 w 1469407"/>
              <a:gd name="connsiteY8" fmla="*/ 5010 h 752973"/>
              <a:gd name="connsiteX9" fmla="*/ 287738 w 1469407"/>
              <a:gd name="connsiteY9" fmla="*/ 16581 h 752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407" h="752973">
                <a:moveTo>
                  <a:pt x="287738" y="16581"/>
                </a:moveTo>
                <a:cubicBezTo>
                  <a:pt x="175672" y="50448"/>
                  <a:pt x="283319" y="178948"/>
                  <a:pt x="236062" y="251715"/>
                </a:cubicBezTo>
                <a:cubicBezTo>
                  <a:pt x="188805" y="324482"/>
                  <a:pt x="24311" y="383742"/>
                  <a:pt x="4197" y="453182"/>
                </a:cubicBezTo>
                <a:cubicBezTo>
                  <a:pt x="-15917" y="522622"/>
                  <a:pt x="38751" y="624370"/>
                  <a:pt x="115380" y="668354"/>
                </a:cubicBezTo>
                <a:cubicBezTo>
                  <a:pt x="159947" y="687216"/>
                  <a:pt x="239726" y="734993"/>
                  <a:pt x="428412" y="750509"/>
                </a:cubicBezTo>
                <a:cubicBezTo>
                  <a:pt x="892473" y="747161"/>
                  <a:pt x="1174439" y="775084"/>
                  <a:pt x="1343482" y="700972"/>
                </a:cubicBezTo>
                <a:cubicBezTo>
                  <a:pt x="1512525" y="626860"/>
                  <a:pt x="1472500" y="432033"/>
                  <a:pt x="1442671" y="305838"/>
                </a:cubicBezTo>
                <a:cubicBezTo>
                  <a:pt x="1383013" y="186526"/>
                  <a:pt x="1329938" y="245894"/>
                  <a:pt x="1211647" y="92804"/>
                </a:cubicBezTo>
                <a:cubicBezTo>
                  <a:pt x="1108624" y="44719"/>
                  <a:pt x="964793" y="13041"/>
                  <a:pt x="903988" y="5010"/>
                </a:cubicBezTo>
                <a:cubicBezTo>
                  <a:pt x="781231" y="12467"/>
                  <a:pt x="399804" y="-17286"/>
                  <a:pt x="287738" y="1658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262B6E20-C521-884A-A57F-1904212B35E8}"/>
              </a:ext>
            </a:extLst>
          </p:cNvPr>
          <p:cNvSpPr txBox="1"/>
          <p:nvPr/>
        </p:nvSpPr>
        <p:spPr>
          <a:xfrm>
            <a:off x="5102481" y="5085311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visited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mobile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carrier network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02" name="Straight Connector 201">
            <a:extLst>
              <a:ext uri="{FF2B5EF4-FFF2-40B4-BE49-F238E27FC236}">
                <a16:creationId xmlns:a16="http://schemas.microsoft.com/office/drawing/2014/main" id="{11A11EED-A3C8-E847-8061-02F7F20DEFB2}"/>
              </a:ext>
            </a:extLst>
          </p:cNvPr>
          <p:cNvCxnSpPr/>
          <p:nvPr/>
        </p:nvCxnSpPr>
        <p:spPr>
          <a:xfrm>
            <a:off x="4812849" y="4686815"/>
            <a:ext cx="287182" cy="239304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5" name="TextBox 204">
            <a:extLst>
              <a:ext uri="{FF2B5EF4-FFF2-40B4-BE49-F238E27FC236}">
                <a16:creationId xmlns:a16="http://schemas.microsoft.com/office/drawing/2014/main" id="{D99350B9-3753-CD44-9AF8-27047BA0AEA3}"/>
              </a:ext>
            </a:extLst>
          </p:cNvPr>
          <p:cNvSpPr txBox="1"/>
          <p:nvPr/>
        </p:nvSpPr>
        <p:spPr>
          <a:xfrm rot="3420582">
            <a:off x="4321324" y="5592850"/>
            <a:ext cx="47943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mr-IN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Mangal" panose="02040503050203030202" pitchFamily="18" charset="0"/>
              </a:rPr>
              <a:t>…</a:t>
            </a: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FE8750A2-5D30-134B-9BFC-D60232BFE001}"/>
              </a:ext>
            </a:extLst>
          </p:cNvPr>
          <p:cNvCxnSpPr/>
          <p:nvPr/>
        </p:nvCxnSpPr>
        <p:spPr>
          <a:xfrm>
            <a:off x="4475884" y="5256847"/>
            <a:ext cx="302994" cy="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C3A76DA3-7E23-D946-A2E5-A0CB1E875DF4}"/>
              </a:ext>
            </a:extLst>
          </p:cNvPr>
          <p:cNvCxnSpPr/>
          <p:nvPr/>
        </p:nvCxnSpPr>
        <p:spPr>
          <a:xfrm flipV="1">
            <a:off x="5076209" y="5675136"/>
            <a:ext cx="159615" cy="255556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D555D20F-D5EB-294E-8B93-895FCD65FA7F}"/>
              </a:ext>
            </a:extLst>
          </p:cNvPr>
          <p:cNvCxnSpPr>
            <a:cxnSpLocks/>
          </p:cNvCxnSpPr>
          <p:nvPr/>
        </p:nvCxnSpPr>
        <p:spPr>
          <a:xfrm>
            <a:off x="6077864" y="3859400"/>
            <a:ext cx="0" cy="610393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" name="Freeform 209">
            <a:extLst>
              <a:ext uri="{FF2B5EF4-FFF2-40B4-BE49-F238E27FC236}">
                <a16:creationId xmlns:a16="http://schemas.microsoft.com/office/drawing/2014/main" id="{9BDB87DE-5BDD-E74B-AEEE-5AB053C11EC7}"/>
              </a:ext>
            </a:extLst>
          </p:cNvPr>
          <p:cNvSpPr/>
          <p:nvPr/>
        </p:nvSpPr>
        <p:spPr>
          <a:xfrm>
            <a:off x="5458020" y="2675678"/>
            <a:ext cx="1906785" cy="1233276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551784 w 1934789"/>
              <a:gd name="connsiteY0" fmla="*/ 540513 h 1886326"/>
              <a:gd name="connsiteX1" fmla="*/ 191432 w 1934789"/>
              <a:gd name="connsiteY1" fmla="*/ 946072 h 1886326"/>
              <a:gd name="connsiteX2" fmla="*/ 113085 w 1934789"/>
              <a:gd name="connsiteY2" fmla="*/ 1743684 h 1886326"/>
              <a:gd name="connsiteX3" fmla="*/ 1769169 w 1934789"/>
              <a:gd name="connsiteY3" fmla="*/ 1846509 h 1886326"/>
              <a:gd name="connsiteX4" fmla="*/ 1788297 w 1934789"/>
              <a:gd name="connsiteY4" fmla="*/ 1298227 h 1886326"/>
              <a:gd name="connsiteX5" fmla="*/ 1409514 w 1934789"/>
              <a:gd name="connsiteY5" fmla="*/ 1052213 h 1886326"/>
              <a:gd name="connsiteX6" fmla="*/ 1719730 w 1934789"/>
              <a:gd name="connsiteY6" fmla="*/ 532271 h 1886326"/>
              <a:gd name="connsiteX7" fmla="*/ 1588145 w 1934789"/>
              <a:gd name="connsiteY7" fmla="*/ 126690 h 1886326"/>
              <a:gd name="connsiteX8" fmla="*/ 1030516 w 1934789"/>
              <a:gd name="connsiteY8" fmla="*/ 27077 h 1886326"/>
              <a:gd name="connsiteX9" fmla="*/ 551784 w 1934789"/>
              <a:gd name="connsiteY9" fmla="*/ 540513 h 1886326"/>
              <a:gd name="connsiteX0" fmla="*/ 551784 w 1900403"/>
              <a:gd name="connsiteY0" fmla="*/ 540513 h 1886326"/>
              <a:gd name="connsiteX1" fmla="*/ 191432 w 1900403"/>
              <a:gd name="connsiteY1" fmla="*/ 946072 h 1886326"/>
              <a:gd name="connsiteX2" fmla="*/ 113085 w 1900403"/>
              <a:gd name="connsiteY2" fmla="*/ 1743684 h 1886326"/>
              <a:gd name="connsiteX3" fmla="*/ 1769169 w 1900403"/>
              <a:gd name="connsiteY3" fmla="*/ 1846509 h 1886326"/>
              <a:gd name="connsiteX4" fmla="*/ 1788297 w 1900403"/>
              <a:gd name="connsiteY4" fmla="*/ 1298227 h 1886326"/>
              <a:gd name="connsiteX5" fmla="*/ 1719730 w 1900403"/>
              <a:gd name="connsiteY5" fmla="*/ 532271 h 1886326"/>
              <a:gd name="connsiteX6" fmla="*/ 1588145 w 1900403"/>
              <a:gd name="connsiteY6" fmla="*/ 126690 h 1886326"/>
              <a:gd name="connsiteX7" fmla="*/ 1030516 w 1900403"/>
              <a:gd name="connsiteY7" fmla="*/ 27077 h 1886326"/>
              <a:gd name="connsiteX8" fmla="*/ 551784 w 1900403"/>
              <a:gd name="connsiteY8" fmla="*/ 540513 h 1886326"/>
              <a:gd name="connsiteX0" fmla="*/ 551784 w 2140248"/>
              <a:gd name="connsiteY0" fmla="*/ 540513 h 1886326"/>
              <a:gd name="connsiteX1" fmla="*/ 191432 w 2140248"/>
              <a:gd name="connsiteY1" fmla="*/ 946072 h 1886326"/>
              <a:gd name="connsiteX2" fmla="*/ 113085 w 2140248"/>
              <a:gd name="connsiteY2" fmla="*/ 1743684 h 1886326"/>
              <a:gd name="connsiteX3" fmla="*/ 1769169 w 2140248"/>
              <a:gd name="connsiteY3" fmla="*/ 1846509 h 1886326"/>
              <a:gd name="connsiteX4" fmla="*/ 1788297 w 2140248"/>
              <a:gd name="connsiteY4" fmla="*/ 1298227 h 1886326"/>
              <a:gd name="connsiteX5" fmla="*/ 2137828 w 2140248"/>
              <a:gd name="connsiteY5" fmla="*/ 516390 h 1886326"/>
              <a:gd name="connsiteX6" fmla="*/ 1588145 w 2140248"/>
              <a:gd name="connsiteY6" fmla="*/ 126690 h 1886326"/>
              <a:gd name="connsiteX7" fmla="*/ 1030516 w 2140248"/>
              <a:gd name="connsiteY7" fmla="*/ 27077 h 1886326"/>
              <a:gd name="connsiteX8" fmla="*/ 551784 w 2140248"/>
              <a:gd name="connsiteY8" fmla="*/ 540513 h 1886326"/>
              <a:gd name="connsiteX0" fmla="*/ 839 w 2332590"/>
              <a:gd name="connsiteY0" fmla="*/ 234577 h 1866234"/>
              <a:gd name="connsiteX1" fmla="*/ 383774 w 2332590"/>
              <a:gd name="connsiteY1" fmla="*/ 925980 h 1866234"/>
              <a:gd name="connsiteX2" fmla="*/ 305427 w 2332590"/>
              <a:gd name="connsiteY2" fmla="*/ 1723592 h 1866234"/>
              <a:gd name="connsiteX3" fmla="*/ 1961511 w 2332590"/>
              <a:gd name="connsiteY3" fmla="*/ 1826417 h 1866234"/>
              <a:gd name="connsiteX4" fmla="*/ 1980639 w 2332590"/>
              <a:gd name="connsiteY4" fmla="*/ 1278135 h 1866234"/>
              <a:gd name="connsiteX5" fmla="*/ 2330170 w 2332590"/>
              <a:gd name="connsiteY5" fmla="*/ 496298 h 1866234"/>
              <a:gd name="connsiteX6" fmla="*/ 1780487 w 2332590"/>
              <a:gd name="connsiteY6" fmla="*/ 106598 h 1866234"/>
              <a:gd name="connsiteX7" fmla="*/ 1222858 w 2332590"/>
              <a:gd name="connsiteY7" fmla="*/ 6985 h 1866234"/>
              <a:gd name="connsiteX8" fmla="*/ 839 w 2332590"/>
              <a:gd name="connsiteY8" fmla="*/ 234577 h 1866234"/>
              <a:gd name="connsiteX0" fmla="*/ 169859 w 2501610"/>
              <a:gd name="connsiteY0" fmla="*/ 234577 h 1866234"/>
              <a:gd name="connsiteX1" fmla="*/ 41784 w 2501610"/>
              <a:gd name="connsiteY1" fmla="*/ 925980 h 1866234"/>
              <a:gd name="connsiteX2" fmla="*/ 474447 w 2501610"/>
              <a:gd name="connsiteY2" fmla="*/ 1723592 h 1866234"/>
              <a:gd name="connsiteX3" fmla="*/ 2130531 w 2501610"/>
              <a:gd name="connsiteY3" fmla="*/ 1826417 h 1866234"/>
              <a:gd name="connsiteX4" fmla="*/ 2149659 w 2501610"/>
              <a:gd name="connsiteY4" fmla="*/ 1278135 h 1866234"/>
              <a:gd name="connsiteX5" fmla="*/ 2499190 w 2501610"/>
              <a:gd name="connsiteY5" fmla="*/ 496298 h 1866234"/>
              <a:gd name="connsiteX6" fmla="*/ 1949507 w 2501610"/>
              <a:gd name="connsiteY6" fmla="*/ 106598 h 1866234"/>
              <a:gd name="connsiteX7" fmla="*/ 1391878 w 2501610"/>
              <a:gd name="connsiteY7" fmla="*/ 6985 h 1866234"/>
              <a:gd name="connsiteX8" fmla="*/ 169859 w 2501610"/>
              <a:gd name="connsiteY8" fmla="*/ 234577 h 1866234"/>
              <a:gd name="connsiteX0" fmla="*/ 169859 w 2521114"/>
              <a:gd name="connsiteY0" fmla="*/ 234577 h 1866234"/>
              <a:gd name="connsiteX1" fmla="*/ 41784 w 2521114"/>
              <a:gd name="connsiteY1" fmla="*/ 925980 h 1866234"/>
              <a:gd name="connsiteX2" fmla="*/ 474447 w 2521114"/>
              <a:gd name="connsiteY2" fmla="*/ 1723592 h 1866234"/>
              <a:gd name="connsiteX3" fmla="*/ 2130531 w 2521114"/>
              <a:gd name="connsiteY3" fmla="*/ 1826417 h 1866234"/>
              <a:gd name="connsiteX4" fmla="*/ 2149659 w 2521114"/>
              <a:gd name="connsiteY4" fmla="*/ 1278135 h 1866234"/>
              <a:gd name="connsiteX5" fmla="*/ 2386606 w 2521114"/>
              <a:gd name="connsiteY5" fmla="*/ 1096675 h 1866234"/>
              <a:gd name="connsiteX6" fmla="*/ 2499190 w 2521114"/>
              <a:gd name="connsiteY6" fmla="*/ 496298 h 1866234"/>
              <a:gd name="connsiteX7" fmla="*/ 1949507 w 2521114"/>
              <a:gd name="connsiteY7" fmla="*/ 106598 h 1866234"/>
              <a:gd name="connsiteX8" fmla="*/ 1391878 w 2521114"/>
              <a:gd name="connsiteY8" fmla="*/ 6985 h 1866234"/>
              <a:gd name="connsiteX9" fmla="*/ 169859 w 2521114"/>
              <a:gd name="connsiteY9" fmla="*/ 234577 h 1866234"/>
              <a:gd name="connsiteX0" fmla="*/ 76021 w 2427276"/>
              <a:gd name="connsiteY0" fmla="*/ 234577 h 1866880"/>
              <a:gd name="connsiteX1" fmla="*/ 156994 w 2427276"/>
              <a:gd name="connsiteY1" fmla="*/ 910100 h 1866880"/>
              <a:gd name="connsiteX2" fmla="*/ 380609 w 2427276"/>
              <a:gd name="connsiteY2" fmla="*/ 1723592 h 1866880"/>
              <a:gd name="connsiteX3" fmla="*/ 2036693 w 2427276"/>
              <a:gd name="connsiteY3" fmla="*/ 1826417 h 1866880"/>
              <a:gd name="connsiteX4" fmla="*/ 2055821 w 2427276"/>
              <a:gd name="connsiteY4" fmla="*/ 1278135 h 1866880"/>
              <a:gd name="connsiteX5" fmla="*/ 2292768 w 2427276"/>
              <a:gd name="connsiteY5" fmla="*/ 1096675 h 1866880"/>
              <a:gd name="connsiteX6" fmla="*/ 2405352 w 2427276"/>
              <a:gd name="connsiteY6" fmla="*/ 496298 h 1866880"/>
              <a:gd name="connsiteX7" fmla="*/ 1855669 w 2427276"/>
              <a:gd name="connsiteY7" fmla="*/ 106598 h 1866880"/>
              <a:gd name="connsiteX8" fmla="*/ 1298040 w 2427276"/>
              <a:gd name="connsiteY8" fmla="*/ 6985 h 1866880"/>
              <a:gd name="connsiteX9" fmla="*/ 76021 w 2427276"/>
              <a:gd name="connsiteY9" fmla="*/ 234577 h 1866880"/>
              <a:gd name="connsiteX0" fmla="*/ 65838 w 2417093"/>
              <a:gd name="connsiteY0" fmla="*/ 146138 h 1778441"/>
              <a:gd name="connsiteX1" fmla="*/ 146811 w 2417093"/>
              <a:gd name="connsiteY1" fmla="*/ 821661 h 1778441"/>
              <a:gd name="connsiteX2" fmla="*/ 370426 w 2417093"/>
              <a:gd name="connsiteY2" fmla="*/ 1635153 h 1778441"/>
              <a:gd name="connsiteX3" fmla="*/ 2026510 w 2417093"/>
              <a:gd name="connsiteY3" fmla="*/ 1737978 h 1778441"/>
              <a:gd name="connsiteX4" fmla="*/ 2045638 w 2417093"/>
              <a:gd name="connsiteY4" fmla="*/ 1189696 h 1778441"/>
              <a:gd name="connsiteX5" fmla="*/ 2282585 w 2417093"/>
              <a:gd name="connsiteY5" fmla="*/ 1008236 h 1778441"/>
              <a:gd name="connsiteX6" fmla="*/ 2395169 w 2417093"/>
              <a:gd name="connsiteY6" fmla="*/ 407859 h 1778441"/>
              <a:gd name="connsiteX7" fmla="*/ 1845486 w 2417093"/>
              <a:gd name="connsiteY7" fmla="*/ 18159 h 1778441"/>
              <a:gd name="connsiteX8" fmla="*/ 1148491 w 2417093"/>
              <a:gd name="connsiteY8" fmla="*/ 252030 h 1778441"/>
              <a:gd name="connsiteX9" fmla="*/ 65838 w 2417093"/>
              <a:gd name="connsiteY9" fmla="*/ 146138 h 1778441"/>
              <a:gd name="connsiteX0" fmla="*/ 171178 w 2522433"/>
              <a:gd name="connsiteY0" fmla="*/ 146138 h 1778441"/>
              <a:gd name="connsiteX1" fmla="*/ 252151 w 2522433"/>
              <a:gd name="connsiteY1" fmla="*/ 821661 h 1778441"/>
              <a:gd name="connsiteX2" fmla="*/ 475766 w 2522433"/>
              <a:gd name="connsiteY2" fmla="*/ 1635153 h 1778441"/>
              <a:gd name="connsiteX3" fmla="*/ 2131850 w 2522433"/>
              <a:gd name="connsiteY3" fmla="*/ 1737978 h 1778441"/>
              <a:gd name="connsiteX4" fmla="*/ 2150978 w 2522433"/>
              <a:gd name="connsiteY4" fmla="*/ 1189696 h 1778441"/>
              <a:gd name="connsiteX5" fmla="*/ 2387925 w 2522433"/>
              <a:gd name="connsiteY5" fmla="*/ 1008236 h 1778441"/>
              <a:gd name="connsiteX6" fmla="*/ 2500509 w 2522433"/>
              <a:gd name="connsiteY6" fmla="*/ 407859 h 1778441"/>
              <a:gd name="connsiteX7" fmla="*/ 1950826 w 2522433"/>
              <a:gd name="connsiteY7" fmla="*/ 18159 h 1778441"/>
              <a:gd name="connsiteX8" fmla="*/ 1253831 w 2522433"/>
              <a:gd name="connsiteY8" fmla="*/ 252030 h 1778441"/>
              <a:gd name="connsiteX9" fmla="*/ 171178 w 2522433"/>
              <a:gd name="connsiteY9" fmla="*/ 146138 h 177844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22435"/>
              <a:gd name="connsiteY0" fmla="*/ 128058 h 1760361"/>
              <a:gd name="connsiteX1" fmla="*/ 252153 w 2522435"/>
              <a:gd name="connsiteY1" fmla="*/ 803581 h 1760361"/>
              <a:gd name="connsiteX2" fmla="*/ 475768 w 2522435"/>
              <a:gd name="connsiteY2" fmla="*/ 1617073 h 1760361"/>
              <a:gd name="connsiteX3" fmla="*/ 2131852 w 2522435"/>
              <a:gd name="connsiteY3" fmla="*/ 1719898 h 1760361"/>
              <a:gd name="connsiteX4" fmla="*/ 2150980 w 2522435"/>
              <a:gd name="connsiteY4" fmla="*/ 1171616 h 1760361"/>
              <a:gd name="connsiteX5" fmla="*/ 2387927 w 2522435"/>
              <a:gd name="connsiteY5" fmla="*/ 990156 h 1760361"/>
              <a:gd name="connsiteX6" fmla="*/ 2500511 w 2522435"/>
              <a:gd name="connsiteY6" fmla="*/ 389779 h 1760361"/>
              <a:gd name="connsiteX7" fmla="*/ 1950828 w 2522435"/>
              <a:gd name="connsiteY7" fmla="*/ 79 h 1760361"/>
              <a:gd name="connsiteX8" fmla="*/ 1253833 w 2522435"/>
              <a:gd name="connsiteY8" fmla="*/ 233950 h 1760361"/>
              <a:gd name="connsiteX9" fmla="*/ 171180 w 2522435"/>
              <a:gd name="connsiteY9" fmla="*/ 128058 h 1760361"/>
              <a:gd name="connsiteX0" fmla="*/ 171180 w 2502931"/>
              <a:gd name="connsiteY0" fmla="*/ 128058 h 1760361"/>
              <a:gd name="connsiteX1" fmla="*/ 252153 w 2502931"/>
              <a:gd name="connsiteY1" fmla="*/ 803581 h 1760361"/>
              <a:gd name="connsiteX2" fmla="*/ 475768 w 2502931"/>
              <a:gd name="connsiteY2" fmla="*/ 1617073 h 1760361"/>
              <a:gd name="connsiteX3" fmla="*/ 2131852 w 2502931"/>
              <a:gd name="connsiteY3" fmla="*/ 1719898 h 1760361"/>
              <a:gd name="connsiteX4" fmla="*/ 2150980 w 2502931"/>
              <a:gd name="connsiteY4" fmla="*/ 1171616 h 1760361"/>
              <a:gd name="connsiteX5" fmla="*/ 2500511 w 2502931"/>
              <a:gd name="connsiteY5" fmla="*/ 389779 h 1760361"/>
              <a:gd name="connsiteX6" fmla="*/ 1950828 w 2502931"/>
              <a:gd name="connsiteY6" fmla="*/ 79 h 1760361"/>
              <a:gd name="connsiteX7" fmla="*/ 1253833 w 2502931"/>
              <a:gd name="connsiteY7" fmla="*/ 233950 h 1760361"/>
              <a:gd name="connsiteX8" fmla="*/ 171180 w 2502931"/>
              <a:gd name="connsiteY8" fmla="*/ 128058 h 1760361"/>
              <a:gd name="connsiteX0" fmla="*/ 171180 w 2502931"/>
              <a:gd name="connsiteY0" fmla="*/ 137721 h 1770024"/>
              <a:gd name="connsiteX1" fmla="*/ 252153 w 2502931"/>
              <a:gd name="connsiteY1" fmla="*/ 813244 h 1770024"/>
              <a:gd name="connsiteX2" fmla="*/ 475768 w 2502931"/>
              <a:gd name="connsiteY2" fmla="*/ 1626736 h 1770024"/>
              <a:gd name="connsiteX3" fmla="*/ 2131852 w 2502931"/>
              <a:gd name="connsiteY3" fmla="*/ 1729561 h 1770024"/>
              <a:gd name="connsiteX4" fmla="*/ 2150980 w 2502931"/>
              <a:gd name="connsiteY4" fmla="*/ 1181279 h 1770024"/>
              <a:gd name="connsiteX5" fmla="*/ 2500511 w 2502931"/>
              <a:gd name="connsiteY5" fmla="*/ 631296 h 1770024"/>
              <a:gd name="connsiteX6" fmla="*/ 1950828 w 2502931"/>
              <a:gd name="connsiteY6" fmla="*/ 9742 h 1770024"/>
              <a:gd name="connsiteX7" fmla="*/ 1253833 w 2502931"/>
              <a:gd name="connsiteY7" fmla="*/ 243613 h 1770024"/>
              <a:gd name="connsiteX8" fmla="*/ 171180 w 2502931"/>
              <a:gd name="connsiteY8" fmla="*/ 137721 h 1770024"/>
              <a:gd name="connsiteX0" fmla="*/ 171180 w 2500973"/>
              <a:gd name="connsiteY0" fmla="*/ 137721 h 1770024"/>
              <a:gd name="connsiteX1" fmla="*/ 252153 w 2500973"/>
              <a:gd name="connsiteY1" fmla="*/ 813244 h 1770024"/>
              <a:gd name="connsiteX2" fmla="*/ 475768 w 2500973"/>
              <a:gd name="connsiteY2" fmla="*/ 1626736 h 1770024"/>
              <a:gd name="connsiteX3" fmla="*/ 2131852 w 2500973"/>
              <a:gd name="connsiteY3" fmla="*/ 1729561 h 1770024"/>
              <a:gd name="connsiteX4" fmla="*/ 2150980 w 2500973"/>
              <a:gd name="connsiteY4" fmla="*/ 1181279 h 1770024"/>
              <a:gd name="connsiteX5" fmla="*/ 2500511 w 2500973"/>
              <a:gd name="connsiteY5" fmla="*/ 631296 h 1770024"/>
              <a:gd name="connsiteX6" fmla="*/ 1950828 w 2500973"/>
              <a:gd name="connsiteY6" fmla="*/ 9742 h 1770024"/>
              <a:gd name="connsiteX7" fmla="*/ 1253833 w 2500973"/>
              <a:gd name="connsiteY7" fmla="*/ 243613 h 1770024"/>
              <a:gd name="connsiteX8" fmla="*/ 171180 w 2500973"/>
              <a:gd name="connsiteY8" fmla="*/ 137721 h 1770024"/>
              <a:gd name="connsiteX0" fmla="*/ 171180 w 2501811"/>
              <a:gd name="connsiteY0" fmla="*/ 130586 h 1762889"/>
              <a:gd name="connsiteX1" fmla="*/ 252153 w 2501811"/>
              <a:gd name="connsiteY1" fmla="*/ 806109 h 1762889"/>
              <a:gd name="connsiteX2" fmla="*/ 475768 w 2501811"/>
              <a:gd name="connsiteY2" fmla="*/ 1619601 h 1762889"/>
              <a:gd name="connsiteX3" fmla="*/ 2131852 w 2501811"/>
              <a:gd name="connsiteY3" fmla="*/ 1722426 h 1762889"/>
              <a:gd name="connsiteX4" fmla="*/ 2150980 w 2501811"/>
              <a:gd name="connsiteY4" fmla="*/ 1174144 h 1762889"/>
              <a:gd name="connsiteX5" fmla="*/ 2500511 w 2501811"/>
              <a:gd name="connsiteY5" fmla="*/ 624161 h 1762889"/>
              <a:gd name="connsiteX6" fmla="*/ 1950828 w 2501811"/>
              <a:gd name="connsiteY6" fmla="*/ 2607 h 1762889"/>
              <a:gd name="connsiteX7" fmla="*/ 1253833 w 2501811"/>
              <a:gd name="connsiteY7" fmla="*/ 236478 h 1762889"/>
              <a:gd name="connsiteX8" fmla="*/ 171180 w 2501811"/>
              <a:gd name="connsiteY8" fmla="*/ 130586 h 1762889"/>
              <a:gd name="connsiteX0" fmla="*/ 171180 w 2513555"/>
              <a:gd name="connsiteY0" fmla="*/ 130586 h 1760577"/>
              <a:gd name="connsiteX1" fmla="*/ 252153 w 2513555"/>
              <a:gd name="connsiteY1" fmla="*/ 806109 h 1760577"/>
              <a:gd name="connsiteX2" fmla="*/ 475768 w 2513555"/>
              <a:gd name="connsiteY2" fmla="*/ 1619601 h 1760577"/>
              <a:gd name="connsiteX3" fmla="*/ 2131852 w 2513555"/>
              <a:gd name="connsiteY3" fmla="*/ 1722426 h 1760577"/>
              <a:gd name="connsiteX4" fmla="*/ 2324097 w 2513555"/>
              <a:gd name="connsiteY4" fmla="*/ 1205471 h 1760577"/>
              <a:gd name="connsiteX5" fmla="*/ 2500511 w 2513555"/>
              <a:gd name="connsiteY5" fmla="*/ 624161 h 1760577"/>
              <a:gd name="connsiteX6" fmla="*/ 1950828 w 2513555"/>
              <a:gd name="connsiteY6" fmla="*/ 2607 h 1760577"/>
              <a:gd name="connsiteX7" fmla="*/ 1253833 w 2513555"/>
              <a:gd name="connsiteY7" fmla="*/ 236478 h 1760577"/>
              <a:gd name="connsiteX8" fmla="*/ 171180 w 2513555"/>
              <a:gd name="connsiteY8" fmla="*/ 130586 h 1760577"/>
              <a:gd name="connsiteX0" fmla="*/ 169093 w 2511468"/>
              <a:gd name="connsiteY0" fmla="*/ 130586 h 1731316"/>
              <a:gd name="connsiteX1" fmla="*/ 250066 w 2511468"/>
              <a:gd name="connsiteY1" fmla="*/ 806109 h 1731316"/>
              <a:gd name="connsiteX2" fmla="*/ 410729 w 2511468"/>
              <a:gd name="connsiteY2" fmla="*/ 1478627 h 1731316"/>
              <a:gd name="connsiteX3" fmla="*/ 2129765 w 2511468"/>
              <a:gd name="connsiteY3" fmla="*/ 1722426 h 1731316"/>
              <a:gd name="connsiteX4" fmla="*/ 2322010 w 2511468"/>
              <a:gd name="connsiteY4" fmla="*/ 1205471 h 1731316"/>
              <a:gd name="connsiteX5" fmla="*/ 2498424 w 2511468"/>
              <a:gd name="connsiteY5" fmla="*/ 624161 h 1731316"/>
              <a:gd name="connsiteX6" fmla="*/ 1948741 w 2511468"/>
              <a:gd name="connsiteY6" fmla="*/ 2607 h 1731316"/>
              <a:gd name="connsiteX7" fmla="*/ 1251746 w 2511468"/>
              <a:gd name="connsiteY7" fmla="*/ 236478 h 1731316"/>
              <a:gd name="connsiteX8" fmla="*/ 169093 w 2511468"/>
              <a:gd name="connsiteY8" fmla="*/ 130586 h 1731316"/>
              <a:gd name="connsiteX0" fmla="*/ 169092 w 2515686"/>
              <a:gd name="connsiteY0" fmla="*/ 130586 h 1580338"/>
              <a:gd name="connsiteX1" fmla="*/ 250065 w 2515686"/>
              <a:gd name="connsiteY1" fmla="*/ 806109 h 1580338"/>
              <a:gd name="connsiteX2" fmla="*/ 410728 w 2515686"/>
              <a:gd name="connsiteY2" fmla="*/ 1478627 h 1580338"/>
              <a:gd name="connsiteX3" fmla="*/ 1767791 w 2515686"/>
              <a:gd name="connsiteY3" fmla="*/ 1550126 h 1580338"/>
              <a:gd name="connsiteX4" fmla="*/ 2322009 w 2515686"/>
              <a:gd name="connsiteY4" fmla="*/ 1205471 h 1580338"/>
              <a:gd name="connsiteX5" fmla="*/ 2498423 w 2515686"/>
              <a:gd name="connsiteY5" fmla="*/ 624161 h 1580338"/>
              <a:gd name="connsiteX6" fmla="*/ 1948740 w 2515686"/>
              <a:gd name="connsiteY6" fmla="*/ 2607 h 1580338"/>
              <a:gd name="connsiteX7" fmla="*/ 1251745 w 2515686"/>
              <a:gd name="connsiteY7" fmla="*/ 236478 h 1580338"/>
              <a:gd name="connsiteX8" fmla="*/ 169092 w 2515686"/>
              <a:gd name="connsiteY8" fmla="*/ 130586 h 1580338"/>
              <a:gd name="connsiteX0" fmla="*/ 216909 w 2371233"/>
              <a:gd name="connsiteY0" fmla="*/ 97731 h 1580287"/>
              <a:gd name="connsiteX1" fmla="*/ 105612 w 2371233"/>
              <a:gd name="connsiteY1" fmla="*/ 806058 h 1580287"/>
              <a:gd name="connsiteX2" fmla="*/ 266275 w 2371233"/>
              <a:gd name="connsiteY2" fmla="*/ 1478576 h 1580287"/>
              <a:gd name="connsiteX3" fmla="*/ 1623338 w 2371233"/>
              <a:gd name="connsiteY3" fmla="*/ 1550075 h 1580287"/>
              <a:gd name="connsiteX4" fmla="*/ 2177556 w 2371233"/>
              <a:gd name="connsiteY4" fmla="*/ 1205420 h 1580287"/>
              <a:gd name="connsiteX5" fmla="*/ 2353970 w 2371233"/>
              <a:gd name="connsiteY5" fmla="*/ 624110 h 1580287"/>
              <a:gd name="connsiteX6" fmla="*/ 1804287 w 2371233"/>
              <a:gd name="connsiteY6" fmla="*/ 2556 h 1580287"/>
              <a:gd name="connsiteX7" fmla="*/ 1107292 w 2371233"/>
              <a:gd name="connsiteY7" fmla="*/ 236427 h 1580287"/>
              <a:gd name="connsiteX8" fmla="*/ 216909 w 2371233"/>
              <a:gd name="connsiteY8" fmla="*/ 97731 h 1580287"/>
              <a:gd name="connsiteX0" fmla="*/ 212838 w 2367162"/>
              <a:gd name="connsiteY0" fmla="*/ 97731 h 1599445"/>
              <a:gd name="connsiteX1" fmla="*/ 101541 w 2367162"/>
              <a:gd name="connsiteY1" fmla="*/ 806058 h 1599445"/>
              <a:gd name="connsiteX2" fmla="*/ 179803 w 2367162"/>
              <a:gd name="connsiteY2" fmla="*/ 1516849 h 1599445"/>
              <a:gd name="connsiteX3" fmla="*/ 1619267 w 2367162"/>
              <a:gd name="connsiteY3" fmla="*/ 1550075 h 1599445"/>
              <a:gd name="connsiteX4" fmla="*/ 2173485 w 2367162"/>
              <a:gd name="connsiteY4" fmla="*/ 1205420 h 1599445"/>
              <a:gd name="connsiteX5" fmla="*/ 2349899 w 2367162"/>
              <a:gd name="connsiteY5" fmla="*/ 624110 h 1599445"/>
              <a:gd name="connsiteX6" fmla="*/ 1800216 w 2367162"/>
              <a:gd name="connsiteY6" fmla="*/ 2556 h 1599445"/>
              <a:gd name="connsiteX7" fmla="*/ 1103221 w 2367162"/>
              <a:gd name="connsiteY7" fmla="*/ 236427 h 1599445"/>
              <a:gd name="connsiteX8" fmla="*/ 212838 w 2367162"/>
              <a:gd name="connsiteY8" fmla="*/ 97731 h 1599445"/>
              <a:gd name="connsiteX0" fmla="*/ 274217 w 2428541"/>
              <a:gd name="connsiteY0" fmla="*/ 97731 h 1563328"/>
              <a:gd name="connsiteX1" fmla="*/ 162920 w 2428541"/>
              <a:gd name="connsiteY1" fmla="*/ 806058 h 1563328"/>
              <a:gd name="connsiteX2" fmla="*/ 241182 w 2428541"/>
              <a:gd name="connsiteY2" fmla="*/ 1516849 h 1563328"/>
              <a:gd name="connsiteX3" fmla="*/ 1680646 w 2428541"/>
              <a:gd name="connsiteY3" fmla="*/ 1550075 h 1563328"/>
              <a:gd name="connsiteX4" fmla="*/ 2234864 w 2428541"/>
              <a:gd name="connsiteY4" fmla="*/ 1205420 h 1563328"/>
              <a:gd name="connsiteX5" fmla="*/ 2411278 w 2428541"/>
              <a:gd name="connsiteY5" fmla="*/ 624110 h 1563328"/>
              <a:gd name="connsiteX6" fmla="*/ 1861595 w 2428541"/>
              <a:gd name="connsiteY6" fmla="*/ 2556 h 1563328"/>
              <a:gd name="connsiteX7" fmla="*/ 1164600 w 2428541"/>
              <a:gd name="connsiteY7" fmla="*/ 236427 h 1563328"/>
              <a:gd name="connsiteX8" fmla="*/ 274217 w 2428541"/>
              <a:gd name="connsiteY8" fmla="*/ 97731 h 15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8541" h="1563328">
                <a:moveTo>
                  <a:pt x="274217" y="97731"/>
                </a:moveTo>
                <a:cubicBezTo>
                  <a:pt x="-131398" y="291421"/>
                  <a:pt x="168426" y="569538"/>
                  <a:pt x="162920" y="806058"/>
                </a:cubicBezTo>
                <a:cubicBezTo>
                  <a:pt x="157414" y="1042578"/>
                  <a:pt x="-247990" y="1551404"/>
                  <a:pt x="241182" y="1516849"/>
                </a:cubicBezTo>
                <a:cubicBezTo>
                  <a:pt x="730354" y="1482294"/>
                  <a:pt x="1348366" y="1601980"/>
                  <a:pt x="1680646" y="1550075"/>
                </a:cubicBezTo>
                <a:cubicBezTo>
                  <a:pt x="2012926" y="1498170"/>
                  <a:pt x="2113092" y="1359748"/>
                  <a:pt x="2234864" y="1205420"/>
                </a:cubicBezTo>
                <a:cubicBezTo>
                  <a:pt x="2356636" y="1051093"/>
                  <a:pt x="2473489" y="824587"/>
                  <a:pt x="2411278" y="624110"/>
                </a:cubicBezTo>
                <a:cubicBezTo>
                  <a:pt x="2349067" y="423633"/>
                  <a:pt x="2314322" y="32821"/>
                  <a:pt x="1861595" y="2556"/>
                </a:cubicBezTo>
                <a:cubicBezTo>
                  <a:pt x="1408868" y="-27709"/>
                  <a:pt x="1429163" y="220565"/>
                  <a:pt x="1164600" y="236427"/>
                </a:cubicBezTo>
                <a:cubicBezTo>
                  <a:pt x="900037" y="252289"/>
                  <a:pt x="679832" y="-95959"/>
                  <a:pt x="274217" y="97731"/>
                </a:cubicBezTo>
                <a:close/>
              </a:path>
            </a:pathLst>
          </a:custGeom>
          <a:solidFill>
            <a:srgbClr val="9AE0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BF537804-A156-0041-AB71-11C22E8D4FC7}"/>
              </a:ext>
            </a:extLst>
          </p:cNvPr>
          <p:cNvSpPr txBox="1"/>
          <p:nvPr/>
        </p:nvSpPr>
        <p:spPr>
          <a:xfrm>
            <a:off x="5580284" y="3007662"/>
            <a:ext cx="1651799" cy="7380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public Internet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inter-carrier IPX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C59AC48-6BA2-804A-ABA5-AC6744028CB8}"/>
              </a:ext>
            </a:extLst>
          </p:cNvPr>
          <p:cNvSpPr txBox="1"/>
          <p:nvPr/>
        </p:nvSpPr>
        <p:spPr>
          <a:xfrm rot="4115069">
            <a:off x="4421149" y="3355768"/>
            <a:ext cx="550996" cy="90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mr-I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Mangal" panose="02040503050203030202" pitchFamily="18" charset="0"/>
              </a:rPr>
              <a:t>…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B28B823-8E0E-164D-BF15-E3758119B508}"/>
              </a:ext>
            </a:extLst>
          </p:cNvPr>
          <p:cNvGrpSpPr/>
          <p:nvPr/>
        </p:nvGrpSpPr>
        <p:grpSpPr>
          <a:xfrm>
            <a:off x="5752811" y="4473502"/>
            <a:ext cx="763454" cy="668861"/>
            <a:chOff x="7270567" y="5238206"/>
            <a:chExt cx="763454" cy="668861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C6F274D0-EC3C-904B-B17A-2AF299BDE1DF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85BA0991-B0E6-8445-B738-2D4E94C6707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019FD3A6-FC5F-F147-8AD5-52186E15C3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1" name="Group 240">
                <a:extLst>
                  <a:ext uri="{FF2B5EF4-FFF2-40B4-BE49-F238E27FC236}">
                    <a16:creationId xmlns:a16="http://schemas.microsoft.com/office/drawing/2014/main" id="{0857E0B8-2206-9E4C-A0BD-6869B1E5B16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42" name="Freeform 241">
                  <a:extLst>
                    <a:ext uri="{FF2B5EF4-FFF2-40B4-BE49-F238E27FC236}">
                      <a16:creationId xmlns:a16="http://schemas.microsoft.com/office/drawing/2014/main" id="{8BC19A48-5375-FC40-8C32-C81C35BA7EC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242">
                  <a:extLst>
                    <a:ext uri="{FF2B5EF4-FFF2-40B4-BE49-F238E27FC236}">
                      <a16:creationId xmlns:a16="http://schemas.microsoft.com/office/drawing/2014/main" id="{85AD9FBF-E5E8-F04E-8500-D6104D22BBD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243">
                  <a:extLst>
                    <a:ext uri="{FF2B5EF4-FFF2-40B4-BE49-F238E27FC236}">
                      <a16:creationId xmlns:a16="http://schemas.microsoft.com/office/drawing/2014/main" id="{FC4A90EA-9F50-4E4A-AE2D-F63AF9E51BC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244">
                  <a:extLst>
                    <a:ext uri="{FF2B5EF4-FFF2-40B4-BE49-F238E27FC236}">
                      <a16:creationId xmlns:a16="http://schemas.microsoft.com/office/drawing/2014/main" id="{8908A055-8199-AC43-B14C-866CBCFFAE7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A40432A6-DFBE-2C4A-8A56-6426DA4F510D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P-GW</a:t>
              </a: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1F02399-E1D9-FB43-AD59-26548344023C}"/>
              </a:ext>
            </a:extLst>
          </p:cNvPr>
          <p:cNvGrpSpPr/>
          <p:nvPr/>
        </p:nvGrpSpPr>
        <p:grpSpPr>
          <a:xfrm>
            <a:off x="4591901" y="2498785"/>
            <a:ext cx="763454" cy="668861"/>
            <a:chOff x="7270567" y="5238206"/>
            <a:chExt cx="763454" cy="668861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D614B020-ED5D-5644-AECB-0544E2761C00}"/>
                </a:ext>
              </a:extLst>
            </p:cNvPr>
            <p:cNvGrpSpPr/>
            <p:nvPr/>
          </p:nvGrpSpPr>
          <p:grpSpPr>
            <a:xfrm>
              <a:off x="7302136" y="5238206"/>
              <a:ext cx="591681" cy="375090"/>
              <a:chOff x="7493876" y="2774731"/>
              <a:chExt cx="1481958" cy="894622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20122CEA-C90E-C343-A412-D71D11DF7B5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43807674-4BD1-E84F-A598-9AE45A9607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D581F774-7914-534A-9989-AF909D80675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4" name="Freeform 253">
                  <a:extLst>
                    <a:ext uri="{FF2B5EF4-FFF2-40B4-BE49-F238E27FC236}">
                      <a16:creationId xmlns:a16="http://schemas.microsoft.com/office/drawing/2014/main" id="{39879E72-F3AD-F644-9C83-FDDD85AAD7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254">
                  <a:extLst>
                    <a:ext uri="{FF2B5EF4-FFF2-40B4-BE49-F238E27FC236}">
                      <a16:creationId xmlns:a16="http://schemas.microsoft.com/office/drawing/2014/main" id="{DF935CA5-74F1-1244-9CEC-C5567C1D097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CD517E56-85D1-A44C-A630-86D05449F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2E012050-BD17-E54D-BF24-93E68E6783C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C0977BEC-1F83-9243-8F9C-4B0499BB3123}"/>
                </a:ext>
              </a:extLst>
            </p:cNvPr>
            <p:cNvSpPr txBox="1"/>
            <p:nvPr/>
          </p:nvSpPr>
          <p:spPr>
            <a:xfrm>
              <a:off x="7270567" y="5568513"/>
              <a:ext cx="7634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P-GW</a:t>
              </a:r>
            </a:p>
          </p:txBody>
        </p:sp>
      </p:grpSp>
      <p:sp>
        <p:nvSpPr>
          <p:cNvPr id="258" name="TextBox 257">
            <a:extLst>
              <a:ext uri="{FF2B5EF4-FFF2-40B4-BE49-F238E27FC236}">
                <a16:creationId xmlns:a16="http://schemas.microsoft.com/office/drawing/2014/main" id="{BD96136B-AF9F-5E4C-8318-156320CE9E91}"/>
              </a:ext>
            </a:extLst>
          </p:cNvPr>
          <p:cNvSpPr txBox="1"/>
          <p:nvPr/>
        </p:nvSpPr>
        <p:spPr>
          <a:xfrm>
            <a:off x="2670196" y="2586680"/>
            <a:ext cx="1799468" cy="590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home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mobile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carrier network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6EE7BF5-A5DE-B04E-AE27-96E4EB53DB5C}"/>
              </a:ext>
            </a:extLst>
          </p:cNvPr>
          <p:cNvGrpSpPr/>
          <p:nvPr/>
        </p:nvGrpSpPr>
        <p:grpSpPr>
          <a:xfrm>
            <a:off x="3452123" y="1771605"/>
            <a:ext cx="1442258" cy="736694"/>
            <a:chOff x="3056709" y="2599509"/>
            <a:chExt cx="1442258" cy="736694"/>
          </a:xfrm>
        </p:grpSpPr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65583272-23FB-E143-8AEA-C857A3B3C0A5}"/>
                </a:ext>
              </a:extLst>
            </p:cNvPr>
            <p:cNvSpPr txBox="1"/>
            <p:nvPr/>
          </p:nvSpPr>
          <p:spPr>
            <a:xfrm>
              <a:off x="3507285" y="2702843"/>
              <a:ext cx="991682" cy="6136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Home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Subscriber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Server</a:t>
              </a:r>
              <a:endParaRPr kumimoji="0" lang="en-US" sz="78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1A911407-11F5-DF41-B59C-F7FC45684383}"/>
                </a:ext>
              </a:extLst>
            </p:cNvPr>
            <p:cNvGrpSpPr/>
            <p:nvPr/>
          </p:nvGrpSpPr>
          <p:grpSpPr>
            <a:xfrm>
              <a:off x="3056709" y="2599509"/>
              <a:ext cx="543008" cy="736694"/>
              <a:chOff x="9181074" y="2063579"/>
              <a:chExt cx="1008323" cy="1351004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30EF06A6-FBD2-884A-99A8-00581B74DF5D}"/>
                  </a:ext>
                </a:extLst>
              </p:cNvPr>
              <p:cNvGrpSpPr/>
              <p:nvPr/>
            </p:nvGrpSpPr>
            <p:grpSpPr>
              <a:xfrm>
                <a:off x="9309047" y="2092807"/>
                <a:ext cx="439787" cy="517111"/>
                <a:chOff x="4501086" y="2717689"/>
                <a:chExt cx="347435" cy="424729"/>
              </a:xfrm>
            </p:grpSpPr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7139FE2F-57AE-A442-BC84-FF2083E46F20}"/>
                    </a:ext>
                  </a:extLst>
                </p:cNvPr>
                <p:cNvSpPr/>
                <p:nvPr/>
              </p:nvSpPr>
              <p:spPr>
                <a:xfrm>
                  <a:off x="4501086" y="2764691"/>
                  <a:ext cx="345572" cy="328307"/>
                </a:xfrm>
                <a:prstGeom prst="rect">
                  <a:avLst/>
                </a:prstGeom>
                <a:gradFill>
                  <a:gsLst>
                    <a:gs pos="1000">
                      <a:srgbClr val="CDD3D7"/>
                    </a:gs>
                    <a:gs pos="100000">
                      <a:srgbClr val="E7ECF0"/>
                    </a:gs>
                  </a:gsLst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FB2A3CFD-C5B7-CD43-9772-81DC99F124DB}"/>
                    </a:ext>
                  </a:extLst>
                </p:cNvPr>
                <p:cNvSpPr/>
                <p:nvPr/>
              </p:nvSpPr>
              <p:spPr>
                <a:xfrm>
                  <a:off x="4501086" y="2717689"/>
                  <a:ext cx="345572" cy="98840"/>
                </a:xfrm>
                <a:prstGeom prst="ellipse">
                  <a:avLst/>
                </a:prstGeom>
                <a:solidFill>
                  <a:srgbClr val="E2E7EA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Oval 340">
                  <a:extLst>
                    <a:ext uri="{FF2B5EF4-FFF2-40B4-BE49-F238E27FC236}">
                      <a16:creationId xmlns:a16="http://schemas.microsoft.com/office/drawing/2014/main" id="{436D4F8E-064E-634F-A0A5-CCDE398D420D}"/>
                    </a:ext>
                  </a:extLst>
                </p:cNvPr>
                <p:cNvSpPr/>
                <p:nvPr/>
              </p:nvSpPr>
              <p:spPr>
                <a:xfrm>
                  <a:off x="4502949" y="3043578"/>
                  <a:ext cx="345572" cy="98840"/>
                </a:xfrm>
                <a:prstGeom prst="ellipse">
                  <a:avLst/>
                </a:prstGeom>
                <a:solidFill>
                  <a:srgbClr val="CDD3D7"/>
                </a:solidFill>
                <a:ln w="6350"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DF81FCBB-4325-AE4E-B359-F9C9D3A7B474}"/>
                    </a:ext>
                  </a:extLst>
                </p:cNvPr>
                <p:cNvSpPr/>
                <p:nvPr/>
              </p:nvSpPr>
              <p:spPr>
                <a:xfrm>
                  <a:off x="4504261" y="3036961"/>
                  <a:ext cx="339222" cy="52862"/>
                </a:xfrm>
                <a:prstGeom prst="rect">
                  <a:avLst/>
                </a:prstGeom>
                <a:solidFill>
                  <a:srgbClr val="CDD3D7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3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88" name="Can 287">
                <a:extLst>
                  <a:ext uri="{FF2B5EF4-FFF2-40B4-BE49-F238E27FC236}">
                    <a16:creationId xmlns:a16="http://schemas.microsoft.com/office/drawing/2014/main" id="{CD19D7C9-92F7-8F48-BBA7-CAD91AB38298}"/>
                  </a:ext>
                </a:extLst>
              </p:cNvPr>
              <p:cNvSpPr/>
              <p:nvPr/>
            </p:nvSpPr>
            <p:spPr>
              <a:xfrm>
                <a:off x="9181074" y="2063579"/>
                <a:ext cx="630195" cy="568410"/>
              </a:xfrm>
              <a:prstGeom prst="can">
                <a:avLst/>
              </a:prstGeom>
              <a:gradFill>
                <a:gsLst>
                  <a:gs pos="38000">
                    <a:schemeClr val="bg1">
                      <a:lumMod val="95000"/>
                    </a:schemeClr>
                  </a:gs>
                  <a:gs pos="0">
                    <a:srgbClr val="C4CDD3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89" name="Picture 288" descr="A screen shot of a computer&#10;&#10;Description automatically generated">
                <a:extLst>
                  <a:ext uri="{FF2B5EF4-FFF2-40B4-BE49-F238E27FC236}">
                    <a16:creationId xmlns:a16="http://schemas.microsoft.com/office/drawing/2014/main" id="{C52594C5-88D2-CE4D-BBA2-4A0E56AE12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43539" y="2209860"/>
                <a:ext cx="645858" cy="1204723"/>
              </a:xfrm>
              <a:prstGeom prst="rect">
                <a:avLst/>
              </a:prstGeom>
            </p:spPr>
          </p:pic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9F438D4-2023-514E-9F13-019E5C64AE3D}"/>
              </a:ext>
            </a:extLst>
          </p:cNvPr>
          <p:cNvGrpSpPr/>
          <p:nvPr/>
        </p:nvGrpSpPr>
        <p:grpSpPr>
          <a:xfrm>
            <a:off x="1018903" y="1502227"/>
            <a:ext cx="1874623" cy="1214848"/>
            <a:chOff x="9013371" y="2795450"/>
            <a:chExt cx="1874623" cy="1214848"/>
          </a:xfrm>
        </p:grpSpPr>
        <p:sp>
          <p:nvSpPr>
            <p:cNvPr id="528" name="Hexagon 527">
              <a:extLst>
                <a:ext uri="{FF2B5EF4-FFF2-40B4-BE49-F238E27FC236}">
                  <a16:creationId xmlns:a16="http://schemas.microsoft.com/office/drawing/2014/main" id="{E81B9E93-34AD-0E47-91A1-C1DB16008ED0}"/>
                </a:ext>
              </a:extLst>
            </p:cNvPr>
            <p:cNvSpPr/>
            <p:nvPr/>
          </p:nvSpPr>
          <p:spPr>
            <a:xfrm>
              <a:off x="9013371" y="2967390"/>
              <a:ext cx="1306286" cy="1042908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69AE70FE-61CC-B148-B52F-5A99CC4D3D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60584" y="3639030"/>
              <a:ext cx="927410" cy="0"/>
            </a:xfrm>
            <a:prstGeom prst="line">
              <a:avLst/>
            </a:prstGeom>
            <a:ln w="9525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2DE9DE8-7DF9-2C41-B031-9A9057D8E6B9}"/>
                </a:ext>
              </a:extLst>
            </p:cNvPr>
            <p:cNvGrpSpPr/>
            <p:nvPr/>
          </p:nvGrpSpPr>
          <p:grpSpPr>
            <a:xfrm>
              <a:off x="9274627" y="2795450"/>
              <a:ext cx="810933" cy="985003"/>
              <a:chOff x="9236146" y="2789414"/>
              <a:chExt cx="888604" cy="1226172"/>
            </a:xfrm>
          </p:grpSpPr>
          <p:grpSp>
            <p:nvGrpSpPr>
              <p:cNvPr id="562" name="Group 561">
                <a:extLst>
                  <a:ext uri="{FF2B5EF4-FFF2-40B4-BE49-F238E27FC236}">
                    <a16:creationId xmlns:a16="http://schemas.microsoft.com/office/drawing/2014/main" id="{1ABA19B2-069D-974B-B19A-FADE33515DA2}"/>
                  </a:ext>
                </a:extLst>
              </p:cNvPr>
              <p:cNvGrpSpPr/>
              <p:nvPr/>
            </p:nvGrpSpPr>
            <p:grpSpPr>
              <a:xfrm>
                <a:off x="9236146" y="2789414"/>
                <a:ext cx="466245" cy="953439"/>
                <a:chOff x="6476205" y="1279015"/>
                <a:chExt cx="466245" cy="953439"/>
              </a:xfrm>
            </p:grpSpPr>
            <p:grpSp>
              <p:nvGrpSpPr>
                <p:cNvPr id="563" name="Group 817">
                  <a:extLst>
                    <a:ext uri="{FF2B5EF4-FFF2-40B4-BE49-F238E27FC236}">
                      <a16:creationId xmlns:a16="http://schemas.microsoft.com/office/drawing/2014/main" id="{8355346E-1156-9F48-ADF6-0088825529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76205" y="1279015"/>
                  <a:ext cx="466245" cy="434369"/>
                  <a:chOff x="2920" y="1424"/>
                  <a:chExt cx="326" cy="320"/>
                </a:xfrm>
              </p:grpSpPr>
              <p:sp>
                <p:nvSpPr>
                  <p:cNvPr id="580" name="Oval 818">
                    <a:extLst>
                      <a:ext uri="{FF2B5EF4-FFF2-40B4-BE49-F238E27FC236}">
                        <a16:creationId xmlns:a16="http://schemas.microsoft.com/office/drawing/2014/main" id="{BE5DD2EA-BF2C-6D47-8C13-222E8E42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20" y="1445"/>
                    <a:ext cx="326" cy="289"/>
                  </a:xfrm>
                  <a:prstGeom prst="ellipse">
                    <a:avLst/>
                  </a:prstGeom>
                  <a:noFill/>
                  <a:ln w="12700">
                    <a:solidFill>
                      <a:srgbClr val="011199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81" name="Group 819">
                    <a:extLst>
                      <a:ext uri="{FF2B5EF4-FFF2-40B4-BE49-F238E27FC236}">
                        <a16:creationId xmlns:a16="http://schemas.microsoft.com/office/drawing/2014/main" id="{40A41EB1-D652-9648-AD77-5BB73250584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49" y="1424"/>
                    <a:ext cx="265" cy="280"/>
                    <a:chOff x="2949" y="1424"/>
                    <a:chExt cx="265" cy="280"/>
                  </a:xfrm>
                </p:grpSpPr>
                <p:sp>
                  <p:nvSpPr>
                    <p:cNvPr id="583" name="Oval 820">
                      <a:extLst>
                        <a:ext uri="{FF2B5EF4-FFF2-40B4-BE49-F238E27FC236}">
                          <a16:creationId xmlns:a16="http://schemas.microsoft.com/office/drawing/2014/main" id="{4E92FFBE-EFDB-0940-B72F-ECF7B47B61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30" y="1545"/>
                      <a:ext cx="107" cy="92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84" name="Oval 821">
                      <a:extLst>
                        <a:ext uri="{FF2B5EF4-FFF2-40B4-BE49-F238E27FC236}">
                          <a16:creationId xmlns:a16="http://schemas.microsoft.com/office/drawing/2014/main" id="{B855AC0A-0947-8545-ADFB-F53A5D233B0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06" y="1525"/>
                      <a:ext cx="154" cy="131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85" name="Oval 822">
                      <a:extLst>
                        <a:ext uri="{FF2B5EF4-FFF2-40B4-BE49-F238E27FC236}">
                          <a16:creationId xmlns:a16="http://schemas.microsoft.com/office/drawing/2014/main" id="{EA441C59-606A-D947-9E3F-7E898A73F5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83" y="1501"/>
                      <a:ext cx="203" cy="179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86" name="Oval 823">
                      <a:extLst>
                        <a:ext uri="{FF2B5EF4-FFF2-40B4-BE49-F238E27FC236}">
                          <a16:creationId xmlns:a16="http://schemas.microsoft.com/office/drawing/2014/main" id="{FCA18B08-CF6B-254C-AF3B-1A01945873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949" y="1476"/>
                      <a:ext cx="265" cy="228"/>
                    </a:xfrm>
                    <a:prstGeom prst="ellipse">
                      <a:avLst/>
                    </a:prstGeom>
                    <a:noFill/>
                    <a:ln w="12700">
                      <a:solidFill>
                        <a:srgbClr val="011199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87" name="Freeform 824">
                      <a:extLst>
                        <a:ext uri="{FF2B5EF4-FFF2-40B4-BE49-F238E27FC236}">
                          <a16:creationId xmlns:a16="http://schemas.microsoft.com/office/drawing/2014/main" id="{7369674D-4882-D24B-9BF6-76A27B8F532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flipV="1">
                      <a:off x="2987" y="1424"/>
                      <a:ext cx="205" cy="143"/>
                    </a:xfrm>
                    <a:custGeom>
                      <a:avLst/>
                      <a:gdLst>
                        <a:gd name="T0" fmla="*/ 0 w 1180"/>
                        <a:gd name="T1" fmla="*/ 0 h 956"/>
                        <a:gd name="T2" fmla="*/ 0 w 1180"/>
                        <a:gd name="T3" fmla="*/ 0 h 956"/>
                        <a:gd name="T4" fmla="*/ 0 w 1180"/>
                        <a:gd name="T5" fmla="*/ 0 h 956"/>
                        <a:gd name="T6" fmla="*/ 0 w 1180"/>
                        <a:gd name="T7" fmla="*/ 0 h 956"/>
                        <a:gd name="T8" fmla="*/ 0 w 1180"/>
                        <a:gd name="T9" fmla="*/ 0 h 956"/>
                        <a:gd name="T10" fmla="*/ 0 w 1180"/>
                        <a:gd name="T11" fmla="*/ 0 h 956"/>
                        <a:gd name="T12" fmla="*/ 0 w 1180"/>
                        <a:gd name="T13" fmla="*/ 0 h 956"/>
                        <a:gd name="T14" fmla="*/ 0 w 1180"/>
                        <a:gd name="T15" fmla="*/ 0 h 956"/>
                        <a:gd name="T16" fmla="*/ 0 w 1180"/>
                        <a:gd name="T17" fmla="*/ 0 h 956"/>
                        <a:gd name="T18" fmla="*/ 0 w 1180"/>
                        <a:gd name="T19" fmla="*/ 0 h 956"/>
                        <a:gd name="T20" fmla="*/ 0 60000 65536"/>
                        <a:gd name="T21" fmla="*/ 0 60000 65536"/>
                        <a:gd name="T22" fmla="*/ 0 60000 65536"/>
                        <a:gd name="T23" fmla="*/ 0 60000 65536"/>
                        <a:gd name="T24" fmla="*/ 0 60000 65536"/>
                        <a:gd name="T25" fmla="*/ 0 60000 65536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</a:gdLst>
                      <a:ahLst/>
                      <a:cxnLst>
                        <a:cxn ang="T20">
                          <a:pos x="T0" y="T1"/>
                        </a:cxn>
                        <a:cxn ang="T21">
                          <a:pos x="T2" y="T3"/>
                        </a:cxn>
                        <a:cxn ang="T22">
                          <a:pos x="T4" y="T5"/>
                        </a:cxn>
                        <a:cxn ang="T23">
                          <a:pos x="T6" y="T7"/>
                        </a:cxn>
                        <a:cxn ang="T24">
                          <a:pos x="T8" y="T9"/>
                        </a:cxn>
                        <a:cxn ang="T25">
                          <a:pos x="T10" y="T11"/>
                        </a:cxn>
                        <a:cxn ang="T26">
                          <a:pos x="T12" y="T13"/>
                        </a:cxn>
                        <a:cxn ang="T27">
                          <a:pos x="T14" y="T15"/>
                        </a:cxn>
                        <a:cxn ang="T28">
                          <a:pos x="T16" y="T17"/>
                        </a:cxn>
                        <a:cxn ang="T29">
                          <a:pos x="T18" y="T19"/>
                        </a:cxn>
                      </a:cxnLst>
                      <a:rect l="0" t="0" r="r" b="b"/>
                      <a:pathLst>
                        <a:path w="1180" h="956">
                          <a:moveTo>
                            <a:pt x="499" y="7"/>
                          </a:moveTo>
                          <a:lnTo>
                            <a:pt x="0" y="780"/>
                          </a:lnTo>
                          <a:lnTo>
                            <a:pt x="134" y="885"/>
                          </a:lnTo>
                          <a:lnTo>
                            <a:pt x="366" y="920"/>
                          </a:lnTo>
                          <a:lnTo>
                            <a:pt x="534" y="956"/>
                          </a:lnTo>
                          <a:lnTo>
                            <a:pt x="829" y="949"/>
                          </a:lnTo>
                          <a:lnTo>
                            <a:pt x="1096" y="850"/>
                          </a:lnTo>
                          <a:lnTo>
                            <a:pt x="1180" y="801"/>
                          </a:lnTo>
                          <a:lnTo>
                            <a:pt x="668" y="0"/>
                          </a:lnTo>
                          <a:lnTo>
                            <a:pt x="499" y="7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xmlns="" w="19050" cmpd="sng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82" name="Freeform 825">
                    <a:extLst>
                      <a:ext uri="{FF2B5EF4-FFF2-40B4-BE49-F238E27FC236}">
                        <a16:creationId xmlns:a16="http://schemas.microsoft.com/office/drawing/2014/main" id="{5F935FB7-B99C-334B-B409-9068B611D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95" y="1615"/>
                    <a:ext cx="178" cy="129"/>
                  </a:xfrm>
                  <a:custGeom>
                    <a:avLst/>
                    <a:gdLst>
                      <a:gd name="T0" fmla="*/ 0 w 1180"/>
                      <a:gd name="T1" fmla="*/ 0 h 956"/>
                      <a:gd name="T2" fmla="*/ 0 w 1180"/>
                      <a:gd name="T3" fmla="*/ 0 h 956"/>
                      <a:gd name="T4" fmla="*/ 0 w 1180"/>
                      <a:gd name="T5" fmla="*/ 0 h 956"/>
                      <a:gd name="T6" fmla="*/ 0 w 1180"/>
                      <a:gd name="T7" fmla="*/ 0 h 956"/>
                      <a:gd name="T8" fmla="*/ 0 w 1180"/>
                      <a:gd name="T9" fmla="*/ 0 h 956"/>
                      <a:gd name="T10" fmla="*/ 0 w 1180"/>
                      <a:gd name="T11" fmla="*/ 0 h 956"/>
                      <a:gd name="T12" fmla="*/ 0 w 1180"/>
                      <a:gd name="T13" fmla="*/ 0 h 956"/>
                      <a:gd name="T14" fmla="*/ 0 w 1180"/>
                      <a:gd name="T15" fmla="*/ 0 h 956"/>
                      <a:gd name="T16" fmla="*/ 0 w 1180"/>
                      <a:gd name="T17" fmla="*/ 0 h 956"/>
                      <a:gd name="T18" fmla="*/ 0 w 1180"/>
                      <a:gd name="T19" fmla="*/ 0 h 95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1180" h="956">
                        <a:moveTo>
                          <a:pt x="499" y="7"/>
                        </a:moveTo>
                        <a:lnTo>
                          <a:pt x="0" y="780"/>
                        </a:lnTo>
                        <a:lnTo>
                          <a:pt x="134" y="885"/>
                        </a:lnTo>
                        <a:lnTo>
                          <a:pt x="366" y="920"/>
                        </a:lnTo>
                        <a:lnTo>
                          <a:pt x="534" y="956"/>
                        </a:lnTo>
                        <a:lnTo>
                          <a:pt x="829" y="949"/>
                        </a:lnTo>
                        <a:lnTo>
                          <a:pt x="1096" y="850"/>
                        </a:lnTo>
                        <a:lnTo>
                          <a:pt x="1180" y="801"/>
                        </a:lnTo>
                        <a:lnTo>
                          <a:pt x="668" y="0"/>
                        </a:lnTo>
                        <a:lnTo>
                          <a:pt x="499" y="7"/>
                        </a:lnTo>
                        <a:close/>
                      </a:path>
                    </a:pathLst>
                  </a:custGeom>
                  <a:solidFill>
                    <a:srgbClr val="9CE0FA"/>
                  </a:solidFill>
                  <a:ln w="19050" cmpd="sng">
                    <a:noFill/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64" name="Group 398">
                  <a:extLst>
                    <a:ext uri="{FF2B5EF4-FFF2-40B4-BE49-F238E27FC236}">
                      <a16:creationId xmlns:a16="http://schemas.microsoft.com/office/drawing/2014/main" id="{D22A9C7B-07EA-E542-BA2A-BF5812F3A0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27789" y="1518577"/>
                  <a:ext cx="375668" cy="713877"/>
                  <a:chOff x="3130" y="3288"/>
                  <a:chExt cx="410" cy="742"/>
                </a:xfrm>
              </p:grpSpPr>
              <p:sp>
                <p:nvSpPr>
                  <p:cNvPr id="565" name="Line 270">
                    <a:extLst>
                      <a:ext uri="{FF2B5EF4-FFF2-40B4-BE49-F238E27FC236}">
                        <a16:creationId xmlns:a16="http://schemas.microsoft.com/office/drawing/2014/main" id="{E4046004-439A-BD45-8005-348F29786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66" name="Line 271">
                    <a:extLst>
                      <a:ext uri="{FF2B5EF4-FFF2-40B4-BE49-F238E27FC236}">
                        <a16:creationId xmlns:a16="http://schemas.microsoft.com/office/drawing/2014/main" id="{A7AD7C06-0581-F542-ADA3-676121B70F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67" name="Line 272">
                    <a:extLst>
                      <a:ext uri="{FF2B5EF4-FFF2-40B4-BE49-F238E27FC236}">
                        <a16:creationId xmlns:a16="http://schemas.microsoft.com/office/drawing/2014/main" id="{C2A4A300-ACC7-F145-937A-0669DA177C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68" name="Line 273">
                    <a:extLst>
                      <a:ext uri="{FF2B5EF4-FFF2-40B4-BE49-F238E27FC236}">
                        <a16:creationId xmlns:a16="http://schemas.microsoft.com/office/drawing/2014/main" id="{06098FCE-7EAA-824B-96DF-942C4F4D54D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69" name="Line 274">
                    <a:extLst>
                      <a:ext uri="{FF2B5EF4-FFF2-40B4-BE49-F238E27FC236}">
                        <a16:creationId xmlns:a16="http://schemas.microsoft.com/office/drawing/2014/main" id="{8A872DE1-A45C-F046-B5B9-A8A7C12BA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70" name="Line 275">
                    <a:extLst>
                      <a:ext uri="{FF2B5EF4-FFF2-40B4-BE49-F238E27FC236}">
                        <a16:creationId xmlns:a16="http://schemas.microsoft.com/office/drawing/2014/main" id="{830028A5-659C-6345-B426-E5E1AAC7CB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71" name="Line 276">
                    <a:extLst>
                      <a:ext uri="{FF2B5EF4-FFF2-40B4-BE49-F238E27FC236}">
                        <a16:creationId xmlns:a16="http://schemas.microsoft.com/office/drawing/2014/main" id="{5690F3F8-7EB8-BC4A-ACB5-9339F780FD9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72" name="Line 277">
                    <a:extLst>
                      <a:ext uri="{FF2B5EF4-FFF2-40B4-BE49-F238E27FC236}">
                        <a16:creationId xmlns:a16="http://schemas.microsoft.com/office/drawing/2014/main" id="{4643A681-5431-BD42-A426-E69E67DDD95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73" name="Line 278">
                    <a:extLst>
                      <a:ext uri="{FF2B5EF4-FFF2-40B4-BE49-F238E27FC236}">
                        <a16:creationId xmlns:a16="http://schemas.microsoft.com/office/drawing/2014/main" id="{8CD16DA5-85A7-A14F-A0DE-21E2F32479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74" name="Line 279">
                    <a:extLst>
                      <a:ext uri="{FF2B5EF4-FFF2-40B4-BE49-F238E27FC236}">
                        <a16:creationId xmlns:a16="http://schemas.microsoft.com/office/drawing/2014/main" id="{7AF4C5F4-5454-CF47-A771-7F1288FC57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75" name="Line 280">
                    <a:extLst>
                      <a:ext uri="{FF2B5EF4-FFF2-40B4-BE49-F238E27FC236}">
                        <a16:creationId xmlns:a16="http://schemas.microsoft.com/office/drawing/2014/main" id="{50493D14-A26B-CF48-B438-2DC4C389E9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76" name="Line 281">
                    <a:extLst>
                      <a:ext uri="{FF2B5EF4-FFF2-40B4-BE49-F238E27FC236}">
                        <a16:creationId xmlns:a16="http://schemas.microsoft.com/office/drawing/2014/main" id="{798B2709-09B4-FD4D-954E-1799C66601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77" name="Line 282">
                    <a:extLst>
                      <a:ext uri="{FF2B5EF4-FFF2-40B4-BE49-F238E27FC236}">
                        <a16:creationId xmlns:a16="http://schemas.microsoft.com/office/drawing/2014/main" id="{579652B7-634C-D642-ADF4-4DCCDF3F2D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78" name="Line 283">
                    <a:extLst>
                      <a:ext uri="{FF2B5EF4-FFF2-40B4-BE49-F238E27FC236}">
                        <a16:creationId xmlns:a16="http://schemas.microsoft.com/office/drawing/2014/main" id="{F9F8FAE7-8FBE-2241-BC65-0942FFC630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579" name="Line 284">
                    <a:extLst>
                      <a:ext uri="{FF2B5EF4-FFF2-40B4-BE49-F238E27FC236}">
                        <a16:creationId xmlns:a16="http://schemas.microsoft.com/office/drawing/2014/main" id="{09E32734-A5CD-B548-B324-27828189A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9B800BA2-7BF8-3244-AE5B-D784AF33B15F}"/>
                  </a:ext>
                </a:extLst>
              </p:cNvPr>
              <p:cNvGrpSpPr/>
              <p:nvPr/>
            </p:nvGrpSpPr>
            <p:grpSpPr>
              <a:xfrm>
                <a:off x="9357602" y="3598288"/>
                <a:ext cx="767148" cy="417298"/>
                <a:chOff x="1503784" y="3006600"/>
                <a:chExt cx="1771786" cy="957087"/>
              </a:xfrm>
            </p:grpSpPr>
            <p:grpSp>
              <p:nvGrpSpPr>
                <p:cNvPr id="589" name="Group 588">
                  <a:extLst>
                    <a:ext uri="{FF2B5EF4-FFF2-40B4-BE49-F238E27FC236}">
                      <a16:creationId xmlns:a16="http://schemas.microsoft.com/office/drawing/2014/main" id="{164479F9-FB31-4E41-B318-6B0DA7EED4FE}"/>
                    </a:ext>
                  </a:extLst>
                </p:cNvPr>
                <p:cNvGrpSpPr/>
                <p:nvPr/>
              </p:nvGrpSpPr>
              <p:grpSpPr>
                <a:xfrm>
                  <a:off x="1503784" y="3006600"/>
                  <a:ext cx="1771786" cy="957087"/>
                  <a:chOff x="1465684" y="2997075"/>
                  <a:chExt cx="1771786" cy="957087"/>
                </a:xfrm>
              </p:grpSpPr>
              <p:sp>
                <p:nvSpPr>
                  <p:cNvPr id="610" name="Freeform 609">
                    <a:extLst>
                      <a:ext uri="{FF2B5EF4-FFF2-40B4-BE49-F238E27FC236}">
                        <a16:creationId xmlns:a16="http://schemas.microsoft.com/office/drawing/2014/main" id="{396AD631-278B-2C42-A394-4FD631BC2090}"/>
                      </a:ext>
                    </a:extLst>
                  </p:cNvPr>
                  <p:cNvSpPr/>
                  <p:nvPr/>
                </p:nvSpPr>
                <p:spPr>
                  <a:xfrm>
                    <a:off x="1465684" y="3328365"/>
                    <a:ext cx="1771786" cy="625797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611" name="Oval 610">
                    <a:extLst>
                      <a:ext uri="{FF2B5EF4-FFF2-40B4-BE49-F238E27FC236}">
                        <a16:creationId xmlns:a16="http://schemas.microsoft.com/office/drawing/2014/main" id="{FA13CE55-9735-7948-BCB9-C01BFA8A7A5A}"/>
                      </a:ext>
                    </a:extLst>
                  </p:cNvPr>
                  <p:cNvSpPr/>
                  <p:nvPr/>
                </p:nvSpPr>
                <p:spPr>
                  <a:xfrm>
                    <a:off x="1466704" y="2997075"/>
                    <a:ext cx="1769640" cy="619577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</p:grpSp>
            <p:grpSp>
              <p:nvGrpSpPr>
                <p:cNvPr id="590" name="Group 589">
                  <a:extLst>
                    <a:ext uri="{FF2B5EF4-FFF2-40B4-BE49-F238E27FC236}">
                      <a16:creationId xmlns:a16="http://schemas.microsoft.com/office/drawing/2014/main" id="{6324C101-4F8F-DF41-B5EE-B23A5CB52BC9}"/>
                    </a:ext>
                  </a:extLst>
                </p:cNvPr>
                <p:cNvGrpSpPr/>
                <p:nvPr/>
              </p:nvGrpSpPr>
              <p:grpSpPr>
                <a:xfrm>
                  <a:off x="1977616" y="3038475"/>
                  <a:ext cx="768409" cy="553944"/>
                  <a:chOff x="1968091" y="3022600"/>
                  <a:chExt cx="768409" cy="553944"/>
                </a:xfrm>
              </p:grpSpPr>
              <p:grpSp>
                <p:nvGrpSpPr>
                  <p:cNvPr id="591" name="Group 590">
                    <a:extLst>
                      <a:ext uri="{FF2B5EF4-FFF2-40B4-BE49-F238E27FC236}">
                        <a16:creationId xmlns:a16="http://schemas.microsoft.com/office/drawing/2014/main" id="{F2608708-8CFB-684A-A379-46C34069B1C5}"/>
                      </a:ext>
                    </a:extLst>
                  </p:cNvPr>
                  <p:cNvGrpSpPr/>
                  <p:nvPr/>
                </p:nvGrpSpPr>
                <p:grpSpPr>
                  <a:xfrm>
                    <a:off x="2032000" y="3022600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8" name="Parallelogram 607">
                      <a:extLst>
                        <a:ext uri="{FF2B5EF4-FFF2-40B4-BE49-F238E27FC236}">
                          <a16:creationId xmlns:a16="http://schemas.microsoft.com/office/drawing/2014/main" id="{B5E19B5A-56A6-3445-98A2-36A95BD8DC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9" name="Parallelogram 608">
                      <a:extLst>
                        <a:ext uri="{FF2B5EF4-FFF2-40B4-BE49-F238E27FC236}">
                          <a16:creationId xmlns:a16="http://schemas.microsoft.com/office/drawing/2014/main" id="{61FDF9F0-0340-AE46-BD39-DE55231245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592" name="Group 591">
                    <a:extLst>
                      <a:ext uri="{FF2B5EF4-FFF2-40B4-BE49-F238E27FC236}">
                        <a16:creationId xmlns:a16="http://schemas.microsoft.com/office/drawing/2014/main" id="{3711B5A7-19CE-C744-A12D-7E69159C86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2441575" y="3032125"/>
                    <a:ext cx="257175" cy="544419"/>
                    <a:chOff x="2441575" y="2479675"/>
                    <a:chExt cx="765175" cy="1028347"/>
                  </a:xfrm>
                </p:grpSpPr>
                <p:sp>
                  <p:nvSpPr>
                    <p:cNvPr id="606" name="Parallelogram 605">
                      <a:extLst>
                        <a:ext uri="{FF2B5EF4-FFF2-40B4-BE49-F238E27FC236}">
                          <a16:creationId xmlns:a16="http://schemas.microsoft.com/office/drawing/2014/main" id="{85610F23-AB44-5149-9B19-577F3220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41575" y="2479675"/>
                      <a:ext cx="765175" cy="1025525"/>
                    </a:xfrm>
                    <a:prstGeom prst="parallelogram">
                      <a:avLst>
                        <a:gd name="adj" fmla="val 62205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7" name="Parallelogram 606">
                      <a:extLst>
                        <a:ext uri="{FF2B5EF4-FFF2-40B4-BE49-F238E27FC236}">
                          <a16:creationId xmlns:a16="http://schemas.microsoft.com/office/drawing/2014/main" id="{793421F7-AE70-4840-A298-B81B28324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1751" y="2558697"/>
                      <a:ext cx="603250" cy="949325"/>
                    </a:xfrm>
                    <a:prstGeom prst="parallelogram">
                      <a:avLst>
                        <a:gd name="adj" fmla="val 72206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93" name="Parallelogram 592">
                    <a:extLst>
                      <a:ext uri="{FF2B5EF4-FFF2-40B4-BE49-F238E27FC236}">
                        <a16:creationId xmlns:a16="http://schemas.microsoft.com/office/drawing/2014/main" id="{28C747CE-0619-BD4D-BEC5-1CE45C08C212}"/>
                      </a:ext>
                    </a:extLst>
                  </p:cNvPr>
                  <p:cNvSpPr/>
                  <p:nvPr/>
                </p:nvSpPr>
                <p:spPr>
                  <a:xfrm flipV="1">
                    <a:off x="2057400" y="3130550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4" name="Parallelogram 593">
                    <a:extLst>
                      <a:ext uri="{FF2B5EF4-FFF2-40B4-BE49-F238E27FC236}">
                        <a16:creationId xmlns:a16="http://schemas.microsoft.com/office/drawing/2014/main" id="{18DADDC3-0160-A14A-93D5-0FCD873451CD}"/>
                      </a:ext>
                    </a:extLst>
                  </p:cNvPr>
                  <p:cNvSpPr/>
                  <p:nvPr/>
                </p:nvSpPr>
                <p:spPr>
                  <a:xfrm rot="17056647">
                    <a:off x="2079626" y="3187701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5" name="Parallelogram 594">
                    <a:extLst>
                      <a:ext uri="{FF2B5EF4-FFF2-40B4-BE49-F238E27FC236}">
                        <a16:creationId xmlns:a16="http://schemas.microsoft.com/office/drawing/2014/main" id="{8ABD8EFD-E281-AE4F-9E56-B4C4C05BB342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90347" y="3141540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6" name="Parallelogram 595">
                    <a:extLst>
                      <a:ext uri="{FF2B5EF4-FFF2-40B4-BE49-F238E27FC236}">
                        <a16:creationId xmlns:a16="http://schemas.microsoft.com/office/drawing/2014/main" id="{BA9D39F0-180B-3145-96F3-09C38F1E621C}"/>
                      </a:ext>
                    </a:extLst>
                  </p:cNvPr>
                  <p:cNvSpPr/>
                  <p:nvPr/>
                </p:nvSpPr>
                <p:spPr>
                  <a:xfrm>
                    <a:off x="2032000" y="3162300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7" name="Parallelogram 596">
                    <a:extLst>
                      <a:ext uri="{FF2B5EF4-FFF2-40B4-BE49-F238E27FC236}">
                        <a16:creationId xmlns:a16="http://schemas.microsoft.com/office/drawing/2014/main" id="{48547D95-6E11-FD4E-92D3-27BF02018AF7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627741" y="3146398"/>
                    <a:ext cx="9519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8" name="Parallelogram 597">
                    <a:extLst>
                      <a:ext uri="{FF2B5EF4-FFF2-40B4-BE49-F238E27FC236}">
                        <a16:creationId xmlns:a16="http://schemas.microsoft.com/office/drawing/2014/main" id="{D6D84691-9046-5540-A912-1048C4050517}"/>
                      </a:ext>
                    </a:extLst>
                  </p:cNvPr>
                  <p:cNvSpPr/>
                  <p:nvPr/>
                </p:nvSpPr>
                <p:spPr>
                  <a:xfrm rot="4492456">
                    <a:off x="2397126" y="31972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99" name="Group 598">
                    <a:extLst>
                      <a:ext uri="{FF2B5EF4-FFF2-40B4-BE49-F238E27FC236}">
                        <a16:creationId xmlns:a16="http://schemas.microsoft.com/office/drawing/2014/main" id="{F70C24D7-52AD-B64B-A8ED-86169599DC9F}"/>
                      </a:ext>
                    </a:extLst>
                  </p:cNvPr>
                  <p:cNvGrpSpPr/>
                  <p:nvPr/>
                </p:nvGrpSpPr>
                <p:grpSpPr>
                  <a:xfrm>
                    <a:off x="1968091" y="3322545"/>
                    <a:ext cx="768409" cy="96354"/>
                    <a:chOff x="1968092" y="3319370"/>
                    <a:chExt cx="677104" cy="96354"/>
                  </a:xfrm>
                </p:grpSpPr>
                <p:sp>
                  <p:nvSpPr>
                    <p:cNvPr id="602" name="Parallelogram 601">
                      <a:extLst>
                        <a:ext uri="{FF2B5EF4-FFF2-40B4-BE49-F238E27FC236}">
                          <a16:creationId xmlns:a16="http://schemas.microsoft.com/office/drawing/2014/main" id="{A274A1EB-5E05-FF47-B172-0289A00C3AAE}"/>
                        </a:ext>
                      </a:extLst>
                    </p:cNvPr>
                    <p:cNvSpPr/>
                    <p:nvPr/>
                  </p:nvSpPr>
                  <p:spPr>
                    <a:xfrm flipV="1">
                      <a:off x="2012950" y="3330575"/>
                      <a:ext cx="625475" cy="60324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3" name="Parallelogram 602">
                      <a:extLst>
                        <a:ext uri="{FF2B5EF4-FFF2-40B4-BE49-F238E27FC236}">
                          <a16:creationId xmlns:a16="http://schemas.microsoft.com/office/drawing/2014/main" id="{AF042C84-43DF-E14C-A9DE-CD8165974697}"/>
                        </a:ext>
                      </a:extLst>
                    </p:cNvPr>
                    <p:cNvSpPr/>
                    <p:nvPr/>
                  </p:nvSpPr>
                  <p:spPr>
                    <a:xfrm rot="17384936" flipV="1">
                      <a:off x="1945897" y="3341565"/>
                      <a:ext cx="95195" cy="50805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4" name="Parallelogram 603">
                      <a:extLst>
                        <a:ext uri="{FF2B5EF4-FFF2-40B4-BE49-F238E27FC236}">
                          <a16:creationId xmlns:a16="http://schemas.microsoft.com/office/drawing/2014/main" id="{112863FC-E5D9-1E42-A57E-41123A603E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7550" y="3362325"/>
                      <a:ext cx="650875" cy="45719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8FAADC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05" name="Parallelogram 604">
                      <a:extLst>
                        <a:ext uri="{FF2B5EF4-FFF2-40B4-BE49-F238E27FC236}">
                          <a16:creationId xmlns:a16="http://schemas.microsoft.com/office/drawing/2014/main" id="{9A130DDB-EDAD-CB4F-8CB5-475D23AA60F4}"/>
                        </a:ext>
                      </a:extLst>
                    </p:cNvPr>
                    <p:cNvSpPr/>
                    <p:nvPr/>
                  </p:nvSpPr>
                  <p:spPr>
                    <a:xfrm rot="4215064" flipH="1" flipV="1">
                      <a:off x="2577455" y="3347983"/>
                      <a:ext cx="95195" cy="40287"/>
                    </a:xfrm>
                    <a:prstGeom prst="parallelogram">
                      <a:avLst>
                        <a:gd name="adj" fmla="val 30290"/>
                      </a:avLst>
                    </a:prstGeom>
                    <a:solidFill>
                      <a:srgbClr val="01119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600" name="Parallelogram 599">
                    <a:extLst>
                      <a:ext uri="{FF2B5EF4-FFF2-40B4-BE49-F238E27FC236}">
                        <a16:creationId xmlns:a16="http://schemas.microsoft.com/office/drawing/2014/main" id="{E6EAAF14-CE70-214B-8F54-329CED7EE534}"/>
                      </a:ext>
                    </a:extLst>
                  </p:cNvPr>
                  <p:cNvSpPr/>
                  <p:nvPr/>
                </p:nvSpPr>
                <p:spPr>
                  <a:xfrm rot="4389628">
                    <a:off x="2495482" y="3370576"/>
                    <a:ext cx="160883" cy="55150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Parallelogram 600">
                    <a:extLst>
                      <a:ext uri="{FF2B5EF4-FFF2-40B4-BE49-F238E27FC236}">
                        <a16:creationId xmlns:a16="http://schemas.microsoft.com/office/drawing/2014/main" id="{211635BF-C2A1-BF48-9A26-C3A8BEA987E2}"/>
                      </a:ext>
                    </a:extLst>
                  </p:cNvPr>
                  <p:cNvSpPr/>
                  <p:nvPr/>
                </p:nvSpPr>
                <p:spPr>
                  <a:xfrm rot="17068257">
                    <a:off x="2025651" y="3362326"/>
                    <a:ext cx="2571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EE0A592-B733-464E-B259-F7978DD2BE15}"/>
              </a:ext>
            </a:extLst>
          </p:cNvPr>
          <p:cNvGrpSpPr/>
          <p:nvPr/>
        </p:nvGrpSpPr>
        <p:grpSpPr>
          <a:xfrm>
            <a:off x="1669048" y="2706129"/>
            <a:ext cx="719669" cy="694685"/>
            <a:chOff x="9493249" y="5053913"/>
            <a:chExt cx="719669" cy="694685"/>
          </a:xfrm>
        </p:grpSpPr>
        <p:sp>
          <p:nvSpPr>
            <p:cNvPr id="613" name="Hexagon 612">
              <a:extLst>
                <a:ext uri="{FF2B5EF4-FFF2-40B4-BE49-F238E27FC236}">
                  <a16:creationId xmlns:a16="http://schemas.microsoft.com/office/drawing/2014/main" id="{D0E82154-6B9D-9D42-AF0E-5EB61337AF4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Oval 818">
              <a:extLst>
                <a:ext uri="{FF2B5EF4-FFF2-40B4-BE49-F238E27FC236}">
                  <a16:creationId xmlns:a16="http://schemas.microsoft.com/office/drawing/2014/main" id="{54735919-8719-5442-888C-641719BC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9" name="Group 819">
              <a:extLst>
                <a:ext uri="{FF2B5EF4-FFF2-40B4-BE49-F238E27FC236}">
                  <a16:creationId xmlns:a16="http://schemas.microsoft.com/office/drawing/2014/main" id="{57ADA568-44E2-184B-9712-C2FCD87BC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661" name="Oval 820">
                <a:extLst>
                  <a:ext uri="{FF2B5EF4-FFF2-40B4-BE49-F238E27FC236}">
                    <a16:creationId xmlns:a16="http://schemas.microsoft.com/office/drawing/2014/main" id="{E6B5558B-13B2-2C42-95F3-584FC0FF4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2" name="Oval 821">
                <a:extLst>
                  <a:ext uri="{FF2B5EF4-FFF2-40B4-BE49-F238E27FC236}">
                    <a16:creationId xmlns:a16="http://schemas.microsoft.com/office/drawing/2014/main" id="{50075FA2-41D5-7044-BAE2-EE54BBBA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3" name="Oval 822">
                <a:extLst>
                  <a:ext uri="{FF2B5EF4-FFF2-40B4-BE49-F238E27FC236}">
                    <a16:creationId xmlns:a16="http://schemas.microsoft.com/office/drawing/2014/main" id="{31BF2026-0FB1-E344-B3E2-B2DFCFF49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4" name="Oval 823">
                <a:extLst>
                  <a:ext uri="{FF2B5EF4-FFF2-40B4-BE49-F238E27FC236}">
                    <a16:creationId xmlns:a16="http://schemas.microsoft.com/office/drawing/2014/main" id="{045858ED-E0D3-2947-8FCB-8DBEC3A2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5" name="Freeform 824">
                <a:extLst>
                  <a:ext uri="{FF2B5EF4-FFF2-40B4-BE49-F238E27FC236}">
                    <a16:creationId xmlns:a16="http://schemas.microsoft.com/office/drawing/2014/main" id="{E5E275BC-9700-424B-9BEB-9613FB736C8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0" name="Freeform 825">
              <a:extLst>
                <a:ext uri="{FF2B5EF4-FFF2-40B4-BE49-F238E27FC236}">
                  <a16:creationId xmlns:a16="http://schemas.microsoft.com/office/drawing/2014/main" id="{ECB5D4CE-5FC9-DC4E-89ED-A0BB7E0B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Line 270">
              <a:extLst>
                <a:ext uri="{FF2B5EF4-FFF2-40B4-BE49-F238E27FC236}">
                  <a16:creationId xmlns:a16="http://schemas.microsoft.com/office/drawing/2014/main" id="{FA08DB75-567F-6542-8492-F7659339A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44" name="Line 271">
              <a:extLst>
                <a:ext uri="{FF2B5EF4-FFF2-40B4-BE49-F238E27FC236}">
                  <a16:creationId xmlns:a16="http://schemas.microsoft.com/office/drawing/2014/main" id="{11CD1AD9-1F3F-D840-8797-C7B943D002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45" name="Line 272">
              <a:extLst>
                <a:ext uri="{FF2B5EF4-FFF2-40B4-BE49-F238E27FC236}">
                  <a16:creationId xmlns:a16="http://schemas.microsoft.com/office/drawing/2014/main" id="{13035F41-6389-7A4F-BB76-14A927BE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46" name="Line 273">
              <a:extLst>
                <a:ext uri="{FF2B5EF4-FFF2-40B4-BE49-F238E27FC236}">
                  <a16:creationId xmlns:a16="http://schemas.microsoft.com/office/drawing/2014/main" id="{39127D53-B9D4-DE4E-B8F3-A2FE1F995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47" name="Line 274">
              <a:extLst>
                <a:ext uri="{FF2B5EF4-FFF2-40B4-BE49-F238E27FC236}">
                  <a16:creationId xmlns:a16="http://schemas.microsoft.com/office/drawing/2014/main" id="{8223DB97-5A26-9346-80A3-F121ACBDE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48" name="Line 275">
              <a:extLst>
                <a:ext uri="{FF2B5EF4-FFF2-40B4-BE49-F238E27FC236}">
                  <a16:creationId xmlns:a16="http://schemas.microsoft.com/office/drawing/2014/main" id="{199623AA-0954-1B42-9AE5-5ACA76BD36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49" name="Line 276">
              <a:extLst>
                <a:ext uri="{FF2B5EF4-FFF2-40B4-BE49-F238E27FC236}">
                  <a16:creationId xmlns:a16="http://schemas.microsoft.com/office/drawing/2014/main" id="{EEDDE26F-70FB-104D-9F4B-917F4E5EBB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50" name="Line 277">
              <a:extLst>
                <a:ext uri="{FF2B5EF4-FFF2-40B4-BE49-F238E27FC236}">
                  <a16:creationId xmlns:a16="http://schemas.microsoft.com/office/drawing/2014/main" id="{1910E0AB-9CFB-2844-9986-FAFC7B296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51" name="Line 278">
              <a:extLst>
                <a:ext uri="{FF2B5EF4-FFF2-40B4-BE49-F238E27FC236}">
                  <a16:creationId xmlns:a16="http://schemas.microsoft.com/office/drawing/2014/main" id="{5358B212-AF66-8B4C-9A35-A4A5C570D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52" name="Line 279">
              <a:extLst>
                <a:ext uri="{FF2B5EF4-FFF2-40B4-BE49-F238E27FC236}">
                  <a16:creationId xmlns:a16="http://schemas.microsoft.com/office/drawing/2014/main" id="{DFEB40D1-4403-5343-A0BE-65F96D94E8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53" name="Line 280">
              <a:extLst>
                <a:ext uri="{FF2B5EF4-FFF2-40B4-BE49-F238E27FC236}">
                  <a16:creationId xmlns:a16="http://schemas.microsoft.com/office/drawing/2014/main" id="{C6254C2C-45AE-1244-9897-9880F6CD8A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54" name="Line 281">
              <a:extLst>
                <a:ext uri="{FF2B5EF4-FFF2-40B4-BE49-F238E27FC236}">
                  <a16:creationId xmlns:a16="http://schemas.microsoft.com/office/drawing/2014/main" id="{129A5F22-BF79-FB43-9297-80AB718DA2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55" name="Line 282">
              <a:extLst>
                <a:ext uri="{FF2B5EF4-FFF2-40B4-BE49-F238E27FC236}">
                  <a16:creationId xmlns:a16="http://schemas.microsoft.com/office/drawing/2014/main" id="{17C95245-522E-1844-BE3E-7FD4E56D89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56" name="Line 283">
              <a:extLst>
                <a:ext uri="{FF2B5EF4-FFF2-40B4-BE49-F238E27FC236}">
                  <a16:creationId xmlns:a16="http://schemas.microsoft.com/office/drawing/2014/main" id="{FCAA33DA-9E95-9146-8301-55AA080D5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57" name="Line 284">
              <a:extLst>
                <a:ext uri="{FF2B5EF4-FFF2-40B4-BE49-F238E27FC236}">
                  <a16:creationId xmlns:a16="http://schemas.microsoft.com/office/drawing/2014/main" id="{0D051C37-4CE3-3440-95F2-9A6D70344A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41745780-3333-9046-9015-7488C78644C2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A58F1511-1E0A-4445-A939-3898B2867F71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1283E28E-82D8-5143-A734-4413A36494AF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640" name="Oval 639">
                  <a:extLst>
                    <a:ext uri="{FF2B5EF4-FFF2-40B4-BE49-F238E27FC236}">
                      <a16:creationId xmlns:a16="http://schemas.microsoft.com/office/drawing/2014/main" id="{F984C4EF-F9D4-2046-B211-E0A99A1EF0E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19" name="Group 618">
                <a:extLst>
                  <a:ext uri="{FF2B5EF4-FFF2-40B4-BE49-F238E27FC236}">
                    <a16:creationId xmlns:a16="http://schemas.microsoft.com/office/drawing/2014/main" id="{39BBCE51-8659-4646-8EC1-5E99E32742CD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20" name="Group 619">
                  <a:extLst>
                    <a:ext uri="{FF2B5EF4-FFF2-40B4-BE49-F238E27FC236}">
                      <a16:creationId xmlns:a16="http://schemas.microsoft.com/office/drawing/2014/main" id="{C68FD663-5CA3-3442-89A9-3CA321EAC45B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7" name="Parallelogram 636">
                    <a:extLst>
                      <a:ext uri="{FF2B5EF4-FFF2-40B4-BE49-F238E27FC236}">
                        <a16:creationId xmlns:a16="http://schemas.microsoft.com/office/drawing/2014/main" id="{0ED3B0B9-417F-2644-BA76-E82F31021621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" name="Parallelogram 637">
                    <a:extLst>
                      <a:ext uri="{FF2B5EF4-FFF2-40B4-BE49-F238E27FC236}">
                        <a16:creationId xmlns:a16="http://schemas.microsoft.com/office/drawing/2014/main" id="{9901B493-3DB6-034A-AA81-E0643E106CE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1" name="Group 620">
                  <a:extLst>
                    <a:ext uri="{FF2B5EF4-FFF2-40B4-BE49-F238E27FC236}">
                      <a16:creationId xmlns:a16="http://schemas.microsoft.com/office/drawing/2014/main" id="{93D6CD13-4E18-C143-A054-EC13DEFD8841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635" name="Parallelogram 634">
                    <a:extLst>
                      <a:ext uri="{FF2B5EF4-FFF2-40B4-BE49-F238E27FC236}">
                        <a16:creationId xmlns:a16="http://schemas.microsoft.com/office/drawing/2014/main" id="{55D41DEE-375F-2643-8759-908631388DD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" name="Parallelogram 635">
                    <a:extLst>
                      <a:ext uri="{FF2B5EF4-FFF2-40B4-BE49-F238E27FC236}">
                        <a16:creationId xmlns:a16="http://schemas.microsoft.com/office/drawing/2014/main" id="{643AB043-C39C-6946-BACB-C748015E114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22" name="Parallelogram 621">
                  <a:extLst>
                    <a:ext uri="{FF2B5EF4-FFF2-40B4-BE49-F238E27FC236}">
                      <a16:creationId xmlns:a16="http://schemas.microsoft.com/office/drawing/2014/main" id="{FD113F07-B613-4043-99C4-4E81FE864B34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3" name="Parallelogram 622">
                  <a:extLst>
                    <a:ext uri="{FF2B5EF4-FFF2-40B4-BE49-F238E27FC236}">
                      <a16:creationId xmlns:a16="http://schemas.microsoft.com/office/drawing/2014/main" id="{02051A52-64F3-8846-A832-73861520A570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4" name="Parallelogram 623">
                  <a:extLst>
                    <a:ext uri="{FF2B5EF4-FFF2-40B4-BE49-F238E27FC236}">
                      <a16:creationId xmlns:a16="http://schemas.microsoft.com/office/drawing/2014/main" id="{F3061D52-9CE7-624A-B1C7-F6338930EE25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5" name="Parallelogram 624">
                  <a:extLst>
                    <a:ext uri="{FF2B5EF4-FFF2-40B4-BE49-F238E27FC236}">
                      <a16:creationId xmlns:a16="http://schemas.microsoft.com/office/drawing/2014/main" id="{E42E9B3C-D7DB-6E47-855F-5B16C4B9F017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" name="Parallelogram 625">
                  <a:extLst>
                    <a:ext uri="{FF2B5EF4-FFF2-40B4-BE49-F238E27FC236}">
                      <a16:creationId xmlns:a16="http://schemas.microsoft.com/office/drawing/2014/main" id="{9C195EBD-60CA-5743-9C5D-9EF3C970A76E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" name="Parallelogram 626">
                  <a:extLst>
                    <a:ext uri="{FF2B5EF4-FFF2-40B4-BE49-F238E27FC236}">
                      <a16:creationId xmlns:a16="http://schemas.microsoft.com/office/drawing/2014/main" id="{4CD20E16-6200-F345-8904-740ECAB16F19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28" name="Group 627">
                  <a:extLst>
                    <a:ext uri="{FF2B5EF4-FFF2-40B4-BE49-F238E27FC236}">
                      <a16:creationId xmlns:a16="http://schemas.microsoft.com/office/drawing/2014/main" id="{DE1A0FE1-5981-364B-8A0C-084923C923A7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631" name="Parallelogram 630">
                    <a:extLst>
                      <a:ext uri="{FF2B5EF4-FFF2-40B4-BE49-F238E27FC236}">
                        <a16:creationId xmlns:a16="http://schemas.microsoft.com/office/drawing/2014/main" id="{88BB6B27-5909-314B-9F3E-EA1761133D95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2" name="Parallelogram 631">
                    <a:extLst>
                      <a:ext uri="{FF2B5EF4-FFF2-40B4-BE49-F238E27FC236}">
                        <a16:creationId xmlns:a16="http://schemas.microsoft.com/office/drawing/2014/main" id="{B97E8B11-D730-8047-A539-1E52AB03F84A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3" name="Parallelogram 632">
                    <a:extLst>
                      <a:ext uri="{FF2B5EF4-FFF2-40B4-BE49-F238E27FC236}">
                        <a16:creationId xmlns:a16="http://schemas.microsoft.com/office/drawing/2014/main" id="{4AED2015-9021-884B-B47D-197F1226A27F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4" name="Parallelogram 633">
                    <a:extLst>
                      <a:ext uri="{FF2B5EF4-FFF2-40B4-BE49-F238E27FC236}">
                        <a16:creationId xmlns:a16="http://schemas.microsoft.com/office/drawing/2014/main" id="{4DE15F2B-32A9-9744-A28F-6476BF11B55C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29" name="Parallelogram 628">
                  <a:extLst>
                    <a:ext uri="{FF2B5EF4-FFF2-40B4-BE49-F238E27FC236}">
                      <a16:creationId xmlns:a16="http://schemas.microsoft.com/office/drawing/2014/main" id="{3C00C2E8-6E5D-2148-A38C-0A06B73DBD8A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Parallelogram 629">
                  <a:extLst>
                    <a:ext uri="{FF2B5EF4-FFF2-40B4-BE49-F238E27FC236}">
                      <a16:creationId xmlns:a16="http://schemas.microsoft.com/office/drawing/2014/main" id="{CF688BA2-4741-0E49-88B8-F43F38199772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06663400-3C5A-8845-98AF-5008BBA2DAC8}"/>
              </a:ext>
            </a:extLst>
          </p:cNvPr>
          <p:cNvGrpSpPr/>
          <p:nvPr/>
        </p:nvGrpSpPr>
        <p:grpSpPr>
          <a:xfrm>
            <a:off x="2498237" y="3340441"/>
            <a:ext cx="719669" cy="694685"/>
            <a:chOff x="9493249" y="5053913"/>
            <a:chExt cx="719669" cy="694685"/>
          </a:xfrm>
        </p:grpSpPr>
        <p:sp>
          <p:nvSpPr>
            <p:cNvPr id="667" name="Hexagon 666">
              <a:extLst>
                <a:ext uri="{FF2B5EF4-FFF2-40B4-BE49-F238E27FC236}">
                  <a16:creationId xmlns:a16="http://schemas.microsoft.com/office/drawing/2014/main" id="{7458CC80-20A9-E54C-98B5-CE109091E2A3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Oval 818">
              <a:extLst>
                <a:ext uri="{FF2B5EF4-FFF2-40B4-BE49-F238E27FC236}">
                  <a16:creationId xmlns:a16="http://schemas.microsoft.com/office/drawing/2014/main" id="{2E656D59-78AD-A140-9083-12054A6F4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9" name="Group 819">
              <a:extLst>
                <a:ext uri="{FF2B5EF4-FFF2-40B4-BE49-F238E27FC236}">
                  <a16:creationId xmlns:a16="http://schemas.microsoft.com/office/drawing/2014/main" id="{E6C9E26A-F436-1B40-9593-2254C2DC8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10" name="Oval 820">
                <a:extLst>
                  <a:ext uri="{FF2B5EF4-FFF2-40B4-BE49-F238E27FC236}">
                    <a16:creationId xmlns:a16="http://schemas.microsoft.com/office/drawing/2014/main" id="{9EFC1F76-8172-BE41-9600-F75391EB7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1" name="Oval 821">
                <a:extLst>
                  <a:ext uri="{FF2B5EF4-FFF2-40B4-BE49-F238E27FC236}">
                    <a16:creationId xmlns:a16="http://schemas.microsoft.com/office/drawing/2014/main" id="{5A33C6CC-A5B7-DA48-A8F4-974E5990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2" name="Oval 822">
                <a:extLst>
                  <a:ext uri="{FF2B5EF4-FFF2-40B4-BE49-F238E27FC236}">
                    <a16:creationId xmlns:a16="http://schemas.microsoft.com/office/drawing/2014/main" id="{ED46D6DD-6865-9D47-BDEC-6B4214E3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3" name="Oval 823">
                <a:extLst>
                  <a:ext uri="{FF2B5EF4-FFF2-40B4-BE49-F238E27FC236}">
                    <a16:creationId xmlns:a16="http://schemas.microsoft.com/office/drawing/2014/main" id="{44A6ECFE-BC93-F54A-8521-96BBA7C4F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4" name="Freeform 824">
                <a:extLst>
                  <a:ext uri="{FF2B5EF4-FFF2-40B4-BE49-F238E27FC236}">
                    <a16:creationId xmlns:a16="http://schemas.microsoft.com/office/drawing/2014/main" id="{D98EA004-91D4-264E-BA00-970A4DACB7B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70" name="Freeform 825">
              <a:extLst>
                <a:ext uri="{FF2B5EF4-FFF2-40B4-BE49-F238E27FC236}">
                  <a16:creationId xmlns:a16="http://schemas.microsoft.com/office/drawing/2014/main" id="{A49D820F-3B88-0B4E-BE93-55F9130E0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Line 270">
              <a:extLst>
                <a:ext uri="{FF2B5EF4-FFF2-40B4-BE49-F238E27FC236}">
                  <a16:creationId xmlns:a16="http://schemas.microsoft.com/office/drawing/2014/main" id="{CAC2F182-169D-4A4B-8444-81F6B8B4A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72" name="Line 271">
              <a:extLst>
                <a:ext uri="{FF2B5EF4-FFF2-40B4-BE49-F238E27FC236}">
                  <a16:creationId xmlns:a16="http://schemas.microsoft.com/office/drawing/2014/main" id="{B8303C47-8DE9-4A42-A620-C560C8F68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73" name="Line 272">
              <a:extLst>
                <a:ext uri="{FF2B5EF4-FFF2-40B4-BE49-F238E27FC236}">
                  <a16:creationId xmlns:a16="http://schemas.microsoft.com/office/drawing/2014/main" id="{B41BFE20-C705-6E40-A7BA-9B6E19759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74" name="Line 273">
              <a:extLst>
                <a:ext uri="{FF2B5EF4-FFF2-40B4-BE49-F238E27FC236}">
                  <a16:creationId xmlns:a16="http://schemas.microsoft.com/office/drawing/2014/main" id="{F4854A33-FBBE-DC4A-9EF8-D62897124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75" name="Line 274">
              <a:extLst>
                <a:ext uri="{FF2B5EF4-FFF2-40B4-BE49-F238E27FC236}">
                  <a16:creationId xmlns:a16="http://schemas.microsoft.com/office/drawing/2014/main" id="{5DEBC8FB-818F-E147-A253-FC9432701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76" name="Line 275">
              <a:extLst>
                <a:ext uri="{FF2B5EF4-FFF2-40B4-BE49-F238E27FC236}">
                  <a16:creationId xmlns:a16="http://schemas.microsoft.com/office/drawing/2014/main" id="{9A2658AB-DBCB-B840-BDDC-8B52140CA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77" name="Line 276">
              <a:extLst>
                <a:ext uri="{FF2B5EF4-FFF2-40B4-BE49-F238E27FC236}">
                  <a16:creationId xmlns:a16="http://schemas.microsoft.com/office/drawing/2014/main" id="{8B20B956-FAAF-4A46-982F-AB240FA8C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78" name="Line 277">
              <a:extLst>
                <a:ext uri="{FF2B5EF4-FFF2-40B4-BE49-F238E27FC236}">
                  <a16:creationId xmlns:a16="http://schemas.microsoft.com/office/drawing/2014/main" id="{53BA3699-F505-FD46-828A-DDDAD42F6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79" name="Line 278">
              <a:extLst>
                <a:ext uri="{FF2B5EF4-FFF2-40B4-BE49-F238E27FC236}">
                  <a16:creationId xmlns:a16="http://schemas.microsoft.com/office/drawing/2014/main" id="{F533CC11-973F-CF4E-A0D2-DC2DB4125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80" name="Line 279">
              <a:extLst>
                <a:ext uri="{FF2B5EF4-FFF2-40B4-BE49-F238E27FC236}">
                  <a16:creationId xmlns:a16="http://schemas.microsoft.com/office/drawing/2014/main" id="{4418C7A0-BF40-2B44-9150-F23FF7E5E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81" name="Line 280">
              <a:extLst>
                <a:ext uri="{FF2B5EF4-FFF2-40B4-BE49-F238E27FC236}">
                  <a16:creationId xmlns:a16="http://schemas.microsoft.com/office/drawing/2014/main" id="{4AEA9854-0115-134F-B712-B2707F177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82" name="Line 281">
              <a:extLst>
                <a:ext uri="{FF2B5EF4-FFF2-40B4-BE49-F238E27FC236}">
                  <a16:creationId xmlns:a16="http://schemas.microsoft.com/office/drawing/2014/main" id="{9E1A5026-105D-1044-BD70-54FB92999E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83" name="Line 282">
              <a:extLst>
                <a:ext uri="{FF2B5EF4-FFF2-40B4-BE49-F238E27FC236}">
                  <a16:creationId xmlns:a16="http://schemas.microsoft.com/office/drawing/2014/main" id="{FF3F5895-E97B-AD44-85AC-C674DC8A3E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84" name="Line 283">
              <a:extLst>
                <a:ext uri="{FF2B5EF4-FFF2-40B4-BE49-F238E27FC236}">
                  <a16:creationId xmlns:a16="http://schemas.microsoft.com/office/drawing/2014/main" id="{8BC2FDA0-3221-DE4F-BC2A-62AF5D180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685" name="Line 284">
              <a:extLst>
                <a:ext uri="{FF2B5EF4-FFF2-40B4-BE49-F238E27FC236}">
                  <a16:creationId xmlns:a16="http://schemas.microsoft.com/office/drawing/2014/main" id="{9F70C213-CC21-1C4D-9BDF-D368655E2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686" name="Group 685">
              <a:extLst>
                <a:ext uri="{FF2B5EF4-FFF2-40B4-BE49-F238E27FC236}">
                  <a16:creationId xmlns:a16="http://schemas.microsoft.com/office/drawing/2014/main" id="{BBBDBFC9-174F-754C-8344-72AB2278C4AC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687" name="Group 686">
                <a:extLst>
                  <a:ext uri="{FF2B5EF4-FFF2-40B4-BE49-F238E27FC236}">
                    <a16:creationId xmlns:a16="http://schemas.microsoft.com/office/drawing/2014/main" id="{502421E0-44D0-BD4E-9618-B04FCEBFE83F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08" name="Freeform 707">
                  <a:extLst>
                    <a:ext uri="{FF2B5EF4-FFF2-40B4-BE49-F238E27FC236}">
                      <a16:creationId xmlns:a16="http://schemas.microsoft.com/office/drawing/2014/main" id="{41D17627-90FB-1847-84ED-3FFCBBA588B5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09" name="Oval 708">
                  <a:extLst>
                    <a:ext uri="{FF2B5EF4-FFF2-40B4-BE49-F238E27FC236}">
                      <a16:creationId xmlns:a16="http://schemas.microsoft.com/office/drawing/2014/main" id="{3618E46D-6BC0-8246-9475-80C818FE0ABC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688" name="Group 687">
                <a:extLst>
                  <a:ext uri="{FF2B5EF4-FFF2-40B4-BE49-F238E27FC236}">
                    <a16:creationId xmlns:a16="http://schemas.microsoft.com/office/drawing/2014/main" id="{91A2BDAC-E56D-184A-B55B-F31CBE3F63EE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689" name="Group 688">
                  <a:extLst>
                    <a:ext uri="{FF2B5EF4-FFF2-40B4-BE49-F238E27FC236}">
                      <a16:creationId xmlns:a16="http://schemas.microsoft.com/office/drawing/2014/main" id="{EAA65592-0AA6-6146-978A-1DD5D9AAE244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6" name="Parallelogram 705">
                    <a:extLst>
                      <a:ext uri="{FF2B5EF4-FFF2-40B4-BE49-F238E27FC236}">
                        <a16:creationId xmlns:a16="http://schemas.microsoft.com/office/drawing/2014/main" id="{BACA0608-7BDA-8548-9EF6-76BB67B9EB9A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7" name="Parallelogram 706">
                    <a:extLst>
                      <a:ext uri="{FF2B5EF4-FFF2-40B4-BE49-F238E27FC236}">
                        <a16:creationId xmlns:a16="http://schemas.microsoft.com/office/drawing/2014/main" id="{D155F5E8-E884-3644-B31A-F4748D7D0EC4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" name="Group 689">
                  <a:extLst>
                    <a:ext uri="{FF2B5EF4-FFF2-40B4-BE49-F238E27FC236}">
                      <a16:creationId xmlns:a16="http://schemas.microsoft.com/office/drawing/2014/main" id="{93AEBD0E-4ED6-0C4C-ADE5-9CB920A3C91C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04" name="Parallelogram 703">
                    <a:extLst>
                      <a:ext uri="{FF2B5EF4-FFF2-40B4-BE49-F238E27FC236}">
                        <a16:creationId xmlns:a16="http://schemas.microsoft.com/office/drawing/2014/main" id="{48F50BB9-DBE7-0A40-BEF7-E5AA65281C96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5" name="Parallelogram 704">
                    <a:extLst>
                      <a:ext uri="{FF2B5EF4-FFF2-40B4-BE49-F238E27FC236}">
                        <a16:creationId xmlns:a16="http://schemas.microsoft.com/office/drawing/2014/main" id="{5210B519-B255-F44D-ABAB-072CA4754DC6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91" name="Parallelogram 690">
                  <a:extLst>
                    <a:ext uri="{FF2B5EF4-FFF2-40B4-BE49-F238E27FC236}">
                      <a16:creationId xmlns:a16="http://schemas.microsoft.com/office/drawing/2014/main" id="{ED589CB4-8D93-E34F-A057-B7F19006A27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" name="Parallelogram 691">
                  <a:extLst>
                    <a:ext uri="{FF2B5EF4-FFF2-40B4-BE49-F238E27FC236}">
                      <a16:creationId xmlns:a16="http://schemas.microsoft.com/office/drawing/2014/main" id="{63D2CB76-5C1A-7F4B-893D-AF68E238C265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3" name="Parallelogram 692">
                  <a:extLst>
                    <a:ext uri="{FF2B5EF4-FFF2-40B4-BE49-F238E27FC236}">
                      <a16:creationId xmlns:a16="http://schemas.microsoft.com/office/drawing/2014/main" id="{43A4EA28-E41C-1949-9B67-535B80CD27D0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4" name="Parallelogram 693">
                  <a:extLst>
                    <a:ext uri="{FF2B5EF4-FFF2-40B4-BE49-F238E27FC236}">
                      <a16:creationId xmlns:a16="http://schemas.microsoft.com/office/drawing/2014/main" id="{A3DEDAB4-FE99-3246-B3A0-B04E2AB1B31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5" name="Parallelogram 694">
                  <a:extLst>
                    <a:ext uri="{FF2B5EF4-FFF2-40B4-BE49-F238E27FC236}">
                      <a16:creationId xmlns:a16="http://schemas.microsoft.com/office/drawing/2014/main" id="{AD99151F-A99B-FF40-AB5F-3A418EF3AB01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6" name="Parallelogram 695">
                  <a:extLst>
                    <a:ext uri="{FF2B5EF4-FFF2-40B4-BE49-F238E27FC236}">
                      <a16:creationId xmlns:a16="http://schemas.microsoft.com/office/drawing/2014/main" id="{E9C67F0E-5169-FC47-8A97-4EED85AB9A28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97" name="Group 696">
                  <a:extLst>
                    <a:ext uri="{FF2B5EF4-FFF2-40B4-BE49-F238E27FC236}">
                      <a16:creationId xmlns:a16="http://schemas.microsoft.com/office/drawing/2014/main" id="{0A77F01A-0889-5B4B-91EC-767FF0890250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00" name="Parallelogram 699">
                    <a:extLst>
                      <a:ext uri="{FF2B5EF4-FFF2-40B4-BE49-F238E27FC236}">
                        <a16:creationId xmlns:a16="http://schemas.microsoft.com/office/drawing/2014/main" id="{D965BDA7-F9F8-954B-A0C0-D749113B978F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1" name="Parallelogram 700">
                    <a:extLst>
                      <a:ext uri="{FF2B5EF4-FFF2-40B4-BE49-F238E27FC236}">
                        <a16:creationId xmlns:a16="http://schemas.microsoft.com/office/drawing/2014/main" id="{49FAF3EA-64F7-C145-ABC2-D975460CAE47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" name="Parallelogram 701">
                    <a:extLst>
                      <a:ext uri="{FF2B5EF4-FFF2-40B4-BE49-F238E27FC236}">
                        <a16:creationId xmlns:a16="http://schemas.microsoft.com/office/drawing/2014/main" id="{25214C8E-5BB1-A04A-B42B-C981BD1461BD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" name="Parallelogram 702">
                    <a:extLst>
                      <a:ext uri="{FF2B5EF4-FFF2-40B4-BE49-F238E27FC236}">
                        <a16:creationId xmlns:a16="http://schemas.microsoft.com/office/drawing/2014/main" id="{6453038D-1349-E943-8C58-1EB850006C1D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98" name="Parallelogram 697">
                  <a:extLst>
                    <a:ext uri="{FF2B5EF4-FFF2-40B4-BE49-F238E27FC236}">
                      <a16:creationId xmlns:a16="http://schemas.microsoft.com/office/drawing/2014/main" id="{E485A5FE-5591-874C-9CB9-43D9BE87E884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9" name="Parallelogram 698">
                  <a:extLst>
                    <a:ext uri="{FF2B5EF4-FFF2-40B4-BE49-F238E27FC236}">
                      <a16:creationId xmlns:a16="http://schemas.microsoft.com/office/drawing/2014/main" id="{888D5BA7-1DB3-D840-849C-1AC8BAE0FE49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830A8F35-19D8-8640-9E0D-8E362B995AD0}"/>
              </a:ext>
            </a:extLst>
          </p:cNvPr>
          <p:cNvGrpSpPr/>
          <p:nvPr/>
        </p:nvGrpSpPr>
        <p:grpSpPr>
          <a:xfrm>
            <a:off x="4182882" y="4123040"/>
            <a:ext cx="719669" cy="694685"/>
            <a:chOff x="9493249" y="5053913"/>
            <a:chExt cx="719669" cy="694685"/>
          </a:xfrm>
        </p:grpSpPr>
        <p:sp>
          <p:nvSpPr>
            <p:cNvPr id="716" name="Hexagon 715">
              <a:extLst>
                <a:ext uri="{FF2B5EF4-FFF2-40B4-BE49-F238E27FC236}">
                  <a16:creationId xmlns:a16="http://schemas.microsoft.com/office/drawing/2014/main" id="{596601BF-D1DC-2346-9452-2099914F0E65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Oval 818">
              <a:extLst>
                <a:ext uri="{FF2B5EF4-FFF2-40B4-BE49-F238E27FC236}">
                  <a16:creationId xmlns:a16="http://schemas.microsoft.com/office/drawing/2014/main" id="{4190A27F-4508-E64B-BC91-819453B2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8" name="Group 819">
              <a:extLst>
                <a:ext uri="{FF2B5EF4-FFF2-40B4-BE49-F238E27FC236}">
                  <a16:creationId xmlns:a16="http://schemas.microsoft.com/office/drawing/2014/main" id="{DB03C313-D507-564D-AB1C-E584CC2C1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759" name="Oval 820">
                <a:extLst>
                  <a:ext uri="{FF2B5EF4-FFF2-40B4-BE49-F238E27FC236}">
                    <a16:creationId xmlns:a16="http://schemas.microsoft.com/office/drawing/2014/main" id="{429AE1EC-E66F-8A4B-96EF-B091D802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Oval 821">
                <a:extLst>
                  <a:ext uri="{FF2B5EF4-FFF2-40B4-BE49-F238E27FC236}">
                    <a16:creationId xmlns:a16="http://schemas.microsoft.com/office/drawing/2014/main" id="{4FC85941-B37C-C847-ADA9-4C0F87F49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" name="Oval 822">
                <a:extLst>
                  <a:ext uri="{FF2B5EF4-FFF2-40B4-BE49-F238E27FC236}">
                    <a16:creationId xmlns:a16="http://schemas.microsoft.com/office/drawing/2014/main" id="{3F0BE6D2-B0F6-0E40-90C6-0A55A865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Oval 823">
                <a:extLst>
                  <a:ext uri="{FF2B5EF4-FFF2-40B4-BE49-F238E27FC236}">
                    <a16:creationId xmlns:a16="http://schemas.microsoft.com/office/drawing/2014/main" id="{48365C5A-FE27-4545-97F9-F79110FE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3" name="Freeform 824">
                <a:extLst>
                  <a:ext uri="{FF2B5EF4-FFF2-40B4-BE49-F238E27FC236}">
                    <a16:creationId xmlns:a16="http://schemas.microsoft.com/office/drawing/2014/main" id="{D9DCBD05-86AA-814D-AE1A-D651EC5BAD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19" name="Freeform 825">
              <a:extLst>
                <a:ext uri="{FF2B5EF4-FFF2-40B4-BE49-F238E27FC236}">
                  <a16:creationId xmlns:a16="http://schemas.microsoft.com/office/drawing/2014/main" id="{9CB7900B-CF42-3A4E-A892-842BA176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Line 270">
              <a:extLst>
                <a:ext uri="{FF2B5EF4-FFF2-40B4-BE49-F238E27FC236}">
                  <a16:creationId xmlns:a16="http://schemas.microsoft.com/office/drawing/2014/main" id="{D465C52C-A8F1-274F-89F1-089E2F8866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21" name="Line 271">
              <a:extLst>
                <a:ext uri="{FF2B5EF4-FFF2-40B4-BE49-F238E27FC236}">
                  <a16:creationId xmlns:a16="http://schemas.microsoft.com/office/drawing/2014/main" id="{F8F8A094-BA0A-9C45-A325-429051EDEE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22" name="Line 272">
              <a:extLst>
                <a:ext uri="{FF2B5EF4-FFF2-40B4-BE49-F238E27FC236}">
                  <a16:creationId xmlns:a16="http://schemas.microsoft.com/office/drawing/2014/main" id="{B1F9F68A-814D-6141-9807-57E3B35E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23" name="Line 273">
              <a:extLst>
                <a:ext uri="{FF2B5EF4-FFF2-40B4-BE49-F238E27FC236}">
                  <a16:creationId xmlns:a16="http://schemas.microsoft.com/office/drawing/2014/main" id="{D7DE79C8-2C43-EA40-AA70-F757F43ECC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24" name="Line 274">
              <a:extLst>
                <a:ext uri="{FF2B5EF4-FFF2-40B4-BE49-F238E27FC236}">
                  <a16:creationId xmlns:a16="http://schemas.microsoft.com/office/drawing/2014/main" id="{906AF96A-B26A-4A41-AF9D-4F5D7157C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25" name="Line 275">
              <a:extLst>
                <a:ext uri="{FF2B5EF4-FFF2-40B4-BE49-F238E27FC236}">
                  <a16:creationId xmlns:a16="http://schemas.microsoft.com/office/drawing/2014/main" id="{49A0EDC5-E7DC-974D-92E8-2AABF19A85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26" name="Line 276">
              <a:extLst>
                <a:ext uri="{FF2B5EF4-FFF2-40B4-BE49-F238E27FC236}">
                  <a16:creationId xmlns:a16="http://schemas.microsoft.com/office/drawing/2014/main" id="{2E0024AB-4C91-3441-8DF9-E8B48A936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27" name="Line 277">
              <a:extLst>
                <a:ext uri="{FF2B5EF4-FFF2-40B4-BE49-F238E27FC236}">
                  <a16:creationId xmlns:a16="http://schemas.microsoft.com/office/drawing/2014/main" id="{30E417DC-5728-9947-81D3-955921F9AC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28" name="Line 278">
              <a:extLst>
                <a:ext uri="{FF2B5EF4-FFF2-40B4-BE49-F238E27FC236}">
                  <a16:creationId xmlns:a16="http://schemas.microsoft.com/office/drawing/2014/main" id="{3C3F1198-A46E-7B48-829C-3F9016926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29" name="Line 279">
              <a:extLst>
                <a:ext uri="{FF2B5EF4-FFF2-40B4-BE49-F238E27FC236}">
                  <a16:creationId xmlns:a16="http://schemas.microsoft.com/office/drawing/2014/main" id="{DABF2387-BF28-934B-82F6-B00009523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30" name="Line 280">
              <a:extLst>
                <a:ext uri="{FF2B5EF4-FFF2-40B4-BE49-F238E27FC236}">
                  <a16:creationId xmlns:a16="http://schemas.microsoft.com/office/drawing/2014/main" id="{40FA4443-1644-F44C-83E3-1919496B74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31" name="Line 281">
              <a:extLst>
                <a:ext uri="{FF2B5EF4-FFF2-40B4-BE49-F238E27FC236}">
                  <a16:creationId xmlns:a16="http://schemas.microsoft.com/office/drawing/2014/main" id="{AE7C7110-6B02-E64F-82E7-F24363D2B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32" name="Line 282">
              <a:extLst>
                <a:ext uri="{FF2B5EF4-FFF2-40B4-BE49-F238E27FC236}">
                  <a16:creationId xmlns:a16="http://schemas.microsoft.com/office/drawing/2014/main" id="{628DB85F-4CFB-EC4A-9876-A850A69CC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33" name="Line 283">
              <a:extLst>
                <a:ext uri="{FF2B5EF4-FFF2-40B4-BE49-F238E27FC236}">
                  <a16:creationId xmlns:a16="http://schemas.microsoft.com/office/drawing/2014/main" id="{C32EDBE6-ACAE-6C46-9B60-043516FC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34" name="Line 284">
              <a:extLst>
                <a:ext uri="{FF2B5EF4-FFF2-40B4-BE49-F238E27FC236}">
                  <a16:creationId xmlns:a16="http://schemas.microsoft.com/office/drawing/2014/main" id="{5948C242-ED5C-2749-8FC5-92FC18029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735" name="Group 734">
              <a:extLst>
                <a:ext uri="{FF2B5EF4-FFF2-40B4-BE49-F238E27FC236}">
                  <a16:creationId xmlns:a16="http://schemas.microsoft.com/office/drawing/2014/main" id="{D5692DFB-438E-1648-A49C-814AC788873F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36" name="Group 735">
                <a:extLst>
                  <a:ext uri="{FF2B5EF4-FFF2-40B4-BE49-F238E27FC236}">
                    <a16:creationId xmlns:a16="http://schemas.microsoft.com/office/drawing/2014/main" id="{CFDECF85-5A30-B345-820D-1C24E39D73FD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B757F8A2-D672-B54A-B75F-83380EEC9250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58" name="Oval 757">
                  <a:extLst>
                    <a:ext uri="{FF2B5EF4-FFF2-40B4-BE49-F238E27FC236}">
                      <a16:creationId xmlns:a16="http://schemas.microsoft.com/office/drawing/2014/main" id="{645ED142-358E-A24A-9783-9C88841ECC96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37" name="Group 736">
                <a:extLst>
                  <a:ext uri="{FF2B5EF4-FFF2-40B4-BE49-F238E27FC236}">
                    <a16:creationId xmlns:a16="http://schemas.microsoft.com/office/drawing/2014/main" id="{AB5FC987-57B8-5E48-8830-37D27401F0EB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38" name="Group 737">
                  <a:extLst>
                    <a:ext uri="{FF2B5EF4-FFF2-40B4-BE49-F238E27FC236}">
                      <a16:creationId xmlns:a16="http://schemas.microsoft.com/office/drawing/2014/main" id="{96872CF1-7B84-8C41-9EE8-AAFD93AF6E1E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5" name="Parallelogram 754">
                    <a:extLst>
                      <a:ext uri="{FF2B5EF4-FFF2-40B4-BE49-F238E27FC236}">
                        <a16:creationId xmlns:a16="http://schemas.microsoft.com/office/drawing/2014/main" id="{E3BE5235-0197-424B-8161-718A3320D93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" name="Parallelogram 755">
                    <a:extLst>
                      <a:ext uri="{FF2B5EF4-FFF2-40B4-BE49-F238E27FC236}">
                        <a16:creationId xmlns:a16="http://schemas.microsoft.com/office/drawing/2014/main" id="{A20BE235-D317-424D-95CE-14476A42EF4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9" name="Group 738">
                  <a:extLst>
                    <a:ext uri="{FF2B5EF4-FFF2-40B4-BE49-F238E27FC236}">
                      <a16:creationId xmlns:a16="http://schemas.microsoft.com/office/drawing/2014/main" id="{92082098-89FE-E147-9755-2D872C1E42B9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753" name="Parallelogram 752">
                    <a:extLst>
                      <a:ext uri="{FF2B5EF4-FFF2-40B4-BE49-F238E27FC236}">
                        <a16:creationId xmlns:a16="http://schemas.microsoft.com/office/drawing/2014/main" id="{FA604FD6-045F-B54B-9531-4453B0ACEE24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Parallelogram 753">
                    <a:extLst>
                      <a:ext uri="{FF2B5EF4-FFF2-40B4-BE49-F238E27FC236}">
                        <a16:creationId xmlns:a16="http://schemas.microsoft.com/office/drawing/2014/main" id="{76AF5183-61B1-2644-98B4-E34D2DADB93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40" name="Parallelogram 739">
                  <a:extLst>
                    <a:ext uri="{FF2B5EF4-FFF2-40B4-BE49-F238E27FC236}">
                      <a16:creationId xmlns:a16="http://schemas.microsoft.com/office/drawing/2014/main" id="{1FE381BF-C4E3-7149-8A4D-C31F086E8363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1" name="Parallelogram 740">
                  <a:extLst>
                    <a:ext uri="{FF2B5EF4-FFF2-40B4-BE49-F238E27FC236}">
                      <a16:creationId xmlns:a16="http://schemas.microsoft.com/office/drawing/2014/main" id="{6C7BF2D6-6894-CB45-8018-CA29D5385A73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Parallelogram 741">
                  <a:extLst>
                    <a:ext uri="{FF2B5EF4-FFF2-40B4-BE49-F238E27FC236}">
                      <a16:creationId xmlns:a16="http://schemas.microsoft.com/office/drawing/2014/main" id="{A499246C-D379-F14B-BF6C-BDB73A61B66D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3" name="Parallelogram 742">
                  <a:extLst>
                    <a:ext uri="{FF2B5EF4-FFF2-40B4-BE49-F238E27FC236}">
                      <a16:creationId xmlns:a16="http://schemas.microsoft.com/office/drawing/2014/main" id="{34768D10-7AFD-8847-9B4D-4409E50FE02B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4" name="Parallelogram 743">
                  <a:extLst>
                    <a:ext uri="{FF2B5EF4-FFF2-40B4-BE49-F238E27FC236}">
                      <a16:creationId xmlns:a16="http://schemas.microsoft.com/office/drawing/2014/main" id="{74BB7C19-35F0-824A-84B3-C924F2FBEB93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5" name="Parallelogram 744">
                  <a:extLst>
                    <a:ext uri="{FF2B5EF4-FFF2-40B4-BE49-F238E27FC236}">
                      <a16:creationId xmlns:a16="http://schemas.microsoft.com/office/drawing/2014/main" id="{A7DB9545-5C09-E849-AA41-E11C5AD0B07A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6" name="Group 745">
                  <a:extLst>
                    <a:ext uri="{FF2B5EF4-FFF2-40B4-BE49-F238E27FC236}">
                      <a16:creationId xmlns:a16="http://schemas.microsoft.com/office/drawing/2014/main" id="{BF82CBA6-3B9F-0243-9ACC-D945E3EF86B5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49" name="Parallelogram 748">
                    <a:extLst>
                      <a:ext uri="{FF2B5EF4-FFF2-40B4-BE49-F238E27FC236}">
                        <a16:creationId xmlns:a16="http://schemas.microsoft.com/office/drawing/2014/main" id="{DAD6565B-B67A-9942-BF0B-731C26210B59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0" name="Parallelogram 749">
                    <a:extLst>
                      <a:ext uri="{FF2B5EF4-FFF2-40B4-BE49-F238E27FC236}">
                        <a16:creationId xmlns:a16="http://schemas.microsoft.com/office/drawing/2014/main" id="{1217E082-BC4E-064E-BA3E-052E3B64CEA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1" name="Parallelogram 750">
                    <a:extLst>
                      <a:ext uri="{FF2B5EF4-FFF2-40B4-BE49-F238E27FC236}">
                        <a16:creationId xmlns:a16="http://schemas.microsoft.com/office/drawing/2014/main" id="{E8D75B47-F5C3-7341-9A91-72BBF363ACD2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Parallelogram 751">
                    <a:extLst>
                      <a:ext uri="{FF2B5EF4-FFF2-40B4-BE49-F238E27FC236}">
                        <a16:creationId xmlns:a16="http://schemas.microsoft.com/office/drawing/2014/main" id="{3B3C9418-FE87-4A4F-BE0F-4D6B0F1B6319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47" name="Parallelogram 746">
                  <a:extLst>
                    <a:ext uri="{FF2B5EF4-FFF2-40B4-BE49-F238E27FC236}">
                      <a16:creationId xmlns:a16="http://schemas.microsoft.com/office/drawing/2014/main" id="{37814276-0F4E-904B-B6BC-8C14558D921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8" name="Parallelogram 747">
                  <a:extLst>
                    <a:ext uri="{FF2B5EF4-FFF2-40B4-BE49-F238E27FC236}">
                      <a16:creationId xmlns:a16="http://schemas.microsoft.com/office/drawing/2014/main" id="{A544FFBF-DF93-3043-86AD-24A7D5E91A73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CAEE0EA2-FBAE-3E44-B0C6-FEF0FFD5C584}"/>
              </a:ext>
            </a:extLst>
          </p:cNvPr>
          <p:cNvGrpSpPr/>
          <p:nvPr/>
        </p:nvGrpSpPr>
        <p:grpSpPr>
          <a:xfrm>
            <a:off x="3816299" y="4843850"/>
            <a:ext cx="719669" cy="694685"/>
            <a:chOff x="9493249" y="5053913"/>
            <a:chExt cx="719669" cy="694685"/>
          </a:xfrm>
        </p:grpSpPr>
        <p:sp>
          <p:nvSpPr>
            <p:cNvPr id="765" name="Hexagon 764">
              <a:extLst>
                <a:ext uri="{FF2B5EF4-FFF2-40B4-BE49-F238E27FC236}">
                  <a16:creationId xmlns:a16="http://schemas.microsoft.com/office/drawing/2014/main" id="{A04EE13F-7365-4741-928F-434BBE34817C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Oval 818">
              <a:extLst>
                <a:ext uri="{FF2B5EF4-FFF2-40B4-BE49-F238E27FC236}">
                  <a16:creationId xmlns:a16="http://schemas.microsoft.com/office/drawing/2014/main" id="{255E3784-EE08-4A4F-87EB-9DE485431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67" name="Group 819">
              <a:extLst>
                <a:ext uri="{FF2B5EF4-FFF2-40B4-BE49-F238E27FC236}">
                  <a16:creationId xmlns:a16="http://schemas.microsoft.com/office/drawing/2014/main" id="{C70EE73D-4E43-AB4A-8EC4-EB7691F0F8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08" name="Oval 820">
                <a:extLst>
                  <a:ext uri="{FF2B5EF4-FFF2-40B4-BE49-F238E27FC236}">
                    <a16:creationId xmlns:a16="http://schemas.microsoft.com/office/drawing/2014/main" id="{049D1049-9131-3644-9F90-589C8FA7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9" name="Oval 821">
                <a:extLst>
                  <a:ext uri="{FF2B5EF4-FFF2-40B4-BE49-F238E27FC236}">
                    <a16:creationId xmlns:a16="http://schemas.microsoft.com/office/drawing/2014/main" id="{3E2ECF5F-F913-A146-A4C7-E87A0BADF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0" name="Oval 822">
                <a:extLst>
                  <a:ext uri="{FF2B5EF4-FFF2-40B4-BE49-F238E27FC236}">
                    <a16:creationId xmlns:a16="http://schemas.microsoft.com/office/drawing/2014/main" id="{3E925781-15CD-1741-8752-CE8F552E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1" name="Oval 823">
                <a:extLst>
                  <a:ext uri="{FF2B5EF4-FFF2-40B4-BE49-F238E27FC236}">
                    <a16:creationId xmlns:a16="http://schemas.microsoft.com/office/drawing/2014/main" id="{E29FC35F-7B04-6A4D-AE12-34BACC9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2" name="Freeform 824">
                <a:extLst>
                  <a:ext uri="{FF2B5EF4-FFF2-40B4-BE49-F238E27FC236}">
                    <a16:creationId xmlns:a16="http://schemas.microsoft.com/office/drawing/2014/main" id="{A76EA987-FFC2-E94A-8162-FA6ABF82305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68" name="Freeform 825">
              <a:extLst>
                <a:ext uri="{FF2B5EF4-FFF2-40B4-BE49-F238E27FC236}">
                  <a16:creationId xmlns:a16="http://schemas.microsoft.com/office/drawing/2014/main" id="{7D4C7BB6-CA67-1B43-8719-5D0CE2C3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Line 270">
              <a:extLst>
                <a:ext uri="{FF2B5EF4-FFF2-40B4-BE49-F238E27FC236}">
                  <a16:creationId xmlns:a16="http://schemas.microsoft.com/office/drawing/2014/main" id="{66D25438-3EDC-1C4D-867C-2F6F16B58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70" name="Line 271">
              <a:extLst>
                <a:ext uri="{FF2B5EF4-FFF2-40B4-BE49-F238E27FC236}">
                  <a16:creationId xmlns:a16="http://schemas.microsoft.com/office/drawing/2014/main" id="{F9AAE899-3562-B540-BDDD-D50B57F7AA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71" name="Line 272">
              <a:extLst>
                <a:ext uri="{FF2B5EF4-FFF2-40B4-BE49-F238E27FC236}">
                  <a16:creationId xmlns:a16="http://schemas.microsoft.com/office/drawing/2014/main" id="{8C8BB1D0-9BF4-E34E-8725-D5F6A7C0BA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72" name="Line 273">
              <a:extLst>
                <a:ext uri="{FF2B5EF4-FFF2-40B4-BE49-F238E27FC236}">
                  <a16:creationId xmlns:a16="http://schemas.microsoft.com/office/drawing/2014/main" id="{63CE7442-A88B-A544-98BB-67456F3776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73" name="Line 274">
              <a:extLst>
                <a:ext uri="{FF2B5EF4-FFF2-40B4-BE49-F238E27FC236}">
                  <a16:creationId xmlns:a16="http://schemas.microsoft.com/office/drawing/2014/main" id="{BB3B7F09-8D68-6344-87D5-8065AAB2F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74" name="Line 275">
              <a:extLst>
                <a:ext uri="{FF2B5EF4-FFF2-40B4-BE49-F238E27FC236}">
                  <a16:creationId xmlns:a16="http://schemas.microsoft.com/office/drawing/2014/main" id="{57C40FC1-5C12-D94E-BCB6-34627954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75" name="Line 276">
              <a:extLst>
                <a:ext uri="{FF2B5EF4-FFF2-40B4-BE49-F238E27FC236}">
                  <a16:creationId xmlns:a16="http://schemas.microsoft.com/office/drawing/2014/main" id="{1791DC45-1FF0-0643-99EB-F40C4DC53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76" name="Line 277">
              <a:extLst>
                <a:ext uri="{FF2B5EF4-FFF2-40B4-BE49-F238E27FC236}">
                  <a16:creationId xmlns:a16="http://schemas.microsoft.com/office/drawing/2014/main" id="{A272EFD1-949B-1940-AF54-508CBC80D6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77" name="Line 278">
              <a:extLst>
                <a:ext uri="{FF2B5EF4-FFF2-40B4-BE49-F238E27FC236}">
                  <a16:creationId xmlns:a16="http://schemas.microsoft.com/office/drawing/2014/main" id="{787A9645-0A9D-AC41-AF4E-DB1D6AED8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78" name="Line 279">
              <a:extLst>
                <a:ext uri="{FF2B5EF4-FFF2-40B4-BE49-F238E27FC236}">
                  <a16:creationId xmlns:a16="http://schemas.microsoft.com/office/drawing/2014/main" id="{90B092E3-A32F-BF47-85CA-EC49D84D3B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79" name="Line 280">
              <a:extLst>
                <a:ext uri="{FF2B5EF4-FFF2-40B4-BE49-F238E27FC236}">
                  <a16:creationId xmlns:a16="http://schemas.microsoft.com/office/drawing/2014/main" id="{D32D4B96-4BEC-F046-AF6A-8AC1B160D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80" name="Line 281">
              <a:extLst>
                <a:ext uri="{FF2B5EF4-FFF2-40B4-BE49-F238E27FC236}">
                  <a16:creationId xmlns:a16="http://schemas.microsoft.com/office/drawing/2014/main" id="{062BA8E2-D940-5343-97BE-7710C525B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81" name="Line 282">
              <a:extLst>
                <a:ext uri="{FF2B5EF4-FFF2-40B4-BE49-F238E27FC236}">
                  <a16:creationId xmlns:a16="http://schemas.microsoft.com/office/drawing/2014/main" id="{6AA033C3-98E8-C74D-A69E-33B6A3C20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82" name="Line 283">
              <a:extLst>
                <a:ext uri="{FF2B5EF4-FFF2-40B4-BE49-F238E27FC236}">
                  <a16:creationId xmlns:a16="http://schemas.microsoft.com/office/drawing/2014/main" id="{6EF32645-7D63-6147-860A-A733F5F3D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783" name="Line 284">
              <a:extLst>
                <a:ext uri="{FF2B5EF4-FFF2-40B4-BE49-F238E27FC236}">
                  <a16:creationId xmlns:a16="http://schemas.microsoft.com/office/drawing/2014/main" id="{BF592783-6E2D-7644-96FF-4AFF0980F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9587E7FA-11EB-294A-9FEB-6C548EEFCA07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648F1CC7-AF5C-3F4E-9479-3E811D5520A4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E7FC8000-3556-234D-B8F1-4DC59F937BBD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07" name="Oval 806">
                  <a:extLst>
                    <a:ext uri="{FF2B5EF4-FFF2-40B4-BE49-F238E27FC236}">
                      <a16:creationId xmlns:a16="http://schemas.microsoft.com/office/drawing/2014/main" id="{69F06B0F-D584-D346-910E-F125E0A75853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7C29260-398D-D047-9CFF-7A84CFCDB2BC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787" name="Group 786">
                  <a:extLst>
                    <a:ext uri="{FF2B5EF4-FFF2-40B4-BE49-F238E27FC236}">
                      <a16:creationId xmlns:a16="http://schemas.microsoft.com/office/drawing/2014/main" id="{F29CDF63-20C2-8940-AF6B-A07600178A7D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4" name="Parallelogram 803">
                    <a:extLst>
                      <a:ext uri="{FF2B5EF4-FFF2-40B4-BE49-F238E27FC236}">
                        <a16:creationId xmlns:a16="http://schemas.microsoft.com/office/drawing/2014/main" id="{C83C8BC1-1B26-CE4D-A9F2-69C7B0F3B1AC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5" name="Parallelogram 804">
                    <a:extLst>
                      <a:ext uri="{FF2B5EF4-FFF2-40B4-BE49-F238E27FC236}">
                        <a16:creationId xmlns:a16="http://schemas.microsoft.com/office/drawing/2014/main" id="{AE5216F4-7D22-0845-B843-D9867BAB4DB7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8" name="Group 787">
                  <a:extLst>
                    <a:ext uri="{FF2B5EF4-FFF2-40B4-BE49-F238E27FC236}">
                      <a16:creationId xmlns:a16="http://schemas.microsoft.com/office/drawing/2014/main" id="{29C186AF-4E8F-D646-9696-B52C8E3E4718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02" name="Parallelogram 801">
                    <a:extLst>
                      <a:ext uri="{FF2B5EF4-FFF2-40B4-BE49-F238E27FC236}">
                        <a16:creationId xmlns:a16="http://schemas.microsoft.com/office/drawing/2014/main" id="{835B1671-CF81-1045-AE9B-8E94CCD3D7AE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" name="Parallelogram 802">
                    <a:extLst>
                      <a:ext uri="{FF2B5EF4-FFF2-40B4-BE49-F238E27FC236}">
                        <a16:creationId xmlns:a16="http://schemas.microsoft.com/office/drawing/2014/main" id="{9F286462-75D0-8B42-8ACF-3F6F04CF5729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89" name="Parallelogram 788">
                  <a:extLst>
                    <a:ext uri="{FF2B5EF4-FFF2-40B4-BE49-F238E27FC236}">
                      <a16:creationId xmlns:a16="http://schemas.microsoft.com/office/drawing/2014/main" id="{3A5F09C0-83AA-7344-A31C-F6776041AD7C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0" name="Parallelogram 789">
                  <a:extLst>
                    <a:ext uri="{FF2B5EF4-FFF2-40B4-BE49-F238E27FC236}">
                      <a16:creationId xmlns:a16="http://schemas.microsoft.com/office/drawing/2014/main" id="{28D3A6BF-DE47-814D-A553-5EE5C1AC869E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" name="Parallelogram 790">
                  <a:extLst>
                    <a:ext uri="{FF2B5EF4-FFF2-40B4-BE49-F238E27FC236}">
                      <a16:creationId xmlns:a16="http://schemas.microsoft.com/office/drawing/2014/main" id="{B3B28740-BE09-104D-BF9A-F00802052208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" name="Parallelogram 791">
                  <a:extLst>
                    <a:ext uri="{FF2B5EF4-FFF2-40B4-BE49-F238E27FC236}">
                      <a16:creationId xmlns:a16="http://schemas.microsoft.com/office/drawing/2014/main" id="{3C2EE5E8-087A-934C-A1C5-DD0AABD36B03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3" name="Parallelogram 792">
                  <a:extLst>
                    <a:ext uri="{FF2B5EF4-FFF2-40B4-BE49-F238E27FC236}">
                      <a16:creationId xmlns:a16="http://schemas.microsoft.com/office/drawing/2014/main" id="{3D73E832-B778-904A-BE77-6E2EA7B55DC2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4" name="Parallelogram 793">
                  <a:extLst>
                    <a:ext uri="{FF2B5EF4-FFF2-40B4-BE49-F238E27FC236}">
                      <a16:creationId xmlns:a16="http://schemas.microsoft.com/office/drawing/2014/main" id="{6C4D9E5A-8FB1-A744-8D9F-8EF78CE817FF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5" name="Group 794">
                  <a:extLst>
                    <a:ext uri="{FF2B5EF4-FFF2-40B4-BE49-F238E27FC236}">
                      <a16:creationId xmlns:a16="http://schemas.microsoft.com/office/drawing/2014/main" id="{98397303-D4E5-B843-9BBB-638101C26AB3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798" name="Parallelogram 797">
                    <a:extLst>
                      <a:ext uri="{FF2B5EF4-FFF2-40B4-BE49-F238E27FC236}">
                        <a16:creationId xmlns:a16="http://schemas.microsoft.com/office/drawing/2014/main" id="{4775D62C-04B7-4747-A3EB-02BBC8A95003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9" name="Parallelogram 798">
                    <a:extLst>
                      <a:ext uri="{FF2B5EF4-FFF2-40B4-BE49-F238E27FC236}">
                        <a16:creationId xmlns:a16="http://schemas.microsoft.com/office/drawing/2014/main" id="{7A32E366-7650-914E-9FE4-5ADD57B4FFF4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0" name="Parallelogram 799">
                    <a:extLst>
                      <a:ext uri="{FF2B5EF4-FFF2-40B4-BE49-F238E27FC236}">
                        <a16:creationId xmlns:a16="http://schemas.microsoft.com/office/drawing/2014/main" id="{0D2B1DAA-3886-EC46-83E3-C3871DEC9ECE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1" name="Parallelogram 800">
                    <a:extLst>
                      <a:ext uri="{FF2B5EF4-FFF2-40B4-BE49-F238E27FC236}">
                        <a16:creationId xmlns:a16="http://schemas.microsoft.com/office/drawing/2014/main" id="{125D7EF7-2B72-2240-B050-DA28515D60F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96" name="Parallelogram 795">
                  <a:extLst>
                    <a:ext uri="{FF2B5EF4-FFF2-40B4-BE49-F238E27FC236}">
                      <a16:creationId xmlns:a16="http://schemas.microsoft.com/office/drawing/2014/main" id="{6C6F9A9C-C0E8-3A43-B801-DD5CE1DCB173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7" name="Parallelogram 796">
                  <a:extLst>
                    <a:ext uri="{FF2B5EF4-FFF2-40B4-BE49-F238E27FC236}">
                      <a16:creationId xmlns:a16="http://schemas.microsoft.com/office/drawing/2014/main" id="{4EE2BDA2-EEF4-2749-9AD5-12F071E8DB6C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13" name="Group 812">
            <a:extLst>
              <a:ext uri="{FF2B5EF4-FFF2-40B4-BE49-F238E27FC236}">
                <a16:creationId xmlns:a16="http://schemas.microsoft.com/office/drawing/2014/main" id="{50866889-B6AA-D948-B394-53132391AA1C}"/>
              </a:ext>
            </a:extLst>
          </p:cNvPr>
          <p:cNvGrpSpPr/>
          <p:nvPr/>
        </p:nvGrpSpPr>
        <p:grpSpPr>
          <a:xfrm>
            <a:off x="4565941" y="5741775"/>
            <a:ext cx="719669" cy="694685"/>
            <a:chOff x="9493249" y="5053913"/>
            <a:chExt cx="719669" cy="694685"/>
          </a:xfrm>
        </p:grpSpPr>
        <p:sp>
          <p:nvSpPr>
            <p:cNvPr id="814" name="Hexagon 813">
              <a:extLst>
                <a:ext uri="{FF2B5EF4-FFF2-40B4-BE49-F238E27FC236}">
                  <a16:creationId xmlns:a16="http://schemas.microsoft.com/office/drawing/2014/main" id="{F22EC102-BDF1-4544-8C7C-7B2D5D2E1E78}"/>
                </a:ext>
              </a:extLst>
            </p:cNvPr>
            <p:cNvSpPr/>
            <p:nvPr/>
          </p:nvSpPr>
          <p:spPr>
            <a:xfrm>
              <a:off x="9493249" y="5152233"/>
              <a:ext cx="719669" cy="596365"/>
            </a:xfrm>
            <a:prstGeom prst="hexagon">
              <a:avLst/>
            </a:prstGeom>
            <a:solidFill>
              <a:srgbClr val="9AE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Oval 818">
              <a:extLst>
                <a:ext uri="{FF2B5EF4-FFF2-40B4-BE49-F238E27FC236}">
                  <a16:creationId xmlns:a16="http://schemas.microsoft.com/office/drawing/2014/main" id="{D6FDADFC-67F1-B74A-988E-F7F57D33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5262" y="5067007"/>
              <a:ext cx="259626" cy="180201"/>
            </a:xfrm>
            <a:prstGeom prst="ellipse">
              <a:avLst/>
            </a:prstGeom>
            <a:noFill/>
            <a:ln w="6350">
              <a:solidFill>
                <a:srgbClr val="011199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16" name="Group 819">
              <a:extLst>
                <a:ext uri="{FF2B5EF4-FFF2-40B4-BE49-F238E27FC236}">
                  <a16:creationId xmlns:a16="http://schemas.microsoft.com/office/drawing/2014/main" id="{0FA04658-47D0-A249-9C11-9657B9D52D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98358" y="5053913"/>
              <a:ext cx="211046" cy="174590"/>
              <a:chOff x="2949" y="1424"/>
              <a:chExt cx="265" cy="280"/>
            </a:xfrm>
          </p:grpSpPr>
          <p:sp>
            <p:nvSpPr>
              <p:cNvPr id="857" name="Oval 820">
                <a:extLst>
                  <a:ext uri="{FF2B5EF4-FFF2-40B4-BE49-F238E27FC236}">
                    <a16:creationId xmlns:a16="http://schemas.microsoft.com/office/drawing/2014/main" id="{85304651-A16B-8A46-AC64-A83DF4081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1545"/>
                <a:ext cx="107" cy="92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8" name="Oval 821">
                <a:extLst>
                  <a:ext uri="{FF2B5EF4-FFF2-40B4-BE49-F238E27FC236}">
                    <a16:creationId xmlns:a16="http://schemas.microsoft.com/office/drawing/2014/main" id="{435386D1-80FC-004D-BDAA-4A494937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525"/>
                <a:ext cx="154" cy="131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9" name="Oval 822">
                <a:extLst>
                  <a:ext uri="{FF2B5EF4-FFF2-40B4-BE49-F238E27FC236}">
                    <a16:creationId xmlns:a16="http://schemas.microsoft.com/office/drawing/2014/main" id="{561ADA22-D9A0-E640-9D3F-6877D80A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01"/>
                <a:ext cx="203" cy="179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0" name="Oval 823">
                <a:extLst>
                  <a:ext uri="{FF2B5EF4-FFF2-40B4-BE49-F238E27FC236}">
                    <a16:creationId xmlns:a16="http://schemas.microsoft.com/office/drawing/2014/main" id="{5E10797C-0B3F-9B4E-8A51-0D7ACC5B5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6"/>
                <a:ext cx="265" cy="228"/>
              </a:xfrm>
              <a:prstGeom prst="ellipse">
                <a:avLst/>
              </a:prstGeom>
              <a:noFill/>
              <a:ln w="6350">
                <a:solidFill>
                  <a:srgbClr val="0111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" name="Freeform 824">
                <a:extLst>
                  <a:ext uri="{FF2B5EF4-FFF2-40B4-BE49-F238E27FC236}">
                    <a16:creationId xmlns:a16="http://schemas.microsoft.com/office/drawing/2014/main" id="{EEA0A16C-5451-174A-A438-D4E539755EB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7" y="1424"/>
                <a:ext cx="205" cy="143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9050" cmpd="sng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17" name="Freeform 825">
              <a:extLst>
                <a:ext uri="{FF2B5EF4-FFF2-40B4-BE49-F238E27FC236}">
                  <a16:creationId xmlns:a16="http://schemas.microsoft.com/office/drawing/2014/main" id="{86693FE3-B588-5848-9D02-14813196D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992" y="5173008"/>
              <a:ext cx="141759" cy="80436"/>
            </a:xfrm>
            <a:custGeom>
              <a:avLst/>
              <a:gdLst>
                <a:gd name="T0" fmla="*/ 0 w 1180"/>
                <a:gd name="T1" fmla="*/ 0 h 956"/>
                <a:gd name="T2" fmla="*/ 0 w 1180"/>
                <a:gd name="T3" fmla="*/ 0 h 956"/>
                <a:gd name="T4" fmla="*/ 0 w 1180"/>
                <a:gd name="T5" fmla="*/ 0 h 956"/>
                <a:gd name="T6" fmla="*/ 0 w 1180"/>
                <a:gd name="T7" fmla="*/ 0 h 956"/>
                <a:gd name="T8" fmla="*/ 0 w 1180"/>
                <a:gd name="T9" fmla="*/ 0 h 956"/>
                <a:gd name="T10" fmla="*/ 0 w 1180"/>
                <a:gd name="T11" fmla="*/ 0 h 956"/>
                <a:gd name="T12" fmla="*/ 0 w 1180"/>
                <a:gd name="T13" fmla="*/ 0 h 956"/>
                <a:gd name="T14" fmla="*/ 0 w 1180"/>
                <a:gd name="T15" fmla="*/ 0 h 956"/>
                <a:gd name="T16" fmla="*/ 0 w 1180"/>
                <a:gd name="T17" fmla="*/ 0 h 956"/>
                <a:gd name="T18" fmla="*/ 0 w 1180"/>
                <a:gd name="T19" fmla="*/ 0 h 9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0" h="956">
                  <a:moveTo>
                    <a:pt x="499" y="7"/>
                  </a:moveTo>
                  <a:lnTo>
                    <a:pt x="0" y="780"/>
                  </a:lnTo>
                  <a:lnTo>
                    <a:pt x="134" y="885"/>
                  </a:lnTo>
                  <a:lnTo>
                    <a:pt x="366" y="920"/>
                  </a:lnTo>
                  <a:lnTo>
                    <a:pt x="534" y="956"/>
                  </a:lnTo>
                  <a:lnTo>
                    <a:pt x="829" y="949"/>
                  </a:lnTo>
                  <a:lnTo>
                    <a:pt x="1096" y="850"/>
                  </a:lnTo>
                  <a:lnTo>
                    <a:pt x="1180" y="801"/>
                  </a:lnTo>
                  <a:lnTo>
                    <a:pt x="668" y="0"/>
                  </a:lnTo>
                  <a:lnTo>
                    <a:pt x="499" y="7"/>
                  </a:lnTo>
                  <a:close/>
                </a:path>
              </a:pathLst>
            </a:custGeom>
            <a:solidFill>
              <a:srgbClr val="9CE0FA"/>
            </a:solidFill>
            <a:ln w="19050" cmpd="sng">
              <a:noFill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Line 270">
              <a:extLst>
                <a:ext uri="{FF2B5EF4-FFF2-40B4-BE49-F238E27FC236}">
                  <a16:creationId xmlns:a16="http://schemas.microsoft.com/office/drawing/2014/main" id="{C8145D45-90DA-A447-A659-C9C9ADED6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03986" y="5163958"/>
              <a:ext cx="104595" cy="29699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19" name="Line 271">
              <a:extLst>
                <a:ext uri="{FF2B5EF4-FFF2-40B4-BE49-F238E27FC236}">
                  <a16:creationId xmlns:a16="http://schemas.microsoft.com/office/drawing/2014/main" id="{E442A74F-EF4B-0B44-9E85-9849D9377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63958"/>
              <a:ext cx="104595" cy="2956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20" name="Line 272">
              <a:extLst>
                <a:ext uri="{FF2B5EF4-FFF2-40B4-BE49-F238E27FC236}">
                  <a16:creationId xmlns:a16="http://schemas.microsoft.com/office/drawing/2014/main" id="{CF26427E-D804-B544-B59B-E3FCF614A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03986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21" name="Line 273">
              <a:extLst>
                <a:ext uri="{FF2B5EF4-FFF2-40B4-BE49-F238E27FC236}">
                  <a16:creationId xmlns:a16="http://schemas.microsoft.com/office/drawing/2014/main" id="{C65278EE-904F-8B47-8DF7-F64E83F40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08581" y="5459622"/>
              <a:ext cx="104595" cy="322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22" name="Line 274">
              <a:extLst>
                <a:ext uri="{FF2B5EF4-FFF2-40B4-BE49-F238E27FC236}">
                  <a16:creationId xmlns:a16="http://schemas.microsoft.com/office/drawing/2014/main" id="{87D8CA5E-BA2F-1842-A5A3-BDBA7BD92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08581" y="5170587"/>
              <a:ext cx="0" cy="3212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23" name="Line 275">
              <a:extLst>
                <a:ext uri="{FF2B5EF4-FFF2-40B4-BE49-F238E27FC236}">
                  <a16:creationId xmlns:a16="http://schemas.microsoft.com/office/drawing/2014/main" id="{3D1D8663-14DE-A847-94A0-FDF494950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3986" y="5429127"/>
              <a:ext cx="104595" cy="318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24" name="Line 276">
              <a:extLst>
                <a:ext uri="{FF2B5EF4-FFF2-40B4-BE49-F238E27FC236}">
                  <a16:creationId xmlns:a16="http://schemas.microsoft.com/office/drawing/2014/main" id="{822F21EC-ED67-C041-A1F4-FD5645560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9708581" y="5429127"/>
              <a:ext cx="104595" cy="304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25" name="Line 277">
              <a:extLst>
                <a:ext uri="{FF2B5EF4-FFF2-40B4-BE49-F238E27FC236}">
                  <a16:creationId xmlns:a16="http://schemas.microsoft.com/office/drawing/2014/main" id="{8D23FF66-B0BD-0E4E-BC3D-095B418689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48375" y="5331899"/>
              <a:ext cx="60206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26" name="Line 278">
              <a:extLst>
                <a:ext uri="{FF2B5EF4-FFF2-40B4-BE49-F238E27FC236}">
                  <a16:creationId xmlns:a16="http://schemas.microsoft.com/office/drawing/2014/main" id="{CB01E18C-9B73-3B47-A857-548D044794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331899"/>
              <a:ext cx="63267" cy="243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27" name="Line 279">
              <a:extLst>
                <a:ext uri="{FF2B5EF4-FFF2-40B4-BE49-F238E27FC236}">
                  <a16:creationId xmlns:a16="http://schemas.microsoft.com/office/drawing/2014/main" id="{405F1172-A773-1648-8129-E4F11B407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28476" y="5375210"/>
              <a:ext cx="77553" cy="33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28" name="Line 280">
              <a:extLst>
                <a:ext uri="{FF2B5EF4-FFF2-40B4-BE49-F238E27FC236}">
                  <a16:creationId xmlns:a16="http://schemas.microsoft.com/office/drawing/2014/main" id="{A14B4D51-AB85-BF48-8010-22F7A73D5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381839"/>
              <a:ext cx="78063" cy="29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29" name="Line 281">
              <a:extLst>
                <a:ext uri="{FF2B5EF4-FFF2-40B4-BE49-F238E27FC236}">
                  <a16:creationId xmlns:a16="http://schemas.microsoft.com/office/drawing/2014/main" id="{AD5EDB03-AC8D-0D4C-A812-706ABDB592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0" y="5287262"/>
              <a:ext cx="39797" cy="119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30" name="Line 282">
              <a:extLst>
                <a:ext uri="{FF2B5EF4-FFF2-40B4-BE49-F238E27FC236}">
                  <a16:creationId xmlns:a16="http://schemas.microsoft.com/office/drawing/2014/main" id="{095366CF-7AFC-BA48-A4EB-6D36180223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08581" y="5225831"/>
              <a:ext cx="25001" cy="92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31" name="Line 283">
              <a:extLst>
                <a:ext uri="{FF2B5EF4-FFF2-40B4-BE49-F238E27FC236}">
                  <a16:creationId xmlns:a16="http://schemas.microsoft.com/office/drawing/2014/main" id="{3C66034D-E54A-1840-A37F-89060E3A4A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3681" y="5283284"/>
              <a:ext cx="48471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832" name="Line 284">
              <a:extLst>
                <a:ext uri="{FF2B5EF4-FFF2-40B4-BE49-F238E27FC236}">
                  <a16:creationId xmlns:a16="http://schemas.microsoft.com/office/drawing/2014/main" id="{32134953-6011-9041-BCBB-73D2232F3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85111" y="5223179"/>
              <a:ext cx="28062" cy="159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3392934C-27AE-E240-9C31-CEDE05CEA5BA}"/>
                </a:ext>
              </a:extLst>
            </p:cNvPr>
            <p:cNvGrpSpPr/>
            <p:nvPr/>
          </p:nvGrpSpPr>
          <p:grpSpPr>
            <a:xfrm>
              <a:off x="9642894" y="5425476"/>
              <a:ext cx="427183" cy="191690"/>
              <a:chOff x="1503784" y="3006600"/>
              <a:chExt cx="1771786" cy="957087"/>
            </a:xfrm>
          </p:grpSpPr>
          <p:grpSp>
            <p:nvGrpSpPr>
              <p:cNvPr id="834" name="Group 833">
                <a:extLst>
                  <a:ext uri="{FF2B5EF4-FFF2-40B4-BE49-F238E27FC236}">
                    <a16:creationId xmlns:a16="http://schemas.microsoft.com/office/drawing/2014/main" id="{AA6E2B5B-64C6-4D4B-8785-F32FCCA5B2CB}"/>
                  </a:ext>
                </a:extLst>
              </p:cNvPr>
              <p:cNvGrpSpPr/>
              <p:nvPr/>
            </p:nvGrpSpPr>
            <p:grpSpPr>
              <a:xfrm>
                <a:off x="1503784" y="3006600"/>
                <a:ext cx="1771786" cy="957087"/>
                <a:chOff x="1465684" y="2997075"/>
                <a:chExt cx="1771786" cy="957087"/>
              </a:xfrm>
            </p:grpSpPr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ADF2A9A6-3503-2D4E-A38B-ADAA27444317}"/>
                    </a:ext>
                  </a:extLst>
                </p:cNvPr>
                <p:cNvSpPr/>
                <p:nvPr/>
              </p:nvSpPr>
              <p:spPr>
                <a:xfrm>
                  <a:off x="1465684" y="3328365"/>
                  <a:ext cx="1771786" cy="625797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856" name="Oval 855">
                  <a:extLst>
                    <a:ext uri="{FF2B5EF4-FFF2-40B4-BE49-F238E27FC236}">
                      <a16:creationId xmlns:a16="http://schemas.microsoft.com/office/drawing/2014/main" id="{C827AD14-7719-6F40-A39C-E15984D22774}"/>
                    </a:ext>
                  </a:extLst>
                </p:cNvPr>
                <p:cNvSpPr/>
                <p:nvPr/>
              </p:nvSpPr>
              <p:spPr>
                <a:xfrm>
                  <a:off x="1466704" y="2997075"/>
                  <a:ext cx="1769640" cy="619577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</p:grpSp>
          <p:grpSp>
            <p:nvGrpSpPr>
              <p:cNvPr id="835" name="Group 834">
                <a:extLst>
                  <a:ext uri="{FF2B5EF4-FFF2-40B4-BE49-F238E27FC236}">
                    <a16:creationId xmlns:a16="http://schemas.microsoft.com/office/drawing/2014/main" id="{8CF2C970-069F-C648-A20D-72CF582B05FF}"/>
                  </a:ext>
                </a:extLst>
              </p:cNvPr>
              <p:cNvGrpSpPr/>
              <p:nvPr/>
            </p:nvGrpSpPr>
            <p:grpSpPr>
              <a:xfrm>
                <a:off x="1977616" y="3038475"/>
                <a:ext cx="768409" cy="553944"/>
                <a:chOff x="1968091" y="3022600"/>
                <a:chExt cx="768409" cy="553944"/>
              </a:xfrm>
            </p:grpSpPr>
            <p:grpSp>
              <p:nvGrpSpPr>
                <p:cNvPr id="836" name="Group 835">
                  <a:extLst>
                    <a:ext uri="{FF2B5EF4-FFF2-40B4-BE49-F238E27FC236}">
                      <a16:creationId xmlns:a16="http://schemas.microsoft.com/office/drawing/2014/main" id="{272C7798-17B8-1145-BD2B-3C05A9956617}"/>
                    </a:ext>
                  </a:extLst>
                </p:cNvPr>
                <p:cNvGrpSpPr/>
                <p:nvPr/>
              </p:nvGrpSpPr>
              <p:grpSpPr>
                <a:xfrm>
                  <a:off x="2032000" y="3022600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3" name="Parallelogram 852">
                    <a:extLst>
                      <a:ext uri="{FF2B5EF4-FFF2-40B4-BE49-F238E27FC236}">
                        <a16:creationId xmlns:a16="http://schemas.microsoft.com/office/drawing/2014/main" id="{C3C46624-74E5-104C-A4F8-159A33F2CEE3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4" name="Parallelogram 853">
                    <a:extLst>
                      <a:ext uri="{FF2B5EF4-FFF2-40B4-BE49-F238E27FC236}">
                        <a16:creationId xmlns:a16="http://schemas.microsoft.com/office/drawing/2014/main" id="{21BDD09B-F75B-4845-A5F0-E40B071ABD9B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7" name="Group 836">
                  <a:extLst>
                    <a:ext uri="{FF2B5EF4-FFF2-40B4-BE49-F238E27FC236}">
                      <a16:creationId xmlns:a16="http://schemas.microsoft.com/office/drawing/2014/main" id="{4FDEF230-3D92-364F-9042-B6056E9A8ADA}"/>
                    </a:ext>
                  </a:extLst>
                </p:cNvPr>
                <p:cNvGrpSpPr/>
                <p:nvPr/>
              </p:nvGrpSpPr>
              <p:grpSpPr>
                <a:xfrm flipH="1">
                  <a:off x="2441575" y="3032125"/>
                  <a:ext cx="257175" cy="544419"/>
                  <a:chOff x="2441575" y="2479675"/>
                  <a:chExt cx="765175" cy="1028347"/>
                </a:xfrm>
              </p:grpSpPr>
              <p:sp>
                <p:nvSpPr>
                  <p:cNvPr id="851" name="Parallelogram 850">
                    <a:extLst>
                      <a:ext uri="{FF2B5EF4-FFF2-40B4-BE49-F238E27FC236}">
                        <a16:creationId xmlns:a16="http://schemas.microsoft.com/office/drawing/2014/main" id="{73DA77F6-643B-0443-85A7-A9D04EA4BAC5}"/>
                      </a:ext>
                    </a:extLst>
                  </p:cNvPr>
                  <p:cNvSpPr/>
                  <p:nvPr/>
                </p:nvSpPr>
                <p:spPr>
                  <a:xfrm>
                    <a:off x="2441575" y="2479675"/>
                    <a:ext cx="765175" cy="1025525"/>
                  </a:xfrm>
                  <a:prstGeom prst="parallelogram">
                    <a:avLst>
                      <a:gd name="adj" fmla="val 62205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2" name="Parallelogram 851">
                    <a:extLst>
                      <a:ext uri="{FF2B5EF4-FFF2-40B4-BE49-F238E27FC236}">
                        <a16:creationId xmlns:a16="http://schemas.microsoft.com/office/drawing/2014/main" id="{ACDBFEA3-E5DD-3A4C-B0FB-84461F73780E}"/>
                      </a:ext>
                    </a:extLst>
                  </p:cNvPr>
                  <p:cNvSpPr/>
                  <p:nvPr/>
                </p:nvSpPr>
                <p:spPr>
                  <a:xfrm>
                    <a:off x="2571751" y="2558697"/>
                    <a:ext cx="603250" cy="949325"/>
                  </a:xfrm>
                  <a:prstGeom prst="parallelogram">
                    <a:avLst>
                      <a:gd name="adj" fmla="val 72206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38" name="Parallelogram 837">
                  <a:extLst>
                    <a:ext uri="{FF2B5EF4-FFF2-40B4-BE49-F238E27FC236}">
                      <a16:creationId xmlns:a16="http://schemas.microsoft.com/office/drawing/2014/main" id="{A7912577-7B08-A349-B71A-189C59BE47BB}"/>
                    </a:ext>
                  </a:extLst>
                </p:cNvPr>
                <p:cNvSpPr/>
                <p:nvPr/>
              </p:nvSpPr>
              <p:spPr>
                <a:xfrm flipV="1">
                  <a:off x="2057400" y="3130550"/>
                  <a:ext cx="625475" cy="60324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9" name="Parallelogram 838">
                  <a:extLst>
                    <a:ext uri="{FF2B5EF4-FFF2-40B4-BE49-F238E27FC236}">
                      <a16:creationId xmlns:a16="http://schemas.microsoft.com/office/drawing/2014/main" id="{CD98412E-6F44-4849-809E-BE46F70DDD5C}"/>
                    </a:ext>
                  </a:extLst>
                </p:cNvPr>
                <p:cNvSpPr/>
                <p:nvPr/>
              </p:nvSpPr>
              <p:spPr>
                <a:xfrm rot="17056647">
                  <a:off x="2079626" y="3187701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0" name="Parallelogram 839">
                  <a:extLst>
                    <a:ext uri="{FF2B5EF4-FFF2-40B4-BE49-F238E27FC236}">
                      <a16:creationId xmlns:a16="http://schemas.microsoft.com/office/drawing/2014/main" id="{CFC6DCC8-01C6-2C48-A17F-F576172E5AE1}"/>
                    </a:ext>
                  </a:extLst>
                </p:cNvPr>
                <p:cNvSpPr/>
                <p:nvPr/>
              </p:nvSpPr>
              <p:spPr>
                <a:xfrm rot="17384936" flipV="1">
                  <a:off x="1990347" y="3141540"/>
                  <a:ext cx="95195" cy="50805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1" name="Parallelogram 840">
                  <a:extLst>
                    <a:ext uri="{FF2B5EF4-FFF2-40B4-BE49-F238E27FC236}">
                      <a16:creationId xmlns:a16="http://schemas.microsoft.com/office/drawing/2014/main" id="{C672F788-BE02-214D-AED6-3CE20DAAF8F5}"/>
                    </a:ext>
                  </a:extLst>
                </p:cNvPr>
                <p:cNvSpPr/>
                <p:nvPr/>
              </p:nvSpPr>
              <p:spPr>
                <a:xfrm>
                  <a:off x="2032000" y="3162300"/>
                  <a:ext cx="6508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2" name="Parallelogram 841">
                  <a:extLst>
                    <a:ext uri="{FF2B5EF4-FFF2-40B4-BE49-F238E27FC236}">
                      <a16:creationId xmlns:a16="http://schemas.microsoft.com/office/drawing/2014/main" id="{97CE087F-B8BF-6644-83B7-2293EBFBA320}"/>
                    </a:ext>
                  </a:extLst>
                </p:cNvPr>
                <p:cNvSpPr/>
                <p:nvPr/>
              </p:nvSpPr>
              <p:spPr>
                <a:xfrm rot="4215064" flipH="1" flipV="1">
                  <a:off x="2627741" y="3146398"/>
                  <a:ext cx="9519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01119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3" name="Parallelogram 842">
                  <a:extLst>
                    <a:ext uri="{FF2B5EF4-FFF2-40B4-BE49-F238E27FC236}">
                      <a16:creationId xmlns:a16="http://schemas.microsoft.com/office/drawing/2014/main" id="{B3B9222B-5C12-D44D-B485-07C1E59EFBC5}"/>
                    </a:ext>
                  </a:extLst>
                </p:cNvPr>
                <p:cNvSpPr/>
                <p:nvPr/>
              </p:nvSpPr>
              <p:spPr>
                <a:xfrm rot="4492456">
                  <a:off x="2397126" y="31972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44" name="Group 843">
                  <a:extLst>
                    <a:ext uri="{FF2B5EF4-FFF2-40B4-BE49-F238E27FC236}">
                      <a16:creationId xmlns:a16="http://schemas.microsoft.com/office/drawing/2014/main" id="{7DCF8C86-7B1D-7448-B550-4BEE8D0EC348}"/>
                    </a:ext>
                  </a:extLst>
                </p:cNvPr>
                <p:cNvGrpSpPr/>
                <p:nvPr/>
              </p:nvGrpSpPr>
              <p:grpSpPr>
                <a:xfrm>
                  <a:off x="1968091" y="3322545"/>
                  <a:ext cx="768409" cy="96354"/>
                  <a:chOff x="1968092" y="3319370"/>
                  <a:chExt cx="677104" cy="96354"/>
                </a:xfrm>
              </p:grpSpPr>
              <p:sp>
                <p:nvSpPr>
                  <p:cNvPr id="847" name="Parallelogram 846">
                    <a:extLst>
                      <a:ext uri="{FF2B5EF4-FFF2-40B4-BE49-F238E27FC236}">
                        <a16:creationId xmlns:a16="http://schemas.microsoft.com/office/drawing/2014/main" id="{E517A46F-F1EC-4744-A61C-D14FCB5C585D}"/>
                      </a:ext>
                    </a:extLst>
                  </p:cNvPr>
                  <p:cNvSpPr/>
                  <p:nvPr/>
                </p:nvSpPr>
                <p:spPr>
                  <a:xfrm flipV="1">
                    <a:off x="2012950" y="3330575"/>
                    <a:ext cx="625475" cy="60324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" name="Parallelogram 847">
                    <a:extLst>
                      <a:ext uri="{FF2B5EF4-FFF2-40B4-BE49-F238E27FC236}">
                        <a16:creationId xmlns:a16="http://schemas.microsoft.com/office/drawing/2014/main" id="{84ABD763-434B-CE4D-A0CF-A7B5FEBE1791}"/>
                      </a:ext>
                    </a:extLst>
                  </p:cNvPr>
                  <p:cNvSpPr/>
                  <p:nvPr/>
                </p:nvSpPr>
                <p:spPr>
                  <a:xfrm rot="17384936" flipV="1">
                    <a:off x="1945897" y="3341565"/>
                    <a:ext cx="95195" cy="50805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" name="Parallelogram 848">
                    <a:extLst>
                      <a:ext uri="{FF2B5EF4-FFF2-40B4-BE49-F238E27FC236}">
                        <a16:creationId xmlns:a16="http://schemas.microsoft.com/office/drawing/2014/main" id="{4848CE2F-FE99-3549-A5A0-B1C266B232F7}"/>
                      </a:ext>
                    </a:extLst>
                  </p:cNvPr>
                  <p:cNvSpPr/>
                  <p:nvPr/>
                </p:nvSpPr>
                <p:spPr>
                  <a:xfrm>
                    <a:off x="1987550" y="3362325"/>
                    <a:ext cx="650875" cy="45719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8FAA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0" name="Parallelogram 849">
                    <a:extLst>
                      <a:ext uri="{FF2B5EF4-FFF2-40B4-BE49-F238E27FC236}">
                        <a16:creationId xmlns:a16="http://schemas.microsoft.com/office/drawing/2014/main" id="{439E4552-D475-1C4B-8CA4-BF58D844946F}"/>
                      </a:ext>
                    </a:extLst>
                  </p:cNvPr>
                  <p:cNvSpPr/>
                  <p:nvPr/>
                </p:nvSpPr>
                <p:spPr>
                  <a:xfrm rot="4215064" flipH="1" flipV="1">
                    <a:off x="2577455" y="3347983"/>
                    <a:ext cx="95195" cy="40287"/>
                  </a:xfrm>
                  <a:prstGeom prst="parallelogram">
                    <a:avLst>
                      <a:gd name="adj" fmla="val 30290"/>
                    </a:avLst>
                  </a:prstGeom>
                  <a:solidFill>
                    <a:srgbClr val="01119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5" name="Parallelogram 844">
                  <a:extLst>
                    <a:ext uri="{FF2B5EF4-FFF2-40B4-BE49-F238E27FC236}">
                      <a16:creationId xmlns:a16="http://schemas.microsoft.com/office/drawing/2014/main" id="{84AB8CA2-EA64-BB4F-A95C-793884B62C50}"/>
                    </a:ext>
                  </a:extLst>
                </p:cNvPr>
                <p:cNvSpPr/>
                <p:nvPr/>
              </p:nvSpPr>
              <p:spPr>
                <a:xfrm rot="4389628">
                  <a:off x="2495482" y="3370576"/>
                  <a:ext cx="160883" cy="55150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" name="Parallelogram 845">
                  <a:extLst>
                    <a:ext uri="{FF2B5EF4-FFF2-40B4-BE49-F238E27FC236}">
                      <a16:creationId xmlns:a16="http://schemas.microsoft.com/office/drawing/2014/main" id="{CC300C4A-C442-D945-81C8-AA6C5820DE8D}"/>
                    </a:ext>
                  </a:extLst>
                </p:cNvPr>
                <p:cNvSpPr/>
                <p:nvPr/>
              </p:nvSpPr>
              <p:spPr>
                <a:xfrm rot="17068257">
                  <a:off x="2025651" y="3362326"/>
                  <a:ext cx="257175" cy="45719"/>
                </a:xfrm>
                <a:prstGeom prst="parallelogram">
                  <a:avLst>
                    <a:gd name="adj" fmla="val 30290"/>
                  </a:avLst>
                </a:prstGeom>
                <a:solidFill>
                  <a:srgbClr val="8FAA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791FCB5-641F-2348-97AA-A43AECA2CDD6}"/>
              </a:ext>
            </a:extLst>
          </p:cNvPr>
          <p:cNvGrpSpPr/>
          <p:nvPr/>
        </p:nvGrpSpPr>
        <p:grpSpPr>
          <a:xfrm>
            <a:off x="297592" y="2743200"/>
            <a:ext cx="1803057" cy="1767015"/>
            <a:chOff x="297592" y="2743200"/>
            <a:chExt cx="1803057" cy="1767015"/>
          </a:xfrm>
        </p:grpSpPr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3E5A54F6-C06E-234B-8472-A131E2AF0B63}"/>
                </a:ext>
              </a:extLst>
            </p:cNvPr>
            <p:cNvSpPr/>
            <p:nvPr/>
          </p:nvSpPr>
          <p:spPr>
            <a:xfrm>
              <a:off x="1025611" y="2743200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277BCA-1815-BC4C-AA95-F74EBDB9DD15}"/>
                </a:ext>
              </a:extLst>
            </p:cNvPr>
            <p:cNvSpPr txBox="1"/>
            <p:nvPr/>
          </p:nvSpPr>
          <p:spPr>
            <a:xfrm>
              <a:off x="297592" y="3558745"/>
              <a:ext cx="180305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 home 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06EB2C-2AF2-564F-8BFE-AEBC2D3CD857}"/>
              </a:ext>
            </a:extLst>
          </p:cNvPr>
          <p:cNvGrpSpPr/>
          <p:nvPr/>
        </p:nvGrpSpPr>
        <p:grpSpPr>
          <a:xfrm>
            <a:off x="1632637" y="5774722"/>
            <a:ext cx="2560307" cy="565283"/>
            <a:chOff x="1632637" y="5774722"/>
            <a:chExt cx="2560307" cy="565283"/>
          </a:xfrm>
        </p:grpSpPr>
        <p:sp>
          <p:nvSpPr>
            <p:cNvPr id="862" name="Freeform 861">
              <a:extLst>
                <a:ext uri="{FF2B5EF4-FFF2-40B4-BE49-F238E27FC236}">
                  <a16:creationId xmlns:a16="http://schemas.microsoft.com/office/drawing/2014/main" id="{969F83E7-DD93-C34D-BDDD-A5B88474DAE8}"/>
                </a:ext>
              </a:extLst>
            </p:cNvPr>
            <p:cNvSpPr/>
            <p:nvPr/>
          </p:nvSpPr>
          <p:spPr>
            <a:xfrm rot="6055030" flipH="1">
              <a:off x="3198227" y="5045674"/>
              <a:ext cx="222420" cy="1767015"/>
            </a:xfrm>
            <a:custGeom>
              <a:avLst/>
              <a:gdLst>
                <a:gd name="connsiteX0" fmla="*/ 308919 w 308919"/>
                <a:gd name="connsiteY0" fmla="*/ 1754659 h 1754659"/>
                <a:gd name="connsiteX1" fmla="*/ 0 w 308919"/>
                <a:gd name="connsiteY1" fmla="*/ 827903 h 1754659"/>
                <a:gd name="connsiteX2" fmla="*/ 222421 w 308919"/>
                <a:gd name="connsiteY2" fmla="*/ 0 h 1754659"/>
                <a:gd name="connsiteX0" fmla="*/ 309817 w 309817"/>
                <a:gd name="connsiteY0" fmla="*/ 1754659 h 1754659"/>
                <a:gd name="connsiteX1" fmla="*/ 898 w 309817"/>
                <a:gd name="connsiteY1" fmla="*/ 827903 h 1754659"/>
                <a:gd name="connsiteX2" fmla="*/ 223319 w 309817"/>
                <a:gd name="connsiteY2" fmla="*/ 0 h 1754659"/>
                <a:gd name="connsiteX0" fmla="*/ 308940 w 308940"/>
                <a:gd name="connsiteY0" fmla="*/ 1754659 h 1754659"/>
                <a:gd name="connsiteX1" fmla="*/ 21 w 308940"/>
                <a:gd name="connsiteY1" fmla="*/ 827903 h 1754659"/>
                <a:gd name="connsiteX2" fmla="*/ 222442 w 308940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08959 w 308959"/>
                <a:gd name="connsiteY0" fmla="*/ 1754659 h 1754659"/>
                <a:gd name="connsiteX1" fmla="*/ 40 w 308959"/>
                <a:gd name="connsiteY1" fmla="*/ 827903 h 1754659"/>
                <a:gd name="connsiteX2" fmla="*/ 222461 w 308959"/>
                <a:gd name="connsiteY2" fmla="*/ 0 h 1754659"/>
                <a:gd name="connsiteX0" fmla="*/ 383080 w 383080"/>
                <a:gd name="connsiteY0" fmla="*/ 1754659 h 1754659"/>
                <a:gd name="connsiteX1" fmla="*/ 20 w 383080"/>
                <a:gd name="connsiteY1" fmla="*/ 840259 h 1754659"/>
                <a:gd name="connsiteX2" fmla="*/ 296582 w 383080"/>
                <a:gd name="connsiteY2" fmla="*/ 0 h 1754659"/>
                <a:gd name="connsiteX0" fmla="*/ 383087 w 383087"/>
                <a:gd name="connsiteY0" fmla="*/ 1754659 h 1754659"/>
                <a:gd name="connsiteX1" fmla="*/ 27 w 383087"/>
                <a:gd name="connsiteY1" fmla="*/ 840259 h 1754659"/>
                <a:gd name="connsiteX2" fmla="*/ 296589 w 383087"/>
                <a:gd name="connsiteY2" fmla="*/ 0 h 1754659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  <a:gd name="connsiteX0" fmla="*/ 447747 w 447747"/>
                <a:gd name="connsiteY0" fmla="*/ 1767015 h 1767015"/>
                <a:gd name="connsiteX1" fmla="*/ 2904 w 447747"/>
                <a:gd name="connsiteY1" fmla="*/ 840259 h 1767015"/>
                <a:gd name="connsiteX2" fmla="*/ 299466 w 447747"/>
                <a:gd name="connsiteY2" fmla="*/ 0 h 176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747" h="1767015">
                  <a:moveTo>
                    <a:pt x="447747" y="1767015"/>
                  </a:moveTo>
                  <a:cubicBezTo>
                    <a:pt x="221206" y="1507523"/>
                    <a:pt x="27618" y="1134762"/>
                    <a:pt x="2904" y="840259"/>
                  </a:cubicBezTo>
                  <a:cubicBezTo>
                    <a:pt x="-21810" y="545757"/>
                    <a:pt x="114115" y="263612"/>
                    <a:pt x="299466" y="0"/>
                  </a:cubicBezTo>
                </a:path>
              </a:pathLst>
            </a:custGeom>
            <a:noFill/>
            <a:ln w="57150" cap="sq">
              <a:solidFill>
                <a:srgbClr val="C00000"/>
              </a:solidFill>
              <a:headEnd type="none" w="med" len="med"/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F582916-C8F2-7F44-8DB5-43D1CC485CFE}"/>
                </a:ext>
              </a:extLst>
            </p:cNvPr>
            <p:cNvSpPr/>
            <p:nvPr/>
          </p:nvSpPr>
          <p:spPr>
            <a:xfrm>
              <a:off x="2545492" y="5807676"/>
              <a:ext cx="864973" cy="3089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3" name="TextBox 862">
              <a:extLst>
                <a:ext uri="{FF2B5EF4-FFF2-40B4-BE49-F238E27FC236}">
                  <a16:creationId xmlns:a16="http://schemas.microsoft.com/office/drawing/2014/main" id="{1E316A1E-FFC3-254C-BCC6-96F842684437}"/>
                </a:ext>
              </a:extLst>
            </p:cNvPr>
            <p:cNvSpPr txBox="1"/>
            <p:nvPr/>
          </p:nvSpPr>
          <p:spPr>
            <a:xfrm>
              <a:off x="1632637" y="5774722"/>
              <a:ext cx="1803057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roaming in visited network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FC2034F-345B-AB4C-8CD3-6FDFAF53B3A9}"/>
              </a:ext>
            </a:extLst>
          </p:cNvPr>
          <p:cNvGrpSpPr/>
          <p:nvPr/>
        </p:nvGrpSpPr>
        <p:grpSpPr>
          <a:xfrm>
            <a:off x="153945" y="4497859"/>
            <a:ext cx="2436745" cy="1674611"/>
            <a:chOff x="153945" y="4485503"/>
            <a:chExt cx="2436745" cy="1674611"/>
          </a:xfrm>
        </p:grpSpPr>
        <p:grpSp>
          <p:nvGrpSpPr>
            <p:cNvPr id="532" name="Group 652">
              <a:extLst>
                <a:ext uri="{FF2B5EF4-FFF2-40B4-BE49-F238E27FC236}">
                  <a16:creationId xmlns:a16="http://schemas.microsoft.com/office/drawing/2014/main" id="{3DC00342-C328-A645-AC5B-0389C0D3D7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0455" y="4485503"/>
              <a:ext cx="1120235" cy="1033731"/>
              <a:chOff x="2751" y="1851"/>
              <a:chExt cx="462" cy="478"/>
            </a:xfrm>
          </p:grpSpPr>
          <p:pic>
            <p:nvPicPr>
              <p:cNvPr id="533" name="Picture 653" descr="iphone_stylized_small">
                <a:extLst>
                  <a:ext uri="{FF2B5EF4-FFF2-40B4-BE49-F238E27FC236}">
                    <a16:creationId xmlns:a16="http://schemas.microsoft.com/office/drawing/2014/main" id="{16C5E168-59BC-CF49-9E39-ADC8B06C2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4" name="Picture 654" descr="antenna_radiation_stylized">
                <a:extLst>
                  <a:ext uri="{FF2B5EF4-FFF2-40B4-BE49-F238E27FC236}">
                    <a16:creationId xmlns:a16="http://schemas.microsoft.com/office/drawing/2014/main" id="{A3AB432B-6684-8143-A08B-2C65CCE5BB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" name="Picture 12" descr="A picture containing sitting, drawing, bus&#10;&#10;Description automatically generated">
              <a:extLst>
                <a:ext uri="{FF2B5EF4-FFF2-40B4-BE49-F238E27FC236}">
                  <a16:creationId xmlns:a16="http://schemas.microsoft.com/office/drawing/2014/main" id="{5C225106-FF30-5748-BF60-20F51C7E9FE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91220" y="4757350"/>
              <a:ext cx="625223" cy="353541"/>
            </a:xfrm>
            <a:prstGeom prst="rect">
              <a:avLst/>
            </a:prstGeom>
          </p:spPr>
        </p:pic>
        <p:sp>
          <p:nvSpPr>
            <p:cNvPr id="864" name="TextBox 863">
              <a:extLst>
                <a:ext uri="{FF2B5EF4-FFF2-40B4-BE49-F238E27FC236}">
                  <a16:creationId xmlns:a16="http://schemas.microsoft.com/office/drawing/2014/main" id="{D0B1A4EE-CC5C-BE41-87F7-B8980CDE2664}"/>
                </a:ext>
              </a:extLst>
            </p:cNvPr>
            <p:cNvSpPr txBox="1"/>
            <p:nvPr/>
          </p:nvSpPr>
          <p:spPr>
            <a:xfrm>
              <a:off x="153945" y="5123933"/>
              <a:ext cx="1803057" cy="10361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SIM card: </a:t>
              </a:r>
              <a:r>
                <a:rPr kumimoji="0" 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111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global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identify info including  home network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846DCA0-ABB9-8C40-B849-41A2E4A57580}"/>
              </a:ext>
            </a:extLst>
          </p:cNvPr>
          <p:cNvGrpSpPr/>
          <p:nvPr/>
        </p:nvGrpSpPr>
        <p:grpSpPr>
          <a:xfrm>
            <a:off x="4905633" y="1557329"/>
            <a:ext cx="7006281" cy="1593206"/>
            <a:chOff x="4905633" y="1557329"/>
            <a:chExt cx="7006281" cy="1593206"/>
          </a:xfrm>
        </p:grpSpPr>
        <p:sp>
          <p:nvSpPr>
            <p:cNvPr id="866" name="Rectangle 4">
              <a:extLst>
                <a:ext uri="{FF2B5EF4-FFF2-40B4-BE49-F238E27FC236}">
                  <a16:creationId xmlns:a16="http://schemas.microsoft.com/office/drawing/2014/main" id="{95A8744F-5E99-5649-A199-59AADEC46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4043" y="1557329"/>
              <a:ext cx="4057871" cy="15932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Tx/>
                <a:buNone/>
                <a:tabLst>
                  <a:tab pos="746125" algn="l"/>
                </a:tabLst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home network:</a:t>
              </a:r>
            </a:p>
            <a:p>
              <a:pPr marL="4032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(paid) service plan with cellular provider, e.g., Verizon, Orange</a:t>
              </a:r>
            </a:p>
            <a:p>
              <a:pPr marL="4032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home network HSS stores identify &amp; services info</a:t>
              </a:r>
            </a:p>
          </p:txBody>
        </p:sp>
        <p:cxnSp>
          <p:nvCxnSpPr>
            <p:cNvPr id="867" name="Straight Connector 866">
              <a:extLst>
                <a:ext uri="{FF2B5EF4-FFF2-40B4-BE49-F238E27FC236}">
                  <a16:creationId xmlns:a16="http://schemas.microsoft.com/office/drawing/2014/main" id="{B7C2ACBA-0FF2-974F-AC05-2D288F07C692}"/>
                </a:ext>
              </a:extLst>
            </p:cNvPr>
            <p:cNvCxnSpPr>
              <a:cxnSpLocks/>
            </p:cNvCxnSpPr>
            <p:nvPr/>
          </p:nvCxnSpPr>
          <p:spPr>
            <a:xfrm>
              <a:off x="4905633" y="2141837"/>
              <a:ext cx="294841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39D9C8FB-27B9-5145-B9CE-99561DEB6107}"/>
              </a:ext>
            </a:extLst>
          </p:cNvPr>
          <p:cNvGrpSpPr/>
          <p:nvPr/>
        </p:nvGrpSpPr>
        <p:grpSpPr>
          <a:xfrm>
            <a:off x="6645728" y="4044712"/>
            <a:ext cx="5255301" cy="2176473"/>
            <a:chOff x="6656614" y="1508341"/>
            <a:chExt cx="5255301" cy="2176473"/>
          </a:xfrm>
        </p:grpSpPr>
        <p:sp>
          <p:nvSpPr>
            <p:cNvPr id="368" name="Rectangle 4">
              <a:extLst>
                <a:ext uri="{FF2B5EF4-FFF2-40B4-BE49-F238E27FC236}">
                  <a16:creationId xmlns:a16="http://schemas.microsoft.com/office/drawing/2014/main" id="{F9A9C184-3C18-184C-9284-8A0C20110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7587" y="1508341"/>
              <a:ext cx="4014328" cy="21764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99"/>
                </a:buClr>
                <a:buSzPct val="75000"/>
                <a:buFontTx/>
                <a:buNone/>
                <a:tabLst>
                  <a:tab pos="746125" algn="l"/>
                </a:tabLst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visited network:</a:t>
              </a:r>
            </a:p>
            <a:p>
              <a:pPr marL="4032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any network other than your home network</a:t>
              </a:r>
            </a:p>
            <a:p>
              <a:pPr marL="4032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>
                  <a:tab pos="746125" algn="l"/>
                </a:tabLst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service agreement with other networks: to provide access to visiting mobile</a:t>
              </a:r>
            </a:p>
          </p:txBody>
        </p:sp>
        <p:cxnSp>
          <p:nvCxnSpPr>
            <p:cNvPr id="369" name="Straight Connector 368">
              <a:extLst>
                <a:ext uri="{FF2B5EF4-FFF2-40B4-BE49-F238E27FC236}">
                  <a16:creationId xmlns:a16="http://schemas.microsoft.com/office/drawing/2014/main" id="{469B8B4D-8876-E34D-8C8E-91AC46630DCA}"/>
                </a:ext>
              </a:extLst>
            </p:cNvPr>
            <p:cNvCxnSpPr>
              <a:cxnSpLocks/>
            </p:cNvCxnSpPr>
            <p:nvPr/>
          </p:nvCxnSpPr>
          <p:spPr>
            <a:xfrm>
              <a:off x="6656614" y="2386765"/>
              <a:ext cx="1524000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6790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381483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Wireless and Mobile Networks: context</a:t>
            </a:r>
            <a:endParaRPr lang="en-US" dirty="0"/>
          </a:p>
        </p:txBody>
      </p:sp>
      <p:sp>
        <p:nvSpPr>
          <p:cNvPr id="8" name="Slide Number Placeholder 4">
            <a:extLst>
              <a:ext uri="{FF2B5EF4-FFF2-40B4-BE49-F238E27FC236}">
                <a16:creationId xmlns:a16="http://schemas.microsoft.com/office/drawing/2014/main" id="{0B01662C-0D2B-C547-B59B-BA568A5A2F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Wireless and Mobile Networks: 7-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592D269B-6551-E844-AC6B-E29655639EED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371600"/>
            <a:ext cx="1120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more wireless (mobile) phone subscribers than fixed (wired) phone subscribers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(10-to-1 in 2019)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!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more mobile-broadband-connected devices than fixed-broadband-connected devices devices 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5-1 in 2019)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!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4G/5G cellular networks now embracing Internet protocol stack, including SDN</a:t>
            </a:r>
          </a:p>
          <a:p>
            <a:pPr marL="406400" marR="0" lvl="0" indent="-2762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important (but different) challenges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wireless: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communication over wireless link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mobility: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handling the mobile user who changes point of attachment to network</a:t>
            </a:r>
          </a:p>
        </p:txBody>
      </p:sp>
    </p:spTree>
    <p:extLst>
      <p:ext uri="{BB962C8B-B14F-4D97-AF65-F5344CB8AC3E}">
        <p14:creationId xmlns:p14="http://schemas.microsoft.com/office/powerpoint/2010/main" val="3178301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1146" y="380460"/>
            <a:ext cx="10965608" cy="894622"/>
          </a:xfrm>
        </p:spPr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On to 5G!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367" name="Rectangle 4">
            <a:extLst>
              <a:ext uri="{FF2B5EF4-FFF2-40B4-BE49-F238E27FC236}">
                <a16:creationId xmlns:a16="http://schemas.microsoft.com/office/drawing/2014/main" id="{88FFA6EA-DE94-B64C-8876-D4415A8CC9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628" y="1291105"/>
            <a:ext cx="11181805" cy="4837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C00000"/>
                </a:solidFill>
              </a:rPr>
              <a:t>goal: </a:t>
            </a:r>
            <a:r>
              <a:rPr lang="en-US" sz="2800" dirty="0"/>
              <a:t>10x increase in peak bitrate, 10x decrease in latency, 100x increase in traffic capacity over 4G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5G NR (new radio):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two frequency bands: </a:t>
            </a:r>
            <a:r>
              <a:rPr lang="en-US" sz="2000" dirty="0"/>
              <a:t>FR1 (450 MHz–6 GHz) </a:t>
            </a:r>
            <a:r>
              <a:rPr lang="en-US" sz="2400" dirty="0"/>
              <a:t>and FR2 </a:t>
            </a:r>
            <a:r>
              <a:rPr lang="en-US" sz="2000" dirty="0"/>
              <a:t>(24 GHz–52 GHz): </a:t>
            </a:r>
            <a:r>
              <a:rPr lang="en-US" sz="2400" dirty="0"/>
              <a:t>millimeter wave frequencies, not backwards-compatible with 4G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MIMO: multiple directional antennae</a:t>
            </a:r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11199"/>
                </a:solidFill>
              </a:rPr>
              <a:t>millimeter wave frequencies: </a:t>
            </a:r>
            <a:r>
              <a:rPr lang="en-US" sz="2800" dirty="0"/>
              <a:t>much higher data rates, but over shorter distances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pico-cells: cells diameters: 10-100 m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400" dirty="0"/>
              <a:t>massive, dense deployment of new base stations required</a:t>
            </a:r>
          </a:p>
          <a:p>
            <a:pPr marL="406400" indent="-34290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r>
              <a:rPr lang="en-US" sz="2800" dirty="0">
                <a:solidFill>
                  <a:srgbClr val="0000A2"/>
                </a:solidFill>
              </a:rPr>
              <a:t>software-defined networking: everywhere!</a:t>
            </a:r>
          </a:p>
          <a:p>
            <a:pPr marL="806450" lvl="1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  <a:p>
            <a:pPr marL="349250" indent="-285750"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tabLst>
                <a:tab pos="746125" algn="l"/>
              </a:tabLst>
              <a:defRPr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362978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5928" y="1303111"/>
            <a:ext cx="5938158" cy="2828018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applications </a:t>
            </a:r>
            <a:r>
              <a:rPr lang="en-US" sz="2800" dirty="0"/>
              <a:t>principles </a:t>
            </a:r>
          </a:p>
          <a:p>
            <a:pPr marL="693738" lvl="1" indent="-225425">
              <a:buSzPct val="100000"/>
            </a:pPr>
            <a:r>
              <a:rPr lang="en-US" sz="2800" dirty="0"/>
              <a:t>Web (HTTP), email (SMTP), DNS, streaming</a:t>
            </a:r>
          </a:p>
          <a:p>
            <a:pPr marL="693738" lvl="1" indent="-225425">
              <a:buSzPct val="100000"/>
            </a:pPr>
            <a:r>
              <a:rPr lang="en-US" sz="2800" dirty="0"/>
              <a:t>socket programming</a:t>
            </a:r>
          </a:p>
          <a:p>
            <a:endParaRPr lang="en-US" dirty="0"/>
          </a:p>
        </p:txBody>
      </p:sp>
      <p:sp>
        <p:nvSpPr>
          <p:cNvPr id="571" name="Title 1">
            <a:extLst>
              <a:ext uri="{FF2B5EF4-FFF2-40B4-BE49-F238E27FC236}">
                <a16:creationId xmlns:a16="http://schemas.microsoft.com/office/drawing/2014/main" id="{0754F3E7-FFD7-694F-BD4D-1047769423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7958" y="0"/>
            <a:ext cx="10515600" cy="1393308"/>
          </a:xfrm>
        </p:spPr>
        <p:txBody>
          <a:bodyPr>
            <a:noAutofit/>
          </a:bodyPr>
          <a:lstStyle/>
          <a:p>
            <a:r>
              <a:rPr lang="en-US" sz="5400" dirty="0">
                <a:solidFill>
                  <a:srgbClr val="000099"/>
                </a:solidFill>
              </a:rPr>
              <a:t>We’ve covered a </a:t>
            </a:r>
            <a:r>
              <a:rPr lang="en-US" sz="5400" i="1" dirty="0">
                <a:solidFill>
                  <a:srgbClr val="000099"/>
                </a:solidFill>
              </a:rPr>
              <a:t>LOT!</a:t>
            </a:r>
            <a:endParaRPr lang="en-US" sz="5400" i="1" dirty="0"/>
          </a:p>
        </p:txBody>
      </p:sp>
      <p:sp>
        <p:nvSpPr>
          <p:cNvPr id="572" name="Content Placeholder 2">
            <a:extLst>
              <a:ext uri="{FF2B5EF4-FFF2-40B4-BE49-F238E27FC236}">
                <a16:creationId xmlns:a16="http://schemas.microsoft.com/office/drawing/2014/main" id="{18D3E1AB-DB8D-EB4C-9D40-0D51AC9F37FF}"/>
              </a:ext>
            </a:extLst>
          </p:cNvPr>
          <p:cNvSpPr txBox="1">
            <a:spLocks/>
          </p:cNvSpPr>
          <p:nvPr/>
        </p:nvSpPr>
        <p:spPr>
          <a:xfrm>
            <a:off x="664027" y="4068081"/>
            <a:ext cx="6275615" cy="23000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6400" indent="-231775">
              <a:buSzPct val="100000"/>
            </a:pPr>
            <a:r>
              <a:rPr lang="en-US" altLang="en-US" dirty="0"/>
              <a:t>transport layer connectionless services (UDP)</a:t>
            </a:r>
          </a:p>
          <a:p>
            <a:pPr marL="747713" indent="-227013">
              <a:buSzPct val="100000"/>
              <a:buFont typeface="Arial" panose="020B0604020202020204" pitchFamily="34" charset="0"/>
              <a:buChar char="•"/>
            </a:pPr>
            <a:r>
              <a:rPr lang="en-US" altLang="en-US" dirty="0"/>
              <a:t>reliable data transfer: principles, TCP</a:t>
            </a:r>
          </a:p>
          <a:p>
            <a:pPr marL="747713" indent="-227013">
              <a:buSzPct val="100000"/>
              <a:buFont typeface="Arial" panose="020B0604020202020204" pitchFamily="34" charset="0"/>
              <a:buChar char="•"/>
            </a:pPr>
            <a:r>
              <a:rPr lang="en-US" altLang="en-US" dirty="0"/>
              <a:t>congestion control: principles, TCP</a:t>
            </a:r>
          </a:p>
          <a:p>
            <a:pPr marL="174625" indent="0">
              <a:buSzPct val="75000"/>
              <a:buFont typeface="Wingdings" pitchFamily="2" charset="2"/>
              <a:buNone/>
            </a:pPr>
            <a:endParaRPr lang="en-US" alt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8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57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01485" y="1384753"/>
            <a:ext cx="5938158" cy="4950732"/>
          </a:xfrm>
        </p:spPr>
        <p:txBody>
          <a:bodyPr>
            <a:normAutofit lnSpcReduction="10000"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core: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data plane </a:t>
            </a:r>
            <a:endParaRPr lang="en-US" altLang="en-US" sz="2400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693738" lvl="1" indent="-225425">
              <a:buSzPct val="100000"/>
            </a:pPr>
            <a:r>
              <a:rPr lang="en-US" sz="2800" dirty="0"/>
              <a:t>what’s inside a router</a:t>
            </a:r>
          </a:p>
          <a:p>
            <a:pPr marL="693738" lvl="1" indent="-225425">
              <a:buSzPct val="100000"/>
            </a:pPr>
            <a:r>
              <a:rPr lang="en-US" sz="2800" dirty="0"/>
              <a:t>IP: the Internet protocol</a:t>
            </a:r>
          </a:p>
          <a:p>
            <a:pPr marL="693738" lvl="1" indent="-225425">
              <a:buSzPct val="100000"/>
            </a:pPr>
            <a:r>
              <a:rPr lang="en-US" sz="2800" dirty="0"/>
              <a:t>generalized forward</a:t>
            </a:r>
          </a:p>
          <a:p>
            <a:pPr marL="693738" lvl="1" indent="-225425">
              <a:buSzPct val="100000"/>
            </a:pPr>
            <a:r>
              <a:rPr lang="en-US" sz="2800" dirty="0"/>
              <a:t>middleboxes</a:t>
            </a:r>
          </a:p>
          <a:p>
            <a:pPr marL="406400" indent="-231775">
              <a:buSzPct val="100000"/>
            </a:pPr>
            <a:r>
              <a:rPr lang="en-US" altLang="en-US" sz="3000" dirty="0"/>
              <a:t>control plane: </a:t>
            </a:r>
            <a:r>
              <a:rPr lang="en-US" altLang="en-US" sz="2400" dirty="0"/>
              <a:t>(~ 1.5 weeks)</a:t>
            </a:r>
          </a:p>
          <a:p>
            <a:pPr marL="747713" indent="-227013">
              <a:buSzPct val="100000"/>
              <a:buFont typeface="Arial" panose="020B0604020202020204" pitchFamily="34" charset="0"/>
              <a:buChar char="•"/>
            </a:pPr>
            <a:r>
              <a:rPr lang="en-US" altLang="en-US" dirty="0"/>
              <a:t>routing algorithm: principles, practice: OSPF, BGP</a:t>
            </a:r>
          </a:p>
          <a:p>
            <a:pPr marL="747713" indent="-227013">
              <a:buSzPct val="100000"/>
              <a:buFont typeface="Arial" panose="020B0604020202020204" pitchFamily="34" charset="0"/>
              <a:buChar char="•"/>
            </a:pPr>
            <a:r>
              <a:rPr lang="en-US" altLang="en-US" dirty="0"/>
              <a:t>software defined networking</a:t>
            </a:r>
          </a:p>
          <a:p>
            <a:pPr marL="747713" indent="-227013">
              <a:buSzPct val="100000"/>
              <a:buFont typeface="Arial" panose="020B0604020202020204" pitchFamily="34" charset="0"/>
              <a:buChar char="•"/>
            </a:pPr>
            <a:r>
              <a:rPr lang="en-US" altLang="en-US" dirty="0"/>
              <a:t>network management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2" name="Rectangle 419">
            <a:extLst>
              <a:ext uri="{FF2B5EF4-FFF2-40B4-BE49-F238E27FC236}">
                <a16:creationId xmlns:a16="http://schemas.microsoft.com/office/drawing/2014/main" id="{125F816F-928A-5C43-BD5B-D3B22B55F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575" name="Freeform 574">
            <a:extLst>
              <a:ext uri="{FF2B5EF4-FFF2-40B4-BE49-F238E27FC236}">
                <a16:creationId xmlns:a16="http://schemas.microsoft.com/office/drawing/2014/main" id="{38E61C1D-95F7-004E-8F6C-BAAD215B521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6" name="Freeform 417">
            <a:extLst>
              <a:ext uri="{FF2B5EF4-FFF2-40B4-BE49-F238E27FC236}">
                <a16:creationId xmlns:a16="http://schemas.microsoft.com/office/drawing/2014/main" id="{952C3176-E6B4-D448-A91E-5F86EC9903F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AutoShape 420">
            <a:extLst>
              <a:ext uri="{FF2B5EF4-FFF2-40B4-BE49-F238E27FC236}">
                <a16:creationId xmlns:a16="http://schemas.microsoft.com/office/drawing/2014/main" id="{9DE64B51-F21D-3A40-B31D-E670B4418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42" name="Freeform 427">
            <a:extLst>
              <a:ext uri="{FF2B5EF4-FFF2-40B4-BE49-F238E27FC236}">
                <a16:creationId xmlns:a16="http://schemas.microsoft.com/office/drawing/2014/main" id="{F6792067-50D3-3642-8048-87B9AB62671C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3" name="Text Box 580">
            <a:extLst>
              <a:ext uri="{FF2B5EF4-FFF2-40B4-BE49-F238E27FC236}">
                <a16:creationId xmlns:a16="http://schemas.microsoft.com/office/drawing/2014/main" id="{05DF7E22-A375-D24B-9E81-658A5191D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44" name="Text Box 580">
            <a:extLst>
              <a:ext uri="{FF2B5EF4-FFF2-40B4-BE49-F238E27FC236}">
                <a16:creationId xmlns:a16="http://schemas.microsoft.com/office/drawing/2014/main" id="{24AFD396-905D-DF4B-9BC8-BD488DA38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645" name="Text Box 580">
            <a:extLst>
              <a:ext uri="{FF2B5EF4-FFF2-40B4-BE49-F238E27FC236}">
                <a16:creationId xmlns:a16="http://schemas.microsoft.com/office/drawing/2014/main" id="{A34D8205-61DA-1D44-BB78-37A6FA881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646" name="Freeform 645">
            <a:extLst>
              <a:ext uri="{FF2B5EF4-FFF2-40B4-BE49-F238E27FC236}">
                <a16:creationId xmlns:a16="http://schemas.microsoft.com/office/drawing/2014/main" id="{9CE4D575-D27B-2149-A71C-3875D19CC119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23F539F9-757F-2846-8C7E-85F44499D62C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97FDC7B8-D969-2A4C-8E85-BA26057C313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A13BF166-6C08-B44F-8055-F7708D51FF86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B73CCAAE-5509-0F4B-B938-CB4325171292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1" name="Straight Connector 650">
              <a:extLst>
                <a:ext uri="{FF2B5EF4-FFF2-40B4-BE49-F238E27FC236}">
                  <a16:creationId xmlns:a16="http://schemas.microsoft.com/office/drawing/2014/main" id="{BD015F6A-7D21-D644-AF6F-ED1E73C9B95B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897F599F-8385-B44A-AEF0-B2A7876AD8E6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4" name="Straight Connector 653">
              <a:extLst>
                <a:ext uri="{FF2B5EF4-FFF2-40B4-BE49-F238E27FC236}">
                  <a16:creationId xmlns:a16="http://schemas.microsoft.com/office/drawing/2014/main" id="{616F5920-F8CE-EC42-A6A1-C37B6FE9ACA8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1D5BD32D-C586-2B4D-B0B1-1FDF0FFB0857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9" name="Straight Connector 658">
              <a:extLst>
                <a:ext uri="{FF2B5EF4-FFF2-40B4-BE49-F238E27FC236}">
                  <a16:creationId xmlns:a16="http://schemas.microsoft.com/office/drawing/2014/main" id="{956A1D16-F483-BD46-9C37-72EBDDD4D1D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0" name="Group 659">
            <a:extLst>
              <a:ext uri="{FF2B5EF4-FFF2-40B4-BE49-F238E27FC236}">
                <a16:creationId xmlns:a16="http://schemas.microsoft.com/office/drawing/2014/main" id="{85E427E8-CD05-8140-82BE-7A968A85CB09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661" name="Freeform 660">
              <a:extLst>
                <a:ext uri="{FF2B5EF4-FFF2-40B4-BE49-F238E27FC236}">
                  <a16:creationId xmlns:a16="http://schemas.microsoft.com/office/drawing/2014/main" id="{B8AB9B3A-DC0E-FC4C-96B6-9B54AAC5B31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661">
              <a:extLst>
                <a:ext uri="{FF2B5EF4-FFF2-40B4-BE49-F238E27FC236}">
                  <a16:creationId xmlns:a16="http://schemas.microsoft.com/office/drawing/2014/main" id="{6A47EF39-AFFC-1F46-B782-37477580B8CF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59D0CD34-63E5-5A44-A8F5-CBFC58822D2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id="{578C068E-305E-B447-986B-1D91F88A6DC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3DABB6A7-9C92-E044-86D1-74C1899032E1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FEC79348-279C-6449-8598-C98B1D4E4D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:a16="http://schemas.microsoft.com/office/drawing/2014/main" id="{BBEAB22A-DE54-764F-8863-957BE0E8EF72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9205FB1D-8A85-3F44-82B6-2556D58A418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9" name="Freeform 668">
            <a:extLst>
              <a:ext uri="{FF2B5EF4-FFF2-40B4-BE49-F238E27FC236}">
                <a16:creationId xmlns:a16="http://schemas.microsoft.com/office/drawing/2014/main" id="{E0A8EC92-048B-704C-BEAB-7DB3D325DCD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0" name="TextBox 669">
            <a:extLst>
              <a:ext uri="{FF2B5EF4-FFF2-40B4-BE49-F238E27FC236}">
                <a16:creationId xmlns:a16="http://schemas.microsoft.com/office/drawing/2014/main" id="{BBF72963-B7A8-DB48-831B-B61142388CFD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71" name="Rectangle 670">
            <a:extLst>
              <a:ext uri="{FF2B5EF4-FFF2-40B4-BE49-F238E27FC236}">
                <a16:creationId xmlns:a16="http://schemas.microsoft.com/office/drawing/2014/main" id="{30A18620-9253-4F46-95F7-3775DA97CBC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72" name="TextBox 671">
            <a:extLst>
              <a:ext uri="{FF2B5EF4-FFF2-40B4-BE49-F238E27FC236}">
                <a16:creationId xmlns:a16="http://schemas.microsoft.com/office/drawing/2014/main" id="{0206DB4A-E1DB-EA4B-AC4F-D00FA6A0FB6A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73" name="TextBox 672">
            <a:extLst>
              <a:ext uri="{FF2B5EF4-FFF2-40B4-BE49-F238E27FC236}">
                <a16:creationId xmlns:a16="http://schemas.microsoft.com/office/drawing/2014/main" id="{D3BE7F46-2CB3-1C4C-A2FA-07CFDC59BE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74" name="TextBox 673">
            <a:extLst>
              <a:ext uri="{FF2B5EF4-FFF2-40B4-BE49-F238E27FC236}">
                <a16:creationId xmlns:a16="http://schemas.microsoft.com/office/drawing/2014/main" id="{8E370031-3188-1049-8059-AF8F3497270D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675" name="Straight Connector 674">
            <a:extLst>
              <a:ext uri="{FF2B5EF4-FFF2-40B4-BE49-F238E27FC236}">
                <a16:creationId xmlns:a16="http://schemas.microsoft.com/office/drawing/2014/main" id="{6982CBF0-8605-554C-8297-616F3992997A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6" name="Straight Connector 675">
            <a:extLst>
              <a:ext uri="{FF2B5EF4-FFF2-40B4-BE49-F238E27FC236}">
                <a16:creationId xmlns:a16="http://schemas.microsoft.com/office/drawing/2014/main" id="{1C83BE15-7F6B-3E4B-99B6-60EF959654AC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7" name="Straight Connector 676">
            <a:extLst>
              <a:ext uri="{FF2B5EF4-FFF2-40B4-BE49-F238E27FC236}">
                <a16:creationId xmlns:a16="http://schemas.microsoft.com/office/drawing/2014/main" id="{F8E2F604-CD1F-F74B-8B4C-C031E2FBF0B5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8" name="Straight Connector 677">
            <a:extLst>
              <a:ext uri="{FF2B5EF4-FFF2-40B4-BE49-F238E27FC236}">
                <a16:creationId xmlns:a16="http://schemas.microsoft.com/office/drawing/2014/main" id="{01B60694-5A7F-7F47-B08D-32D7A8D5AE4E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9" name="Straight Connector 678">
            <a:extLst>
              <a:ext uri="{FF2B5EF4-FFF2-40B4-BE49-F238E27FC236}">
                <a16:creationId xmlns:a16="http://schemas.microsoft.com/office/drawing/2014/main" id="{99E89FE3-332C-504A-87C7-BE5AFF5BF105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0" name="Straight Connector 679">
            <a:extLst>
              <a:ext uri="{FF2B5EF4-FFF2-40B4-BE49-F238E27FC236}">
                <a16:creationId xmlns:a16="http://schemas.microsoft.com/office/drawing/2014/main" id="{D1433436-750C-4441-A762-AEC993D6069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1" name="Straight Connector 680">
            <a:extLst>
              <a:ext uri="{FF2B5EF4-FFF2-40B4-BE49-F238E27FC236}">
                <a16:creationId xmlns:a16="http://schemas.microsoft.com/office/drawing/2014/main" id="{C59ED00F-757C-654B-8A67-B2A615E28302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2" name="Straight Connector 681">
            <a:extLst>
              <a:ext uri="{FF2B5EF4-FFF2-40B4-BE49-F238E27FC236}">
                <a16:creationId xmlns:a16="http://schemas.microsoft.com/office/drawing/2014/main" id="{DA65698C-DA04-7042-AAD4-6B7D965AA674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3" name="Straight Connector 682">
            <a:extLst>
              <a:ext uri="{FF2B5EF4-FFF2-40B4-BE49-F238E27FC236}">
                <a16:creationId xmlns:a16="http://schemas.microsoft.com/office/drawing/2014/main" id="{58193A1F-E4F2-8946-AA2C-FABA82933289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4" name="Straight Connector 683">
            <a:extLst>
              <a:ext uri="{FF2B5EF4-FFF2-40B4-BE49-F238E27FC236}">
                <a16:creationId xmlns:a16="http://schemas.microsoft.com/office/drawing/2014/main" id="{E8CA4478-8441-4248-84E9-F1A984A307BC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5" name="Straight Connector 684">
            <a:extLst>
              <a:ext uri="{FF2B5EF4-FFF2-40B4-BE49-F238E27FC236}">
                <a16:creationId xmlns:a16="http://schemas.microsoft.com/office/drawing/2014/main" id="{B726CE1E-9BD8-CD43-9EFB-C70F20610058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6" name="Straight Connector 685">
            <a:extLst>
              <a:ext uri="{FF2B5EF4-FFF2-40B4-BE49-F238E27FC236}">
                <a16:creationId xmlns:a16="http://schemas.microsoft.com/office/drawing/2014/main" id="{FC7B9CAD-33D1-C246-A210-F77966CB7C63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7" name="Straight Connector 686">
            <a:extLst>
              <a:ext uri="{FF2B5EF4-FFF2-40B4-BE49-F238E27FC236}">
                <a16:creationId xmlns:a16="http://schemas.microsoft.com/office/drawing/2014/main" id="{CD0D9594-BCB5-2D4D-8B69-9BE82060913A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8" name="Straight Connector 687">
            <a:extLst>
              <a:ext uri="{FF2B5EF4-FFF2-40B4-BE49-F238E27FC236}">
                <a16:creationId xmlns:a16="http://schemas.microsoft.com/office/drawing/2014/main" id="{DF47AB8A-4BCA-3B45-8508-824A0BA7FF85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9" name="Straight Connector 688">
            <a:extLst>
              <a:ext uri="{FF2B5EF4-FFF2-40B4-BE49-F238E27FC236}">
                <a16:creationId xmlns:a16="http://schemas.microsoft.com/office/drawing/2014/main" id="{328365FE-DCDE-9D40-A8D6-B876A8694883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0" name="Straight Connector 689">
            <a:extLst>
              <a:ext uri="{FF2B5EF4-FFF2-40B4-BE49-F238E27FC236}">
                <a16:creationId xmlns:a16="http://schemas.microsoft.com/office/drawing/2014/main" id="{7A74F0E7-BC9E-714D-8156-BC7944BA9BB3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1" name="Straight Connector 690">
            <a:extLst>
              <a:ext uri="{FF2B5EF4-FFF2-40B4-BE49-F238E27FC236}">
                <a16:creationId xmlns:a16="http://schemas.microsoft.com/office/drawing/2014/main" id="{CBE921BA-960E-9C48-9548-BF1AE4BF49FA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2" name="Straight Connector 691">
            <a:extLst>
              <a:ext uri="{FF2B5EF4-FFF2-40B4-BE49-F238E27FC236}">
                <a16:creationId xmlns:a16="http://schemas.microsoft.com/office/drawing/2014/main" id="{3C2F07B4-121F-694C-9F49-ECE80A1AE52F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3" name="Straight Connector 692">
            <a:extLst>
              <a:ext uri="{FF2B5EF4-FFF2-40B4-BE49-F238E27FC236}">
                <a16:creationId xmlns:a16="http://schemas.microsoft.com/office/drawing/2014/main" id="{CD4C46DE-587C-B94F-BC34-B96527D620A8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95" name="Line 541">
            <a:extLst>
              <a:ext uri="{FF2B5EF4-FFF2-40B4-BE49-F238E27FC236}">
                <a16:creationId xmlns:a16="http://schemas.microsoft.com/office/drawing/2014/main" id="{0439BDF5-EDBA-6742-ADAD-EAC76DFC2E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6" name="Line 424">
            <a:extLst>
              <a:ext uri="{FF2B5EF4-FFF2-40B4-BE49-F238E27FC236}">
                <a16:creationId xmlns:a16="http://schemas.microsoft.com/office/drawing/2014/main" id="{67E619AB-199D-704E-B80E-98ACECE398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7" name="Oval 800">
            <a:extLst>
              <a:ext uri="{FF2B5EF4-FFF2-40B4-BE49-F238E27FC236}">
                <a16:creationId xmlns:a16="http://schemas.microsoft.com/office/drawing/2014/main" id="{9DE1D59B-72B0-7A49-8543-3F3C3DC94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98" name="Group 697">
            <a:extLst>
              <a:ext uri="{FF2B5EF4-FFF2-40B4-BE49-F238E27FC236}">
                <a16:creationId xmlns:a16="http://schemas.microsoft.com/office/drawing/2014/main" id="{4DFEBC33-EFA4-9D41-B586-2972BE7F7FDB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4C3E696B-6057-B040-A4FF-5EBD0DF52C7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460B411F-80AB-AE41-8F8C-03E33F86FBB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1" name="Group 700">
              <a:extLst>
                <a:ext uri="{FF2B5EF4-FFF2-40B4-BE49-F238E27FC236}">
                  <a16:creationId xmlns:a16="http://schemas.microsoft.com/office/drawing/2014/main" id="{9B962D50-EDA4-154C-AF6C-85628F8F894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02" name="Freeform 701">
                <a:extLst>
                  <a:ext uri="{FF2B5EF4-FFF2-40B4-BE49-F238E27FC236}">
                    <a16:creationId xmlns:a16="http://schemas.microsoft.com/office/drawing/2014/main" id="{5E4BB862-F9A9-9948-818E-8425C1A205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3" name="Freeform 702">
                <a:extLst>
                  <a:ext uri="{FF2B5EF4-FFF2-40B4-BE49-F238E27FC236}">
                    <a16:creationId xmlns:a16="http://schemas.microsoft.com/office/drawing/2014/main" id="{D92CE610-EF2D-D940-B337-776F19000D2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4" name="Freeform 703">
                <a:extLst>
                  <a:ext uri="{FF2B5EF4-FFF2-40B4-BE49-F238E27FC236}">
                    <a16:creationId xmlns:a16="http://schemas.microsoft.com/office/drawing/2014/main" id="{BBF15E32-A7D2-3944-848D-365B380B243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5" name="Freeform 704">
                <a:extLst>
                  <a:ext uri="{FF2B5EF4-FFF2-40B4-BE49-F238E27FC236}">
                    <a16:creationId xmlns:a16="http://schemas.microsoft.com/office/drawing/2014/main" id="{DBEE49CF-6205-6D44-AFF4-D623759FB5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06" name="Group 705">
            <a:extLst>
              <a:ext uri="{FF2B5EF4-FFF2-40B4-BE49-F238E27FC236}">
                <a16:creationId xmlns:a16="http://schemas.microsoft.com/office/drawing/2014/main" id="{66808CE0-F6D3-6D42-BFAF-F69D00FA643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90557C39-9598-0941-9459-3FEEF912760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EDC0E539-1F13-384F-93DA-601C81B0AA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9" name="Group 708">
              <a:extLst>
                <a:ext uri="{FF2B5EF4-FFF2-40B4-BE49-F238E27FC236}">
                  <a16:creationId xmlns:a16="http://schemas.microsoft.com/office/drawing/2014/main" id="{36BC637D-2F9C-0146-AD22-B8A5565785A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0" name="Freeform 709">
                <a:extLst>
                  <a:ext uri="{FF2B5EF4-FFF2-40B4-BE49-F238E27FC236}">
                    <a16:creationId xmlns:a16="http://schemas.microsoft.com/office/drawing/2014/main" id="{F4EB0DED-1614-BC4A-9528-DE10F14D6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1" name="Freeform 710">
                <a:extLst>
                  <a:ext uri="{FF2B5EF4-FFF2-40B4-BE49-F238E27FC236}">
                    <a16:creationId xmlns:a16="http://schemas.microsoft.com/office/drawing/2014/main" id="{01191379-769D-5D4D-9E3E-9B364D1E103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2" name="Freeform 711">
                <a:extLst>
                  <a:ext uri="{FF2B5EF4-FFF2-40B4-BE49-F238E27FC236}">
                    <a16:creationId xmlns:a16="http://schemas.microsoft.com/office/drawing/2014/main" id="{231A984F-B597-484B-B9C9-3B45EED348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3" name="Freeform 712">
                <a:extLst>
                  <a:ext uri="{FF2B5EF4-FFF2-40B4-BE49-F238E27FC236}">
                    <a16:creationId xmlns:a16="http://schemas.microsoft.com/office/drawing/2014/main" id="{9C26AA92-DB94-B842-8CE4-5F653857D1C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E8F1D0C8-2AD7-C146-8AAB-FF3B450B6E9D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715" name="Freeform 714">
              <a:extLst>
                <a:ext uri="{FF2B5EF4-FFF2-40B4-BE49-F238E27FC236}">
                  <a16:creationId xmlns:a16="http://schemas.microsoft.com/office/drawing/2014/main" id="{D2585527-6EE4-2D43-A5B9-5F3F004D1A3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16" name="Oval 715">
              <a:extLst>
                <a:ext uri="{FF2B5EF4-FFF2-40B4-BE49-F238E27FC236}">
                  <a16:creationId xmlns:a16="http://schemas.microsoft.com/office/drawing/2014/main" id="{7A5BA2C8-25EA-5A43-B332-3A8D9E97AB3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17" name="Group 716">
              <a:extLst>
                <a:ext uri="{FF2B5EF4-FFF2-40B4-BE49-F238E27FC236}">
                  <a16:creationId xmlns:a16="http://schemas.microsoft.com/office/drawing/2014/main" id="{ADE7C570-7EDD-5F4C-BA96-6D7875DF2F2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8" name="Freeform 717">
                <a:extLst>
                  <a:ext uri="{FF2B5EF4-FFF2-40B4-BE49-F238E27FC236}">
                    <a16:creationId xmlns:a16="http://schemas.microsoft.com/office/drawing/2014/main" id="{AD12E1A6-647C-1144-ACE9-D5F1D55040B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Freeform 718">
                <a:extLst>
                  <a:ext uri="{FF2B5EF4-FFF2-40B4-BE49-F238E27FC236}">
                    <a16:creationId xmlns:a16="http://schemas.microsoft.com/office/drawing/2014/main" id="{F72DC287-2B05-5240-B2C8-B6976D17CDC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Freeform 719">
                <a:extLst>
                  <a:ext uri="{FF2B5EF4-FFF2-40B4-BE49-F238E27FC236}">
                    <a16:creationId xmlns:a16="http://schemas.microsoft.com/office/drawing/2014/main" id="{F5B16D11-E923-0F44-AD91-61D7EA907E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Freeform 720">
                <a:extLst>
                  <a:ext uri="{FF2B5EF4-FFF2-40B4-BE49-F238E27FC236}">
                    <a16:creationId xmlns:a16="http://schemas.microsoft.com/office/drawing/2014/main" id="{B7CCB8BC-BEBA-9D4F-B2BC-355A401AE3A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22" name="Group 721">
            <a:extLst>
              <a:ext uri="{FF2B5EF4-FFF2-40B4-BE49-F238E27FC236}">
                <a16:creationId xmlns:a16="http://schemas.microsoft.com/office/drawing/2014/main" id="{752E6D18-AD56-B84D-B7B6-432917C89CAC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723" name="Freeform 722">
              <a:extLst>
                <a:ext uri="{FF2B5EF4-FFF2-40B4-BE49-F238E27FC236}">
                  <a16:creationId xmlns:a16="http://schemas.microsoft.com/office/drawing/2014/main" id="{92388E4B-DB25-1D4D-8D3C-B4BFAE46AFC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4" name="Oval 723">
              <a:extLst>
                <a:ext uri="{FF2B5EF4-FFF2-40B4-BE49-F238E27FC236}">
                  <a16:creationId xmlns:a16="http://schemas.microsoft.com/office/drawing/2014/main" id="{455D6970-DBAC-4048-9307-4697229F799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25" name="Group 724">
              <a:extLst>
                <a:ext uri="{FF2B5EF4-FFF2-40B4-BE49-F238E27FC236}">
                  <a16:creationId xmlns:a16="http://schemas.microsoft.com/office/drawing/2014/main" id="{A935305D-847B-D342-8ECB-1A61AB4118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26" name="Freeform 725">
                <a:extLst>
                  <a:ext uri="{FF2B5EF4-FFF2-40B4-BE49-F238E27FC236}">
                    <a16:creationId xmlns:a16="http://schemas.microsoft.com/office/drawing/2014/main" id="{E6B2E640-B0BF-9545-949A-37B7763965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7" name="Freeform 726">
                <a:extLst>
                  <a:ext uri="{FF2B5EF4-FFF2-40B4-BE49-F238E27FC236}">
                    <a16:creationId xmlns:a16="http://schemas.microsoft.com/office/drawing/2014/main" id="{FB56453C-BE84-FA44-9D4E-3237EE748BA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8" name="Freeform 727">
                <a:extLst>
                  <a:ext uri="{FF2B5EF4-FFF2-40B4-BE49-F238E27FC236}">
                    <a16:creationId xmlns:a16="http://schemas.microsoft.com/office/drawing/2014/main" id="{CF861D65-4A46-E144-B7F1-E1064D4B98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9" name="Freeform 728">
                <a:extLst>
                  <a:ext uri="{FF2B5EF4-FFF2-40B4-BE49-F238E27FC236}">
                    <a16:creationId xmlns:a16="http://schemas.microsoft.com/office/drawing/2014/main" id="{44D8BE41-A619-7942-9197-D04D900E4D2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0" name="Group 729">
            <a:extLst>
              <a:ext uri="{FF2B5EF4-FFF2-40B4-BE49-F238E27FC236}">
                <a16:creationId xmlns:a16="http://schemas.microsoft.com/office/drawing/2014/main" id="{F3F78ACB-4DA1-6044-A42A-43BAF0F1D1A3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731" name="Freeform 730">
              <a:extLst>
                <a:ext uri="{FF2B5EF4-FFF2-40B4-BE49-F238E27FC236}">
                  <a16:creationId xmlns:a16="http://schemas.microsoft.com/office/drawing/2014/main" id="{2488DE12-090B-DE4A-B6D9-CCD4F923830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2" name="Oval 731">
              <a:extLst>
                <a:ext uri="{FF2B5EF4-FFF2-40B4-BE49-F238E27FC236}">
                  <a16:creationId xmlns:a16="http://schemas.microsoft.com/office/drawing/2014/main" id="{21DD88F2-C179-4043-AA14-F95C1A80202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3" name="Group 732">
              <a:extLst>
                <a:ext uri="{FF2B5EF4-FFF2-40B4-BE49-F238E27FC236}">
                  <a16:creationId xmlns:a16="http://schemas.microsoft.com/office/drawing/2014/main" id="{31EB45D9-5BAA-D046-8E86-E3ADED810BB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A10FD7E4-DD23-2F47-9853-BFBCC7E1A7E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Freeform 734">
                <a:extLst>
                  <a:ext uri="{FF2B5EF4-FFF2-40B4-BE49-F238E27FC236}">
                    <a16:creationId xmlns:a16="http://schemas.microsoft.com/office/drawing/2014/main" id="{B9366121-BC55-4445-9354-CD0B48E945F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6" name="Freeform 735">
                <a:extLst>
                  <a:ext uri="{FF2B5EF4-FFF2-40B4-BE49-F238E27FC236}">
                    <a16:creationId xmlns:a16="http://schemas.microsoft.com/office/drawing/2014/main" id="{5E6611C0-28B9-C348-ADA8-EDE4E058DD4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7" name="Freeform 736">
                <a:extLst>
                  <a:ext uri="{FF2B5EF4-FFF2-40B4-BE49-F238E27FC236}">
                    <a16:creationId xmlns:a16="http://schemas.microsoft.com/office/drawing/2014/main" id="{314B8FE9-4AB4-C043-82D6-09C86DF81F3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8" name="Group 737">
            <a:extLst>
              <a:ext uri="{FF2B5EF4-FFF2-40B4-BE49-F238E27FC236}">
                <a16:creationId xmlns:a16="http://schemas.microsoft.com/office/drawing/2014/main" id="{9D147EA9-319C-7D46-BC2E-E6DCD1F5A393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739" name="Freeform 738">
              <a:extLst>
                <a:ext uri="{FF2B5EF4-FFF2-40B4-BE49-F238E27FC236}">
                  <a16:creationId xmlns:a16="http://schemas.microsoft.com/office/drawing/2014/main" id="{E7817033-F226-CE44-B721-C784B0C3871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1" name="Oval 740">
              <a:extLst>
                <a:ext uri="{FF2B5EF4-FFF2-40B4-BE49-F238E27FC236}">
                  <a16:creationId xmlns:a16="http://schemas.microsoft.com/office/drawing/2014/main" id="{B3688299-C4EA-4E45-8468-9494A296F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2" name="Group 741">
              <a:extLst>
                <a:ext uri="{FF2B5EF4-FFF2-40B4-BE49-F238E27FC236}">
                  <a16:creationId xmlns:a16="http://schemas.microsoft.com/office/drawing/2014/main" id="{5D2AB02C-1D46-D745-99A5-A2B9917FFE2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F08D9133-DE62-4B4D-9B65-632B41A9CA6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5A132280-872C-A84D-BBFC-89EB1049AC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013C6EE7-05CE-B74B-B019-D7DF310CE1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6" name="Freeform 745">
                <a:extLst>
                  <a:ext uri="{FF2B5EF4-FFF2-40B4-BE49-F238E27FC236}">
                    <a16:creationId xmlns:a16="http://schemas.microsoft.com/office/drawing/2014/main" id="{23F28E84-6618-BE41-A64C-77F147A11D5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7" name="Group 746">
            <a:extLst>
              <a:ext uri="{FF2B5EF4-FFF2-40B4-BE49-F238E27FC236}">
                <a16:creationId xmlns:a16="http://schemas.microsoft.com/office/drawing/2014/main" id="{98B88DA8-8B5C-4242-9269-8E7086290265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748" name="Freeform 747">
              <a:extLst>
                <a:ext uri="{FF2B5EF4-FFF2-40B4-BE49-F238E27FC236}">
                  <a16:creationId xmlns:a16="http://schemas.microsoft.com/office/drawing/2014/main" id="{8B9C91C6-8228-FD46-AF36-785FAF9C917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9" name="Oval 748">
              <a:extLst>
                <a:ext uri="{FF2B5EF4-FFF2-40B4-BE49-F238E27FC236}">
                  <a16:creationId xmlns:a16="http://schemas.microsoft.com/office/drawing/2014/main" id="{E9E4874F-273A-E943-BABF-245A1C13B62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0" name="Group 749">
              <a:extLst>
                <a:ext uri="{FF2B5EF4-FFF2-40B4-BE49-F238E27FC236}">
                  <a16:creationId xmlns:a16="http://schemas.microsoft.com/office/drawing/2014/main" id="{CD569DA3-BFA0-C943-B78E-5C161ACDF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9D6B3F17-C558-AB44-9FFB-78AF3E86A4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D16F1FD6-9939-E344-BCAB-BF8AB6D4731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430F5A69-6E67-6343-A426-7A2FC9C5EDE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4" name="Freeform 753">
                <a:extLst>
                  <a:ext uri="{FF2B5EF4-FFF2-40B4-BE49-F238E27FC236}">
                    <a16:creationId xmlns:a16="http://schemas.microsoft.com/office/drawing/2014/main" id="{73C3AA0F-1EBC-734F-804F-1E00A70853F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5" name="Group 754">
            <a:extLst>
              <a:ext uri="{FF2B5EF4-FFF2-40B4-BE49-F238E27FC236}">
                <a16:creationId xmlns:a16="http://schemas.microsoft.com/office/drawing/2014/main" id="{FBFD39B1-F408-8541-BFA3-C15FA73527D7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756" name="Freeform 755">
              <a:extLst>
                <a:ext uri="{FF2B5EF4-FFF2-40B4-BE49-F238E27FC236}">
                  <a16:creationId xmlns:a16="http://schemas.microsoft.com/office/drawing/2014/main" id="{0E9078B3-F71E-7148-81B3-4FEB342079E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7" name="Oval 756">
              <a:extLst>
                <a:ext uri="{FF2B5EF4-FFF2-40B4-BE49-F238E27FC236}">
                  <a16:creationId xmlns:a16="http://schemas.microsoft.com/office/drawing/2014/main" id="{E76DF026-45DF-0345-92EE-26F11482B0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8" name="Group 757">
              <a:extLst>
                <a:ext uri="{FF2B5EF4-FFF2-40B4-BE49-F238E27FC236}">
                  <a16:creationId xmlns:a16="http://schemas.microsoft.com/office/drawing/2014/main" id="{1671BD86-A9F2-C54C-9316-13CC0D401F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9" name="Freeform 758">
                <a:extLst>
                  <a:ext uri="{FF2B5EF4-FFF2-40B4-BE49-F238E27FC236}">
                    <a16:creationId xmlns:a16="http://schemas.microsoft.com/office/drawing/2014/main" id="{7F7EF3FF-7219-7444-B2B6-8FAD5C43EE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EC856D5F-4824-7B44-A54F-BCE7C219CA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01A2C7B9-B759-614F-8005-F18B4F07845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F0E41880-0C0E-864A-8687-5613BFF17D8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3" name="Group 762">
            <a:extLst>
              <a:ext uri="{FF2B5EF4-FFF2-40B4-BE49-F238E27FC236}">
                <a16:creationId xmlns:a16="http://schemas.microsoft.com/office/drawing/2014/main" id="{F083A24B-4501-714C-9FF4-4820095767D3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764" name="Freeform 763">
              <a:extLst>
                <a:ext uri="{FF2B5EF4-FFF2-40B4-BE49-F238E27FC236}">
                  <a16:creationId xmlns:a16="http://schemas.microsoft.com/office/drawing/2014/main" id="{7AE436C2-DE52-6348-A7DB-0A4289E943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65" name="Oval 764">
              <a:extLst>
                <a:ext uri="{FF2B5EF4-FFF2-40B4-BE49-F238E27FC236}">
                  <a16:creationId xmlns:a16="http://schemas.microsoft.com/office/drawing/2014/main" id="{69DB04FB-BE30-7F44-97BC-D30A1A15800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66" name="Group 765">
              <a:extLst>
                <a:ext uri="{FF2B5EF4-FFF2-40B4-BE49-F238E27FC236}">
                  <a16:creationId xmlns:a16="http://schemas.microsoft.com/office/drawing/2014/main" id="{9B5B5A9E-13F6-D94D-B401-6D2E8A3FF0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67" name="Freeform 766">
                <a:extLst>
                  <a:ext uri="{FF2B5EF4-FFF2-40B4-BE49-F238E27FC236}">
                    <a16:creationId xmlns:a16="http://schemas.microsoft.com/office/drawing/2014/main" id="{961BDE5C-9A17-2041-A4EB-462EEC9E3B2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8" name="Freeform 767">
                <a:extLst>
                  <a:ext uri="{FF2B5EF4-FFF2-40B4-BE49-F238E27FC236}">
                    <a16:creationId xmlns:a16="http://schemas.microsoft.com/office/drawing/2014/main" id="{C5338472-9602-024A-A105-2E7A8CBA030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AB5870C0-A8DF-4448-AE80-9399B7BE3D9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39119FC2-D5A9-2F4E-A78F-961D270BEA4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771" name="Picture 653" descr="iphone_stylized_small">
            <a:extLst>
              <a:ext uri="{FF2B5EF4-FFF2-40B4-BE49-F238E27FC236}">
                <a16:creationId xmlns:a16="http://schemas.microsoft.com/office/drawing/2014/main" id="{021D2FC4-4D24-644B-9850-106B90A652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2" name="Picture 1018" descr="laptop_keyboard">
            <a:extLst>
              <a:ext uri="{FF2B5EF4-FFF2-40B4-BE49-F238E27FC236}">
                <a16:creationId xmlns:a16="http://schemas.microsoft.com/office/drawing/2014/main" id="{F8AC5443-C63E-6244-B2C0-BDCC221892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3" name="Freeform 1019">
            <a:extLst>
              <a:ext uri="{FF2B5EF4-FFF2-40B4-BE49-F238E27FC236}">
                <a16:creationId xmlns:a16="http://schemas.microsoft.com/office/drawing/2014/main" id="{744758CF-AE86-6F4E-9278-CE64EBD42FFE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74" name="Picture 1020" descr="screen">
            <a:extLst>
              <a:ext uri="{FF2B5EF4-FFF2-40B4-BE49-F238E27FC236}">
                <a16:creationId xmlns:a16="http://schemas.microsoft.com/office/drawing/2014/main" id="{506EED9E-AEFA-A24B-875E-D9A728CE4B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5" name="Freeform 1021">
            <a:extLst>
              <a:ext uri="{FF2B5EF4-FFF2-40B4-BE49-F238E27FC236}">
                <a16:creationId xmlns:a16="http://schemas.microsoft.com/office/drawing/2014/main" id="{166F5077-A517-EC46-A38A-5EC27A6CC6BC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6" name="Freeform 1022">
            <a:extLst>
              <a:ext uri="{FF2B5EF4-FFF2-40B4-BE49-F238E27FC236}">
                <a16:creationId xmlns:a16="http://schemas.microsoft.com/office/drawing/2014/main" id="{7B50771D-FEEB-E047-9A02-595A93330CA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7" name="Freeform 1023">
            <a:extLst>
              <a:ext uri="{FF2B5EF4-FFF2-40B4-BE49-F238E27FC236}">
                <a16:creationId xmlns:a16="http://schemas.microsoft.com/office/drawing/2014/main" id="{63642279-69C6-5F47-9303-25C8E755B8D6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8" name="Freeform 1024">
            <a:extLst>
              <a:ext uri="{FF2B5EF4-FFF2-40B4-BE49-F238E27FC236}">
                <a16:creationId xmlns:a16="http://schemas.microsoft.com/office/drawing/2014/main" id="{42BEF91E-0DDF-F24F-86C1-31D73FA3A8F0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9" name="Freeform 1025">
            <a:extLst>
              <a:ext uri="{FF2B5EF4-FFF2-40B4-BE49-F238E27FC236}">
                <a16:creationId xmlns:a16="http://schemas.microsoft.com/office/drawing/2014/main" id="{56905C88-D7AB-5047-81B1-695A38558288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0" name="Freeform 1026">
            <a:extLst>
              <a:ext uri="{FF2B5EF4-FFF2-40B4-BE49-F238E27FC236}">
                <a16:creationId xmlns:a16="http://schemas.microsoft.com/office/drawing/2014/main" id="{E49A41A8-62F5-9946-B3A0-6781AE782F9D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81" name="Group 1027">
            <a:extLst>
              <a:ext uri="{FF2B5EF4-FFF2-40B4-BE49-F238E27FC236}">
                <a16:creationId xmlns:a16="http://schemas.microsoft.com/office/drawing/2014/main" id="{505774A7-E6B6-4141-8018-8578A4DAC347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782" name="Freeform 1028">
              <a:extLst>
                <a:ext uri="{FF2B5EF4-FFF2-40B4-BE49-F238E27FC236}">
                  <a16:creationId xmlns:a16="http://schemas.microsoft.com/office/drawing/2014/main" id="{0838D12E-6BE6-0F46-A608-530810963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Freeform 1029">
              <a:extLst>
                <a:ext uri="{FF2B5EF4-FFF2-40B4-BE49-F238E27FC236}">
                  <a16:creationId xmlns:a16="http://schemas.microsoft.com/office/drawing/2014/main" id="{77E403AE-33E9-CA43-983F-F2A914D02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Freeform 1030">
              <a:extLst>
                <a:ext uri="{FF2B5EF4-FFF2-40B4-BE49-F238E27FC236}">
                  <a16:creationId xmlns:a16="http://schemas.microsoft.com/office/drawing/2014/main" id="{9F0D84C8-0FA9-1846-838C-3E0F30A6F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Freeform 1031">
              <a:extLst>
                <a:ext uri="{FF2B5EF4-FFF2-40B4-BE49-F238E27FC236}">
                  <a16:creationId xmlns:a16="http://schemas.microsoft.com/office/drawing/2014/main" id="{DCC0B0D5-32F5-704B-9715-DA41A0C3F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Freeform 1032">
              <a:extLst>
                <a:ext uri="{FF2B5EF4-FFF2-40B4-BE49-F238E27FC236}">
                  <a16:creationId xmlns:a16="http://schemas.microsoft.com/office/drawing/2014/main" id="{E85F2EF1-8D31-F746-8392-D6E6F08F2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Freeform 1033">
              <a:extLst>
                <a:ext uri="{FF2B5EF4-FFF2-40B4-BE49-F238E27FC236}">
                  <a16:creationId xmlns:a16="http://schemas.microsoft.com/office/drawing/2014/main" id="{B35D25D6-BD04-F34A-99C5-235EB0B3A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91" name="Freeform 1034">
            <a:extLst>
              <a:ext uri="{FF2B5EF4-FFF2-40B4-BE49-F238E27FC236}">
                <a16:creationId xmlns:a16="http://schemas.microsoft.com/office/drawing/2014/main" id="{CB8ECD59-839A-9B4F-8619-CB984810F207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8" name="Freeform 1035">
            <a:extLst>
              <a:ext uri="{FF2B5EF4-FFF2-40B4-BE49-F238E27FC236}">
                <a16:creationId xmlns:a16="http://schemas.microsoft.com/office/drawing/2014/main" id="{EB5CBDC5-77D3-1943-9BE5-80AFB8FA55E2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9" name="Freeform 1036">
            <a:extLst>
              <a:ext uri="{FF2B5EF4-FFF2-40B4-BE49-F238E27FC236}">
                <a16:creationId xmlns:a16="http://schemas.microsoft.com/office/drawing/2014/main" id="{B7937299-59E4-1E41-9404-F1D737498ED1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2" name="Freeform 1037">
            <a:extLst>
              <a:ext uri="{FF2B5EF4-FFF2-40B4-BE49-F238E27FC236}">
                <a16:creationId xmlns:a16="http://schemas.microsoft.com/office/drawing/2014/main" id="{7713163A-C282-B54B-B751-9F51954CB3E3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4" name="Freeform 1038">
            <a:extLst>
              <a:ext uri="{FF2B5EF4-FFF2-40B4-BE49-F238E27FC236}">
                <a16:creationId xmlns:a16="http://schemas.microsoft.com/office/drawing/2014/main" id="{58171772-97EB-E34B-9DF4-066E83C5EDC1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5" name="Freeform 1039">
            <a:extLst>
              <a:ext uri="{FF2B5EF4-FFF2-40B4-BE49-F238E27FC236}">
                <a16:creationId xmlns:a16="http://schemas.microsoft.com/office/drawing/2014/main" id="{EF7E4A8D-3DAC-854B-895B-243510CA2F56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06" name="Picture 568" descr="light2.png">
            <a:extLst>
              <a:ext uri="{FF2B5EF4-FFF2-40B4-BE49-F238E27FC236}">
                <a16:creationId xmlns:a16="http://schemas.microsoft.com/office/drawing/2014/main" id="{DF3EE5E2-E306-BA49-BBB6-6E331D7F924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7" name="Picture 603" descr="car_icon_small">
            <a:extLst>
              <a:ext uri="{FF2B5EF4-FFF2-40B4-BE49-F238E27FC236}">
                <a16:creationId xmlns:a16="http://schemas.microsoft.com/office/drawing/2014/main" id="{AA770A19-C0EE-A640-B165-5C96A6BFCC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" name="Picture 1116" descr="laptop_keyboard">
            <a:extLst>
              <a:ext uri="{FF2B5EF4-FFF2-40B4-BE49-F238E27FC236}">
                <a16:creationId xmlns:a16="http://schemas.microsoft.com/office/drawing/2014/main" id="{2ABAB184-01A3-5F49-BB00-4AA9AF93CD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0" name="Freeform 1117">
            <a:extLst>
              <a:ext uri="{FF2B5EF4-FFF2-40B4-BE49-F238E27FC236}">
                <a16:creationId xmlns:a16="http://schemas.microsoft.com/office/drawing/2014/main" id="{15AED4D5-CAA9-2C44-86A6-602C05EA1FAF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12" name="Picture 1118" descr="screen">
            <a:extLst>
              <a:ext uri="{FF2B5EF4-FFF2-40B4-BE49-F238E27FC236}">
                <a16:creationId xmlns:a16="http://schemas.microsoft.com/office/drawing/2014/main" id="{1BE8CDE9-C1E0-5B4A-9693-F1FF001A3C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4" name="Freeform 1119">
            <a:extLst>
              <a:ext uri="{FF2B5EF4-FFF2-40B4-BE49-F238E27FC236}">
                <a16:creationId xmlns:a16="http://schemas.microsoft.com/office/drawing/2014/main" id="{5FD3A6A2-9A96-8B4D-9515-7F0140CCF4AC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5" name="Freeform 1120">
            <a:extLst>
              <a:ext uri="{FF2B5EF4-FFF2-40B4-BE49-F238E27FC236}">
                <a16:creationId xmlns:a16="http://schemas.microsoft.com/office/drawing/2014/main" id="{34869DFE-60A2-FE41-8586-E4D079F966B6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7" name="Freeform 1121">
            <a:extLst>
              <a:ext uri="{FF2B5EF4-FFF2-40B4-BE49-F238E27FC236}">
                <a16:creationId xmlns:a16="http://schemas.microsoft.com/office/drawing/2014/main" id="{104D0C40-1E25-334C-822D-54A24A82B33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0" name="Freeform 1122">
            <a:extLst>
              <a:ext uri="{FF2B5EF4-FFF2-40B4-BE49-F238E27FC236}">
                <a16:creationId xmlns:a16="http://schemas.microsoft.com/office/drawing/2014/main" id="{F88872D4-F635-C64B-8AB2-562CDDC1CFBD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1" name="Freeform 1123">
            <a:extLst>
              <a:ext uri="{FF2B5EF4-FFF2-40B4-BE49-F238E27FC236}">
                <a16:creationId xmlns:a16="http://schemas.microsoft.com/office/drawing/2014/main" id="{FAD13480-7B0B-974F-A303-009634AF743D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2" name="Freeform 1124">
            <a:extLst>
              <a:ext uri="{FF2B5EF4-FFF2-40B4-BE49-F238E27FC236}">
                <a16:creationId xmlns:a16="http://schemas.microsoft.com/office/drawing/2014/main" id="{AF8440E7-D89E-3D47-8F2F-7715F68C91C6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24" name="Group 1125">
            <a:extLst>
              <a:ext uri="{FF2B5EF4-FFF2-40B4-BE49-F238E27FC236}">
                <a16:creationId xmlns:a16="http://schemas.microsoft.com/office/drawing/2014/main" id="{CF08C89C-3F91-5949-9285-D376E47B23F9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826" name="Freeform 1126">
              <a:extLst>
                <a:ext uri="{FF2B5EF4-FFF2-40B4-BE49-F238E27FC236}">
                  <a16:creationId xmlns:a16="http://schemas.microsoft.com/office/drawing/2014/main" id="{71738CD9-76D9-DE4E-993E-9DE20EE49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Freeform 1127">
              <a:extLst>
                <a:ext uri="{FF2B5EF4-FFF2-40B4-BE49-F238E27FC236}">
                  <a16:creationId xmlns:a16="http://schemas.microsoft.com/office/drawing/2014/main" id="{6390D2B0-6ED2-F745-8A58-5C3D02116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Freeform 1128">
              <a:extLst>
                <a:ext uri="{FF2B5EF4-FFF2-40B4-BE49-F238E27FC236}">
                  <a16:creationId xmlns:a16="http://schemas.microsoft.com/office/drawing/2014/main" id="{5E733BC5-0422-B547-9BFB-0EBA864EC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Freeform 1129">
              <a:extLst>
                <a:ext uri="{FF2B5EF4-FFF2-40B4-BE49-F238E27FC236}">
                  <a16:creationId xmlns:a16="http://schemas.microsoft.com/office/drawing/2014/main" id="{21C6D7D4-472F-7A47-9943-7F51B5E7D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Freeform 1130">
              <a:extLst>
                <a:ext uri="{FF2B5EF4-FFF2-40B4-BE49-F238E27FC236}">
                  <a16:creationId xmlns:a16="http://schemas.microsoft.com/office/drawing/2014/main" id="{D464F825-062D-3E45-A38B-E3DB49660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Freeform 1131">
              <a:extLst>
                <a:ext uri="{FF2B5EF4-FFF2-40B4-BE49-F238E27FC236}">
                  <a16:creationId xmlns:a16="http://schemas.microsoft.com/office/drawing/2014/main" id="{FAC97FCB-2E32-1840-A98D-7E9EE8C16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34" name="Freeform 1132">
            <a:extLst>
              <a:ext uri="{FF2B5EF4-FFF2-40B4-BE49-F238E27FC236}">
                <a16:creationId xmlns:a16="http://schemas.microsoft.com/office/drawing/2014/main" id="{18F0F7EB-F365-6348-9D30-043089B4386A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35" name="Freeform 1133">
            <a:extLst>
              <a:ext uri="{FF2B5EF4-FFF2-40B4-BE49-F238E27FC236}">
                <a16:creationId xmlns:a16="http://schemas.microsoft.com/office/drawing/2014/main" id="{0C698F34-D945-B646-A40E-AD682E03D23E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36" name="Freeform 1134">
            <a:extLst>
              <a:ext uri="{FF2B5EF4-FFF2-40B4-BE49-F238E27FC236}">
                <a16:creationId xmlns:a16="http://schemas.microsoft.com/office/drawing/2014/main" id="{60416B02-8C60-384A-8788-4BE92C07F310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37" name="Freeform 1135">
            <a:extLst>
              <a:ext uri="{FF2B5EF4-FFF2-40B4-BE49-F238E27FC236}">
                <a16:creationId xmlns:a16="http://schemas.microsoft.com/office/drawing/2014/main" id="{2D04A406-D202-6940-BBE3-6C5367A2750F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38" name="Freeform 1136">
            <a:extLst>
              <a:ext uri="{FF2B5EF4-FFF2-40B4-BE49-F238E27FC236}">
                <a16:creationId xmlns:a16="http://schemas.microsoft.com/office/drawing/2014/main" id="{CBAFBCF8-CF9F-BE42-A633-B82859C5D0E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39" name="Freeform 1137">
            <a:extLst>
              <a:ext uri="{FF2B5EF4-FFF2-40B4-BE49-F238E27FC236}">
                <a16:creationId xmlns:a16="http://schemas.microsoft.com/office/drawing/2014/main" id="{F408752F-AD2E-B242-98D4-CC5AB7BE5246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40" name="Picture 1140" descr="desktop_computer_stylized_medium">
            <a:extLst>
              <a:ext uri="{FF2B5EF4-FFF2-40B4-BE49-F238E27FC236}">
                <a16:creationId xmlns:a16="http://schemas.microsoft.com/office/drawing/2014/main" id="{49C45F67-8266-D348-A29C-84066A667F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1" name="Freeform 1141">
            <a:extLst>
              <a:ext uri="{FF2B5EF4-FFF2-40B4-BE49-F238E27FC236}">
                <a16:creationId xmlns:a16="http://schemas.microsoft.com/office/drawing/2014/main" id="{BC6E0716-1513-1F4A-912E-3EF2B2457BE0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42" name="Picture 571" descr="fridge2.png">
            <a:extLst>
              <a:ext uri="{FF2B5EF4-FFF2-40B4-BE49-F238E27FC236}">
                <a16:creationId xmlns:a16="http://schemas.microsoft.com/office/drawing/2014/main" id="{90895DED-42F4-CC4A-B019-06AE43FF0C5B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43" name="Group 950">
            <a:extLst>
              <a:ext uri="{FF2B5EF4-FFF2-40B4-BE49-F238E27FC236}">
                <a16:creationId xmlns:a16="http://schemas.microsoft.com/office/drawing/2014/main" id="{18AF7DE1-746E-AA49-B554-1AA421A0C2FB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844" name="Freeform 951">
              <a:extLst>
                <a:ext uri="{FF2B5EF4-FFF2-40B4-BE49-F238E27FC236}">
                  <a16:creationId xmlns:a16="http://schemas.microsoft.com/office/drawing/2014/main" id="{CA6766AB-28D7-574D-AA53-804DB8676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5" name="Rectangle 952">
              <a:extLst>
                <a:ext uri="{FF2B5EF4-FFF2-40B4-BE49-F238E27FC236}">
                  <a16:creationId xmlns:a16="http://schemas.microsoft.com/office/drawing/2014/main" id="{1B2BDCCB-EE08-8040-9596-3483AE13F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46" name="Freeform 953">
              <a:extLst>
                <a:ext uri="{FF2B5EF4-FFF2-40B4-BE49-F238E27FC236}">
                  <a16:creationId xmlns:a16="http://schemas.microsoft.com/office/drawing/2014/main" id="{56DCAE33-C3B1-0E41-95FC-44676CC56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7" name="Freeform 954">
              <a:extLst>
                <a:ext uri="{FF2B5EF4-FFF2-40B4-BE49-F238E27FC236}">
                  <a16:creationId xmlns:a16="http://schemas.microsoft.com/office/drawing/2014/main" id="{71D6D359-8684-7645-88CC-95908FA2D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8" name="Rectangle 955">
              <a:extLst>
                <a:ext uri="{FF2B5EF4-FFF2-40B4-BE49-F238E27FC236}">
                  <a16:creationId xmlns:a16="http://schemas.microsoft.com/office/drawing/2014/main" id="{28563D87-7593-154C-8F9A-BD203BA0F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849" name="Group 956">
              <a:extLst>
                <a:ext uri="{FF2B5EF4-FFF2-40B4-BE49-F238E27FC236}">
                  <a16:creationId xmlns:a16="http://schemas.microsoft.com/office/drawing/2014/main" id="{14238E15-A564-A148-BDF7-B913E3B3C3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74" name="AutoShape 957">
                <a:extLst>
                  <a:ext uri="{FF2B5EF4-FFF2-40B4-BE49-F238E27FC236}">
                    <a16:creationId xmlns:a16="http://schemas.microsoft.com/office/drawing/2014/main" id="{42798552-E08C-8B46-A35F-66CEF0033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75" name="AutoShape 958">
                <a:extLst>
                  <a:ext uri="{FF2B5EF4-FFF2-40B4-BE49-F238E27FC236}">
                    <a16:creationId xmlns:a16="http://schemas.microsoft.com/office/drawing/2014/main" id="{2A23BDA3-296D-6347-A6AC-6B7DD9199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50" name="Rectangle 959">
              <a:extLst>
                <a:ext uri="{FF2B5EF4-FFF2-40B4-BE49-F238E27FC236}">
                  <a16:creationId xmlns:a16="http://schemas.microsoft.com/office/drawing/2014/main" id="{0A7CCAED-9E0D-1944-964E-4A4762570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851" name="Group 960">
              <a:extLst>
                <a:ext uri="{FF2B5EF4-FFF2-40B4-BE49-F238E27FC236}">
                  <a16:creationId xmlns:a16="http://schemas.microsoft.com/office/drawing/2014/main" id="{1D53E68E-1B23-9549-B25A-E4DBE55FAF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72" name="AutoShape 961">
                <a:extLst>
                  <a:ext uri="{FF2B5EF4-FFF2-40B4-BE49-F238E27FC236}">
                    <a16:creationId xmlns:a16="http://schemas.microsoft.com/office/drawing/2014/main" id="{5AE1B03F-F324-A044-8ABC-524565314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73" name="AutoShape 962">
                <a:extLst>
                  <a:ext uri="{FF2B5EF4-FFF2-40B4-BE49-F238E27FC236}">
                    <a16:creationId xmlns:a16="http://schemas.microsoft.com/office/drawing/2014/main" id="{9DEF4B32-F38E-9846-817F-02A47B5F9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52" name="Rectangle 963">
              <a:extLst>
                <a:ext uri="{FF2B5EF4-FFF2-40B4-BE49-F238E27FC236}">
                  <a16:creationId xmlns:a16="http://schemas.microsoft.com/office/drawing/2014/main" id="{97168700-DB29-1F40-8879-4DF594133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53" name="Rectangle 964">
              <a:extLst>
                <a:ext uri="{FF2B5EF4-FFF2-40B4-BE49-F238E27FC236}">
                  <a16:creationId xmlns:a16="http://schemas.microsoft.com/office/drawing/2014/main" id="{1930EDD4-0923-B449-85C4-F538C701C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854" name="Group 965">
              <a:extLst>
                <a:ext uri="{FF2B5EF4-FFF2-40B4-BE49-F238E27FC236}">
                  <a16:creationId xmlns:a16="http://schemas.microsoft.com/office/drawing/2014/main" id="{A6A766F2-AD01-8A44-8F30-F6D28CA4CE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70" name="AutoShape 966">
                <a:extLst>
                  <a:ext uri="{FF2B5EF4-FFF2-40B4-BE49-F238E27FC236}">
                    <a16:creationId xmlns:a16="http://schemas.microsoft.com/office/drawing/2014/main" id="{B6287CC1-F09E-DB47-B340-8C3EC6F88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71" name="AutoShape 967">
                <a:extLst>
                  <a:ext uri="{FF2B5EF4-FFF2-40B4-BE49-F238E27FC236}">
                    <a16:creationId xmlns:a16="http://schemas.microsoft.com/office/drawing/2014/main" id="{0BDB8207-521C-A04C-B806-1C045E416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55" name="Freeform 968">
              <a:extLst>
                <a:ext uri="{FF2B5EF4-FFF2-40B4-BE49-F238E27FC236}">
                  <a16:creationId xmlns:a16="http://schemas.microsoft.com/office/drawing/2014/main" id="{3C9C0455-C84D-A34D-BEF9-5E4C986BD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56" name="Group 969">
              <a:extLst>
                <a:ext uri="{FF2B5EF4-FFF2-40B4-BE49-F238E27FC236}">
                  <a16:creationId xmlns:a16="http://schemas.microsoft.com/office/drawing/2014/main" id="{6C92D704-F61F-EA47-9170-F804EF6D17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68" name="AutoShape 970">
                <a:extLst>
                  <a:ext uri="{FF2B5EF4-FFF2-40B4-BE49-F238E27FC236}">
                    <a16:creationId xmlns:a16="http://schemas.microsoft.com/office/drawing/2014/main" id="{4A51ADDC-0A87-5643-B2B4-6B789CAC7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69" name="AutoShape 971">
                <a:extLst>
                  <a:ext uri="{FF2B5EF4-FFF2-40B4-BE49-F238E27FC236}">
                    <a16:creationId xmlns:a16="http://schemas.microsoft.com/office/drawing/2014/main" id="{830E4340-8ED5-0341-BE1C-3A888666F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57" name="Rectangle 972">
              <a:extLst>
                <a:ext uri="{FF2B5EF4-FFF2-40B4-BE49-F238E27FC236}">
                  <a16:creationId xmlns:a16="http://schemas.microsoft.com/office/drawing/2014/main" id="{96F31C49-FD7F-3D49-909A-043D91822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58" name="Freeform 973">
              <a:extLst>
                <a:ext uri="{FF2B5EF4-FFF2-40B4-BE49-F238E27FC236}">
                  <a16:creationId xmlns:a16="http://schemas.microsoft.com/office/drawing/2014/main" id="{8E5E3259-7C78-4B41-B6B5-99E96B336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9" name="Freeform 974">
              <a:extLst>
                <a:ext uri="{FF2B5EF4-FFF2-40B4-BE49-F238E27FC236}">
                  <a16:creationId xmlns:a16="http://schemas.microsoft.com/office/drawing/2014/main" id="{FDF25EEC-385A-D34A-9437-4061B5ABF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0" name="Oval 975">
              <a:extLst>
                <a:ext uri="{FF2B5EF4-FFF2-40B4-BE49-F238E27FC236}">
                  <a16:creationId xmlns:a16="http://schemas.microsoft.com/office/drawing/2014/main" id="{CE2AAD8F-9C6E-3949-A390-A7AF2A689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61" name="Freeform 976">
              <a:extLst>
                <a:ext uri="{FF2B5EF4-FFF2-40B4-BE49-F238E27FC236}">
                  <a16:creationId xmlns:a16="http://schemas.microsoft.com/office/drawing/2014/main" id="{F0323E77-7201-3E45-9063-0680E1B8D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2" name="AutoShape 977">
              <a:extLst>
                <a:ext uri="{FF2B5EF4-FFF2-40B4-BE49-F238E27FC236}">
                  <a16:creationId xmlns:a16="http://schemas.microsoft.com/office/drawing/2014/main" id="{ACB1BED5-4601-5946-88DE-90394AFC9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63" name="AutoShape 978">
              <a:extLst>
                <a:ext uri="{FF2B5EF4-FFF2-40B4-BE49-F238E27FC236}">
                  <a16:creationId xmlns:a16="http://schemas.microsoft.com/office/drawing/2014/main" id="{1340E6C8-A94C-464C-963D-C188B9F0C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64" name="Oval 979">
              <a:extLst>
                <a:ext uri="{FF2B5EF4-FFF2-40B4-BE49-F238E27FC236}">
                  <a16:creationId xmlns:a16="http://schemas.microsoft.com/office/drawing/2014/main" id="{84881958-7D62-E34A-A34B-7A59B20B3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65" name="Oval 980">
              <a:extLst>
                <a:ext uri="{FF2B5EF4-FFF2-40B4-BE49-F238E27FC236}">
                  <a16:creationId xmlns:a16="http://schemas.microsoft.com/office/drawing/2014/main" id="{1EF7338E-33B1-E244-94B3-D56CC48A9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66" name="Oval 981">
              <a:extLst>
                <a:ext uri="{FF2B5EF4-FFF2-40B4-BE49-F238E27FC236}">
                  <a16:creationId xmlns:a16="http://schemas.microsoft.com/office/drawing/2014/main" id="{8C781A5B-47B9-5F4A-A365-F83055787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67" name="Rectangle 982">
              <a:extLst>
                <a:ext uri="{FF2B5EF4-FFF2-40B4-BE49-F238E27FC236}">
                  <a16:creationId xmlns:a16="http://schemas.microsoft.com/office/drawing/2014/main" id="{148D5D01-BAAA-C646-AB49-F70298B31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76" name="Group 590">
            <a:extLst>
              <a:ext uri="{FF2B5EF4-FFF2-40B4-BE49-F238E27FC236}">
                <a16:creationId xmlns:a16="http://schemas.microsoft.com/office/drawing/2014/main" id="{80C87348-9262-4545-A494-34445E9E5F4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877" name="Picture 591" descr="desktop_computer_stylized_medium">
              <a:extLst>
                <a:ext uri="{FF2B5EF4-FFF2-40B4-BE49-F238E27FC236}">
                  <a16:creationId xmlns:a16="http://schemas.microsoft.com/office/drawing/2014/main" id="{5A5A5370-DCF5-AF48-B6B0-7A233EBB1D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8" name="Freeform 592">
              <a:extLst>
                <a:ext uri="{FF2B5EF4-FFF2-40B4-BE49-F238E27FC236}">
                  <a16:creationId xmlns:a16="http://schemas.microsoft.com/office/drawing/2014/main" id="{D725B86B-9A27-0C40-BF01-E38EB467D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879" name="Picture 1066" descr="laptop_keyboard">
            <a:extLst>
              <a:ext uri="{FF2B5EF4-FFF2-40B4-BE49-F238E27FC236}">
                <a16:creationId xmlns:a16="http://schemas.microsoft.com/office/drawing/2014/main" id="{16C9224D-ADA2-664E-A1E6-3EB6ECE476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" name="Freeform 1067">
            <a:extLst>
              <a:ext uri="{FF2B5EF4-FFF2-40B4-BE49-F238E27FC236}">
                <a16:creationId xmlns:a16="http://schemas.microsoft.com/office/drawing/2014/main" id="{A87ABEE8-A523-0B4B-8592-BF78CBD27823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81" name="Picture 1068" descr="screen">
            <a:extLst>
              <a:ext uri="{FF2B5EF4-FFF2-40B4-BE49-F238E27FC236}">
                <a16:creationId xmlns:a16="http://schemas.microsoft.com/office/drawing/2014/main" id="{AFB5590F-E7FC-0548-9653-32192E0FE4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2" name="Freeform 1069">
            <a:extLst>
              <a:ext uri="{FF2B5EF4-FFF2-40B4-BE49-F238E27FC236}">
                <a16:creationId xmlns:a16="http://schemas.microsoft.com/office/drawing/2014/main" id="{3D4CD69F-B0BC-1A4F-8ED3-1F7F76E4CE1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3" name="Freeform 1070">
            <a:extLst>
              <a:ext uri="{FF2B5EF4-FFF2-40B4-BE49-F238E27FC236}">
                <a16:creationId xmlns:a16="http://schemas.microsoft.com/office/drawing/2014/main" id="{7EC2BEF1-DDC6-F547-A20E-A9035B2265BE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4" name="Freeform 1071">
            <a:extLst>
              <a:ext uri="{FF2B5EF4-FFF2-40B4-BE49-F238E27FC236}">
                <a16:creationId xmlns:a16="http://schemas.microsoft.com/office/drawing/2014/main" id="{49F1630B-9D51-C842-B2E7-16DF042ADCAD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5" name="Freeform 1072">
            <a:extLst>
              <a:ext uri="{FF2B5EF4-FFF2-40B4-BE49-F238E27FC236}">
                <a16:creationId xmlns:a16="http://schemas.microsoft.com/office/drawing/2014/main" id="{89159F3B-57BF-1041-A5D7-2B16139CA424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6" name="Freeform 1073">
            <a:extLst>
              <a:ext uri="{FF2B5EF4-FFF2-40B4-BE49-F238E27FC236}">
                <a16:creationId xmlns:a16="http://schemas.microsoft.com/office/drawing/2014/main" id="{F9FB4344-3489-C440-8500-99E571A1057B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7" name="Freeform 1074">
            <a:extLst>
              <a:ext uri="{FF2B5EF4-FFF2-40B4-BE49-F238E27FC236}">
                <a16:creationId xmlns:a16="http://schemas.microsoft.com/office/drawing/2014/main" id="{818EFFFC-5513-E44F-B43B-9AA22167A385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88" name="Group 1075">
            <a:extLst>
              <a:ext uri="{FF2B5EF4-FFF2-40B4-BE49-F238E27FC236}">
                <a16:creationId xmlns:a16="http://schemas.microsoft.com/office/drawing/2014/main" id="{02E9758C-A0AC-8B4E-8955-C44106EBD676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889" name="Freeform 1076">
              <a:extLst>
                <a:ext uri="{FF2B5EF4-FFF2-40B4-BE49-F238E27FC236}">
                  <a16:creationId xmlns:a16="http://schemas.microsoft.com/office/drawing/2014/main" id="{DF728593-A93E-8B41-95D1-EAB1541A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0" name="Freeform 1077">
              <a:extLst>
                <a:ext uri="{FF2B5EF4-FFF2-40B4-BE49-F238E27FC236}">
                  <a16:creationId xmlns:a16="http://schemas.microsoft.com/office/drawing/2014/main" id="{821F96F8-A00C-3040-9B73-D5F2ECB5C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1" name="Freeform 1078">
              <a:extLst>
                <a:ext uri="{FF2B5EF4-FFF2-40B4-BE49-F238E27FC236}">
                  <a16:creationId xmlns:a16="http://schemas.microsoft.com/office/drawing/2014/main" id="{835440B6-2F99-0242-BE98-856FF274C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2" name="Freeform 1079">
              <a:extLst>
                <a:ext uri="{FF2B5EF4-FFF2-40B4-BE49-F238E27FC236}">
                  <a16:creationId xmlns:a16="http://schemas.microsoft.com/office/drawing/2014/main" id="{FDBD640A-3B32-F448-A41D-E1C28AFD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3" name="Freeform 1080">
              <a:extLst>
                <a:ext uri="{FF2B5EF4-FFF2-40B4-BE49-F238E27FC236}">
                  <a16:creationId xmlns:a16="http://schemas.microsoft.com/office/drawing/2014/main" id="{E6A15879-20CC-0741-BAFB-05DBB5154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4" name="Freeform 1081">
              <a:extLst>
                <a:ext uri="{FF2B5EF4-FFF2-40B4-BE49-F238E27FC236}">
                  <a16:creationId xmlns:a16="http://schemas.microsoft.com/office/drawing/2014/main" id="{7EE62FD5-1159-F84D-BB20-C08EAF63E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95" name="Freeform 1082">
            <a:extLst>
              <a:ext uri="{FF2B5EF4-FFF2-40B4-BE49-F238E27FC236}">
                <a16:creationId xmlns:a16="http://schemas.microsoft.com/office/drawing/2014/main" id="{5D19EAC7-8792-464D-A4AD-CAC4AADC31E3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6" name="Freeform 1083">
            <a:extLst>
              <a:ext uri="{FF2B5EF4-FFF2-40B4-BE49-F238E27FC236}">
                <a16:creationId xmlns:a16="http://schemas.microsoft.com/office/drawing/2014/main" id="{64CB3723-3DDF-F74F-A92F-24ED70967002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7" name="Freeform 1084">
            <a:extLst>
              <a:ext uri="{FF2B5EF4-FFF2-40B4-BE49-F238E27FC236}">
                <a16:creationId xmlns:a16="http://schemas.microsoft.com/office/drawing/2014/main" id="{0B63D0EC-33BB-AD46-8845-F4CA6302BFE5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8" name="Freeform 1085">
            <a:extLst>
              <a:ext uri="{FF2B5EF4-FFF2-40B4-BE49-F238E27FC236}">
                <a16:creationId xmlns:a16="http://schemas.microsoft.com/office/drawing/2014/main" id="{1AF18CB9-54D3-2C44-A081-C2E7874D0163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9" name="Freeform 1086">
            <a:extLst>
              <a:ext uri="{FF2B5EF4-FFF2-40B4-BE49-F238E27FC236}">
                <a16:creationId xmlns:a16="http://schemas.microsoft.com/office/drawing/2014/main" id="{921416BB-0786-2245-9AF4-BB7D91D5A55F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0" name="Freeform 1087">
            <a:extLst>
              <a:ext uri="{FF2B5EF4-FFF2-40B4-BE49-F238E27FC236}">
                <a16:creationId xmlns:a16="http://schemas.microsoft.com/office/drawing/2014/main" id="{C5CF66CD-5DC4-C047-8A3E-7B542BA0C08D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01" name="Group 590">
            <a:extLst>
              <a:ext uri="{FF2B5EF4-FFF2-40B4-BE49-F238E27FC236}">
                <a16:creationId xmlns:a16="http://schemas.microsoft.com/office/drawing/2014/main" id="{2AB655E8-56DF-7548-A3BD-C33C385C5A6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902" name="Picture 591" descr="desktop_computer_stylized_medium">
              <a:extLst>
                <a:ext uri="{FF2B5EF4-FFF2-40B4-BE49-F238E27FC236}">
                  <a16:creationId xmlns:a16="http://schemas.microsoft.com/office/drawing/2014/main" id="{4E2EBFD5-DEB7-1146-92A5-8B2DC8D3DA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3" name="Freeform 592">
              <a:extLst>
                <a:ext uri="{FF2B5EF4-FFF2-40B4-BE49-F238E27FC236}">
                  <a16:creationId xmlns:a16="http://schemas.microsoft.com/office/drawing/2014/main" id="{B5D5EB8C-95A6-074A-9B95-0E8898E0C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4" name="Group 590">
            <a:extLst>
              <a:ext uri="{FF2B5EF4-FFF2-40B4-BE49-F238E27FC236}">
                <a16:creationId xmlns:a16="http://schemas.microsoft.com/office/drawing/2014/main" id="{EEF0B2C9-E71A-B548-B37C-328694F7F43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905" name="Picture 591" descr="desktop_computer_stylized_medium">
              <a:extLst>
                <a:ext uri="{FF2B5EF4-FFF2-40B4-BE49-F238E27FC236}">
                  <a16:creationId xmlns:a16="http://schemas.microsoft.com/office/drawing/2014/main" id="{FAF50E88-B555-B14B-9F50-DC93FB23F8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6" name="Freeform 592">
              <a:extLst>
                <a:ext uri="{FF2B5EF4-FFF2-40B4-BE49-F238E27FC236}">
                  <a16:creationId xmlns:a16="http://schemas.microsoft.com/office/drawing/2014/main" id="{82E5C709-CEF2-144E-86D7-722CD6E70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07" name="Picture 1066" descr="laptop_keyboard">
            <a:extLst>
              <a:ext uri="{FF2B5EF4-FFF2-40B4-BE49-F238E27FC236}">
                <a16:creationId xmlns:a16="http://schemas.microsoft.com/office/drawing/2014/main" id="{57BB3387-D983-6243-99E9-D709E3C794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8" name="Freeform 1067">
            <a:extLst>
              <a:ext uri="{FF2B5EF4-FFF2-40B4-BE49-F238E27FC236}">
                <a16:creationId xmlns:a16="http://schemas.microsoft.com/office/drawing/2014/main" id="{58F191EF-2103-0A49-ABB5-144A194DBC97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09" name="Picture 1068" descr="screen">
            <a:extLst>
              <a:ext uri="{FF2B5EF4-FFF2-40B4-BE49-F238E27FC236}">
                <a16:creationId xmlns:a16="http://schemas.microsoft.com/office/drawing/2014/main" id="{EB38995F-73C9-5848-A728-244BBF7F70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0" name="Freeform 1069">
            <a:extLst>
              <a:ext uri="{FF2B5EF4-FFF2-40B4-BE49-F238E27FC236}">
                <a16:creationId xmlns:a16="http://schemas.microsoft.com/office/drawing/2014/main" id="{E6F48B15-C732-D24F-8FC0-16D5C40251B5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1" name="Freeform 1070">
            <a:extLst>
              <a:ext uri="{FF2B5EF4-FFF2-40B4-BE49-F238E27FC236}">
                <a16:creationId xmlns:a16="http://schemas.microsoft.com/office/drawing/2014/main" id="{F232DF13-538C-A348-A06A-A31074CE06A7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2" name="Freeform 1071">
            <a:extLst>
              <a:ext uri="{FF2B5EF4-FFF2-40B4-BE49-F238E27FC236}">
                <a16:creationId xmlns:a16="http://schemas.microsoft.com/office/drawing/2014/main" id="{4413C78D-0124-B344-861E-1545A9808ED6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3" name="Freeform 1072">
            <a:extLst>
              <a:ext uri="{FF2B5EF4-FFF2-40B4-BE49-F238E27FC236}">
                <a16:creationId xmlns:a16="http://schemas.microsoft.com/office/drawing/2014/main" id="{A8E4D5E1-2C6E-3345-A8B9-4D8ABCF34094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4" name="Freeform 1073">
            <a:extLst>
              <a:ext uri="{FF2B5EF4-FFF2-40B4-BE49-F238E27FC236}">
                <a16:creationId xmlns:a16="http://schemas.microsoft.com/office/drawing/2014/main" id="{9BEE889D-A894-C346-A808-54B247C8890A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5" name="Freeform 1074">
            <a:extLst>
              <a:ext uri="{FF2B5EF4-FFF2-40B4-BE49-F238E27FC236}">
                <a16:creationId xmlns:a16="http://schemas.microsoft.com/office/drawing/2014/main" id="{01D09C00-3642-D74A-98E6-E15863D2664F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16" name="Group 1075">
            <a:extLst>
              <a:ext uri="{FF2B5EF4-FFF2-40B4-BE49-F238E27FC236}">
                <a16:creationId xmlns:a16="http://schemas.microsoft.com/office/drawing/2014/main" id="{7166D33C-A135-4D48-9430-C33919168A84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917" name="Freeform 1076">
              <a:extLst>
                <a:ext uri="{FF2B5EF4-FFF2-40B4-BE49-F238E27FC236}">
                  <a16:creationId xmlns:a16="http://schemas.microsoft.com/office/drawing/2014/main" id="{1DEC5624-FADE-A94E-97C9-0B66AFA28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8" name="Freeform 1077">
              <a:extLst>
                <a:ext uri="{FF2B5EF4-FFF2-40B4-BE49-F238E27FC236}">
                  <a16:creationId xmlns:a16="http://schemas.microsoft.com/office/drawing/2014/main" id="{FC3B13D6-F198-2344-859F-B2A67208C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9" name="Freeform 1078">
              <a:extLst>
                <a:ext uri="{FF2B5EF4-FFF2-40B4-BE49-F238E27FC236}">
                  <a16:creationId xmlns:a16="http://schemas.microsoft.com/office/drawing/2014/main" id="{78DA4A09-EA55-8D48-B66C-4C39B9710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0" name="Freeform 1079">
              <a:extLst>
                <a:ext uri="{FF2B5EF4-FFF2-40B4-BE49-F238E27FC236}">
                  <a16:creationId xmlns:a16="http://schemas.microsoft.com/office/drawing/2014/main" id="{8E74F3A1-1C25-B041-9578-24E09D36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1" name="Freeform 1080">
              <a:extLst>
                <a:ext uri="{FF2B5EF4-FFF2-40B4-BE49-F238E27FC236}">
                  <a16:creationId xmlns:a16="http://schemas.microsoft.com/office/drawing/2014/main" id="{2BB32E2D-E7CB-934A-B1AE-03244B97E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2" name="Freeform 1081">
              <a:extLst>
                <a:ext uri="{FF2B5EF4-FFF2-40B4-BE49-F238E27FC236}">
                  <a16:creationId xmlns:a16="http://schemas.microsoft.com/office/drawing/2014/main" id="{4734FB3A-1D53-FE43-8D83-4D04EA18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23" name="Freeform 1082">
            <a:extLst>
              <a:ext uri="{FF2B5EF4-FFF2-40B4-BE49-F238E27FC236}">
                <a16:creationId xmlns:a16="http://schemas.microsoft.com/office/drawing/2014/main" id="{87CC369A-4FE7-E942-85EA-CA5F67757BE3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4" name="Freeform 1083">
            <a:extLst>
              <a:ext uri="{FF2B5EF4-FFF2-40B4-BE49-F238E27FC236}">
                <a16:creationId xmlns:a16="http://schemas.microsoft.com/office/drawing/2014/main" id="{588991A9-B764-5347-A82F-3890E92E269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5" name="Freeform 1084">
            <a:extLst>
              <a:ext uri="{FF2B5EF4-FFF2-40B4-BE49-F238E27FC236}">
                <a16:creationId xmlns:a16="http://schemas.microsoft.com/office/drawing/2014/main" id="{B9C7564D-38EF-4B43-9213-9770E23281B1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6" name="Freeform 1085">
            <a:extLst>
              <a:ext uri="{FF2B5EF4-FFF2-40B4-BE49-F238E27FC236}">
                <a16:creationId xmlns:a16="http://schemas.microsoft.com/office/drawing/2014/main" id="{AD763F79-3ECA-314D-9934-512AFC9E506F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7" name="Freeform 1086">
            <a:extLst>
              <a:ext uri="{FF2B5EF4-FFF2-40B4-BE49-F238E27FC236}">
                <a16:creationId xmlns:a16="http://schemas.microsoft.com/office/drawing/2014/main" id="{7AABA96A-8E7D-154F-9032-0A9AFAF9B601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8" name="Freeform 1087">
            <a:extLst>
              <a:ext uri="{FF2B5EF4-FFF2-40B4-BE49-F238E27FC236}">
                <a16:creationId xmlns:a16="http://schemas.microsoft.com/office/drawing/2014/main" id="{A6EEDC43-6DD6-C944-8DBD-3617D1B2CCC3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29" name="Group 983">
            <a:extLst>
              <a:ext uri="{FF2B5EF4-FFF2-40B4-BE49-F238E27FC236}">
                <a16:creationId xmlns:a16="http://schemas.microsoft.com/office/drawing/2014/main" id="{061BCD27-29E5-5D4A-8E0D-94E70D6DD1D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930" name="Freeform 984">
              <a:extLst>
                <a:ext uri="{FF2B5EF4-FFF2-40B4-BE49-F238E27FC236}">
                  <a16:creationId xmlns:a16="http://schemas.microsoft.com/office/drawing/2014/main" id="{11C6C6BD-ED44-FF4E-8610-F9EA87A2C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1" name="Rectangle 985">
              <a:extLst>
                <a:ext uri="{FF2B5EF4-FFF2-40B4-BE49-F238E27FC236}">
                  <a16:creationId xmlns:a16="http://schemas.microsoft.com/office/drawing/2014/main" id="{63B75611-0602-FF44-9464-3A039A135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32" name="Freeform 986">
              <a:extLst>
                <a:ext uri="{FF2B5EF4-FFF2-40B4-BE49-F238E27FC236}">
                  <a16:creationId xmlns:a16="http://schemas.microsoft.com/office/drawing/2014/main" id="{5CC91BF1-3D5E-7E41-B6E9-070D7904F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3" name="Freeform 987">
              <a:extLst>
                <a:ext uri="{FF2B5EF4-FFF2-40B4-BE49-F238E27FC236}">
                  <a16:creationId xmlns:a16="http://schemas.microsoft.com/office/drawing/2014/main" id="{A847989F-6A9C-A34B-9D7A-AD7E11499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4" name="Rectangle 988">
              <a:extLst>
                <a:ext uri="{FF2B5EF4-FFF2-40B4-BE49-F238E27FC236}">
                  <a16:creationId xmlns:a16="http://schemas.microsoft.com/office/drawing/2014/main" id="{272292A6-9767-ED4F-B32F-28EA83C22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935" name="Group 989">
              <a:extLst>
                <a:ext uri="{FF2B5EF4-FFF2-40B4-BE49-F238E27FC236}">
                  <a16:creationId xmlns:a16="http://schemas.microsoft.com/office/drawing/2014/main" id="{48EA4048-3B63-F544-AA2C-AD2A236648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60" name="AutoShape 990">
                <a:extLst>
                  <a:ext uri="{FF2B5EF4-FFF2-40B4-BE49-F238E27FC236}">
                    <a16:creationId xmlns:a16="http://schemas.microsoft.com/office/drawing/2014/main" id="{F80FAF4D-5294-4849-A40D-CA97A04FA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61" name="AutoShape 991">
                <a:extLst>
                  <a:ext uri="{FF2B5EF4-FFF2-40B4-BE49-F238E27FC236}">
                    <a16:creationId xmlns:a16="http://schemas.microsoft.com/office/drawing/2014/main" id="{12B40E41-C96F-604C-96AA-38B63B465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36" name="Rectangle 992">
              <a:extLst>
                <a:ext uri="{FF2B5EF4-FFF2-40B4-BE49-F238E27FC236}">
                  <a16:creationId xmlns:a16="http://schemas.microsoft.com/office/drawing/2014/main" id="{E82464CF-B959-834B-B647-AD33D0166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937" name="Group 993">
              <a:extLst>
                <a:ext uri="{FF2B5EF4-FFF2-40B4-BE49-F238E27FC236}">
                  <a16:creationId xmlns:a16="http://schemas.microsoft.com/office/drawing/2014/main" id="{D696B423-B686-2049-9165-090594E4CC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58" name="AutoShape 994">
                <a:extLst>
                  <a:ext uri="{FF2B5EF4-FFF2-40B4-BE49-F238E27FC236}">
                    <a16:creationId xmlns:a16="http://schemas.microsoft.com/office/drawing/2014/main" id="{43B628D6-5B82-884A-8B6C-3188B7E5F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9" name="AutoShape 995">
                <a:extLst>
                  <a:ext uri="{FF2B5EF4-FFF2-40B4-BE49-F238E27FC236}">
                    <a16:creationId xmlns:a16="http://schemas.microsoft.com/office/drawing/2014/main" id="{4E1C9A38-C74D-CC48-9148-A3E903601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38" name="Rectangle 996">
              <a:extLst>
                <a:ext uri="{FF2B5EF4-FFF2-40B4-BE49-F238E27FC236}">
                  <a16:creationId xmlns:a16="http://schemas.microsoft.com/office/drawing/2014/main" id="{03E1984C-6D12-314E-A5FA-F5DB53E1D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39" name="Rectangle 997">
              <a:extLst>
                <a:ext uri="{FF2B5EF4-FFF2-40B4-BE49-F238E27FC236}">
                  <a16:creationId xmlns:a16="http://schemas.microsoft.com/office/drawing/2014/main" id="{DA5BDDC9-ABE1-7340-BC21-9E3145C67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940" name="Group 998">
              <a:extLst>
                <a:ext uri="{FF2B5EF4-FFF2-40B4-BE49-F238E27FC236}">
                  <a16:creationId xmlns:a16="http://schemas.microsoft.com/office/drawing/2014/main" id="{D38ABF7D-1085-8147-B076-96C998CBD8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56" name="AutoShape 999">
                <a:extLst>
                  <a:ext uri="{FF2B5EF4-FFF2-40B4-BE49-F238E27FC236}">
                    <a16:creationId xmlns:a16="http://schemas.microsoft.com/office/drawing/2014/main" id="{23730E07-5EA8-3140-88EA-232750027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7" name="AutoShape 1000">
                <a:extLst>
                  <a:ext uri="{FF2B5EF4-FFF2-40B4-BE49-F238E27FC236}">
                    <a16:creationId xmlns:a16="http://schemas.microsoft.com/office/drawing/2014/main" id="{13EA1E47-0E58-AE45-A110-BB0D72E14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41" name="Freeform 1001">
              <a:extLst>
                <a:ext uri="{FF2B5EF4-FFF2-40B4-BE49-F238E27FC236}">
                  <a16:creationId xmlns:a16="http://schemas.microsoft.com/office/drawing/2014/main" id="{39668A23-75FE-A84E-BE3B-86FF83B84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42" name="Group 1002">
              <a:extLst>
                <a:ext uri="{FF2B5EF4-FFF2-40B4-BE49-F238E27FC236}">
                  <a16:creationId xmlns:a16="http://schemas.microsoft.com/office/drawing/2014/main" id="{BFB6CF11-7CAE-FD4D-A9FF-5FF2F673DC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954" name="AutoShape 1003">
                <a:extLst>
                  <a:ext uri="{FF2B5EF4-FFF2-40B4-BE49-F238E27FC236}">
                    <a16:creationId xmlns:a16="http://schemas.microsoft.com/office/drawing/2014/main" id="{A83FC0E9-85ED-CA4F-AF3B-D7D26CB57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5" name="AutoShape 1004">
                <a:extLst>
                  <a:ext uri="{FF2B5EF4-FFF2-40B4-BE49-F238E27FC236}">
                    <a16:creationId xmlns:a16="http://schemas.microsoft.com/office/drawing/2014/main" id="{5E5C3276-A1EA-2648-98B4-2B2407BBF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43" name="Rectangle 1005">
              <a:extLst>
                <a:ext uri="{FF2B5EF4-FFF2-40B4-BE49-F238E27FC236}">
                  <a16:creationId xmlns:a16="http://schemas.microsoft.com/office/drawing/2014/main" id="{DFB94069-B0B0-634F-9252-58E9C08C9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44" name="Freeform 1006">
              <a:extLst>
                <a:ext uri="{FF2B5EF4-FFF2-40B4-BE49-F238E27FC236}">
                  <a16:creationId xmlns:a16="http://schemas.microsoft.com/office/drawing/2014/main" id="{6C8FB905-B048-FC4C-850B-97329E579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5" name="Freeform 1007">
              <a:extLst>
                <a:ext uri="{FF2B5EF4-FFF2-40B4-BE49-F238E27FC236}">
                  <a16:creationId xmlns:a16="http://schemas.microsoft.com/office/drawing/2014/main" id="{37FC24CC-2623-1E42-AD76-75752DEF1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6" name="Oval 1008">
              <a:extLst>
                <a:ext uri="{FF2B5EF4-FFF2-40B4-BE49-F238E27FC236}">
                  <a16:creationId xmlns:a16="http://schemas.microsoft.com/office/drawing/2014/main" id="{C8E74568-82D5-614C-89A7-8162C0E00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47" name="Freeform 1009">
              <a:extLst>
                <a:ext uri="{FF2B5EF4-FFF2-40B4-BE49-F238E27FC236}">
                  <a16:creationId xmlns:a16="http://schemas.microsoft.com/office/drawing/2014/main" id="{FEEC3B45-9CA6-744C-AB77-E3B4471B6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8" name="AutoShape 1010">
              <a:extLst>
                <a:ext uri="{FF2B5EF4-FFF2-40B4-BE49-F238E27FC236}">
                  <a16:creationId xmlns:a16="http://schemas.microsoft.com/office/drawing/2014/main" id="{504C882D-7C5C-8345-A03A-27AADF0B1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49" name="AutoShape 1011">
              <a:extLst>
                <a:ext uri="{FF2B5EF4-FFF2-40B4-BE49-F238E27FC236}">
                  <a16:creationId xmlns:a16="http://schemas.microsoft.com/office/drawing/2014/main" id="{9D8920D5-09A1-FF4F-AD93-AF4F821C8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50" name="Oval 1012">
              <a:extLst>
                <a:ext uri="{FF2B5EF4-FFF2-40B4-BE49-F238E27FC236}">
                  <a16:creationId xmlns:a16="http://schemas.microsoft.com/office/drawing/2014/main" id="{11C271C6-CC5C-4646-B7A2-A16129B35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51" name="Oval 1013">
              <a:extLst>
                <a:ext uri="{FF2B5EF4-FFF2-40B4-BE49-F238E27FC236}">
                  <a16:creationId xmlns:a16="http://schemas.microsoft.com/office/drawing/2014/main" id="{3F819FD0-8904-B64D-9701-B32C921C2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52" name="Oval 1014">
              <a:extLst>
                <a:ext uri="{FF2B5EF4-FFF2-40B4-BE49-F238E27FC236}">
                  <a16:creationId xmlns:a16="http://schemas.microsoft.com/office/drawing/2014/main" id="{739FB9F6-D4F7-2447-AA3B-1B83F23E7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53" name="Rectangle 1015">
              <a:extLst>
                <a:ext uri="{FF2B5EF4-FFF2-40B4-BE49-F238E27FC236}">
                  <a16:creationId xmlns:a16="http://schemas.microsoft.com/office/drawing/2014/main" id="{FF2A58C7-1069-0F49-A12C-9397B3F81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962" name="Group 590">
            <a:extLst>
              <a:ext uri="{FF2B5EF4-FFF2-40B4-BE49-F238E27FC236}">
                <a16:creationId xmlns:a16="http://schemas.microsoft.com/office/drawing/2014/main" id="{53FD3B21-0C5B-9D48-8FA7-AA0D4F9EC35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963" name="Picture 591" descr="desktop_computer_stylized_medium">
              <a:extLst>
                <a:ext uri="{FF2B5EF4-FFF2-40B4-BE49-F238E27FC236}">
                  <a16:creationId xmlns:a16="http://schemas.microsoft.com/office/drawing/2014/main" id="{9950D178-EF37-B74E-9652-0FDB56BA5E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4" name="Freeform 592">
              <a:extLst>
                <a:ext uri="{FF2B5EF4-FFF2-40B4-BE49-F238E27FC236}">
                  <a16:creationId xmlns:a16="http://schemas.microsoft.com/office/drawing/2014/main" id="{FC92D7D5-D350-B44B-AFA4-10BBFFDFB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65" name="Group 964">
            <a:extLst>
              <a:ext uri="{FF2B5EF4-FFF2-40B4-BE49-F238E27FC236}">
                <a16:creationId xmlns:a16="http://schemas.microsoft.com/office/drawing/2014/main" id="{3ED31DCF-F27A-0B43-BA43-B5AEB2FB6CE8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966" name="Group 965">
              <a:extLst>
                <a:ext uri="{FF2B5EF4-FFF2-40B4-BE49-F238E27FC236}">
                  <a16:creationId xmlns:a16="http://schemas.microsoft.com/office/drawing/2014/main" id="{140EC73B-19D9-3242-8073-2B338228AA58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1073" name="Picture 799" descr="cell_tower_radiation copy">
                <a:extLst>
                  <a:ext uri="{FF2B5EF4-FFF2-40B4-BE49-F238E27FC236}">
                    <a16:creationId xmlns:a16="http://schemas.microsoft.com/office/drawing/2014/main" id="{C3732A81-0FBA-3B45-8563-9A48B7EC3F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4" name="Line 426">
                <a:extLst>
                  <a:ext uri="{FF2B5EF4-FFF2-40B4-BE49-F238E27FC236}">
                    <a16:creationId xmlns:a16="http://schemas.microsoft.com/office/drawing/2014/main" id="{15612B21-92CF-1B4D-AAF8-2F87A21E6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75" name="Group 783">
                <a:extLst>
                  <a:ext uri="{FF2B5EF4-FFF2-40B4-BE49-F238E27FC236}">
                    <a16:creationId xmlns:a16="http://schemas.microsoft.com/office/drawing/2014/main" id="{53B0F8CD-6D80-7D49-B5A8-075C9D971B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1088" name="Line 270">
                  <a:extLst>
                    <a:ext uri="{FF2B5EF4-FFF2-40B4-BE49-F238E27FC236}">
                      <a16:creationId xmlns:a16="http://schemas.microsoft.com/office/drawing/2014/main" id="{E03F3CFE-2E58-3B4A-85B7-BAA785725B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9" name="Line 271">
                  <a:extLst>
                    <a:ext uri="{FF2B5EF4-FFF2-40B4-BE49-F238E27FC236}">
                      <a16:creationId xmlns:a16="http://schemas.microsoft.com/office/drawing/2014/main" id="{059854FA-6698-0543-9FD9-07731C9C6E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0" name="Line 272">
                  <a:extLst>
                    <a:ext uri="{FF2B5EF4-FFF2-40B4-BE49-F238E27FC236}">
                      <a16:creationId xmlns:a16="http://schemas.microsoft.com/office/drawing/2014/main" id="{24105AEC-45D0-A340-B7ED-73B0B1CDC5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1" name="Line 273">
                  <a:extLst>
                    <a:ext uri="{FF2B5EF4-FFF2-40B4-BE49-F238E27FC236}">
                      <a16:creationId xmlns:a16="http://schemas.microsoft.com/office/drawing/2014/main" id="{30A5D942-19BC-8745-982F-7BE4535E13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2" name="Line 274">
                  <a:extLst>
                    <a:ext uri="{FF2B5EF4-FFF2-40B4-BE49-F238E27FC236}">
                      <a16:creationId xmlns:a16="http://schemas.microsoft.com/office/drawing/2014/main" id="{0E800C93-F401-0D47-AF27-857A7BF355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3" name="Line 275">
                  <a:extLst>
                    <a:ext uri="{FF2B5EF4-FFF2-40B4-BE49-F238E27FC236}">
                      <a16:creationId xmlns:a16="http://schemas.microsoft.com/office/drawing/2014/main" id="{774FE729-E369-D140-BDF8-7A74FA1341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4" name="Line 276">
                  <a:extLst>
                    <a:ext uri="{FF2B5EF4-FFF2-40B4-BE49-F238E27FC236}">
                      <a16:creationId xmlns:a16="http://schemas.microsoft.com/office/drawing/2014/main" id="{9F082B60-234F-5D41-A641-F59B8010E8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5" name="Line 277">
                  <a:extLst>
                    <a:ext uri="{FF2B5EF4-FFF2-40B4-BE49-F238E27FC236}">
                      <a16:creationId xmlns:a16="http://schemas.microsoft.com/office/drawing/2014/main" id="{4AFAEE92-496E-1D47-AD63-54F98E9021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6" name="Line 278">
                  <a:extLst>
                    <a:ext uri="{FF2B5EF4-FFF2-40B4-BE49-F238E27FC236}">
                      <a16:creationId xmlns:a16="http://schemas.microsoft.com/office/drawing/2014/main" id="{DB62F132-FA74-724B-9D35-538AEC2384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7" name="Line 279">
                  <a:extLst>
                    <a:ext uri="{FF2B5EF4-FFF2-40B4-BE49-F238E27FC236}">
                      <a16:creationId xmlns:a16="http://schemas.microsoft.com/office/drawing/2014/main" id="{39240206-A167-3443-959E-8DB2656561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8" name="Line 280">
                  <a:extLst>
                    <a:ext uri="{FF2B5EF4-FFF2-40B4-BE49-F238E27FC236}">
                      <a16:creationId xmlns:a16="http://schemas.microsoft.com/office/drawing/2014/main" id="{C92D195F-4F8D-F744-AB6D-A2F6B8CEC1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9" name="Line 281">
                  <a:extLst>
                    <a:ext uri="{FF2B5EF4-FFF2-40B4-BE49-F238E27FC236}">
                      <a16:creationId xmlns:a16="http://schemas.microsoft.com/office/drawing/2014/main" id="{EB5D3F8E-7941-014C-8EB8-C078F1E89B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00" name="Line 282">
                  <a:extLst>
                    <a:ext uri="{FF2B5EF4-FFF2-40B4-BE49-F238E27FC236}">
                      <a16:creationId xmlns:a16="http://schemas.microsoft.com/office/drawing/2014/main" id="{AA9620E7-B32B-5F4C-B667-A6C2E2C956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01" name="Line 283">
                  <a:extLst>
                    <a:ext uri="{FF2B5EF4-FFF2-40B4-BE49-F238E27FC236}">
                      <a16:creationId xmlns:a16="http://schemas.microsoft.com/office/drawing/2014/main" id="{BA2BD826-DA8E-0C4A-866C-C58CC0F7A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02" name="Line 284">
                  <a:extLst>
                    <a:ext uri="{FF2B5EF4-FFF2-40B4-BE49-F238E27FC236}">
                      <a16:creationId xmlns:a16="http://schemas.microsoft.com/office/drawing/2014/main" id="{415D6D58-C0EC-8740-8309-69C0B7ADC5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76" name="Group 1075">
                <a:extLst>
                  <a:ext uri="{FF2B5EF4-FFF2-40B4-BE49-F238E27FC236}">
                    <a16:creationId xmlns:a16="http://schemas.microsoft.com/office/drawing/2014/main" id="{B3A3DCFF-C07E-BC43-8389-321B97F83352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1081" name="Freeform 1080">
                  <a:extLst>
                    <a:ext uri="{FF2B5EF4-FFF2-40B4-BE49-F238E27FC236}">
                      <a16:creationId xmlns:a16="http://schemas.microsoft.com/office/drawing/2014/main" id="{54768B5F-291E-6347-8D43-719306CDBA2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082" name="Oval 1081">
                  <a:extLst>
                    <a:ext uri="{FF2B5EF4-FFF2-40B4-BE49-F238E27FC236}">
                      <a16:creationId xmlns:a16="http://schemas.microsoft.com/office/drawing/2014/main" id="{CC8B99DC-1583-AF42-AFC2-100CCE9CAD6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083" name="Group 1082">
                  <a:extLst>
                    <a:ext uri="{FF2B5EF4-FFF2-40B4-BE49-F238E27FC236}">
                      <a16:creationId xmlns:a16="http://schemas.microsoft.com/office/drawing/2014/main" id="{B3367469-C7AB-F640-B772-3B91191305E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084" name="Freeform 1083">
                    <a:extLst>
                      <a:ext uri="{FF2B5EF4-FFF2-40B4-BE49-F238E27FC236}">
                        <a16:creationId xmlns:a16="http://schemas.microsoft.com/office/drawing/2014/main" id="{4F39AE84-2D53-4C4C-9119-05659829B3A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5" name="Freeform 1084">
                    <a:extLst>
                      <a:ext uri="{FF2B5EF4-FFF2-40B4-BE49-F238E27FC236}">
                        <a16:creationId xmlns:a16="http://schemas.microsoft.com/office/drawing/2014/main" id="{1255863F-EB04-F64F-A183-FE33B02C834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Freeform 1085">
                    <a:extLst>
                      <a:ext uri="{FF2B5EF4-FFF2-40B4-BE49-F238E27FC236}">
                        <a16:creationId xmlns:a16="http://schemas.microsoft.com/office/drawing/2014/main" id="{228936DE-A196-EB47-A07E-618845DF90A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7" name="Freeform 1086">
                    <a:extLst>
                      <a:ext uri="{FF2B5EF4-FFF2-40B4-BE49-F238E27FC236}">
                        <a16:creationId xmlns:a16="http://schemas.microsoft.com/office/drawing/2014/main" id="{A381A7E4-EA9A-C241-AAF5-F5401500867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077" name="Picture 654" descr="antenna_radiation_stylized">
                <a:extLst>
                  <a:ext uri="{FF2B5EF4-FFF2-40B4-BE49-F238E27FC236}">
                    <a16:creationId xmlns:a16="http://schemas.microsoft.com/office/drawing/2014/main" id="{FE9DD6A1-D37C-EA45-87AC-70452D3DDED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78" name="Picture 1017" descr="antenna_stylized">
                <a:extLst>
                  <a:ext uri="{FF2B5EF4-FFF2-40B4-BE49-F238E27FC236}">
                    <a16:creationId xmlns:a16="http://schemas.microsoft.com/office/drawing/2014/main" id="{445D935D-33D0-3546-89DE-ACC10B0167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79" name="Picture 1017" descr="antenna_stylized">
                <a:extLst>
                  <a:ext uri="{FF2B5EF4-FFF2-40B4-BE49-F238E27FC236}">
                    <a16:creationId xmlns:a16="http://schemas.microsoft.com/office/drawing/2014/main" id="{04A4FEEE-626F-9747-8D86-4369438B726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0" name="Picture 1017" descr="antenna_stylized">
                <a:extLst>
                  <a:ext uri="{FF2B5EF4-FFF2-40B4-BE49-F238E27FC236}">
                    <a16:creationId xmlns:a16="http://schemas.microsoft.com/office/drawing/2014/main" id="{4BE8874A-F195-FE46-9EC2-AF31FF70EF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67" name="Group 966">
              <a:extLst>
                <a:ext uri="{FF2B5EF4-FFF2-40B4-BE49-F238E27FC236}">
                  <a16:creationId xmlns:a16="http://schemas.microsoft.com/office/drawing/2014/main" id="{CCF48328-63EE-BF46-8E63-05DAA439418B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1058" name="Picture 777" descr="access_point_stylized_small">
                <a:extLst>
                  <a:ext uri="{FF2B5EF4-FFF2-40B4-BE49-F238E27FC236}">
                    <a16:creationId xmlns:a16="http://schemas.microsoft.com/office/drawing/2014/main" id="{C5D6B98D-690F-474D-930E-5F31F23742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059" name="Group 1058">
                <a:extLst>
                  <a:ext uri="{FF2B5EF4-FFF2-40B4-BE49-F238E27FC236}">
                    <a16:creationId xmlns:a16="http://schemas.microsoft.com/office/drawing/2014/main" id="{68AE69D6-E076-7E4E-BD8A-C6C4B22DAE7E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1060" name="Line 443">
                  <a:extLst>
                    <a:ext uri="{FF2B5EF4-FFF2-40B4-BE49-F238E27FC236}">
                      <a16:creationId xmlns:a16="http://schemas.microsoft.com/office/drawing/2014/main" id="{1193A7D4-E5D5-1047-B988-7AD8669598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1" name="Line 449">
                  <a:extLst>
                    <a:ext uri="{FF2B5EF4-FFF2-40B4-BE49-F238E27FC236}">
                      <a16:creationId xmlns:a16="http://schemas.microsoft.com/office/drawing/2014/main" id="{8BF579B4-6160-F44B-8778-C9787E861D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1062" name="Picture 778" descr="antenna_radiation_stylized">
                  <a:extLst>
                    <a:ext uri="{FF2B5EF4-FFF2-40B4-BE49-F238E27FC236}">
                      <a16:creationId xmlns:a16="http://schemas.microsoft.com/office/drawing/2014/main" id="{0FC8632A-3F42-C24A-8EFD-83D3A256509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063" name="Group 1062">
                  <a:extLst>
                    <a:ext uri="{FF2B5EF4-FFF2-40B4-BE49-F238E27FC236}">
                      <a16:creationId xmlns:a16="http://schemas.microsoft.com/office/drawing/2014/main" id="{3A44CDA9-008F-6646-833B-48D9D932D966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1066" name="Freeform 1065">
                    <a:extLst>
                      <a:ext uri="{FF2B5EF4-FFF2-40B4-BE49-F238E27FC236}">
                        <a16:creationId xmlns:a16="http://schemas.microsoft.com/office/drawing/2014/main" id="{30915265-C4DE-9A43-B061-B16434C63228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067" name="Oval 1066">
                    <a:extLst>
                      <a:ext uri="{FF2B5EF4-FFF2-40B4-BE49-F238E27FC236}">
                        <a16:creationId xmlns:a16="http://schemas.microsoft.com/office/drawing/2014/main" id="{1330BA39-1E1A-CA4E-9A8C-41BF91630CD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068" name="Group 1067">
                    <a:extLst>
                      <a:ext uri="{FF2B5EF4-FFF2-40B4-BE49-F238E27FC236}">
                        <a16:creationId xmlns:a16="http://schemas.microsoft.com/office/drawing/2014/main" id="{6005EED1-A284-2145-9AD8-14BF770B5E8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069" name="Freeform 1068">
                      <a:extLst>
                        <a:ext uri="{FF2B5EF4-FFF2-40B4-BE49-F238E27FC236}">
                          <a16:creationId xmlns:a16="http://schemas.microsoft.com/office/drawing/2014/main" id="{6ACFB4C9-9A88-9145-8E79-9EF4E7C515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Freeform 1069">
                      <a:extLst>
                        <a:ext uri="{FF2B5EF4-FFF2-40B4-BE49-F238E27FC236}">
                          <a16:creationId xmlns:a16="http://schemas.microsoft.com/office/drawing/2014/main" id="{1124950C-FFD5-F640-A072-B193BDF1EC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C3515B9E-660A-B94E-B6F5-13B8F2522A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4830B79-D223-0F46-BFFD-EFBA5A7788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064" name="Picture 1115" descr="antenna_stylized">
                  <a:extLst>
                    <a:ext uri="{FF2B5EF4-FFF2-40B4-BE49-F238E27FC236}">
                      <a16:creationId xmlns:a16="http://schemas.microsoft.com/office/drawing/2014/main" id="{93F93165-CD14-6444-AFEB-F9E3DDA6C9B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65" name="Picture 1115" descr="antenna_stylized">
                  <a:extLst>
                    <a:ext uri="{FF2B5EF4-FFF2-40B4-BE49-F238E27FC236}">
                      <a16:creationId xmlns:a16="http://schemas.microsoft.com/office/drawing/2014/main" id="{882E9B39-502D-0243-B1E5-ECDAD2F3212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968" name="Group 967">
              <a:extLst>
                <a:ext uri="{FF2B5EF4-FFF2-40B4-BE49-F238E27FC236}">
                  <a16:creationId xmlns:a16="http://schemas.microsoft.com/office/drawing/2014/main" id="{2F0F5D42-70B9-D247-8DA9-21751E22B049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1044" name="Group 1043">
                <a:extLst>
                  <a:ext uri="{FF2B5EF4-FFF2-40B4-BE49-F238E27FC236}">
                    <a16:creationId xmlns:a16="http://schemas.microsoft.com/office/drawing/2014/main" id="{A9D7C4E2-6FD5-1B4A-8F24-010E980D8BA9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1051" name="Freeform 1050">
                  <a:extLst>
                    <a:ext uri="{FF2B5EF4-FFF2-40B4-BE49-F238E27FC236}">
                      <a16:creationId xmlns:a16="http://schemas.microsoft.com/office/drawing/2014/main" id="{CD209018-174A-F341-82C3-83066349551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052" name="Oval 1051">
                  <a:extLst>
                    <a:ext uri="{FF2B5EF4-FFF2-40B4-BE49-F238E27FC236}">
                      <a16:creationId xmlns:a16="http://schemas.microsoft.com/office/drawing/2014/main" id="{6EF9A943-6FD2-D24F-8D8A-C1DB779A8BD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053" name="Group 1052">
                  <a:extLst>
                    <a:ext uri="{FF2B5EF4-FFF2-40B4-BE49-F238E27FC236}">
                      <a16:creationId xmlns:a16="http://schemas.microsoft.com/office/drawing/2014/main" id="{9A6E58D1-3447-D247-95ED-77FE2E3414F5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054" name="Freeform 1053">
                    <a:extLst>
                      <a:ext uri="{FF2B5EF4-FFF2-40B4-BE49-F238E27FC236}">
                        <a16:creationId xmlns:a16="http://schemas.microsoft.com/office/drawing/2014/main" id="{1E6378A0-AD0B-964E-8253-3F7D685442B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5" name="Freeform 1054">
                    <a:extLst>
                      <a:ext uri="{FF2B5EF4-FFF2-40B4-BE49-F238E27FC236}">
                        <a16:creationId xmlns:a16="http://schemas.microsoft.com/office/drawing/2014/main" id="{7BDCE6A3-D784-C34E-9948-7490C019F20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6" name="Freeform 1055">
                    <a:extLst>
                      <a:ext uri="{FF2B5EF4-FFF2-40B4-BE49-F238E27FC236}">
                        <a16:creationId xmlns:a16="http://schemas.microsoft.com/office/drawing/2014/main" id="{E59068B1-03D3-A84F-AC7E-4EBB95753DB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7" name="Freeform 1056">
                    <a:extLst>
                      <a:ext uri="{FF2B5EF4-FFF2-40B4-BE49-F238E27FC236}">
                        <a16:creationId xmlns:a16="http://schemas.microsoft.com/office/drawing/2014/main" id="{FD4129A2-DD27-0246-80A0-B0160D689CF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045" name="Group 1044">
                <a:extLst>
                  <a:ext uri="{FF2B5EF4-FFF2-40B4-BE49-F238E27FC236}">
                    <a16:creationId xmlns:a16="http://schemas.microsoft.com/office/drawing/2014/main" id="{B1C0D05C-8F48-7D4F-9FEA-ECDCD9A8E444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1046" name="Straight Connector 1045">
                  <a:extLst>
                    <a:ext uri="{FF2B5EF4-FFF2-40B4-BE49-F238E27FC236}">
                      <a16:creationId xmlns:a16="http://schemas.microsoft.com/office/drawing/2014/main" id="{EB577CC9-4982-814C-A840-5F6A1982810F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47" name="Group 1046">
                  <a:extLst>
                    <a:ext uri="{FF2B5EF4-FFF2-40B4-BE49-F238E27FC236}">
                      <a16:creationId xmlns:a16="http://schemas.microsoft.com/office/drawing/2014/main" id="{BBE3CFE9-EED6-F34C-851B-3FCFB666A051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1048" name="Picture 1047" descr="server_rack.png">
                    <a:extLst>
                      <a:ext uri="{FF2B5EF4-FFF2-40B4-BE49-F238E27FC236}">
                        <a16:creationId xmlns:a16="http://schemas.microsoft.com/office/drawing/2014/main" id="{94D55942-B1F7-EC40-919A-ACD42C26852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1049" name="Picture 1048" descr="server_rack.png">
                    <a:extLst>
                      <a:ext uri="{FF2B5EF4-FFF2-40B4-BE49-F238E27FC236}">
                        <a16:creationId xmlns:a16="http://schemas.microsoft.com/office/drawing/2014/main" id="{26D17365-3032-AC42-92B2-468A1496D38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1050" name="Picture 1049" descr="server_rack.png">
                    <a:extLst>
                      <a:ext uri="{FF2B5EF4-FFF2-40B4-BE49-F238E27FC236}">
                        <a16:creationId xmlns:a16="http://schemas.microsoft.com/office/drawing/2014/main" id="{DA315A5E-315D-D845-BC11-13B712E366A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969" name="Group 968">
              <a:extLst>
                <a:ext uri="{FF2B5EF4-FFF2-40B4-BE49-F238E27FC236}">
                  <a16:creationId xmlns:a16="http://schemas.microsoft.com/office/drawing/2014/main" id="{82CC4DF0-74CE-594C-9B8B-B8D9392E81E2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985" name="Line 428">
                <a:extLst>
                  <a:ext uri="{FF2B5EF4-FFF2-40B4-BE49-F238E27FC236}">
                    <a16:creationId xmlns:a16="http://schemas.microsoft.com/office/drawing/2014/main" id="{F0891CF0-2CE0-CC4E-B1D2-5A387C4E54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Line 435">
                <a:extLst>
                  <a:ext uri="{FF2B5EF4-FFF2-40B4-BE49-F238E27FC236}">
                    <a16:creationId xmlns:a16="http://schemas.microsoft.com/office/drawing/2014/main" id="{62B7418B-D2C9-394A-9872-F337EDB37F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Line 440">
                <a:extLst>
                  <a:ext uri="{FF2B5EF4-FFF2-40B4-BE49-F238E27FC236}">
                    <a16:creationId xmlns:a16="http://schemas.microsoft.com/office/drawing/2014/main" id="{22F1A2BB-2A2A-D647-8542-16E3E5445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88" name="Group 987">
                <a:extLst>
                  <a:ext uri="{FF2B5EF4-FFF2-40B4-BE49-F238E27FC236}">
                    <a16:creationId xmlns:a16="http://schemas.microsoft.com/office/drawing/2014/main" id="{2BF356CF-E56B-E846-888E-6C5BDB70BE31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989" name="Line 430">
                  <a:extLst>
                    <a:ext uri="{FF2B5EF4-FFF2-40B4-BE49-F238E27FC236}">
                      <a16:creationId xmlns:a16="http://schemas.microsoft.com/office/drawing/2014/main" id="{6E0BF295-F248-744D-B032-428F7DFE76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0" name="Line 431">
                  <a:extLst>
                    <a:ext uri="{FF2B5EF4-FFF2-40B4-BE49-F238E27FC236}">
                      <a16:creationId xmlns:a16="http://schemas.microsoft.com/office/drawing/2014/main" id="{A94F6328-7C58-134B-B577-84B61CD4D7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1" name="Line 432">
                  <a:extLst>
                    <a:ext uri="{FF2B5EF4-FFF2-40B4-BE49-F238E27FC236}">
                      <a16:creationId xmlns:a16="http://schemas.microsoft.com/office/drawing/2014/main" id="{7DE6E834-11F1-A140-A824-16482C9D8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" name="Line 433">
                  <a:extLst>
                    <a:ext uri="{FF2B5EF4-FFF2-40B4-BE49-F238E27FC236}">
                      <a16:creationId xmlns:a16="http://schemas.microsoft.com/office/drawing/2014/main" id="{9399332A-80B2-F44B-9A2F-87A5E208B5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Line 436">
                  <a:extLst>
                    <a:ext uri="{FF2B5EF4-FFF2-40B4-BE49-F238E27FC236}">
                      <a16:creationId xmlns:a16="http://schemas.microsoft.com/office/drawing/2014/main" id="{A58B2335-F872-6A42-B6DF-1DB3CD12A4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Line 439">
                  <a:extLst>
                    <a:ext uri="{FF2B5EF4-FFF2-40B4-BE49-F238E27FC236}">
                      <a16:creationId xmlns:a16="http://schemas.microsoft.com/office/drawing/2014/main" id="{851A124F-5366-EC4B-AB1E-F9984AAA84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5" name="Line 440">
                  <a:extLst>
                    <a:ext uri="{FF2B5EF4-FFF2-40B4-BE49-F238E27FC236}">
                      <a16:creationId xmlns:a16="http://schemas.microsoft.com/office/drawing/2014/main" id="{E44CEA52-8135-554E-B258-25B7662576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6" name="Line 441">
                  <a:extLst>
                    <a:ext uri="{FF2B5EF4-FFF2-40B4-BE49-F238E27FC236}">
                      <a16:creationId xmlns:a16="http://schemas.microsoft.com/office/drawing/2014/main" id="{00617E0B-EC7F-2E46-AFB6-BD1475F036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7" name="Line 428">
                  <a:extLst>
                    <a:ext uri="{FF2B5EF4-FFF2-40B4-BE49-F238E27FC236}">
                      <a16:creationId xmlns:a16="http://schemas.microsoft.com/office/drawing/2014/main" id="{DE16D7A4-F188-9746-91A5-662B2CE421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98" name="Picture 781" descr="antenna_radiation_stylized">
                  <a:extLst>
                    <a:ext uri="{FF2B5EF4-FFF2-40B4-BE49-F238E27FC236}">
                      <a16:creationId xmlns:a16="http://schemas.microsoft.com/office/drawing/2014/main" id="{7DD7F56F-9C43-2946-8209-3EDB45F34CD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99" name="Picture 780" descr="access_point_stylized_small">
                  <a:extLst>
                    <a:ext uri="{FF2B5EF4-FFF2-40B4-BE49-F238E27FC236}">
                      <a16:creationId xmlns:a16="http://schemas.microsoft.com/office/drawing/2014/main" id="{D58B390C-C4B4-9543-8E8D-29BD9CE72DC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000" name="Group 999">
                  <a:extLst>
                    <a:ext uri="{FF2B5EF4-FFF2-40B4-BE49-F238E27FC236}">
                      <a16:creationId xmlns:a16="http://schemas.microsoft.com/office/drawing/2014/main" id="{25D1DCD1-A231-484C-BA5A-49359C063689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1037" name="Freeform 1036">
                    <a:extLst>
                      <a:ext uri="{FF2B5EF4-FFF2-40B4-BE49-F238E27FC236}">
                        <a16:creationId xmlns:a16="http://schemas.microsoft.com/office/drawing/2014/main" id="{6B42C128-FA31-7842-B4D7-AB10D0752EB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038" name="Oval 1037">
                    <a:extLst>
                      <a:ext uri="{FF2B5EF4-FFF2-40B4-BE49-F238E27FC236}">
                        <a16:creationId xmlns:a16="http://schemas.microsoft.com/office/drawing/2014/main" id="{E2BD2927-CEA0-0343-A617-0CBBABB94AF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039" name="Group 1038">
                    <a:extLst>
                      <a:ext uri="{FF2B5EF4-FFF2-40B4-BE49-F238E27FC236}">
                        <a16:creationId xmlns:a16="http://schemas.microsoft.com/office/drawing/2014/main" id="{E4030FC6-AF9D-1E4D-8C38-C68111E0329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040" name="Freeform 1039">
                      <a:extLst>
                        <a:ext uri="{FF2B5EF4-FFF2-40B4-BE49-F238E27FC236}">
                          <a16:creationId xmlns:a16="http://schemas.microsoft.com/office/drawing/2014/main" id="{F392A4E1-35CA-1C42-A1E9-F8B303AAED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1" name="Freeform 1040">
                      <a:extLst>
                        <a:ext uri="{FF2B5EF4-FFF2-40B4-BE49-F238E27FC236}">
                          <a16:creationId xmlns:a16="http://schemas.microsoft.com/office/drawing/2014/main" id="{1B5D9A67-555A-B24E-9669-65FCEA5C23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Freeform 1041">
                      <a:extLst>
                        <a:ext uri="{FF2B5EF4-FFF2-40B4-BE49-F238E27FC236}">
                          <a16:creationId xmlns:a16="http://schemas.microsoft.com/office/drawing/2014/main" id="{8CAF5BB0-E989-FB46-A81A-AB8512917A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3" name="Freeform 1042">
                      <a:extLst>
                        <a:ext uri="{FF2B5EF4-FFF2-40B4-BE49-F238E27FC236}">
                          <a16:creationId xmlns:a16="http://schemas.microsoft.com/office/drawing/2014/main" id="{52C56578-2CD8-CA45-BF33-CAA66F3C7F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001" name="Group 1000">
                  <a:extLst>
                    <a:ext uri="{FF2B5EF4-FFF2-40B4-BE49-F238E27FC236}">
                      <a16:creationId xmlns:a16="http://schemas.microsoft.com/office/drawing/2014/main" id="{F26B3FDB-4C5D-7A42-8BFB-1E1000931EB1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1030" name="Rectangle 1029">
                    <a:extLst>
                      <a:ext uri="{FF2B5EF4-FFF2-40B4-BE49-F238E27FC236}">
                        <a16:creationId xmlns:a16="http://schemas.microsoft.com/office/drawing/2014/main" id="{21FFEA17-5B9E-034A-9D5C-6B836BE428C2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" name="Freeform 1030">
                    <a:extLst>
                      <a:ext uri="{FF2B5EF4-FFF2-40B4-BE49-F238E27FC236}">
                        <a16:creationId xmlns:a16="http://schemas.microsoft.com/office/drawing/2014/main" id="{22B52B85-D5EC-2E4F-83E8-B6FCBD3BF019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032" name="Group 1031">
                    <a:extLst>
                      <a:ext uri="{FF2B5EF4-FFF2-40B4-BE49-F238E27FC236}">
                        <a16:creationId xmlns:a16="http://schemas.microsoft.com/office/drawing/2014/main" id="{5A872F74-3793-9D40-A232-25E75D5775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1033" name="Freeform 1032">
                      <a:extLst>
                        <a:ext uri="{FF2B5EF4-FFF2-40B4-BE49-F238E27FC236}">
                          <a16:creationId xmlns:a16="http://schemas.microsoft.com/office/drawing/2014/main" id="{27391511-A31E-194C-8929-ABC8ECEDD7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34" name="Freeform 1033">
                      <a:extLst>
                        <a:ext uri="{FF2B5EF4-FFF2-40B4-BE49-F238E27FC236}">
                          <a16:creationId xmlns:a16="http://schemas.microsoft.com/office/drawing/2014/main" id="{8B8E1744-09C1-F94E-A439-1459E9CD36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35" name="Freeform 1034">
                      <a:extLst>
                        <a:ext uri="{FF2B5EF4-FFF2-40B4-BE49-F238E27FC236}">
                          <a16:creationId xmlns:a16="http://schemas.microsoft.com/office/drawing/2014/main" id="{DA5DB2CC-DDB8-F143-991C-2A3FBCB37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36" name="Freeform 1035">
                      <a:extLst>
                        <a:ext uri="{FF2B5EF4-FFF2-40B4-BE49-F238E27FC236}">
                          <a16:creationId xmlns:a16="http://schemas.microsoft.com/office/drawing/2014/main" id="{7343F8A8-3A7A-9E4A-8E40-548E7F750D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002" name="Group 1001">
                  <a:extLst>
                    <a:ext uri="{FF2B5EF4-FFF2-40B4-BE49-F238E27FC236}">
                      <a16:creationId xmlns:a16="http://schemas.microsoft.com/office/drawing/2014/main" id="{2F669C0E-A4A3-0747-BECA-50BA1942BFE8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1021" name="Freeform 1020">
                    <a:extLst>
                      <a:ext uri="{FF2B5EF4-FFF2-40B4-BE49-F238E27FC236}">
                        <a16:creationId xmlns:a16="http://schemas.microsoft.com/office/drawing/2014/main" id="{AD9C4E17-AC79-1E4C-BD6B-CDF549A3440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022" name="Oval 1021">
                    <a:extLst>
                      <a:ext uri="{FF2B5EF4-FFF2-40B4-BE49-F238E27FC236}">
                        <a16:creationId xmlns:a16="http://schemas.microsoft.com/office/drawing/2014/main" id="{74906F2F-3A0D-0E4D-9E49-40676DE8A2ED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023" name="Group 1022">
                    <a:extLst>
                      <a:ext uri="{FF2B5EF4-FFF2-40B4-BE49-F238E27FC236}">
                        <a16:creationId xmlns:a16="http://schemas.microsoft.com/office/drawing/2014/main" id="{C5A6CA89-67F5-904D-B7C1-B650CDD2E43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026" name="Freeform 1025">
                      <a:extLst>
                        <a:ext uri="{FF2B5EF4-FFF2-40B4-BE49-F238E27FC236}">
                          <a16:creationId xmlns:a16="http://schemas.microsoft.com/office/drawing/2014/main" id="{5520B109-EA80-4D41-AFAD-8406FC042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7" name="Freeform 1026">
                      <a:extLst>
                        <a:ext uri="{FF2B5EF4-FFF2-40B4-BE49-F238E27FC236}">
                          <a16:creationId xmlns:a16="http://schemas.microsoft.com/office/drawing/2014/main" id="{C15DDAFA-BFA7-3D43-82BC-D93AA1EE8A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8" name="Freeform 1027">
                      <a:extLst>
                        <a:ext uri="{FF2B5EF4-FFF2-40B4-BE49-F238E27FC236}">
                          <a16:creationId xmlns:a16="http://schemas.microsoft.com/office/drawing/2014/main" id="{07576B60-A33A-3D47-B4C4-57086B92C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9" name="Freeform 1028">
                      <a:extLst>
                        <a:ext uri="{FF2B5EF4-FFF2-40B4-BE49-F238E27FC236}">
                          <a16:creationId xmlns:a16="http://schemas.microsoft.com/office/drawing/2014/main" id="{B0532E54-1124-CD41-B95E-FFCCDAEEB6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003" name="Group 1002">
                  <a:extLst>
                    <a:ext uri="{FF2B5EF4-FFF2-40B4-BE49-F238E27FC236}">
                      <a16:creationId xmlns:a16="http://schemas.microsoft.com/office/drawing/2014/main" id="{279AB8A3-59B2-7143-987F-3E6E4B7FA4A5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1014" name="Rectangle 1013">
                    <a:extLst>
                      <a:ext uri="{FF2B5EF4-FFF2-40B4-BE49-F238E27FC236}">
                        <a16:creationId xmlns:a16="http://schemas.microsoft.com/office/drawing/2014/main" id="{BB90E470-DA83-F643-9211-60167C3D5C5E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5" name="Freeform 1014">
                    <a:extLst>
                      <a:ext uri="{FF2B5EF4-FFF2-40B4-BE49-F238E27FC236}">
                        <a16:creationId xmlns:a16="http://schemas.microsoft.com/office/drawing/2014/main" id="{6A15B2BC-C0FD-AE42-8C22-3CBCEF8FBC48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016" name="Group 1015">
                    <a:extLst>
                      <a:ext uri="{FF2B5EF4-FFF2-40B4-BE49-F238E27FC236}">
                        <a16:creationId xmlns:a16="http://schemas.microsoft.com/office/drawing/2014/main" id="{EAF7D727-2D94-D041-875B-AB8655963C45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1017" name="Freeform 1016">
                      <a:extLst>
                        <a:ext uri="{FF2B5EF4-FFF2-40B4-BE49-F238E27FC236}">
                          <a16:creationId xmlns:a16="http://schemas.microsoft.com/office/drawing/2014/main" id="{252D8EB5-DCBF-A748-AC84-09666A2E8B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8" name="Freeform 1017">
                      <a:extLst>
                        <a:ext uri="{FF2B5EF4-FFF2-40B4-BE49-F238E27FC236}">
                          <a16:creationId xmlns:a16="http://schemas.microsoft.com/office/drawing/2014/main" id="{CB3A161F-0DCF-4047-BD2A-1308C7F17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Freeform 1018">
                      <a:extLst>
                        <a:ext uri="{FF2B5EF4-FFF2-40B4-BE49-F238E27FC236}">
                          <a16:creationId xmlns:a16="http://schemas.microsoft.com/office/drawing/2014/main" id="{EB7E441D-2364-EA4B-A2DA-4F7E40BFF8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Freeform 1019">
                      <a:extLst>
                        <a:ext uri="{FF2B5EF4-FFF2-40B4-BE49-F238E27FC236}">
                          <a16:creationId xmlns:a16="http://schemas.microsoft.com/office/drawing/2014/main" id="{0D28A741-4CCD-8C44-A91D-4224800E9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004" name="Group 1003">
                  <a:extLst>
                    <a:ext uri="{FF2B5EF4-FFF2-40B4-BE49-F238E27FC236}">
                      <a16:creationId xmlns:a16="http://schemas.microsoft.com/office/drawing/2014/main" id="{865957C9-DA8D-7543-B031-0DF867B034E0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1007" name="Freeform 1006">
                    <a:extLst>
                      <a:ext uri="{FF2B5EF4-FFF2-40B4-BE49-F238E27FC236}">
                        <a16:creationId xmlns:a16="http://schemas.microsoft.com/office/drawing/2014/main" id="{E5C30102-72C9-A343-8966-043326CEF97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008" name="Oval 1007">
                    <a:extLst>
                      <a:ext uri="{FF2B5EF4-FFF2-40B4-BE49-F238E27FC236}">
                        <a16:creationId xmlns:a16="http://schemas.microsoft.com/office/drawing/2014/main" id="{08706350-8CE4-FA4D-BA9D-38124B56170D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009" name="Group 1008">
                    <a:extLst>
                      <a:ext uri="{FF2B5EF4-FFF2-40B4-BE49-F238E27FC236}">
                        <a16:creationId xmlns:a16="http://schemas.microsoft.com/office/drawing/2014/main" id="{56E8236C-C606-A946-8D8C-FD7EA3E19655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C6BAAC53-3845-0647-9001-85996CEBC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8CD55C73-2EC2-AE42-B9A9-8E337EF56B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2" name="Freeform 1011">
                      <a:extLst>
                        <a:ext uri="{FF2B5EF4-FFF2-40B4-BE49-F238E27FC236}">
                          <a16:creationId xmlns:a16="http://schemas.microsoft.com/office/drawing/2014/main" id="{E8DB79EB-B344-BE4F-8F93-DE5F01BB7B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3" name="Freeform 1012">
                      <a:extLst>
                        <a:ext uri="{FF2B5EF4-FFF2-40B4-BE49-F238E27FC236}">
                          <a16:creationId xmlns:a16="http://schemas.microsoft.com/office/drawing/2014/main" id="{B220E3DB-7BBC-654D-919B-C6BF9231F9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005" name="Picture 1065" descr="antenna_stylized">
                  <a:extLst>
                    <a:ext uri="{FF2B5EF4-FFF2-40B4-BE49-F238E27FC236}">
                      <a16:creationId xmlns:a16="http://schemas.microsoft.com/office/drawing/2014/main" id="{194DBBDE-A097-B14E-90B4-D59906B5EB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06" name="Picture 1065" descr="antenna_stylized">
                  <a:extLst>
                    <a:ext uri="{FF2B5EF4-FFF2-40B4-BE49-F238E27FC236}">
                      <a16:creationId xmlns:a16="http://schemas.microsoft.com/office/drawing/2014/main" id="{C9889834-8AE5-1A4B-8872-B7EF4DBDD1B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2B23EDB8-7A78-554C-8625-A4B48391EF36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971" name="Group 970">
                <a:extLst>
                  <a:ext uri="{FF2B5EF4-FFF2-40B4-BE49-F238E27FC236}">
                    <a16:creationId xmlns:a16="http://schemas.microsoft.com/office/drawing/2014/main" id="{736F96A0-48BE-9641-B09C-34A77BC8297F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980" name="Straight Connector 979">
                  <a:extLst>
                    <a:ext uri="{FF2B5EF4-FFF2-40B4-BE49-F238E27FC236}">
                      <a16:creationId xmlns:a16="http://schemas.microsoft.com/office/drawing/2014/main" id="{F126BDFE-C3C6-4640-8BBE-6B90996B9B62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81" name="Group 980">
                  <a:extLst>
                    <a:ext uri="{FF2B5EF4-FFF2-40B4-BE49-F238E27FC236}">
                      <a16:creationId xmlns:a16="http://schemas.microsoft.com/office/drawing/2014/main" id="{25D461DD-680D-0144-8C8A-E29F46E10B04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982" name="Picture 981" descr="server_rack.png">
                    <a:extLst>
                      <a:ext uri="{FF2B5EF4-FFF2-40B4-BE49-F238E27FC236}">
                        <a16:creationId xmlns:a16="http://schemas.microsoft.com/office/drawing/2014/main" id="{A61E8A85-F6DB-1B49-BA87-9DC9A662AA5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983" name="Picture 982" descr="server_rack.png">
                    <a:extLst>
                      <a:ext uri="{FF2B5EF4-FFF2-40B4-BE49-F238E27FC236}">
                        <a16:creationId xmlns:a16="http://schemas.microsoft.com/office/drawing/2014/main" id="{86E3FD5C-7936-184F-B172-D994C13285C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984" name="Picture 983" descr="server_rack.png">
                    <a:extLst>
                      <a:ext uri="{FF2B5EF4-FFF2-40B4-BE49-F238E27FC236}">
                        <a16:creationId xmlns:a16="http://schemas.microsoft.com/office/drawing/2014/main" id="{24A4501B-0067-8446-A3B2-4F082D62FAB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972" name="Group 971">
                <a:extLst>
                  <a:ext uri="{FF2B5EF4-FFF2-40B4-BE49-F238E27FC236}">
                    <a16:creationId xmlns:a16="http://schemas.microsoft.com/office/drawing/2014/main" id="{46341E2F-33A4-4847-8DE3-C59A7B1A0196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973" name="Freeform 972">
                  <a:extLst>
                    <a:ext uri="{FF2B5EF4-FFF2-40B4-BE49-F238E27FC236}">
                      <a16:creationId xmlns:a16="http://schemas.microsoft.com/office/drawing/2014/main" id="{C18A3C82-F73F-7740-9A82-CF9A499EB98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8341C287-0918-0349-8FD4-038F5BF368F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975" name="Group 974">
                  <a:extLst>
                    <a:ext uri="{FF2B5EF4-FFF2-40B4-BE49-F238E27FC236}">
                      <a16:creationId xmlns:a16="http://schemas.microsoft.com/office/drawing/2014/main" id="{711E99BD-1283-644E-A96D-4161185807D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976" name="Freeform 975">
                    <a:extLst>
                      <a:ext uri="{FF2B5EF4-FFF2-40B4-BE49-F238E27FC236}">
                        <a16:creationId xmlns:a16="http://schemas.microsoft.com/office/drawing/2014/main" id="{3FC7CE5D-01CD-734F-A53C-DBF6E7E2C98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7" name="Freeform 976">
                    <a:extLst>
                      <a:ext uri="{FF2B5EF4-FFF2-40B4-BE49-F238E27FC236}">
                        <a16:creationId xmlns:a16="http://schemas.microsoft.com/office/drawing/2014/main" id="{9EF1FBBD-72A0-8B47-BD9F-EB80478DDBD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8" name="Freeform 977">
                    <a:extLst>
                      <a:ext uri="{FF2B5EF4-FFF2-40B4-BE49-F238E27FC236}">
                        <a16:creationId xmlns:a16="http://schemas.microsoft.com/office/drawing/2014/main" id="{0AFC56DC-CC05-8B4E-9986-110012D5A0B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9" name="Freeform 978">
                    <a:extLst>
                      <a:ext uri="{FF2B5EF4-FFF2-40B4-BE49-F238E27FC236}">
                        <a16:creationId xmlns:a16="http://schemas.microsoft.com/office/drawing/2014/main" id="{4925AB99-1385-1949-9005-7FAE7B61DBFA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1103" name="Group 1102">
            <a:extLst>
              <a:ext uri="{FF2B5EF4-FFF2-40B4-BE49-F238E27FC236}">
                <a16:creationId xmlns:a16="http://schemas.microsoft.com/office/drawing/2014/main" id="{4C8B1BF8-0FFA-E04F-BF28-4B49A9844371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1104" name="Oval 1103">
              <a:extLst>
                <a:ext uri="{FF2B5EF4-FFF2-40B4-BE49-F238E27FC236}">
                  <a16:creationId xmlns:a16="http://schemas.microsoft.com/office/drawing/2014/main" id="{01BDBA16-8BF9-7949-9A31-CBE21EE0344D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5" name="Oval 1104">
              <a:extLst>
                <a:ext uri="{FF2B5EF4-FFF2-40B4-BE49-F238E27FC236}">
                  <a16:creationId xmlns:a16="http://schemas.microsoft.com/office/drawing/2014/main" id="{9ECE9A96-5E1D-9C48-BBEF-075DDDA8A067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06" name="Freeform 1105">
            <a:extLst>
              <a:ext uri="{FF2B5EF4-FFF2-40B4-BE49-F238E27FC236}">
                <a16:creationId xmlns:a16="http://schemas.microsoft.com/office/drawing/2014/main" id="{11B03788-3182-7D46-B17A-02EBE554550E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Title 1">
            <a:extLst>
              <a:ext uri="{FF2B5EF4-FFF2-40B4-BE49-F238E27FC236}">
                <a16:creationId xmlns:a16="http://schemas.microsoft.com/office/drawing/2014/main" id="{D88247B4-A426-974C-BAAB-DF735E4618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7958" y="0"/>
            <a:ext cx="10515600" cy="1393308"/>
          </a:xfrm>
        </p:spPr>
        <p:txBody>
          <a:bodyPr>
            <a:noAutofit/>
          </a:bodyPr>
          <a:lstStyle/>
          <a:p>
            <a:r>
              <a:rPr lang="en-US" sz="5400" dirty="0">
                <a:solidFill>
                  <a:srgbClr val="000099"/>
                </a:solidFill>
              </a:rPr>
              <a:t>We’ve covered a </a:t>
            </a:r>
            <a:r>
              <a:rPr lang="en-US" sz="5400" i="1" dirty="0">
                <a:solidFill>
                  <a:srgbClr val="000099"/>
                </a:solidFill>
              </a:rPr>
              <a:t>LOT!</a:t>
            </a:r>
            <a:endParaRPr lang="en-US" sz="5400" i="1" dirty="0"/>
          </a:p>
        </p:txBody>
      </p:sp>
    </p:spTree>
    <p:extLst>
      <p:ext uri="{BB962C8B-B14F-4D97-AF65-F5344CB8AC3E}">
        <p14:creationId xmlns:p14="http://schemas.microsoft.com/office/powerpoint/2010/main" val="3298468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4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4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64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0" grpId="0" uiExpand="1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01485" y="1384753"/>
            <a:ext cx="5938158" cy="4950732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Links and LANS </a:t>
            </a:r>
            <a:endParaRPr lang="en-US" altLang="en-US" sz="2400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multiple access networks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switched LANs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Virtualization: MPLS, 802.1Q, XVLANs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data center networks</a:t>
            </a:r>
            <a:endParaRPr lang="en-US" altLang="en-US" dirty="0"/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43" name="Rectangle 419">
            <a:extLst>
              <a:ext uri="{FF2B5EF4-FFF2-40B4-BE49-F238E27FC236}">
                <a16:creationId xmlns:a16="http://schemas.microsoft.com/office/drawing/2014/main" id="{9716B84E-EDE2-1147-9B95-D59F8A68D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CF7D4C68-A494-6B4F-B283-70895AE7B748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Freeform 417">
            <a:extLst>
              <a:ext uri="{FF2B5EF4-FFF2-40B4-BE49-F238E27FC236}">
                <a16:creationId xmlns:a16="http://schemas.microsoft.com/office/drawing/2014/main" id="{EA7A7B46-85ED-2244-97F7-4EAFC5F72C9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6" name="AutoShape 420">
            <a:extLst>
              <a:ext uri="{FF2B5EF4-FFF2-40B4-BE49-F238E27FC236}">
                <a16:creationId xmlns:a16="http://schemas.microsoft.com/office/drawing/2014/main" id="{825F87A2-210F-8643-A945-B31057E03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7" name="Freeform 427">
            <a:extLst>
              <a:ext uri="{FF2B5EF4-FFF2-40B4-BE49-F238E27FC236}">
                <a16:creationId xmlns:a16="http://schemas.microsoft.com/office/drawing/2014/main" id="{C2EC52DD-83EA-0548-BDF1-689A40550FAB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8" name="Text Box 580">
            <a:extLst>
              <a:ext uri="{FF2B5EF4-FFF2-40B4-BE49-F238E27FC236}">
                <a16:creationId xmlns:a16="http://schemas.microsoft.com/office/drawing/2014/main" id="{1C5E479D-B309-E949-A980-C2D5360CB2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449" name="Text Box 580">
            <a:extLst>
              <a:ext uri="{FF2B5EF4-FFF2-40B4-BE49-F238E27FC236}">
                <a16:creationId xmlns:a16="http://schemas.microsoft.com/office/drawing/2014/main" id="{E837B246-05E8-DC43-B67F-6782F5F0C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450" name="Text Box 580">
            <a:extLst>
              <a:ext uri="{FF2B5EF4-FFF2-40B4-BE49-F238E27FC236}">
                <a16:creationId xmlns:a16="http://schemas.microsoft.com/office/drawing/2014/main" id="{A15B8D3B-948D-FF47-B195-E0853D13C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84B3D214-95D5-8C4D-B658-C816B59A0653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0331D15E-E35C-FC4F-AF85-39B456CA8122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1A8536AE-A8D6-FF41-BDC5-AC5A87BFCB3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36D5CB13-2C09-784F-935A-0C9258C1DB7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3ADE9A93-F9BE-1741-B4E0-64CD94971DB9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E942A79A-C4EE-4E43-9723-ECB61357246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Straight Connector 456">
              <a:extLst>
                <a:ext uri="{FF2B5EF4-FFF2-40B4-BE49-F238E27FC236}">
                  <a16:creationId xmlns:a16="http://schemas.microsoft.com/office/drawing/2014/main" id="{FB3457C7-4782-DD4E-A6EF-48B814D62A77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8C605B5D-2083-A543-8A7F-0663C4A717B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32280924-B780-424C-AA38-6B9CF904D74A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24F042FF-8262-BE49-AB47-FE95625D285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1" name="Group 460">
            <a:extLst>
              <a:ext uri="{FF2B5EF4-FFF2-40B4-BE49-F238E27FC236}">
                <a16:creationId xmlns:a16="http://schemas.microsoft.com/office/drawing/2014/main" id="{834BD70E-481E-3A45-8E97-9F98312A03C1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42F0E872-8007-B54D-850E-0A15B91E6174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C96A8E33-B9B7-B646-9EB7-E0EE8376221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D241FA3D-FB49-B643-8CCA-8FE1228AF688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F78BE7F0-D2B4-D443-B0EB-2A8284D3EA1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DF8581C1-ECCA-5443-9C7E-F7D425E12969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CD34CB68-41F6-5241-9DF2-560E05DD0A54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3C321618-F086-324A-8E3A-AB4F8A37181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238CFA86-BCDD-3E46-9989-2032FEDB25D9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0" name="Freeform 469">
            <a:extLst>
              <a:ext uri="{FF2B5EF4-FFF2-40B4-BE49-F238E27FC236}">
                <a16:creationId xmlns:a16="http://schemas.microsoft.com/office/drawing/2014/main" id="{368A654A-50C2-AB4B-99CA-0608C7C79768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1" name="TextBox 470">
            <a:extLst>
              <a:ext uri="{FF2B5EF4-FFF2-40B4-BE49-F238E27FC236}">
                <a16:creationId xmlns:a16="http://schemas.microsoft.com/office/drawing/2014/main" id="{FC558083-6E16-2D42-9589-5ADA4E699533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72" name="Rectangle 471">
            <a:extLst>
              <a:ext uri="{FF2B5EF4-FFF2-40B4-BE49-F238E27FC236}">
                <a16:creationId xmlns:a16="http://schemas.microsoft.com/office/drawing/2014/main" id="{7BBA2555-1F10-9D4B-9B3A-3D4BF4E08718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10D047AF-76A4-FE41-9DD1-DB948B83543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DD3EAE09-81EA-2D4E-8B98-B22611DDD9FD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F278599F-7610-624E-980A-DA3CDAED4DD0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76" name="Straight Connector 475">
            <a:extLst>
              <a:ext uri="{FF2B5EF4-FFF2-40B4-BE49-F238E27FC236}">
                <a16:creationId xmlns:a16="http://schemas.microsoft.com/office/drawing/2014/main" id="{EAFC5803-CDE0-904D-A1CC-C3D320A661BA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Straight Connector 476">
            <a:extLst>
              <a:ext uri="{FF2B5EF4-FFF2-40B4-BE49-F238E27FC236}">
                <a16:creationId xmlns:a16="http://schemas.microsoft.com/office/drawing/2014/main" id="{90734738-BF8F-5749-B022-22BF96AC84B4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Straight Connector 477">
            <a:extLst>
              <a:ext uri="{FF2B5EF4-FFF2-40B4-BE49-F238E27FC236}">
                <a16:creationId xmlns:a16="http://schemas.microsoft.com/office/drawing/2014/main" id="{5118342F-AE3E-DF4B-BAAE-90719042F66F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" name="Straight Connector 478">
            <a:extLst>
              <a:ext uri="{FF2B5EF4-FFF2-40B4-BE49-F238E27FC236}">
                <a16:creationId xmlns:a16="http://schemas.microsoft.com/office/drawing/2014/main" id="{CA13F3E4-F38D-3D40-A2B3-0087E943AE22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Straight Connector 479">
            <a:extLst>
              <a:ext uri="{FF2B5EF4-FFF2-40B4-BE49-F238E27FC236}">
                <a16:creationId xmlns:a16="http://schemas.microsoft.com/office/drawing/2014/main" id="{A358ECE8-23CA-334A-A1B2-B85FA6709936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" name="Straight Connector 480">
            <a:extLst>
              <a:ext uri="{FF2B5EF4-FFF2-40B4-BE49-F238E27FC236}">
                <a16:creationId xmlns:a16="http://schemas.microsoft.com/office/drawing/2014/main" id="{7592B2C7-D0A6-2849-8A59-A5A453753CBA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" name="Straight Connector 481">
            <a:extLst>
              <a:ext uri="{FF2B5EF4-FFF2-40B4-BE49-F238E27FC236}">
                <a16:creationId xmlns:a16="http://schemas.microsoft.com/office/drawing/2014/main" id="{461AD5A5-5C1E-134C-BF14-83ADBB088D94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" name="Straight Connector 482">
            <a:extLst>
              <a:ext uri="{FF2B5EF4-FFF2-40B4-BE49-F238E27FC236}">
                <a16:creationId xmlns:a16="http://schemas.microsoft.com/office/drawing/2014/main" id="{511C96B1-177C-944B-B9C5-6E3212681723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" name="Straight Connector 483">
            <a:extLst>
              <a:ext uri="{FF2B5EF4-FFF2-40B4-BE49-F238E27FC236}">
                <a16:creationId xmlns:a16="http://schemas.microsoft.com/office/drawing/2014/main" id="{939031ED-5E79-0944-A4AE-03191B15E3CD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" name="Straight Connector 484">
            <a:extLst>
              <a:ext uri="{FF2B5EF4-FFF2-40B4-BE49-F238E27FC236}">
                <a16:creationId xmlns:a16="http://schemas.microsoft.com/office/drawing/2014/main" id="{3027346C-19A9-514E-ABC1-BA43A73935B3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" name="Straight Connector 485">
            <a:extLst>
              <a:ext uri="{FF2B5EF4-FFF2-40B4-BE49-F238E27FC236}">
                <a16:creationId xmlns:a16="http://schemas.microsoft.com/office/drawing/2014/main" id="{AEDAB057-7D78-B94F-8578-B91307E810D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7" name="Straight Connector 486">
            <a:extLst>
              <a:ext uri="{FF2B5EF4-FFF2-40B4-BE49-F238E27FC236}">
                <a16:creationId xmlns:a16="http://schemas.microsoft.com/office/drawing/2014/main" id="{2C43F0D1-F6B6-A84A-9A6C-B36FD177008A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8" name="Straight Connector 487">
            <a:extLst>
              <a:ext uri="{FF2B5EF4-FFF2-40B4-BE49-F238E27FC236}">
                <a16:creationId xmlns:a16="http://schemas.microsoft.com/office/drawing/2014/main" id="{4D45DD53-F00C-0B40-BC67-46B0C2AB7E8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Connector 488">
            <a:extLst>
              <a:ext uri="{FF2B5EF4-FFF2-40B4-BE49-F238E27FC236}">
                <a16:creationId xmlns:a16="http://schemas.microsoft.com/office/drawing/2014/main" id="{7F72AC66-857F-CA47-A15A-8D6B2D07E3AF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0" name="Straight Connector 489">
            <a:extLst>
              <a:ext uri="{FF2B5EF4-FFF2-40B4-BE49-F238E27FC236}">
                <a16:creationId xmlns:a16="http://schemas.microsoft.com/office/drawing/2014/main" id="{D28E62C9-9C3A-0841-A90F-25F2B30867A3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Connector 490">
            <a:extLst>
              <a:ext uri="{FF2B5EF4-FFF2-40B4-BE49-F238E27FC236}">
                <a16:creationId xmlns:a16="http://schemas.microsoft.com/office/drawing/2014/main" id="{0FCAEDAA-8198-814E-9A07-62FFFD84EBC6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2" name="Straight Connector 491">
            <a:extLst>
              <a:ext uri="{FF2B5EF4-FFF2-40B4-BE49-F238E27FC236}">
                <a16:creationId xmlns:a16="http://schemas.microsoft.com/office/drawing/2014/main" id="{FB991CE8-A1FD-1C46-8BA1-BDC4B4A87BCC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3" name="Straight Connector 492">
            <a:extLst>
              <a:ext uri="{FF2B5EF4-FFF2-40B4-BE49-F238E27FC236}">
                <a16:creationId xmlns:a16="http://schemas.microsoft.com/office/drawing/2014/main" id="{AABDFBDB-9511-A646-82C8-CB1325040D6E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4" name="Straight Connector 493">
            <a:extLst>
              <a:ext uri="{FF2B5EF4-FFF2-40B4-BE49-F238E27FC236}">
                <a16:creationId xmlns:a16="http://schemas.microsoft.com/office/drawing/2014/main" id="{CF64962E-E927-7D41-A98B-99EA1CB92778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5" name="Line 541">
            <a:extLst>
              <a:ext uri="{FF2B5EF4-FFF2-40B4-BE49-F238E27FC236}">
                <a16:creationId xmlns:a16="http://schemas.microsoft.com/office/drawing/2014/main" id="{B3C528D7-BE01-E042-8568-CEE5AA812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Line 424">
            <a:extLst>
              <a:ext uri="{FF2B5EF4-FFF2-40B4-BE49-F238E27FC236}">
                <a16:creationId xmlns:a16="http://schemas.microsoft.com/office/drawing/2014/main" id="{61B8FD0A-D8A8-B64E-B979-70FC413F1C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7" name="Oval 800">
            <a:extLst>
              <a:ext uri="{FF2B5EF4-FFF2-40B4-BE49-F238E27FC236}">
                <a16:creationId xmlns:a16="http://schemas.microsoft.com/office/drawing/2014/main" id="{B893FA14-233C-F046-86C5-3257E0C80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98" name="Group 497">
            <a:extLst>
              <a:ext uri="{FF2B5EF4-FFF2-40B4-BE49-F238E27FC236}">
                <a16:creationId xmlns:a16="http://schemas.microsoft.com/office/drawing/2014/main" id="{1A111A8B-32B1-3440-885B-9BF596D86CF7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805C5141-16D2-9042-8FF0-EE7736AAC9C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493A6C53-66B1-7C4A-85B8-9DEC6AF0FD4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1" name="Group 500">
              <a:extLst>
                <a:ext uri="{FF2B5EF4-FFF2-40B4-BE49-F238E27FC236}">
                  <a16:creationId xmlns:a16="http://schemas.microsoft.com/office/drawing/2014/main" id="{81963710-5CBE-AB4F-897F-6EA649397C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79630FAD-92D6-294F-9533-CECAB1AF783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459EC0FC-19BF-4241-A675-EC49FAF9BD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9F964C45-A339-6E46-A593-97D20E5E482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CCDF6EB2-CAD3-0F4B-B7FF-159D1836B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6" name="Group 505">
            <a:extLst>
              <a:ext uri="{FF2B5EF4-FFF2-40B4-BE49-F238E27FC236}">
                <a16:creationId xmlns:a16="http://schemas.microsoft.com/office/drawing/2014/main" id="{D4BF3446-D8F3-BB49-A805-2EA9D2FF30E0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54AC843F-0507-F147-809E-0AF1272AAC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8" name="Oval 507">
              <a:extLst>
                <a:ext uri="{FF2B5EF4-FFF2-40B4-BE49-F238E27FC236}">
                  <a16:creationId xmlns:a16="http://schemas.microsoft.com/office/drawing/2014/main" id="{056C0CE1-4300-6249-ADAC-3E2C23AA9B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05B2EBDF-3331-FE4A-AF89-85035B6E1E6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792F0B3E-984A-0047-BA4B-6F8D761D2D6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30A98D18-1786-5447-B477-A398491A0DF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0D4A5630-F098-F043-A788-846B0F8F29D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913CA7DB-B2C5-3B4E-B00D-F783B2BFFBB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E293BA6D-B645-C04E-ABC7-D36FB85E13DD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5A7964AD-23E4-E04F-8D4A-3EC581EDF7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6" name="Oval 515">
              <a:extLst>
                <a:ext uri="{FF2B5EF4-FFF2-40B4-BE49-F238E27FC236}">
                  <a16:creationId xmlns:a16="http://schemas.microsoft.com/office/drawing/2014/main" id="{BA191607-C990-934E-A8B1-E766B1F055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7" name="Group 516">
              <a:extLst>
                <a:ext uri="{FF2B5EF4-FFF2-40B4-BE49-F238E27FC236}">
                  <a16:creationId xmlns:a16="http://schemas.microsoft.com/office/drawing/2014/main" id="{E8DFED9F-651D-6249-A02B-45064766DD3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CB71F0AC-2202-EE43-8F09-792CABED760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D3910BCA-7340-544E-9074-AADF0577E3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190939BF-5802-2F41-8714-C64BD2CA517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FF42EE9B-D591-6F4D-9D0C-8DFDAE540BF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51B76FED-9C34-1841-99D1-D377BB63B7AF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5DCE7D77-20ED-724C-9C7F-F9F99750AE4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24" name="Oval 523">
              <a:extLst>
                <a:ext uri="{FF2B5EF4-FFF2-40B4-BE49-F238E27FC236}">
                  <a16:creationId xmlns:a16="http://schemas.microsoft.com/office/drawing/2014/main" id="{06898648-CA08-B84E-8B61-476B6827C0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5" name="Group 524">
              <a:extLst>
                <a:ext uri="{FF2B5EF4-FFF2-40B4-BE49-F238E27FC236}">
                  <a16:creationId xmlns:a16="http://schemas.microsoft.com/office/drawing/2014/main" id="{40F08167-C3E1-EF46-9DE9-AC30B1F2D42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499AC7A-B12F-3B48-8F3C-A4F758BD6C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A8D1DDC6-8941-0E41-89C6-3A5C298352E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9EC6557B-A2FC-384F-8C6B-FC3222942C5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78635AD2-7568-584E-A834-4162F5981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29E6FD38-353E-0648-A139-C863A07470E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1D86873C-5014-6341-B734-35E0A5DC71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9BFEE772-6D16-9648-B338-6AC6503C722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0FF8322D-9AD7-0640-8B9C-CC19DADF51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653D4FCF-B319-BF44-A352-4A7F6089EE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3D151033-D900-DC4C-BE74-B1C926F999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0FA1A869-7C44-954B-926E-6242F506B0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74C50BDA-F981-B44C-94FA-C9EE728F669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24EDCB0C-D14C-D949-A844-6A637DAEBEE0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BF5A699D-17BA-3B41-9A02-14D380E2CE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276F1743-A294-5346-B822-3E742632C55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C3F16195-6927-5E48-9B0C-FACD0F4201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CA35A931-50D5-AA4B-B150-BE45080D9FC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BE7C7755-62AE-C340-A809-9C8C7D6441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A4AABEC6-CBE4-B943-ADB6-7F902FD449C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BFDF6B9B-8891-3546-B50B-BE75A35C23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ADA87612-A6F1-7642-9D56-0EF271B54B61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41C384B0-8138-C54D-9E88-BCE821AC499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0143ABB6-1AF8-D646-9D66-4A164EBF2E9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5BCD7F43-8DEC-2D45-A524-7797F5BDD42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B79B3D4D-5FB9-FE44-A770-3016B4777A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644FACDF-28F8-834F-872A-11DA763898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630C9387-87E0-EC4A-83B5-B0C479ED80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BF0D1969-6AE6-9B44-A0BB-FCA71A1844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53704EB3-B173-4843-9954-EC069A702F3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36C8DB4B-4F32-A44C-AB1F-137D3C74AB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6091AF61-E0F9-B744-9501-35806FBAB2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B07E2E71-6E35-AF43-9E9B-9F8990295FA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D7311698-868F-C143-A63E-07D633E6DB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D7FB58B8-1779-FC4A-83FD-FB61C6E58F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7B4C6C9E-1E2A-6346-8912-07FA2C12DD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4B816D69-797D-184A-92FA-1AC95F60CD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EDDC5F4C-3784-C54E-9782-1317DE0C3914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90B7E22F-AE72-0847-8CE3-5D94B4E83C9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64" name="Oval 563">
              <a:extLst>
                <a:ext uri="{FF2B5EF4-FFF2-40B4-BE49-F238E27FC236}">
                  <a16:creationId xmlns:a16="http://schemas.microsoft.com/office/drawing/2014/main" id="{39BC7823-39CE-FB41-AA8F-DF5EF4E207E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65" name="Group 564">
              <a:extLst>
                <a:ext uri="{FF2B5EF4-FFF2-40B4-BE49-F238E27FC236}">
                  <a16:creationId xmlns:a16="http://schemas.microsoft.com/office/drawing/2014/main" id="{43AE4171-5CBA-2045-BE5C-4A43E0CDA1C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E07FA3E0-A2A8-BA4A-8B0F-C90E2CE79AD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03061392-23EE-234B-8C02-F907A73B7E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0A4152CE-D268-8541-911E-98E9EF7438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559F6968-C636-AF47-99C0-FCD8DE96DE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70" name="Picture 653" descr="iphone_stylized_small">
            <a:extLst>
              <a:ext uri="{FF2B5EF4-FFF2-40B4-BE49-F238E27FC236}">
                <a16:creationId xmlns:a16="http://schemas.microsoft.com/office/drawing/2014/main" id="{6427A1D8-2E7C-7D4D-B11C-F980180816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" name="Picture 1018" descr="laptop_keyboard">
            <a:extLst>
              <a:ext uri="{FF2B5EF4-FFF2-40B4-BE49-F238E27FC236}">
                <a16:creationId xmlns:a16="http://schemas.microsoft.com/office/drawing/2014/main" id="{1D7067FA-C9F4-3246-8686-8E4D6105F9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4" name="Freeform 1019">
            <a:extLst>
              <a:ext uri="{FF2B5EF4-FFF2-40B4-BE49-F238E27FC236}">
                <a16:creationId xmlns:a16="http://schemas.microsoft.com/office/drawing/2014/main" id="{D4EEA502-03E3-AA4A-A81F-870BCC7A4595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77" name="Picture 1020" descr="screen">
            <a:extLst>
              <a:ext uri="{FF2B5EF4-FFF2-40B4-BE49-F238E27FC236}">
                <a16:creationId xmlns:a16="http://schemas.microsoft.com/office/drawing/2014/main" id="{CA297DCE-F4B9-E549-AA32-BFBFC1A2E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8" name="Freeform 1021">
            <a:extLst>
              <a:ext uri="{FF2B5EF4-FFF2-40B4-BE49-F238E27FC236}">
                <a16:creationId xmlns:a16="http://schemas.microsoft.com/office/drawing/2014/main" id="{902F05E6-132A-A940-A21E-B267F7480315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9" name="Freeform 1022">
            <a:extLst>
              <a:ext uri="{FF2B5EF4-FFF2-40B4-BE49-F238E27FC236}">
                <a16:creationId xmlns:a16="http://schemas.microsoft.com/office/drawing/2014/main" id="{4A3BA2DD-0104-D34E-AF57-E44294236AD2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0" name="Freeform 1023">
            <a:extLst>
              <a:ext uri="{FF2B5EF4-FFF2-40B4-BE49-F238E27FC236}">
                <a16:creationId xmlns:a16="http://schemas.microsoft.com/office/drawing/2014/main" id="{250F3AA0-73B6-3844-9E7B-F5689D12A58D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1" name="Freeform 1024">
            <a:extLst>
              <a:ext uri="{FF2B5EF4-FFF2-40B4-BE49-F238E27FC236}">
                <a16:creationId xmlns:a16="http://schemas.microsoft.com/office/drawing/2014/main" id="{172D83A7-9813-C64B-BF13-AB0604A6EF8C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2" name="Freeform 1025">
            <a:extLst>
              <a:ext uri="{FF2B5EF4-FFF2-40B4-BE49-F238E27FC236}">
                <a16:creationId xmlns:a16="http://schemas.microsoft.com/office/drawing/2014/main" id="{5FE5986E-C5CA-4440-AB33-3D214EA09AAE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3" name="Freeform 1026">
            <a:extLst>
              <a:ext uri="{FF2B5EF4-FFF2-40B4-BE49-F238E27FC236}">
                <a16:creationId xmlns:a16="http://schemas.microsoft.com/office/drawing/2014/main" id="{E101368C-08C4-764D-A2CB-B850D381F8A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84" name="Group 1027">
            <a:extLst>
              <a:ext uri="{FF2B5EF4-FFF2-40B4-BE49-F238E27FC236}">
                <a16:creationId xmlns:a16="http://schemas.microsoft.com/office/drawing/2014/main" id="{A68F241F-05F2-4949-A7C0-8F68B2FAB4C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85" name="Freeform 1028">
              <a:extLst>
                <a:ext uri="{FF2B5EF4-FFF2-40B4-BE49-F238E27FC236}">
                  <a16:creationId xmlns:a16="http://schemas.microsoft.com/office/drawing/2014/main" id="{E5E358F2-5A0A-1445-BC9B-4391BDD8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Freeform 1029">
              <a:extLst>
                <a:ext uri="{FF2B5EF4-FFF2-40B4-BE49-F238E27FC236}">
                  <a16:creationId xmlns:a16="http://schemas.microsoft.com/office/drawing/2014/main" id="{422F0404-D627-D647-8858-C1B8BDD8A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Freeform 1030">
              <a:extLst>
                <a:ext uri="{FF2B5EF4-FFF2-40B4-BE49-F238E27FC236}">
                  <a16:creationId xmlns:a16="http://schemas.microsoft.com/office/drawing/2014/main" id="{C5E6A5D0-5CC1-474B-98C9-D6A3FFFE4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Freeform 1031">
              <a:extLst>
                <a:ext uri="{FF2B5EF4-FFF2-40B4-BE49-F238E27FC236}">
                  <a16:creationId xmlns:a16="http://schemas.microsoft.com/office/drawing/2014/main" id="{51E05EBA-320F-A242-B7D6-C15CD7B11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Freeform 1032">
              <a:extLst>
                <a:ext uri="{FF2B5EF4-FFF2-40B4-BE49-F238E27FC236}">
                  <a16:creationId xmlns:a16="http://schemas.microsoft.com/office/drawing/2014/main" id="{BBF36139-679C-564E-B62E-46BF0ABD0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Freeform 1033">
              <a:extLst>
                <a:ext uri="{FF2B5EF4-FFF2-40B4-BE49-F238E27FC236}">
                  <a16:creationId xmlns:a16="http://schemas.microsoft.com/office/drawing/2014/main" id="{AA8FC470-B185-5D43-9255-A10DCECE4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91" name="Freeform 1034">
            <a:extLst>
              <a:ext uri="{FF2B5EF4-FFF2-40B4-BE49-F238E27FC236}">
                <a16:creationId xmlns:a16="http://schemas.microsoft.com/office/drawing/2014/main" id="{A70D12B5-1EDC-CB47-8D91-59618580D24E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2" name="Freeform 1035">
            <a:extLst>
              <a:ext uri="{FF2B5EF4-FFF2-40B4-BE49-F238E27FC236}">
                <a16:creationId xmlns:a16="http://schemas.microsoft.com/office/drawing/2014/main" id="{51D50EA3-AEB1-DC40-82BE-94E9B71B83E1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3" name="Freeform 1036">
            <a:extLst>
              <a:ext uri="{FF2B5EF4-FFF2-40B4-BE49-F238E27FC236}">
                <a16:creationId xmlns:a16="http://schemas.microsoft.com/office/drawing/2014/main" id="{F0F7C652-060D-0744-960C-2810940ECE55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4" name="Freeform 1037">
            <a:extLst>
              <a:ext uri="{FF2B5EF4-FFF2-40B4-BE49-F238E27FC236}">
                <a16:creationId xmlns:a16="http://schemas.microsoft.com/office/drawing/2014/main" id="{9CF7243A-8874-5F44-A7B8-A4FE09FE89F2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5" name="Freeform 1038">
            <a:extLst>
              <a:ext uri="{FF2B5EF4-FFF2-40B4-BE49-F238E27FC236}">
                <a16:creationId xmlns:a16="http://schemas.microsoft.com/office/drawing/2014/main" id="{D134CC7E-29DC-0548-AAAA-C24AF9FA70F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6" name="Freeform 1039">
            <a:extLst>
              <a:ext uri="{FF2B5EF4-FFF2-40B4-BE49-F238E27FC236}">
                <a16:creationId xmlns:a16="http://schemas.microsoft.com/office/drawing/2014/main" id="{7A404C87-9223-384A-8B47-02875E578DCD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97" name="Picture 568" descr="light2.png">
            <a:extLst>
              <a:ext uri="{FF2B5EF4-FFF2-40B4-BE49-F238E27FC236}">
                <a16:creationId xmlns:a16="http://schemas.microsoft.com/office/drawing/2014/main" id="{4357E6A9-5813-4A45-845F-750901E181C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8" name="Picture 603" descr="car_icon_small">
            <a:extLst>
              <a:ext uri="{FF2B5EF4-FFF2-40B4-BE49-F238E27FC236}">
                <a16:creationId xmlns:a16="http://schemas.microsoft.com/office/drawing/2014/main" id="{29342A8A-82B6-F64F-AF61-9CA7677A57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9" name="Picture 1116" descr="laptop_keyboard">
            <a:extLst>
              <a:ext uri="{FF2B5EF4-FFF2-40B4-BE49-F238E27FC236}">
                <a16:creationId xmlns:a16="http://schemas.microsoft.com/office/drawing/2014/main" id="{8398BAFE-B4C8-9E46-BA33-E2A9B054F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0" name="Freeform 1117">
            <a:extLst>
              <a:ext uri="{FF2B5EF4-FFF2-40B4-BE49-F238E27FC236}">
                <a16:creationId xmlns:a16="http://schemas.microsoft.com/office/drawing/2014/main" id="{575B0FE7-480F-D74D-BEC6-6770E4E55A9F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1" name="Picture 1118" descr="screen">
            <a:extLst>
              <a:ext uri="{FF2B5EF4-FFF2-40B4-BE49-F238E27FC236}">
                <a16:creationId xmlns:a16="http://schemas.microsoft.com/office/drawing/2014/main" id="{1A5E4EA5-ABEC-5442-9701-DB5455CB98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2" name="Freeform 1119">
            <a:extLst>
              <a:ext uri="{FF2B5EF4-FFF2-40B4-BE49-F238E27FC236}">
                <a16:creationId xmlns:a16="http://schemas.microsoft.com/office/drawing/2014/main" id="{36F76378-132B-4542-B8B6-8C21B05F369D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3" name="Freeform 1120">
            <a:extLst>
              <a:ext uri="{FF2B5EF4-FFF2-40B4-BE49-F238E27FC236}">
                <a16:creationId xmlns:a16="http://schemas.microsoft.com/office/drawing/2014/main" id="{A417B0F7-F8FA-B94F-B1A0-12A2C541844B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4" name="Freeform 1121">
            <a:extLst>
              <a:ext uri="{FF2B5EF4-FFF2-40B4-BE49-F238E27FC236}">
                <a16:creationId xmlns:a16="http://schemas.microsoft.com/office/drawing/2014/main" id="{1A11FFA3-B25B-BE45-A4E1-45B394D32FA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5" name="Freeform 1122">
            <a:extLst>
              <a:ext uri="{FF2B5EF4-FFF2-40B4-BE49-F238E27FC236}">
                <a16:creationId xmlns:a16="http://schemas.microsoft.com/office/drawing/2014/main" id="{722F5168-6ED2-EF4D-BDCB-DA87F770630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6" name="Freeform 1123">
            <a:extLst>
              <a:ext uri="{FF2B5EF4-FFF2-40B4-BE49-F238E27FC236}">
                <a16:creationId xmlns:a16="http://schemas.microsoft.com/office/drawing/2014/main" id="{E61C03B8-DAA4-644C-AD81-B37F2F972486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7" name="Freeform 1124">
            <a:extLst>
              <a:ext uri="{FF2B5EF4-FFF2-40B4-BE49-F238E27FC236}">
                <a16:creationId xmlns:a16="http://schemas.microsoft.com/office/drawing/2014/main" id="{B1DB6358-89D1-B548-9DF1-BE0637772C2F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08" name="Group 1125">
            <a:extLst>
              <a:ext uri="{FF2B5EF4-FFF2-40B4-BE49-F238E27FC236}">
                <a16:creationId xmlns:a16="http://schemas.microsoft.com/office/drawing/2014/main" id="{EF5C68E9-EE56-7942-AFF0-111FE8C3F7AC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609" name="Freeform 1126">
              <a:extLst>
                <a:ext uri="{FF2B5EF4-FFF2-40B4-BE49-F238E27FC236}">
                  <a16:creationId xmlns:a16="http://schemas.microsoft.com/office/drawing/2014/main" id="{72B5CBD1-2B23-BB4C-BF4E-AC37DC127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Freeform 1127">
              <a:extLst>
                <a:ext uri="{FF2B5EF4-FFF2-40B4-BE49-F238E27FC236}">
                  <a16:creationId xmlns:a16="http://schemas.microsoft.com/office/drawing/2014/main" id="{30853614-678C-844C-BCEC-13CADE3C7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Freeform 1128">
              <a:extLst>
                <a:ext uri="{FF2B5EF4-FFF2-40B4-BE49-F238E27FC236}">
                  <a16:creationId xmlns:a16="http://schemas.microsoft.com/office/drawing/2014/main" id="{DF60F194-9854-F74E-BC2E-334CE374B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Freeform 1129">
              <a:extLst>
                <a:ext uri="{FF2B5EF4-FFF2-40B4-BE49-F238E27FC236}">
                  <a16:creationId xmlns:a16="http://schemas.microsoft.com/office/drawing/2014/main" id="{4E58D6E8-1E4D-0148-9A69-E2E95644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Freeform 1130">
              <a:extLst>
                <a:ext uri="{FF2B5EF4-FFF2-40B4-BE49-F238E27FC236}">
                  <a16:creationId xmlns:a16="http://schemas.microsoft.com/office/drawing/2014/main" id="{D04408BA-DA43-4F48-8198-508FB5AE0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Freeform 1131">
              <a:extLst>
                <a:ext uri="{FF2B5EF4-FFF2-40B4-BE49-F238E27FC236}">
                  <a16:creationId xmlns:a16="http://schemas.microsoft.com/office/drawing/2014/main" id="{04CAF501-8746-1642-9194-D465B32FF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15" name="Freeform 1132">
            <a:extLst>
              <a:ext uri="{FF2B5EF4-FFF2-40B4-BE49-F238E27FC236}">
                <a16:creationId xmlns:a16="http://schemas.microsoft.com/office/drawing/2014/main" id="{41930D65-1C1F-B246-A952-408BA44FED05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Freeform 1133">
            <a:extLst>
              <a:ext uri="{FF2B5EF4-FFF2-40B4-BE49-F238E27FC236}">
                <a16:creationId xmlns:a16="http://schemas.microsoft.com/office/drawing/2014/main" id="{327AD4DF-70AE-4A48-B1AD-F6247284FD96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Freeform 1134">
            <a:extLst>
              <a:ext uri="{FF2B5EF4-FFF2-40B4-BE49-F238E27FC236}">
                <a16:creationId xmlns:a16="http://schemas.microsoft.com/office/drawing/2014/main" id="{C712E7CB-AADE-E841-96B5-21ECC23A04D0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8" name="Freeform 1135">
            <a:extLst>
              <a:ext uri="{FF2B5EF4-FFF2-40B4-BE49-F238E27FC236}">
                <a16:creationId xmlns:a16="http://schemas.microsoft.com/office/drawing/2014/main" id="{E40E0F59-ABDC-5F43-9D1B-D6A55F77F94B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9" name="Freeform 1136">
            <a:extLst>
              <a:ext uri="{FF2B5EF4-FFF2-40B4-BE49-F238E27FC236}">
                <a16:creationId xmlns:a16="http://schemas.microsoft.com/office/drawing/2014/main" id="{30DFA4BC-AC1C-4C41-B534-198D0C0377E4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0" name="Freeform 1137">
            <a:extLst>
              <a:ext uri="{FF2B5EF4-FFF2-40B4-BE49-F238E27FC236}">
                <a16:creationId xmlns:a16="http://schemas.microsoft.com/office/drawing/2014/main" id="{3343982F-5E95-4A41-8737-750C9678BE38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21" name="Picture 1140" descr="desktop_computer_stylized_medium">
            <a:extLst>
              <a:ext uri="{FF2B5EF4-FFF2-40B4-BE49-F238E27FC236}">
                <a16:creationId xmlns:a16="http://schemas.microsoft.com/office/drawing/2014/main" id="{2A88CC2F-559B-AE43-886C-A864DF25D4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2" name="Freeform 1141">
            <a:extLst>
              <a:ext uri="{FF2B5EF4-FFF2-40B4-BE49-F238E27FC236}">
                <a16:creationId xmlns:a16="http://schemas.microsoft.com/office/drawing/2014/main" id="{66AECB6F-5B62-EE41-96B3-2E49C06D7103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23" name="Picture 571" descr="fridge2.png">
            <a:extLst>
              <a:ext uri="{FF2B5EF4-FFF2-40B4-BE49-F238E27FC236}">
                <a16:creationId xmlns:a16="http://schemas.microsoft.com/office/drawing/2014/main" id="{1C038272-7239-E642-A7BA-AA7B06B8A8C5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24" name="Group 950">
            <a:extLst>
              <a:ext uri="{FF2B5EF4-FFF2-40B4-BE49-F238E27FC236}">
                <a16:creationId xmlns:a16="http://schemas.microsoft.com/office/drawing/2014/main" id="{E5F25538-C34B-A94D-9164-EFD316EBE555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625" name="Freeform 951">
              <a:extLst>
                <a:ext uri="{FF2B5EF4-FFF2-40B4-BE49-F238E27FC236}">
                  <a16:creationId xmlns:a16="http://schemas.microsoft.com/office/drawing/2014/main" id="{E50061BE-6C6C-1A46-9FA8-60063522E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Rectangle 952">
              <a:extLst>
                <a:ext uri="{FF2B5EF4-FFF2-40B4-BE49-F238E27FC236}">
                  <a16:creationId xmlns:a16="http://schemas.microsoft.com/office/drawing/2014/main" id="{C0AA26CA-2771-B448-9EC9-AF3BBFB8E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27" name="Freeform 953">
              <a:extLst>
                <a:ext uri="{FF2B5EF4-FFF2-40B4-BE49-F238E27FC236}">
                  <a16:creationId xmlns:a16="http://schemas.microsoft.com/office/drawing/2014/main" id="{C2FC9C7F-07F4-1443-BD6D-35633F6F0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Freeform 954">
              <a:extLst>
                <a:ext uri="{FF2B5EF4-FFF2-40B4-BE49-F238E27FC236}">
                  <a16:creationId xmlns:a16="http://schemas.microsoft.com/office/drawing/2014/main" id="{BC395C40-7C44-3F44-A366-72A880E33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Rectangle 955">
              <a:extLst>
                <a:ext uri="{FF2B5EF4-FFF2-40B4-BE49-F238E27FC236}">
                  <a16:creationId xmlns:a16="http://schemas.microsoft.com/office/drawing/2014/main" id="{C86CBDB6-409F-4240-9FD6-BBB7A6462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30" name="Group 956">
              <a:extLst>
                <a:ext uri="{FF2B5EF4-FFF2-40B4-BE49-F238E27FC236}">
                  <a16:creationId xmlns:a16="http://schemas.microsoft.com/office/drawing/2014/main" id="{F9AA4DA0-7625-B94E-AA0D-A608A98B7A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00" name="AutoShape 957">
                <a:extLst>
                  <a:ext uri="{FF2B5EF4-FFF2-40B4-BE49-F238E27FC236}">
                    <a16:creationId xmlns:a16="http://schemas.microsoft.com/office/drawing/2014/main" id="{404AF49B-E841-CE47-8142-85D21DDEC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01" name="AutoShape 958">
                <a:extLst>
                  <a:ext uri="{FF2B5EF4-FFF2-40B4-BE49-F238E27FC236}">
                    <a16:creationId xmlns:a16="http://schemas.microsoft.com/office/drawing/2014/main" id="{D3770468-89DA-5741-9BA2-9ECDB03A6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31" name="Rectangle 959">
              <a:extLst>
                <a:ext uri="{FF2B5EF4-FFF2-40B4-BE49-F238E27FC236}">
                  <a16:creationId xmlns:a16="http://schemas.microsoft.com/office/drawing/2014/main" id="{464476ED-2F1A-B948-956A-C88182B9F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32" name="Group 960">
              <a:extLst>
                <a:ext uri="{FF2B5EF4-FFF2-40B4-BE49-F238E27FC236}">
                  <a16:creationId xmlns:a16="http://schemas.microsoft.com/office/drawing/2014/main" id="{C19BCDBB-8290-C54F-92E8-69FA85E0F5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961">
                <a:extLst>
                  <a:ext uri="{FF2B5EF4-FFF2-40B4-BE49-F238E27FC236}">
                    <a16:creationId xmlns:a16="http://schemas.microsoft.com/office/drawing/2014/main" id="{028651CA-E87F-114C-8640-C47E977EA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797" name="AutoShape 962">
                <a:extLst>
                  <a:ext uri="{FF2B5EF4-FFF2-40B4-BE49-F238E27FC236}">
                    <a16:creationId xmlns:a16="http://schemas.microsoft.com/office/drawing/2014/main" id="{34E5143F-EDA3-1C41-89FD-7F6E8CA8E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33" name="Rectangle 963">
              <a:extLst>
                <a:ext uri="{FF2B5EF4-FFF2-40B4-BE49-F238E27FC236}">
                  <a16:creationId xmlns:a16="http://schemas.microsoft.com/office/drawing/2014/main" id="{79B641D0-2853-164B-A54E-DC0C64D36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34" name="Rectangle 964">
              <a:extLst>
                <a:ext uri="{FF2B5EF4-FFF2-40B4-BE49-F238E27FC236}">
                  <a16:creationId xmlns:a16="http://schemas.microsoft.com/office/drawing/2014/main" id="{57049071-85E1-644D-8D77-4D3DC9CB5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35" name="Group 965">
              <a:extLst>
                <a:ext uri="{FF2B5EF4-FFF2-40B4-BE49-F238E27FC236}">
                  <a16:creationId xmlns:a16="http://schemas.microsoft.com/office/drawing/2014/main" id="{99958E07-58E6-AB44-B93B-11C9B865FD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966">
                <a:extLst>
                  <a:ext uri="{FF2B5EF4-FFF2-40B4-BE49-F238E27FC236}">
                    <a16:creationId xmlns:a16="http://schemas.microsoft.com/office/drawing/2014/main" id="{04E2786A-B5FC-8748-90C0-78EEAB374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795" name="AutoShape 967">
                <a:extLst>
                  <a:ext uri="{FF2B5EF4-FFF2-40B4-BE49-F238E27FC236}">
                    <a16:creationId xmlns:a16="http://schemas.microsoft.com/office/drawing/2014/main" id="{171C8D51-C397-6D41-A03B-99DBD9967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36" name="Freeform 968">
              <a:extLst>
                <a:ext uri="{FF2B5EF4-FFF2-40B4-BE49-F238E27FC236}">
                  <a16:creationId xmlns:a16="http://schemas.microsoft.com/office/drawing/2014/main" id="{D3DED3CF-6A4C-094B-913F-B2013758D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37" name="Group 969">
              <a:extLst>
                <a:ext uri="{FF2B5EF4-FFF2-40B4-BE49-F238E27FC236}">
                  <a16:creationId xmlns:a16="http://schemas.microsoft.com/office/drawing/2014/main" id="{ADB974CB-DC16-544D-8622-7D826F1FF6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970">
                <a:extLst>
                  <a:ext uri="{FF2B5EF4-FFF2-40B4-BE49-F238E27FC236}">
                    <a16:creationId xmlns:a16="http://schemas.microsoft.com/office/drawing/2014/main" id="{642241B6-9AEE-4347-A1AB-F3D7397AE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793" name="AutoShape 971">
                <a:extLst>
                  <a:ext uri="{FF2B5EF4-FFF2-40B4-BE49-F238E27FC236}">
                    <a16:creationId xmlns:a16="http://schemas.microsoft.com/office/drawing/2014/main" id="{6E0BF29B-ADBD-D840-82BA-85E067700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38" name="Rectangle 972">
              <a:extLst>
                <a:ext uri="{FF2B5EF4-FFF2-40B4-BE49-F238E27FC236}">
                  <a16:creationId xmlns:a16="http://schemas.microsoft.com/office/drawing/2014/main" id="{05FE3D06-AB8C-554B-94FB-51E509CBF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39" name="Freeform 973">
              <a:extLst>
                <a:ext uri="{FF2B5EF4-FFF2-40B4-BE49-F238E27FC236}">
                  <a16:creationId xmlns:a16="http://schemas.microsoft.com/office/drawing/2014/main" id="{590CE223-D8F1-3746-B8A5-C46B9CC27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Freeform 974">
              <a:extLst>
                <a:ext uri="{FF2B5EF4-FFF2-40B4-BE49-F238E27FC236}">
                  <a16:creationId xmlns:a16="http://schemas.microsoft.com/office/drawing/2014/main" id="{B9037FAA-1578-8C4F-AB77-3F0E4A344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Oval 975">
              <a:extLst>
                <a:ext uri="{FF2B5EF4-FFF2-40B4-BE49-F238E27FC236}">
                  <a16:creationId xmlns:a16="http://schemas.microsoft.com/office/drawing/2014/main" id="{BF16995D-E092-714C-BA41-6B0CCC3AB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7" name="Freeform 976">
              <a:extLst>
                <a:ext uri="{FF2B5EF4-FFF2-40B4-BE49-F238E27FC236}">
                  <a16:creationId xmlns:a16="http://schemas.microsoft.com/office/drawing/2014/main" id="{B4D4A321-AA5A-B44C-AADC-8B8FD07B8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AutoShape 977">
              <a:extLst>
                <a:ext uri="{FF2B5EF4-FFF2-40B4-BE49-F238E27FC236}">
                  <a16:creationId xmlns:a16="http://schemas.microsoft.com/office/drawing/2014/main" id="{3C42BC9B-2AC4-EA47-80B5-76BF06435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94" name="AutoShape 978">
              <a:extLst>
                <a:ext uri="{FF2B5EF4-FFF2-40B4-BE49-F238E27FC236}">
                  <a16:creationId xmlns:a16="http://schemas.microsoft.com/office/drawing/2014/main" id="{F470191C-D15E-DB49-9A37-0EEEB479E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40" name="Oval 979">
              <a:extLst>
                <a:ext uri="{FF2B5EF4-FFF2-40B4-BE49-F238E27FC236}">
                  <a16:creationId xmlns:a16="http://schemas.microsoft.com/office/drawing/2014/main" id="{9BD1CD92-9FFB-0B44-AA71-3A6241444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85" name="Oval 980">
              <a:extLst>
                <a:ext uri="{FF2B5EF4-FFF2-40B4-BE49-F238E27FC236}">
                  <a16:creationId xmlns:a16="http://schemas.microsoft.com/office/drawing/2014/main" id="{7DE5255E-32BE-3944-BE8C-22D4F7590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86" name="Oval 981">
              <a:extLst>
                <a:ext uri="{FF2B5EF4-FFF2-40B4-BE49-F238E27FC236}">
                  <a16:creationId xmlns:a16="http://schemas.microsoft.com/office/drawing/2014/main" id="{3E2BE691-2DB1-E54F-AA16-33550CE55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87" name="Rectangle 982">
              <a:extLst>
                <a:ext uri="{FF2B5EF4-FFF2-40B4-BE49-F238E27FC236}">
                  <a16:creationId xmlns:a16="http://schemas.microsoft.com/office/drawing/2014/main" id="{C652B2BC-8DA8-7F49-805B-27232A4AA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03" name="Group 590">
            <a:extLst>
              <a:ext uri="{FF2B5EF4-FFF2-40B4-BE49-F238E27FC236}">
                <a16:creationId xmlns:a16="http://schemas.microsoft.com/office/drawing/2014/main" id="{8570693B-2EA3-7341-8C21-DABD10E0F71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808" name="Picture 591" descr="desktop_computer_stylized_medium">
              <a:extLst>
                <a:ext uri="{FF2B5EF4-FFF2-40B4-BE49-F238E27FC236}">
                  <a16:creationId xmlns:a16="http://schemas.microsoft.com/office/drawing/2014/main" id="{0AC5D1C3-36EC-3D47-B81D-B0006C4C56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1" name="Freeform 592">
              <a:extLst>
                <a:ext uri="{FF2B5EF4-FFF2-40B4-BE49-F238E27FC236}">
                  <a16:creationId xmlns:a16="http://schemas.microsoft.com/office/drawing/2014/main" id="{CCBC7724-214A-4C4F-AB7F-ADF15225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813" name="Picture 1066" descr="laptop_keyboard">
            <a:extLst>
              <a:ext uri="{FF2B5EF4-FFF2-40B4-BE49-F238E27FC236}">
                <a16:creationId xmlns:a16="http://schemas.microsoft.com/office/drawing/2014/main" id="{8F778D40-5C3C-1D40-B0E8-2F932C9A01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6" name="Freeform 1067">
            <a:extLst>
              <a:ext uri="{FF2B5EF4-FFF2-40B4-BE49-F238E27FC236}">
                <a16:creationId xmlns:a16="http://schemas.microsoft.com/office/drawing/2014/main" id="{09F03A1B-9141-124C-9F29-FD1257306D27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18" name="Picture 1068" descr="screen">
            <a:extLst>
              <a:ext uri="{FF2B5EF4-FFF2-40B4-BE49-F238E27FC236}">
                <a16:creationId xmlns:a16="http://schemas.microsoft.com/office/drawing/2014/main" id="{BF662868-6E75-A946-85BA-92C1571678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" name="Freeform 1069">
            <a:extLst>
              <a:ext uri="{FF2B5EF4-FFF2-40B4-BE49-F238E27FC236}">
                <a16:creationId xmlns:a16="http://schemas.microsoft.com/office/drawing/2014/main" id="{BB271B64-1E3F-774A-8A55-98C830E60F8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3" name="Freeform 1070">
            <a:extLst>
              <a:ext uri="{FF2B5EF4-FFF2-40B4-BE49-F238E27FC236}">
                <a16:creationId xmlns:a16="http://schemas.microsoft.com/office/drawing/2014/main" id="{94A34CB2-9D3D-A244-B631-27D30323792B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5" name="Freeform 1071">
            <a:extLst>
              <a:ext uri="{FF2B5EF4-FFF2-40B4-BE49-F238E27FC236}">
                <a16:creationId xmlns:a16="http://schemas.microsoft.com/office/drawing/2014/main" id="{6B561F7D-6BA1-0B46-87FC-319C77C756F3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7" name="Freeform 1072">
            <a:extLst>
              <a:ext uri="{FF2B5EF4-FFF2-40B4-BE49-F238E27FC236}">
                <a16:creationId xmlns:a16="http://schemas.microsoft.com/office/drawing/2014/main" id="{AF288A2C-DE96-9A47-80E6-9B4C1A4700D3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30" name="Freeform 1073">
            <a:extLst>
              <a:ext uri="{FF2B5EF4-FFF2-40B4-BE49-F238E27FC236}">
                <a16:creationId xmlns:a16="http://schemas.microsoft.com/office/drawing/2014/main" id="{E807F633-8DFA-4E48-9438-FB5C18D1047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4" name="Freeform 1074">
            <a:extLst>
              <a:ext uri="{FF2B5EF4-FFF2-40B4-BE49-F238E27FC236}">
                <a16:creationId xmlns:a16="http://schemas.microsoft.com/office/drawing/2014/main" id="{96864714-C933-2141-AAD5-20777490471E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25" name="Group 1075">
            <a:extLst>
              <a:ext uri="{FF2B5EF4-FFF2-40B4-BE49-F238E27FC236}">
                <a16:creationId xmlns:a16="http://schemas.microsoft.com/office/drawing/2014/main" id="{A8C867EE-7146-FD41-BF11-9D993814D4CA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107" name="Freeform 1076">
              <a:extLst>
                <a:ext uri="{FF2B5EF4-FFF2-40B4-BE49-F238E27FC236}">
                  <a16:creationId xmlns:a16="http://schemas.microsoft.com/office/drawing/2014/main" id="{7C507838-C51C-A843-9A4E-14DEC8DCC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8" name="Freeform 1077">
              <a:extLst>
                <a:ext uri="{FF2B5EF4-FFF2-40B4-BE49-F238E27FC236}">
                  <a16:creationId xmlns:a16="http://schemas.microsoft.com/office/drawing/2014/main" id="{E7367A64-988D-4746-87D0-5F1CF8867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Freeform 1078">
              <a:extLst>
                <a:ext uri="{FF2B5EF4-FFF2-40B4-BE49-F238E27FC236}">
                  <a16:creationId xmlns:a16="http://schemas.microsoft.com/office/drawing/2014/main" id="{910F75F5-3425-6548-A548-DD39D6042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0" name="Freeform 1079">
              <a:extLst>
                <a:ext uri="{FF2B5EF4-FFF2-40B4-BE49-F238E27FC236}">
                  <a16:creationId xmlns:a16="http://schemas.microsoft.com/office/drawing/2014/main" id="{82672770-071C-1044-8F3C-644FE39D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Freeform 1080">
              <a:extLst>
                <a:ext uri="{FF2B5EF4-FFF2-40B4-BE49-F238E27FC236}">
                  <a16:creationId xmlns:a16="http://schemas.microsoft.com/office/drawing/2014/main" id="{FDC039F8-CCC6-4441-B329-7C1AAA232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2" name="Freeform 1081">
              <a:extLst>
                <a:ext uri="{FF2B5EF4-FFF2-40B4-BE49-F238E27FC236}">
                  <a16:creationId xmlns:a16="http://schemas.microsoft.com/office/drawing/2014/main" id="{CD59A8C2-C609-CA4A-8873-A04D2133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3" name="Freeform 1082">
            <a:extLst>
              <a:ext uri="{FF2B5EF4-FFF2-40B4-BE49-F238E27FC236}">
                <a16:creationId xmlns:a16="http://schemas.microsoft.com/office/drawing/2014/main" id="{368B86EA-122C-7D4A-8157-002189D68D3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4" name="Freeform 1083">
            <a:extLst>
              <a:ext uri="{FF2B5EF4-FFF2-40B4-BE49-F238E27FC236}">
                <a16:creationId xmlns:a16="http://schemas.microsoft.com/office/drawing/2014/main" id="{A8B57057-1342-744A-A669-CA09FC7BD39D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5" name="Freeform 1084">
            <a:extLst>
              <a:ext uri="{FF2B5EF4-FFF2-40B4-BE49-F238E27FC236}">
                <a16:creationId xmlns:a16="http://schemas.microsoft.com/office/drawing/2014/main" id="{4496091F-037C-AE4B-A750-C27EDF6CEE74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6" name="Freeform 1085">
            <a:extLst>
              <a:ext uri="{FF2B5EF4-FFF2-40B4-BE49-F238E27FC236}">
                <a16:creationId xmlns:a16="http://schemas.microsoft.com/office/drawing/2014/main" id="{7289F8A0-A718-8D43-B7DE-2878F7512C1C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7" name="Freeform 1086">
            <a:extLst>
              <a:ext uri="{FF2B5EF4-FFF2-40B4-BE49-F238E27FC236}">
                <a16:creationId xmlns:a16="http://schemas.microsoft.com/office/drawing/2014/main" id="{5EB0BB62-C860-D247-8AB1-FCFB6373DB53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8" name="Freeform 1087">
            <a:extLst>
              <a:ext uri="{FF2B5EF4-FFF2-40B4-BE49-F238E27FC236}">
                <a16:creationId xmlns:a16="http://schemas.microsoft.com/office/drawing/2014/main" id="{9B86FC58-DDA5-B541-9DC5-99AD9F9074E6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19" name="Group 590">
            <a:extLst>
              <a:ext uri="{FF2B5EF4-FFF2-40B4-BE49-F238E27FC236}">
                <a16:creationId xmlns:a16="http://schemas.microsoft.com/office/drawing/2014/main" id="{5F8B423C-66E7-2B4F-B7F1-E542C6D9BE8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1120" name="Picture 591" descr="desktop_computer_stylized_medium">
              <a:extLst>
                <a:ext uri="{FF2B5EF4-FFF2-40B4-BE49-F238E27FC236}">
                  <a16:creationId xmlns:a16="http://schemas.microsoft.com/office/drawing/2014/main" id="{2676C557-CB77-DC4D-A0E0-8AC07D1E8E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1" name="Freeform 592">
              <a:extLst>
                <a:ext uri="{FF2B5EF4-FFF2-40B4-BE49-F238E27FC236}">
                  <a16:creationId xmlns:a16="http://schemas.microsoft.com/office/drawing/2014/main" id="{84E23A3B-E678-EC49-B78C-37837ECBF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22" name="Group 590">
            <a:extLst>
              <a:ext uri="{FF2B5EF4-FFF2-40B4-BE49-F238E27FC236}">
                <a16:creationId xmlns:a16="http://schemas.microsoft.com/office/drawing/2014/main" id="{BD8B6D62-8B28-D843-86A8-2D6EFAEB12B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1123" name="Picture 591" descr="desktop_computer_stylized_medium">
              <a:extLst>
                <a:ext uri="{FF2B5EF4-FFF2-40B4-BE49-F238E27FC236}">
                  <a16:creationId xmlns:a16="http://schemas.microsoft.com/office/drawing/2014/main" id="{80DF8397-46D9-E342-B249-E3FA94975F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4" name="Freeform 592">
              <a:extLst>
                <a:ext uri="{FF2B5EF4-FFF2-40B4-BE49-F238E27FC236}">
                  <a16:creationId xmlns:a16="http://schemas.microsoft.com/office/drawing/2014/main" id="{9A854868-5DC6-974D-810B-B83BE07D6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125" name="Picture 1066" descr="laptop_keyboard">
            <a:extLst>
              <a:ext uri="{FF2B5EF4-FFF2-40B4-BE49-F238E27FC236}">
                <a16:creationId xmlns:a16="http://schemas.microsoft.com/office/drawing/2014/main" id="{563B36AF-29B8-4D4B-A72B-35039CEC0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" name="Freeform 1067">
            <a:extLst>
              <a:ext uri="{FF2B5EF4-FFF2-40B4-BE49-F238E27FC236}">
                <a16:creationId xmlns:a16="http://schemas.microsoft.com/office/drawing/2014/main" id="{44022340-03C5-844E-BBC9-4F55F796C8F6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27" name="Picture 1068" descr="screen">
            <a:extLst>
              <a:ext uri="{FF2B5EF4-FFF2-40B4-BE49-F238E27FC236}">
                <a16:creationId xmlns:a16="http://schemas.microsoft.com/office/drawing/2014/main" id="{605E3B0F-E806-E34D-86EA-FC726D7F48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8" name="Freeform 1069">
            <a:extLst>
              <a:ext uri="{FF2B5EF4-FFF2-40B4-BE49-F238E27FC236}">
                <a16:creationId xmlns:a16="http://schemas.microsoft.com/office/drawing/2014/main" id="{B71DAEF9-E978-6A41-970F-F4D8549869F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29" name="Freeform 1070">
            <a:extLst>
              <a:ext uri="{FF2B5EF4-FFF2-40B4-BE49-F238E27FC236}">
                <a16:creationId xmlns:a16="http://schemas.microsoft.com/office/drawing/2014/main" id="{5D2D063A-1DE3-6C44-B600-40D49E610176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30" name="Freeform 1071">
            <a:extLst>
              <a:ext uri="{FF2B5EF4-FFF2-40B4-BE49-F238E27FC236}">
                <a16:creationId xmlns:a16="http://schemas.microsoft.com/office/drawing/2014/main" id="{B62EEDE5-410D-4F43-9038-674032DFE337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31" name="Freeform 1072">
            <a:extLst>
              <a:ext uri="{FF2B5EF4-FFF2-40B4-BE49-F238E27FC236}">
                <a16:creationId xmlns:a16="http://schemas.microsoft.com/office/drawing/2014/main" id="{9BDA30A3-2DA5-314B-BFA1-4DEBB3642C25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32" name="Freeform 1073">
            <a:extLst>
              <a:ext uri="{FF2B5EF4-FFF2-40B4-BE49-F238E27FC236}">
                <a16:creationId xmlns:a16="http://schemas.microsoft.com/office/drawing/2014/main" id="{837C1005-565B-4740-B7CD-047B59D1A0E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33" name="Freeform 1074">
            <a:extLst>
              <a:ext uri="{FF2B5EF4-FFF2-40B4-BE49-F238E27FC236}">
                <a16:creationId xmlns:a16="http://schemas.microsoft.com/office/drawing/2014/main" id="{9DBD9BB7-90E2-0448-B0FD-8E33A9F34454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34" name="Group 1075">
            <a:extLst>
              <a:ext uri="{FF2B5EF4-FFF2-40B4-BE49-F238E27FC236}">
                <a16:creationId xmlns:a16="http://schemas.microsoft.com/office/drawing/2014/main" id="{D4BD3691-DD6C-664D-BF43-052A781D27C4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1135" name="Freeform 1076">
              <a:extLst>
                <a:ext uri="{FF2B5EF4-FFF2-40B4-BE49-F238E27FC236}">
                  <a16:creationId xmlns:a16="http://schemas.microsoft.com/office/drawing/2014/main" id="{F067FF61-B07B-0347-B195-2C488B7A1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6" name="Freeform 1077">
              <a:extLst>
                <a:ext uri="{FF2B5EF4-FFF2-40B4-BE49-F238E27FC236}">
                  <a16:creationId xmlns:a16="http://schemas.microsoft.com/office/drawing/2014/main" id="{0134932D-88B7-054D-80D6-25F100A4F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7" name="Freeform 1078">
              <a:extLst>
                <a:ext uri="{FF2B5EF4-FFF2-40B4-BE49-F238E27FC236}">
                  <a16:creationId xmlns:a16="http://schemas.microsoft.com/office/drawing/2014/main" id="{7FBE3E96-3DDD-1241-A8C1-2F1D271FE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8" name="Freeform 1079">
              <a:extLst>
                <a:ext uri="{FF2B5EF4-FFF2-40B4-BE49-F238E27FC236}">
                  <a16:creationId xmlns:a16="http://schemas.microsoft.com/office/drawing/2014/main" id="{FD9FC12A-0497-B74B-97AE-1B0C0609A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9" name="Freeform 1080">
              <a:extLst>
                <a:ext uri="{FF2B5EF4-FFF2-40B4-BE49-F238E27FC236}">
                  <a16:creationId xmlns:a16="http://schemas.microsoft.com/office/drawing/2014/main" id="{0E805E9E-FD9D-C246-9B35-F61BB31FE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0" name="Freeform 1081">
              <a:extLst>
                <a:ext uri="{FF2B5EF4-FFF2-40B4-BE49-F238E27FC236}">
                  <a16:creationId xmlns:a16="http://schemas.microsoft.com/office/drawing/2014/main" id="{E65CA7B5-EF7A-1346-8822-4D64AB6F1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41" name="Freeform 1082">
            <a:extLst>
              <a:ext uri="{FF2B5EF4-FFF2-40B4-BE49-F238E27FC236}">
                <a16:creationId xmlns:a16="http://schemas.microsoft.com/office/drawing/2014/main" id="{DF228E53-818F-114A-A75F-A1CC7B00CB72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2" name="Freeform 1083">
            <a:extLst>
              <a:ext uri="{FF2B5EF4-FFF2-40B4-BE49-F238E27FC236}">
                <a16:creationId xmlns:a16="http://schemas.microsoft.com/office/drawing/2014/main" id="{913A2982-0CCF-854C-BE5F-C690F301AB41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3" name="Freeform 1084">
            <a:extLst>
              <a:ext uri="{FF2B5EF4-FFF2-40B4-BE49-F238E27FC236}">
                <a16:creationId xmlns:a16="http://schemas.microsoft.com/office/drawing/2014/main" id="{072B124E-7D6F-094F-AD0D-67CD55D66A53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4" name="Freeform 1085">
            <a:extLst>
              <a:ext uri="{FF2B5EF4-FFF2-40B4-BE49-F238E27FC236}">
                <a16:creationId xmlns:a16="http://schemas.microsoft.com/office/drawing/2014/main" id="{7B705B8F-ACA6-C645-9AA1-683214B63446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5" name="Freeform 1086">
            <a:extLst>
              <a:ext uri="{FF2B5EF4-FFF2-40B4-BE49-F238E27FC236}">
                <a16:creationId xmlns:a16="http://schemas.microsoft.com/office/drawing/2014/main" id="{3E312433-AEC3-7547-B20F-17CE4A16BCDA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6" name="Freeform 1087">
            <a:extLst>
              <a:ext uri="{FF2B5EF4-FFF2-40B4-BE49-F238E27FC236}">
                <a16:creationId xmlns:a16="http://schemas.microsoft.com/office/drawing/2014/main" id="{C997C37A-8C6A-7F49-AB56-0F41A729CAD3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47" name="Group 983">
            <a:extLst>
              <a:ext uri="{FF2B5EF4-FFF2-40B4-BE49-F238E27FC236}">
                <a16:creationId xmlns:a16="http://schemas.microsoft.com/office/drawing/2014/main" id="{C232C13C-29F5-6746-B1D7-4150725A7796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148" name="Freeform 984">
              <a:extLst>
                <a:ext uri="{FF2B5EF4-FFF2-40B4-BE49-F238E27FC236}">
                  <a16:creationId xmlns:a16="http://schemas.microsoft.com/office/drawing/2014/main" id="{7BEDF437-61E3-AD4E-9583-BD650FD2F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9" name="Rectangle 985">
              <a:extLst>
                <a:ext uri="{FF2B5EF4-FFF2-40B4-BE49-F238E27FC236}">
                  <a16:creationId xmlns:a16="http://schemas.microsoft.com/office/drawing/2014/main" id="{A6135E03-32FC-7940-8D2E-8378AEC85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50" name="Freeform 986">
              <a:extLst>
                <a:ext uri="{FF2B5EF4-FFF2-40B4-BE49-F238E27FC236}">
                  <a16:creationId xmlns:a16="http://schemas.microsoft.com/office/drawing/2014/main" id="{26836973-1ED2-8E4F-91B7-41559A5B3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1" name="Freeform 987">
              <a:extLst>
                <a:ext uri="{FF2B5EF4-FFF2-40B4-BE49-F238E27FC236}">
                  <a16:creationId xmlns:a16="http://schemas.microsoft.com/office/drawing/2014/main" id="{1D556037-5A19-7844-8D07-533AF7F20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2" name="Rectangle 988">
              <a:extLst>
                <a:ext uri="{FF2B5EF4-FFF2-40B4-BE49-F238E27FC236}">
                  <a16:creationId xmlns:a16="http://schemas.microsoft.com/office/drawing/2014/main" id="{2D82F140-7A30-9547-ABA6-0F79ACC95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153" name="Group 989">
              <a:extLst>
                <a:ext uri="{FF2B5EF4-FFF2-40B4-BE49-F238E27FC236}">
                  <a16:creationId xmlns:a16="http://schemas.microsoft.com/office/drawing/2014/main" id="{9355D456-A33B-7141-B691-37C07684A1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78" name="AutoShape 990">
                <a:extLst>
                  <a:ext uri="{FF2B5EF4-FFF2-40B4-BE49-F238E27FC236}">
                    <a16:creationId xmlns:a16="http://schemas.microsoft.com/office/drawing/2014/main" id="{7BF9A5E7-857A-1E42-88CA-642058E71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79" name="AutoShape 991">
                <a:extLst>
                  <a:ext uri="{FF2B5EF4-FFF2-40B4-BE49-F238E27FC236}">
                    <a16:creationId xmlns:a16="http://schemas.microsoft.com/office/drawing/2014/main" id="{4611F24B-67E5-8947-AD45-F1921B944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54" name="Rectangle 992">
              <a:extLst>
                <a:ext uri="{FF2B5EF4-FFF2-40B4-BE49-F238E27FC236}">
                  <a16:creationId xmlns:a16="http://schemas.microsoft.com/office/drawing/2014/main" id="{B095A5EC-52DE-3644-B23D-D427ED5DE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155" name="Group 993">
              <a:extLst>
                <a:ext uri="{FF2B5EF4-FFF2-40B4-BE49-F238E27FC236}">
                  <a16:creationId xmlns:a16="http://schemas.microsoft.com/office/drawing/2014/main" id="{92F980B8-F24F-D34B-BAAF-83316DFF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76" name="AutoShape 994">
                <a:extLst>
                  <a:ext uri="{FF2B5EF4-FFF2-40B4-BE49-F238E27FC236}">
                    <a16:creationId xmlns:a16="http://schemas.microsoft.com/office/drawing/2014/main" id="{21290604-46CC-824D-BC62-2F2A057AF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77" name="AutoShape 995">
                <a:extLst>
                  <a:ext uri="{FF2B5EF4-FFF2-40B4-BE49-F238E27FC236}">
                    <a16:creationId xmlns:a16="http://schemas.microsoft.com/office/drawing/2014/main" id="{3FC85916-EF37-BB4B-B936-2D3A3AE46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56" name="Rectangle 996">
              <a:extLst>
                <a:ext uri="{FF2B5EF4-FFF2-40B4-BE49-F238E27FC236}">
                  <a16:creationId xmlns:a16="http://schemas.microsoft.com/office/drawing/2014/main" id="{FF2E749F-B989-8645-9754-C11E36400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57" name="Rectangle 997">
              <a:extLst>
                <a:ext uri="{FF2B5EF4-FFF2-40B4-BE49-F238E27FC236}">
                  <a16:creationId xmlns:a16="http://schemas.microsoft.com/office/drawing/2014/main" id="{8560BCF0-7DE3-0449-B4BA-DDE4B152E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158" name="Group 998">
              <a:extLst>
                <a:ext uri="{FF2B5EF4-FFF2-40B4-BE49-F238E27FC236}">
                  <a16:creationId xmlns:a16="http://schemas.microsoft.com/office/drawing/2014/main" id="{F9E6A016-D2D0-154B-B5AD-9DDDAF6DCF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74" name="AutoShape 999">
                <a:extLst>
                  <a:ext uri="{FF2B5EF4-FFF2-40B4-BE49-F238E27FC236}">
                    <a16:creationId xmlns:a16="http://schemas.microsoft.com/office/drawing/2014/main" id="{D46E81B8-CC3A-DE45-B3A5-D6DBB59DE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75" name="AutoShape 1000">
                <a:extLst>
                  <a:ext uri="{FF2B5EF4-FFF2-40B4-BE49-F238E27FC236}">
                    <a16:creationId xmlns:a16="http://schemas.microsoft.com/office/drawing/2014/main" id="{AB0CD958-FA29-8C4F-935D-3E4567730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59" name="Freeform 1001">
              <a:extLst>
                <a:ext uri="{FF2B5EF4-FFF2-40B4-BE49-F238E27FC236}">
                  <a16:creationId xmlns:a16="http://schemas.microsoft.com/office/drawing/2014/main" id="{8F06F4F4-5019-544E-8717-494C20D2C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60" name="Group 1002">
              <a:extLst>
                <a:ext uri="{FF2B5EF4-FFF2-40B4-BE49-F238E27FC236}">
                  <a16:creationId xmlns:a16="http://schemas.microsoft.com/office/drawing/2014/main" id="{70EDFE22-B708-6B4E-9142-B9A52A053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72" name="AutoShape 1003">
                <a:extLst>
                  <a:ext uri="{FF2B5EF4-FFF2-40B4-BE49-F238E27FC236}">
                    <a16:creationId xmlns:a16="http://schemas.microsoft.com/office/drawing/2014/main" id="{37C3A5EF-4FF7-2E4E-AE91-50DED40B9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73" name="AutoShape 1004">
                <a:extLst>
                  <a:ext uri="{FF2B5EF4-FFF2-40B4-BE49-F238E27FC236}">
                    <a16:creationId xmlns:a16="http://schemas.microsoft.com/office/drawing/2014/main" id="{6F7C32F6-0476-B745-9FE9-7B7FB8247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61" name="Rectangle 1005">
              <a:extLst>
                <a:ext uri="{FF2B5EF4-FFF2-40B4-BE49-F238E27FC236}">
                  <a16:creationId xmlns:a16="http://schemas.microsoft.com/office/drawing/2014/main" id="{E621C379-2B1C-8A42-929E-94526F14D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2" name="Freeform 1006">
              <a:extLst>
                <a:ext uri="{FF2B5EF4-FFF2-40B4-BE49-F238E27FC236}">
                  <a16:creationId xmlns:a16="http://schemas.microsoft.com/office/drawing/2014/main" id="{2B5991E9-CCC3-7E4D-9904-5BB79AF6D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Freeform 1007">
              <a:extLst>
                <a:ext uri="{FF2B5EF4-FFF2-40B4-BE49-F238E27FC236}">
                  <a16:creationId xmlns:a16="http://schemas.microsoft.com/office/drawing/2014/main" id="{27C12002-0E11-A74B-8BF6-FBB42E846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Oval 1008">
              <a:extLst>
                <a:ext uri="{FF2B5EF4-FFF2-40B4-BE49-F238E27FC236}">
                  <a16:creationId xmlns:a16="http://schemas.microsoft.com/office/drawing/2014/main" id="{433A2171-9299-9449-93BB-BC4F42419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5" name="Freeform 1009">
              <a:extLst>
                <a:ext uri="{FF2B5EF4-FFF2-40B4-BE49-F238E27FC236}">
                  <a16:creationId xmlns:a16="http://schemas.microsoft.com/office/drawing/2014/main" id="{437D0367-96EE-EE4F-A855-20A1045E6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AutoShape 1010">
              <a:extLst>
                <a:ext uri="{FF2B5EF4-FFF2-40B4-BE49-F238E27FC236}">
                  <a16:creationId xmlns:a16="http://schemas.microsoft.com/office/drawing/2014/main" id="{6A5D7A1D-0DA5-B244-9008-BAC42175F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7" name="AutoShape 1011">
              <a:extLst>
                <a:ext uri="{FF2B5EF4-FFF2-40B4-BE49-F238E27FC236}">
                  <a16:creationId xmlns:a16="http://schemas.microsoft.com/office/drawing/2014/main" id="{77791F78-E078-704C-9EC6-F4828433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8" name="Oval 1012">
              <a:extLst>
                <a:ext uri="{FF2B5EF4-FFF2-40B4-BE49-F238E27FC236}">
                  <a16:creationId xmlns:a16="http://schemas.microsoft.com/office/drawing/2014/main" id="{79F7C889-9158-2D43-A6FC-9590C09A5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9" name="Oval 1013">
              <a:extLst>
                <a:ext uri="{FF2B5EF4-FFF2-40B4-BE49-F238E27FC236}">
                  <a16:creationId xmlns:a16="http://schemas.microsoft.com/office/drawing/2014/main" id="{0F6DC950-79D8-8E44-B1D3-6CF220347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70" name="Oval 1014">
              <a:extLst>
                <a:ext uri="{FF2B5EF4-FFF2-40B4-BE49-F238E27FC236}">
                  <a16:creationId xmlns:a16="http://schemas.microsoft.com/office/drawing/2014/main" id="{37FC7BDC-E94D-F541-80BC-6994529BA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71" name="Rectangle 1015">
              <a:extLst>
                <a:ext uri="{FF2B5EF4-FFF2-40B4-BE49-F238E27FC236}">
                  <a16:creationId xmlns:a16="http://schemas.microsoft.com/office/drawing/2014/main" id="{60B25188-8291-2842-AF0B-81C4C444C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180" name="Group 590">
            <a:extLst>
              <a:ext uri="{FF2B5EF4-FFF2-40B4-BE49-F238E27FC236}">
                <a16:creationId xmlns:a16="http://schemas.microsoft.com/office/drawing/2014/main" id="{32D80D22-4648-4746-807D-9DAF3221545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1181" name="Picture 591" descr="desktop_computer_stylized_medium">
              <a:extLst>
                <a:ext uri="{FF2B5EF4-FFF2-40B4-BE49-F238E27FC236}">
                  <a16:creationId xmlns:a16="http://schemas.microsoft.com/office/drawing/2014/main" id="{1B8AA91A-8784-1747-A2A6-72A5966B3A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2" name="Freeform 592">
              <a:extLst>
                <a:ext uri="{FF2B5EF4-FFF2-40B4-BE49-F238E27FC236}">
                  <a16:creationId xmlns:a16="http://schemas.microsoft.com/office/drawing/2014/main" id="{3C24121A-BFB6-9144-BA83-E4F857EF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83" name="Rectangle 1182">
            <a:extLst>
              <a:ext uri="{FF2B5EF4-FFF2-40B4-BE49-F238E27FC236}">
                <a16:creationId xmlns:a16="http://schemas.microsoft.com/office/drawing/2014/main" id="{085CF4FE-128C-2443-8838-1B9EA9BA4018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4" name="Group 1183">
            <a:extLst>
              <a:ext uri="{FF2B5EF4-FFF2-40B4-BE49-F238E27FC236}">
                <a16:creationId xmlns:a16="http://schemas.microsoft.com/office/drawing/2014/main" id="{1769E04F-8B5B-4149-A871-7B5989DD7B3D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185" name="Group 1184">
              <a:extLst>
                <a:ext uri="{FF2B5EF4-FFF2-40B4-BE49-F238E27FC236}">
                  <a16:creationId xmlns:a16="http://schemas.microsoft.com/office/drawing/2014/main" id="{5E038B97-4570-9246-A6F5-2F2E74D07BBB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1290" name="Picture 799" descr="cell_tower_radiation copy">
                <a:extLst>
                  <a:ext uri="{FF2B5EF4-FFF2-40B4-BE49-F238E27FC236}">
                    <a16:creationId xmlns:a16="http://schemas.microsoft.com/office/drawing/2014/main" id="{321E1BD5-A85A-834D-97CB-943D3B6734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1" name="Line 426">
                <a:extLst>
                  <a:ext uri="{FF2B5EF4-FFF2-40B4-BE49-F238E27FC236}">
                    <a16:creationId xmlns:a16="http://schemas.microsoft.com/office/drawing/2014/main" id="{A53C01CF-06B0-0A4D-9EDF-750EEB3807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92" name="Group 783">
                <a:extLst>
                  <a:ext uri="{FF2B5EF4-FFF2-40B4-BE49-F238E27FC236}">
                    <a16:creationId xmlns:a16="http://schemas.microsoft.com/office/drawing/2014/main" id="{46F2BF60-EF05-2646-A32C-EF2254CC48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1305" name="Line 270">
                  <a:extLst>
                    <a:ext uri="{FF2B5EF4-FFF2-40B4-BE49-F238E27FC236}">
                      <a16:creationId xmlns:a16="http://schemas.microsoft.com/office/drawing/2014/main" id="{135DDCE8-463D-B746-A3F8-8145F29A66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6" name="Line 271">
                  <a:extLst>
                    <a:ext uri="{FF2B5EF4-FFF2-40B4-BE49-F238E27FC236}">
                      <a16:creationId xmlns:a16="http://schemas.microsoft.com/office/drawing/2014/main" id="{8547EC4C-AFC4-5142-97A0-07126C4D72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7" name="Line 272">
                  <a:extLst>
                    <a:ext uri="{FF2B5EF4-FFF2-40B4-BE49-F238E27FC236}">
                      <a16:creationId xmlns:a16="http://schemas.microsoft.com/office/drawing/2014/main" id="{46C6520C-6F17-2C4A-B743-85BFFBFC3A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8" name="Line 273">
                  <a:extLst>
                    <a:ext uri="{FF2B5EF4-FFF2-40B4-BE49-F238E27FC236}">
                      <a16:creationId xmlns:a16="http://schemas.microsoft.com/office/drawing/2014/main" id="{908BE006-BA7D-7341-A11E-41170CB542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9" name="Line 274">
                  <a:extLst>
                    <a:ext uri="{FF2B5EF4-FFF2-40B4-BE49-F238E27FC236}">
                      <a16:creationId xmlns:a16="http://schemas.microsoft.com/office/drawing/2014/main" id="{BEECE9C7-3A1E-D64E-9097-B6901E933F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0" name="Line 275">
                  <a:extLst>
                    <a:ext uri="{FF2B5EF4-FFF2-40B4-BE49-F238E27FC236}">
                      <a16:creationId xmlns:a16="http://schemas.microsoft.com/office/drawing/2014/main" id="{F1C3D993-6C58-BA4C-9650-7940215DCB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1" name="Line 276">
                  <a:extLst>
                    <a:ext uri="{FF2B5EF4-FFF2-40B4-BE49-F238E27FC236}">
                      <a16:creationId xmlns:a16="http://schemas.microsoft.com/office/drawing/2014/main" id="{9F84B0A6-C53F-EF49-9070-54B49F357F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2" name="Line 277">
                  <a:extLst>
                    <a:ext uri="{FF2B5EF4-FFF2-40B4-BE49-F238E27FC236}">
                      <a16:creationId xmlns:a16="http://schemas.microsoft.com/office/drawing/2014/main" id="{AD559556-FA73-7240-A84D-7B33073F23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3" name="Line 278">
                  <a:extLst>
                    <a:ext uri="{FF2B5EF4-FFF2-40B4-BE49-F238E27FC236}">
                      <a16:creationId xmlns:a16="http://schemas.microsoft.com/office/drawing/2014/main" id="{483F2A1D-42EC-B149-AD65-CED96C0F33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4" name="Line 279">
                  <a:extLst>
                    <a:ext uri="{FF2B5EF4-FFF2-40B4-BE49-F238E27FC236}">
                      <a16:creationId xmlns:a16="http://schemas.microsoft.com/office/drawing/2014/main" id="{785812D9-EAE5-3844-8A7C-5C67DB0EDB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5" name="Line 280">
                  <a:extLst>
                    <a:ext uri="{FF2B5EF4-FFF2-40B4-BE49-F238E27FC236}">
                      <a16:creationId xmlns:a16="http://schemas.microsoft.com/office/drawing/2014/main" id="{980028F8-FF92-D342-8C22-035931E228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6" name="Line 281">
                  <a:extLst>
                    <a:ext uri="{FF2B5EF4-FFF2-40B4-BE49-F238E27FC236}">
                      <a16:creationId xmlns:a16="http://schemas.microsoft.com/office/drawing/2014/main" id="{AECBAEE9-8936-7A46-A94A-0742947E66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7" name="Line 282">
                  <a:extLst>
                    <a:ext uri="{FF2B5EF4-FFF2-40B4-BE49-F238E27FC236}">
                      <a16:creationId xmlns:a16="http://schemas.microsoft.com/office/drawing/2014/main" id="{020BC3FF-3D52-9C43-99E7-2D0ACDA3E8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8" name="Line 283">
                  <a:extLst>
                    <a:ext uri="{FF2B5EF4-FFF2-40B4-BE49-F238E27FC236}">
                      <a16:creationId xmlns:a16="http://schemas.microsoft.com/office/drawing/2014/main" id="{6811CA7B-68A1-174D-B224-D2A315B0D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9" name="Line 284">
                  <a:extLst>
                    <a:ext uri="{FF2B5EF4-FFF2-40B4-BE49-F238E27FC236}">
                      <a16:creationId xmlns:a16="http://schemas.microsoft.com/office/drawing/2014/main" id="{75380A48-72A2-DA49-B1AD-CEF5FC414C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93" name="Group 1292">
                <a:extLst>
                  <a:ext uri="{FF2B5EF4-FFF2-40B4-BE49-F238E27FC236}">
                    <a16:creationId xmlns:a16="http://schemas.microsoft.com/office/drawing/2014/main" id="{9F34AFB3-CC3F-E445-983C-21D89FE766FD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1298" name="Freeform 1297">
                  <a:extLst>
                    <a:ext uri="{FF2B5EF4-FFF2-40B4-BE49-F238E27FC236}">
                      <a16:creationId xmlns:a16="http://schemas.microsoft.com/office/drawing/2014/main" id="{AF0120AE-02BD-5045-A5D7-4A24C34D8C9A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299" name="Oval 1298">
                  <a:extLst>
                    <a:ext uri="{FF2B5EF4-FFF2-40B4-BE49-F238E27FC236}">
                      <a16:creationId xmlns:a16="http://schemas.microsoft.com/office/drawing/2014/main" id="{2D9F2C84-9C4F-3C45-99E6-602D1FA44A8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300" name="Group 1299">
                  <a:extLst>
                    <a:ext uri="{FF2B5EF4-FFF2-40B4-BE49-F238E27FC236}">
                      <a16:creationId xmlns:a16="http://schemas.microsoft.com/office/drawing/2014/main" id="{802F8CF6-D90F-C145-95CE-77ECA086DAA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301" name="Freeform 1300">
                    <a:extLst>
                      <a:ext uri="{FF2B5EF4-FFF2-40B4-BE49-F238E27FC236}">
                        <a16:creationId xmlns:a16="http://schemas.microsoft.com/office/drawing/2014/main" id="{9FBD8476-A4B3-C247-986E-5525397F3B0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2" name="Freeform 1301">
                    <a:extLst>
                      <a:ext uri="{FF2B5EF4-FFF2-40B4-BE49-F238E27FC236}">
                        <a16:creationId xmlns:a16="http://schemas.microsoft.com/office/drawing/2014/main" id="{A386BF8D-E88E-4C45-96B8-456953CBBFFC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3" name="Freeform 1302">
                    <a:extLst>
                      <a:ext uri="{FF2B5EF4-FFF2-40B4-BE49-F238E27FC236}">
                        <a16:creationId xmlns:a16="http://schemas.microsoft.com/office/drawing/2014/main" id="{5046D8F5-6D03-554E-9423-9FF1CD6294A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4" name="Freeform 1303">
                    <a:extLst>
                      <a:ext uri="{FF2B5EF4-FFF2-40B4-BE49-F238E27FC236}">
                        <a16:creationId xmlns:a16="http://schemas.microsoft.com/office/drawing/2014/main" id="{46AB57CF-76DB-5547-806E-8DFB35D0CC5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294" name="Picture 654" descr="antenna_radiation_stylized">
                <a:extLst>
                  <a:ext uri="{FF2B5EF4-FFF2-40B4-BE49-F238E27FC236}">
                    <a16:creationId xmlns:a16="http://schemas.microsoft.com/office/drawing/2014/main" id="{F3F7EB77-2564-0042-9787-D1D6150FF9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5" name="Picture 1017" descr="antenna_stylized">
                <a:extLst>
                  <a:ext uri="{FF2B5EF4-FFF2-40B4-BE49-F238E27FC236}">
                    <a16:creationId xmlns:a16="http://schemas.microsoft.com/office/drawing/2014/main" id="{33F31B35-E87A-694D-A26A-D54C08F9D0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6" name="Picture 1017" descr="antenna_stylized">
                <a:extLst>
                  <a:ext uri="{FF2B5EF4-FFF2-40B4-BE49-F238E27FC236}">
                    <a16:creationId xmlns:a16="http://schemas.microsoft.com/office/drawing/2014/main" id="{D9B924E4-AAA9-9946-B5DA-722A7941D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7" name="Picture 1017" descr="antenna_stylized">
                <a:extLst>
                  <a:ext uri="{FF2B5EF4-FFF2-40B4-BE49-F238E27FC236}">
                    <a16:creationId xmlns:a16="http://schemas.microsoft.com/office/drawing/2014/main" id="{BC9EACC4-68DA-DB4A-A96D-1C30E6F1CE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86" name="Group 1185">
              <a:extLst>
                <a:ext uri="{FF2B5EF4-FFF2-40B4-BE49-F238E27FC236}">
                  <a16:creationId xmlns:a16="http://schemas.microsoft.com/office/drawing/2014/main" id="{ED11580E-846F-BB47-9358-DA17E49014A1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1275" name="Picture 777" descr="access_point_stylized_small">
                <a:extLst>
                  <a:ext uri="{FF2B5EF4-FFF2-40B4-BE49-F238E27FC236}">
                    <a16:creationId xmlns:a16="http://schemas.microsoft.com/office/drawing/2014/main" id="{1F4EB1D0-B682-E34E-9DF5-B08863E127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276" name="Group 1275">
                <a:extLst>
                  <a:ext uri="{FF2B5EF4-FFF2-40B4-BE49-F238E27FC236}">
                    <a16:creationId xmlns:a16="http://schemas.microsoft.com/office/drawing/2014/main" id="{61BFCF8B-65BD-8141-9AB6-6F33C1C27EE3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1277" name="Line 443">
                  <a:extLst>
                    <a:ext uri="{FF2B5EF4-FFF2-40B4-BE49-F238E27FC236}">
                      <a16:creationId xmlns:a16="http://schemas.microsoft.com/office/drawing/2014/main" id="{7DF22C88-8DDC-8D43-A9D1-90812AD1DF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8" name="Line 449">
                  <a:extLst>
                    <a:ext uri="{FF2B5EF4-FFF2-40B4-BE49-F238E27FC236}">
                      <a16:creationId xmlns:a16="http://schemas.microsoft.com/office/drawing/2014/main" id="{5656BAC5-B0E5-0A4F-9FF9-42397775F5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1279" name="Picture 778" descr="antenna_radiation_stylized">
                  <a:extLst>
                    <a:ext uri="{FF2B5EF4-FFF2-40B4-BE49-F238E27FC236}">
                      <a16:creationId xmlns:a16="http://schemas.microsoft.com/office/drawing/2014/main" id="{9CB435AC-2891-E94F-A451-2E25582A28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280" name="Group 1279">
                  <a:extLst>
                    <a:ext uri="{FF2B5EF4-FFF2-40B4-BE49-F238E27FC236}">
                      <a16:creationId xmlns:a16="http://schemas.microsoft.com/office/drawing/2014/main" id="{A1487E2D-A889-5C49-A9AF-347C14D7EDCD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1283" name="Freeform 1282">
                    <a:extLst>
                      <a:ext uri="{FF2B5EF4-FFF2-40B4-BE49-F238E27FC236}">
                        <a16:creationId xmlns:a16="http://schemas.microsoft.com/office/drawing/2014/main" id="{54A7ED79-6D19-B743-8999-AFE870848AB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284" name="Oval 1283">
                    <a:extLst>
                      <a:ext uri="{FF2B5EF4-FFF2-40B4-BE49-F238E27FC236}">
                        <a16:creationId xmlns:a16="http://schemas.microsoft.com/office/drawing/2014/main" id="{BFA76AB7-007B-FB49-8702-765050F7608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285" name="Group 1284">
                    <a:extLst>
                      <a:ext uri="{FF2B5EF4-FFF2-40B4-BE49-F238E27FC236}">
                        <a16:creationId xmlns:a16="http://schemas.microsoft.com/office/drawing/2014/main" id="{266257D9-068F-1B49-B968-A19E6F8C65F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286" name="Freeform 1285">
                      <a:extLst>
                        <a:ext uri="{FF2B5EF4-FFF2-40B4-BE49-F238E27FC236}">
                          <a16:creationId xmlns:a16="http://schemas.microsoft.com/office/drawing/2014/main" id="{11980320-5912-8A4D-91E3-89573A164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7" name="Freeform 1286">
                      <a:extLst>
                        <a:ext uri="{FF2B5EF4-FFF2-40B4-BE49-F238E27FC236}">
                          <a16:creationId xmlns:a16="http://schemas.microsoft.com/office/drawing/2014/main" id="{5D4299EB-199E-B745-A019-EA4134AF8E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8" name="Freeform 1287">
                      <a:extLst>
                        <a:ext uri="{FF2B5EF4-FFF2-40B4-BE49-F238E27FC236}">
                          <a16:creationId xmlns:a16="http://schemas.microsoft.com/office/drawing/2014/main" id="{8738A6F1-6D6E-364F-ACD1-1AAEC63B1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9" name="Freeform 1288">
                      <a:extLst>
                        <a:ext uri="{FF2B5EF4-FFF2-40B4-BE49-F238E27FC236}">
                          <a16:creationId xmlns:a16="http://schemas.microsoft.com/office/drawing/2014/main" id="{B8E0A027-EEB0-BF4E-A751-487622328D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281" name="Picture 1115" descr="antenna_stylized">
                  <a:extLst>
                    <a:ext uri="{FF2B5EF4-FFF2-40B4-BE49-F238E27FC236}">
                      <a16:creationId xmlns:a16="http://schemas.microsoft.com/office/drawing/2014/main" id="{0F14A2E3-C83F-304D-9889-6F32EFFA4CC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82" name="Picture 1115" descr="antenna_stylized">
                  <a:extLst>
                    <a:ext uri="{FF2B5EF4-FFF2-40B4-BE49-F238E27FC236}">
                      <a16:creationId xmlns:a16="http://schemas.microsoft.com/office/drawing/2014/main" id="{BE8CE78D-7E20-C440-92FC-92485E825E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187" name="Group 1186">
              <a:extLst>
                <a:ext uri="{FF2B5EF4-FFF2-40B4-BE49-F238E27FC236}">
                  <a16:creationId xmlns:a16="http://schemas.microsoft.com/office/drawing/2014/main" id="{8FB2B925-C983-BB4D-B654-26C6F9034606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1261" name="Group 1260">
                <a:extLst>
                  <a:ext uri="{FF2B5EF4-FFF2-40B4-BE49-F238E27FC236}">
                    <a16:creationId xmlns:a16="http://schemas.microsoft.com/office/drawing/2014/main" id="{BEF7CBE1-D9FF-3F46-9FCD-8E32BA8D5477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1268" name="Freeform 1267">
                  <a:extLst>
                    <a:ext uri="{FF2B5EF4-FFF2-40B4-BE49-F238E27FC236}">
                      <a16:creationId xmlns:a16="http://schemas.microsoft.com/office/drawing/2014/main" id="{A625DF95-20EE-8D42-A3A5-E794FF04AD0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269" name="Oval 1268">
                  <a:extLst>
                    <a:ext uri="{FF2B5EF4-FFF2-40B4-BE49-F238E27FC236}">
                      <a16:creationId xmlns:a16="http://schemas.microsoft.com/office/drawing/2014/main" id="{46F6F378-A3A7-9945-8270-83099531818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270" name="Group 1269">
                  <a:extLst>
                    <a:ext uri="{FF2B5EF4-FFF2-40B4-BE49-F238E27FC236}">
                      <a16:creationId xmlns:a16="http://schemas.microsoft.com/office/drawing/2014/main" id="{A4B66FA1-C635-9D43-9E70-A5DB43FE6386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271" name="Freeform 1270">
                    <a:extLst>
                      <a:ext uri="{FF2B5EF4-FFF2-40B4-BE49-F238E27FC236}">
                        <a16:creationId xmlns:a16="http://schemas.microsoft.com/office/drawing/2014/main" id="{8D1BE001-CA55-F649-931D-4E75388609F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2" name="Freeform 1271">
                    <a:extLst>
                      <a:ext uri="{FF2B5EF4-FFF2-40B4-BE49-F238E27FC236}">
                        <a16:creationId xmlns:a16="http://schemas.microsoft.com/office/drawing/2014/main" id="{B306BFB4-811C-1341-A40B-0B6DFA6E144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3" name="Freeform 1272">
                    <a:extLst>
                      <a:ext uri="{FF2B5EF4-FFF2-40B4-BE49-F238E27FC236}">
                        <a16:creationId xmlns:a16="http://schemas.microsoft.com/office/drawing/2014/main" id="{7E60BCC8-E31E-554F-B274-BFD5603BB75B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4" name="Freeform 1273">
                    <a:extLst>
                      <a:ext uri="{FF2B5EF4-FFF2-40B4-BE49-F238E27FC236}">
                        <a16:creationId xmlns:a16="http://schemas.microsoft.com/office/drawing/2014/main" id="{5F31E7EA-AFF2-8941-8B01-EEFC1CB79D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62" name="Group 1261">
                <a:extLst>
                  <a:ext uri="{FF2B5EF4-FFF2-40B4-BE49-F238E27FC236}">
                    <a16:creationId xmlns:a16="http://schemas.microsoft.com/office/drawing/2014/main" id="{FF458C0F-68ED-CB4D-A7DD-87AE74121C94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1263" name="Straight Connector 1262">
                  <a:extLst>
                    <a:ext uri="{FF2B5EF4-FFF2-40B4-BE49-F238E27FC236}">
                      <a16:creationId xmlns:a16="http://schemas.microsoft.com/office/drawing/2014/main" id="{D573B387-C84C-3240-A34C-18053E0D54DD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64" name="Group 1263">
                  <a:extLst>
                    <a:ext uri="{FF2B5EF4-FFF2-40B4-BE49-F238E27FC236}">
                      <a16:creationId xmlns:a16="http://schemas.microsoft.com/office/drawing/2014/main" id="{65C18F9B-6D6F-6F41-ADC8-2641AC80D196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1265" name="Picture 1264" descr="server_rack.png">
                    <a:extLst>
                      <a:ext uri="{FF2B5EF4-FFF2-40B4-BE49-F238E27FC236}">
                        <a16:creationId xmlns:a16="http://schemas.microsoft.com/office/drawing/2014/main" id="{4CA818F1-1BA0-9644-B045-00BEA3F9B02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1266" name="Picture 1265" descr="server_rack.png">
                    <a:extLst>
                      <a:ext uri="{FF2B5EF4-FFF2-40B4-BE49-F238E27FC236}">
                        <a16:creationId xmlns:a16="http://schemas.microsoft.com/office/drawing/2014/main" id="{4E23A749-A0C3-9542-826C-FE2B09CA98C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1267" name="Picture 1266" descr="server_rack.png">
                    <a:extLst>
                      <a:ext uri="{FF2B5EF4-FFF2-40B4-BE49-F238E27FC236}">
                        <a16:creationId xmlns:a16="http://schemas.microsoft.com/office/drawing/2014/main" id="{6B3EDEB6-3399-CF4E-88A0-5755472C114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188" name="Group 1187">
              <a:extLst>
                <a:ext uri="{FF2B5EF4-FFF2-40B4-BE49-F238E27FC236}">
                  <a16:creationId xmlns:a16="http://schemas.microsoft.com/office/drawing/2014/main" id="{AD27710A-95AF-EB4B-BBD6-8722086A1767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1204" name="Line 428">
                <a:extLst>
                  <a:ext uri="{FF2B5EF4-FFF2-40B4-BE49-F238E27FC236}">
                    <a16:creationId xmlns:a16="http://schemas.microsoft.com/office/drawing/2014/main" id="{49C129AD-2CDC-8246-B9AA-3903555A4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5" name="Line 435">
                <a:extLst>
                  <a:ext uri="{FF2B5EF4-FFF2-40B4-BE49-F238E27FC236}">
                    <a16:creationId xmlns:a16="http://schemas.microsoft.com/office/drawing/2014/main" id="{BA01C1B8-0D86-804D-9583-C4BC61C022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6" name="Line 440">
                <a:extLst>
                  <a:ext uri="{FF2B5EF4-FFF2-40B4-BE49-F238E27FC236}">
                    <a16:creationId xmlns:a16="http://schemas.microsoft.com/office/drawing/2014/main" id="{E0798E79-81EB-7345-908F-40C699C5A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07" name="Group 1206">
                <a:extLst>
                  <a:ext uri="{FF2B5EF4-FFF2-40B4-BE49-F238E27FC236}">
                    <a16:creationId xmlns:a16="http://schemas.microsoft.com/office/drawing/2014/main" id="{D30DF9D5-A9DD-1243-BB01-0705E0C5CD7D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1208" name="Line 430">
                  <a:extLst>
                    <a:ext uri="{FF2B5EF4-FFF2-40B4-BE49-F238E27FC236}">
                      <a16:creationId xmlns:a16="http://schemas.microsoft.com/office/drawing/2014/main" id="{54C5BA4B-26D4-A24B-B4BA-C4BF339C0F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09" name="Line 431">
                  <a:extLst>
                    <a:ext uri="{FF2B5EF4-FFF2-40B4-BE49-F238E27FC236}">
                      <a16:creationId xmlns:a16="http://schemas.microsoft.com/office/drawing/2014/main" id="{25F6BAD5-9046-0E4A-A391-BCEBDB1FCE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0" name="Line 432">
                  <a:extLst>
                    <a:ext uri="{FF2B5EF4-FFF2-40B4-BE49-F238E27FC236}">
                      <a16:creationId xmlns:a16="http://schemas.microsoft.com/office/drawing/2014/main" id="{7031144B-3DD1-FA42-B6AD-64463BC8C3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1" name="Line 433">
                  <a:extLst>
                    <a:ext uri="{FF2B5EF4-FFF2-40B4-BE49-F238E27FC236}">
                      <a16:creationId xmlns:a16="http://schemas.microsoft.com/office/drawing/2014/main" id="{A8BE7521-9F5D-0C4B-AE39-342A942417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Line 436">
                  <a:extLst>
                    <a:ext uri="{FF2B5EF4-FFF2-40B4-BE49-F238E27FC236}">
                      <a16:creationId xmlns:a16="http://schemas.microsoft.com/office/drawing/2014/main" id="{81C07BDC-DA07-EA4E-A593-416EA871B2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3" name="Line 439">
                  <a:extLst>
                    <a:ext uri="{FF2B5EF4-FFF2-40B4-BE49-F238E27FC236}">
                      <a16:creationId xmlns:a16="http://schemas.microsoft.com/office/drawing/2014/main" id="{65E3FDA0-1AB1-1949-8F9D-7A92177195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4" name="Line 440">
                  <a:extLst>
                    <a:ext uri="{FF2B5EF4-FFF2-40B4-BE49-F238E27FC236}">
                      <a16:creationId xmlns:a16="http://schemas.microsoft.com/office/drawing/2014/main" id="{4D59F98F-9F3E-FD4B-9B8D-60128187A1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5" name="Line 441">
                  <a:extLst>
                    <a:ext uri="{FF2B5EF4-FFF2-40B4-BE49-F238E27FC236}">
                      <a16:creationId xmlns:a16="http://schemas.microsoft.com/office/drawing/2014/main" id="{C7CBE8F8-7FA6-5347-9BC4-70D62871AC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6" name="Line 428">
                  <a:extLst>
                    <a:ext uri="{FF2B5EF4-FFF2-40B4-BE49-F238E27FC236}">
                      <a16:creationId xmlns:a16="http://schemas.microsoft.com/office/drawing/2014/main" id="{8EBAD273-7D21-F348-A839-C6A4C79C27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1217" name="Picture 781" descr="antenna_radiation_stylized">
                  <a:extLst>
                    <a:ext uri="{FF2B5EF4-FFF2-40B4-BE49-F238E27FC236}">
                      <a16:creationId xmlns:a16="http://schemas.microsoft.com/office/drawing/2014/main" id="{1114675A-24F9-C943-849B-2AFE7FBC64A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18" name="Picture 780" descr="access_point_stylized_small">
                  <a:extLst>
                    <a:ext uri="{FF2B5EF4-FFF2-40B4-BE49-F238E27FC236}">
                      <a16:creationId xmlns:a16="http://schemas.microsoft.com/office/drawing/2014/main" id="{C0BF2828-9D40-8149-8958-B75D2D41B7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219" name="Group 1218">
                  <a:extLst>
                    <a:ext uri="{FF2B5EF4-FFF2-40B4-BE49-F238E27FC236}">
                      <a16:creationId xmlns:a16="http://schemas.microsoft.com/office/drawing/2014/main" id="{BD69D150-9D32-6847-9CA4-802189AE2D5B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1254" name="Freeform 1253">
                    <a:extLst>
                      <a:ext uri="{FF2B5EF4-FFF2-40B4-BE49-F238E27FC236}">
                        <a16:creationId xmlns:a16="http://schemas.microsoft.com/office/drawing/2014/main" id="{6C564F0F-7A6B-E14D-B6E3-74AD87C090C3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255" name="Oval 1254">
                    <a:extLst>
                      <a:ext uri="{FF2B5EF4-FFF2-40B4-BE49-F238E27FC236}">
                        <a16:creationId xmlns:a16="http://schemas.microsoft.com/office/drawing/2014/main" id="{6C397E9D-81DA-A848-B482-EDE0A4DD87F1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256" name="Group 1255">
                    <a:extLst>
                      <a:ext uri="{FF2B5EF4-FFF2-40B4-BE49-F238E27FC236}">
                        <a16:creationId xmlns:a16="http://schemas.microsoft.com/office/drawing/2014/main" id="{8DD7675A-ACDB-5842-8951-0F13DCA928B2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257" name="Freeform 1256">
                      <a:extLst>
                        <a:ext uri="{FF2B5EF4-FFF2-40B4-BE49-F238E27FC236}">
                          <a16:creationId xmlns:a16="http://schemas.microsoft.com/office/drawing/2014/main" id="{326B3F51-64BF-F441-AC89-93CBA6D59E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8" name="Freeform 1257">
                      <a:extLst>
                        <a:ext uri="{FF2B5EF4-FFF2-40B4-BE49-F238E27FC236}">
                          <a16:creationId xmlns:a16="http://schemas.microsoft.com/office/drawing/2014/main" id="{7C807C02-4246-8A48-88D2-FBEF012E54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9" name="Freeform 1258">
                      <a:extLst>
                        <a:ext uri="{FF2B5EF4-FFF2-40B4-BE49-F238E27FC236}">
                          <a16:creationId xmlns:a16="http://schemas.microsoft.com/office/drawing/2014/main" id="{8D3A0156-1A71-1E48-8BD8-37D73CC501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60" name="Freeform 1259">
                      <a:extLst>
                        <a:ext uri="{FF2B5EF4-FFF2-40B4-BE49-F238E27FC236}">
                          <a16:creationId xmlns:a16="http://schemas.microsoft.com/office/drawing/2014/main" id="{C2323786-943A-C749-AED7-5371858D4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220" name="Group 1219">
                  <a:extLst>
                    <a:ext uri="{FF2B5EF4-FFF2-40B4-BE49-F238E27FC236}">
                      <a16:creationId xmlns:a16="http://schemas.microsoft.com/office/drawing/2014/main" id="{71EB04AA-C892-E34B-AA0E-A3B2A091102E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1247" name="Rectangle 1246">
                    <a:extLst>
                      <a:ext uri="{FF2B5EF4-FFF2-40B4-BE49-F238E27FC236}">
                        <a16:creationId xmlns:a16="http://schemas.microsoft.com/office/drawing/2014/main" id="{B62EBB7B-141A-7640-A4C4-4CB6B1A028F4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8" name="Freeform 1247">
                    <a:extLst>
                      <a:ext uri="{FF2B5EF4-FFF2-40B4-BE49-F238E27FC236}">
                        <a16:creationId xmlns:a16="http://schemas.microsoft.com/office/drawing/2014/main" id="{6C90565B-3962-C542-888F-6E9D95986A9A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249" name="Group 1248">
                    <a:extLst>
                      <a:ext uri="{FF2B5EF4-FFF2-40B4-BE49-F238E27FC236}">
                        <a16:creationId xmlns:a16="http://schemas.microsoft.com/office/drawing/2014/main" id="{1C9B0DE9-2DBD-4842-AF3B-88C84AF7EA73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1250" name="Freeform 1249">
                      <a:extLst>
                        <a:ext uri="{FF2B5EF4-FFF2-40B4-BE49-F238E27FC236}">
                          <a16:creationId xmlns:a16="http://schemas.microsoft.com/office/drawing/2014/main" id="{3D90306B-E2B6-C645-AD27-F59798A71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1" name="Freeform 1250">
                      <a:extLst>
                        <a:ext uri="{FF2B5EF4-FFF2-40B4-BE49-F238E27FC236}">
                          <a16:creationId xmlns:a16="http://schemas.microsoft.com/office/drawing/2014/main" id="{5C6EF938-7841-964B-841D-98C2F6196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2" name="Freeform 1251">
                      <a:extLst>
                        <a:ext uri="{FF2B5EF4-FFF2-40B4-BE49-F238E27FC236}">
                          <a16:creationId xmlns:a16="http://schemas.microsoft.com/office/drawing/2014/main" id="{DCC113E5-E39D-5442-A220-9A360CB649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3" name="Freeform 1252">
                      <a:extLst>
                        <a:ext uri="{FF2B5EF4-FFF2-40B4-BE49-F238E27FC236}">
                          <a16:creationId xmlns:a16="http://schemas.microsoft.com/office/drawing/2014/main" id="{03CD3553-B27B-4F48-816E-4FCF4647A8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221" name="Group 1220">
                  <a:extLst>
                    <a:ext uri="{FF2B5EF4-FFF2-40B4-BE49-F238E27FC236}">
                      <a16:creationId xmlns:a16="http://schemas.microsoft.com/office/drawing/2014/main" id="{2202327E-F35C-4049-A877-D8E47AFFEA3E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1240" name="Freeform 1239">
                    <a:extLst>
                      <a:ext uri="{FF2B5EF4-FFF2-40B4-BE49-F238E27FC236}">
                        <a16:creationId xmlns:a16="http://schemas.microsoft.com/office/drawing/2014/main" id="{9903E841-7779-6146-A083-05A00C95B2B5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241" name="Oval 1240">
                    <a:extLst>
                      <a:ext uri="{FF2B5EF4-FFF2-40B4-BE49-F238E27FC236}">
                        <a16:creationId xmlns:a16="http://schemas.microsoft.com/office/drawing/2014/main" id="{26C242AE-609D-CB47-A72F-CC287DD86697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242" name="Group 1241">
                    <a:extLst>
                      <a:ext uri="{FF2B5EF4-FFF2-40B4-BE49-F238E27FC236}">
                        <a16:creationId xmlns:a16="http://schemas.microsoft.com/office/drawing/2014/main" id="{6B8F0EEE-07DA-CD4D-AFC3-9D8C444A8C3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243" name="Freeform 1242">
                      <a:extLst>
                        <a:ext uri="{FF2B5EF4-FFF2-40B4-BE49-F238E27FC236}">
                          <a16:creationId xmlns:a16="http://schemas.microsoft.com/office/drawing/2014/main" id="{3621D481-FD25-8848-A1E9-2706BAC079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44" name="Freeform 1243">
                      <a:extLst>
                        <a:ext uri="{FF2B5EF4-FFF2-40B4-BE49-F238E27FC236}">
                          <a16:creationId xmlns:a16="http://schemas.microsoft.com/office/drawing/2014/main" id="{4AE6702A-FA08-C748-B587-F9C94797D8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45" name="Freeform 1244">
                      <a:extLst>
                        <a:ext uri="{FF2B5EF4-FFF2-40B4-BE49-F238E27FC236}">
                          <a16:creationId xmlns:a16="http://schemas.microsoft.com/office/drawing/2014/main" id="{3AC931B4-F2FD-1D47-A8FD-94A0334449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46" name="Freeform 1245">
                      <a:extLst>
                        <a:ext uri="{FF2B5EF4-FFF2-40B4-BE49-F238E27FC236}">
                          <a16:creationId xmlns:a16="http://schemas.microsoft.com/office/drawing/2014/main" id="{D2370341-6BB5-D94A-823A-6B647F964C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222" name="Group 1221">
                  <a:extLst>
                    <a:ext uri="{FF2B5EF4-FFF2-40B4-BE49-F238E27FC236}">
                      <a16:creationId xmlns:a16="http://schemas.microsoft.com/office/drawing/2014/main" id="{A8E8A28A-5617-3D4F-A2F8-3F64B072FA5B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1233" name="Rectangle 1232">
                    <a:extLst>
                      <a:ext uri="{FF2B5EF4-FFF2-40B4-BE49-F238E27FC236}">
                        <a16:creationId xmlns:a16="http://schemas.microsoft.com/office/drawing/2014/main" id="{E4D518CE-4492-704D-AAA4-356ED6087A1B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4" name="Freeform 1233">
                    <a:extLst>
                      <a:ext uri="{FF2B5EF4-FFF2-40B4-BE49-F238E27FC236}">
                        <a16:creationId xmlns:a16="http://schemas.microsoft.com/office/drawing/2014/main" id="{15DA5AC5-A2F7-C64E-ACC5-755550C6B21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235" name="Group 1234">
                    <a:extLst>
                      <a:ext uri="{FF2B5EF4-FFF2-40B4-BE49-F238E27FC236}">
                        <a16:creationId xmlns:a16="http://schemas.microsoft.com/office/drawing/2014/main" id="{124FC89F-93B0-A446-B18C-66A1AA051F2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1236" name="Freeform 1235">
                      <a:extLst>
                        <a:ext uri="{FF2B5EF4-FFF2-40B4-BE49-F238E27FC236}">
                          <a16:creationId xmlns:a16="http://schemas.microsoft.com/office/drawing/2014/main" id="{5ACD7CD8-39BB-594A-8A36-C9A8F3553B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7" name="Freeform 1236">
                      <a:extLst>
                        <a:ext uri="{FF2B5EF4-FFF2-40B4-BE49-F238E27FC236}">
                          <a16:creationId xmlns:a16="http://schemas.microsoft.com/office/drawing/2014/main" id="{2F1C1A79-33A0-E945-98A3-519AE957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8" name="Freeform 1237">
                      <a:extLst>
                        <a:ext uri="{FF2B5EF4-FFF2-40B4-BE49-F238E27FC236}">
                          <a16:creationId xmlns:a16="http://schemas.microsoft.com/office/drawing/2014/main" id="{3B166E5F-28E5-3D4C-9E52-FA1DFFBEF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9" name="Freeform 1238">
                      <a:extLst>
                        <a:ext uri="{FF2B5EF4-FFF2-40B4-BE49-F238E27FC236}">
                          <a16:creationId xmlns:a16="http://schemas.microsoft.com/office/drawing/2014/main" id="{15BB2038-54AA-524D-8A50-F97C5428F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223" name="Group 1222">
                  <a:extLst>
                    <a:ext uri="{FF2B5EF4-FFF2-40B4-BE49-F238E27FC236}">
                      <a16:creationId xmlns:a16="http://schemas.microsoft.com/office/drawing/2014/main" id="{815A1C11-E323-C848-A509-3A0A41CD0662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1226" name="Freeform 1225">
                    <a:extLst>
                      <a:ext uri="{FF2B5EF4-FFF2-40B4-BE49-F238E27FC236}">
                        <a16:creationId xmlns:a16="http://schemas.microsoft.com/office/drawing/2014/main" id="{F2D33658-77D9-304A-A3E7-086F2887F5FA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227" name="Oval 1226">
                    <a:extLst>
                      <a:ext uri="{FF2B5EF4-FFF2-40B4-BE49-F238E27FC236}">
                        <a16:creationId xmlns:a16="http://schemas.microsoft.com/office/drawing/2014/main" id="{C200AD43-81FC-9F46-A2F3-360BF7F08BC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228" name="Group 1227">
                    <a:extLst>
                      <a:ext uri="{FF2B5EF4-FFF2-40B4-BE49-F238E27FC236}">
                        <a16:creationId xmlns:a16="http://schemas.microsoft.com/office/drawing/2014/main" id="{140AB67C-30AF-4141-B816-41C2E8C95962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229" name="Freeform 1228">
                      <a:extLst>
                        <a:ext uri="{FF2B5EF4-FFF2-40B4-BE49-F238E27FC236}">
                          <a16:creationId xmlns:a16="http://schemas.microsoft.com/office/drawing/2014/main" id="{66779DCA-67D7-384B-AB43-0D867D0088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0" name="Freeform 1229">
                      <a:extLst>
                        <a:ext uri="{FF2B5EF4-FFF2-40B4-BE49-F238E27FC236}">
                          <a16:creationId xmlns:a16="http://schemas.microsoft.com/office/drawing/2014/main" id="{4FBC4EF4-6748-554F-9421-CDCF1BC6D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1" name="Freeform 1230">
                      <a:extLst>
                        <a:ext uri="{FF2B5EF4-FFF2-40B4-BE49-F238E27FC236}">
                          <a16:creationId xmlns:a16="http://schemas.microsoft.com/office/drawing/2014/main" id="{C61D97CD-659D-3148-8854-B9EEDADE8C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2" name="Freeform 1231">
                      <a:extLst>
                        <a:ext uri="{FF2B5EF4-FFF2-40B4-BE49-F238E27FC236}">
                          <a16:creationId xmlns:a16="http://schemas.microsoft.com/office/drawing/2014/main" id="{17EAB74D-4011-A34F-A760-EE0CD6C4B1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224" name="Picture 1065" descr="antenna_stylized">
                  <a:extLst>
                    <a:ext uri="{FF2B5EF4-FFF2-40B4-BE49-F238E27FC236}">
                      <a16:creationId xmlns:a16="http://schemas.microsoft.com/office/drawing/2014/main" id="{3B465849-70F5-424D-8052-231E3A9DDDF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25" name="Picture 1065" descr="antenna_stylized">
                  <a:extLst>
                    <a:ext uri="{FF2B5EF4-FFF2-40B4-BE49-F238E27FC236}">
                      <a16:creationId xmlns:a16="http://schemas.microsoft.com/office/drawing/2014/main" id="{D5F72B7F-DE5E-8840-8E08-DEB6EA86F5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0EEC7DEB-86EB-5B48-9056-59B2D342113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1190" name="Group 1189">
                <a:extLst>
                  <a:ext uri="{FF2B5EF4-FFF2-40B4-BE49-F238E27FC236}">
                    <a16:creationId xmlns:a16="http://schemas.microsoft.com/office/drawing/2014/main" id="{65F829E0-8236-B443-874B-2CAAF02F6EF7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1199" name="Straight Connector 1198">
                  <a:extLst>
                    <a:ext uri="{FF2B5EF4-FFF2-40B4-BE49-F238E27FC236}">
                      <a16:creationId xmlns:a16="http://schemas.microsoft.com/office/drawing/2014/main" id="{CD06137C-6072-9748-9CC6-36D47A860AD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00" name="Group 1199">
                  <a:extLst>
                    <a:ext uri="{FF2B5EF4-FFF2-40B4-BE49-F238E27FC236}">
                      <a16:creationId xmlns:a16="http://schemas.microsoft.com/office/drawing/2014/main" id="{43EA9B3A-718A-864E-B247-4362A9B00D2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1201" name="Picture 1200" descr="server_rack.png">
                    <a:extLst>
                      <a:ext uri="{FF2B5EF4-FFF2-40B4-BE49-F238E27FC236}">
                        <a16:creationId xmlns:a16="http://schemas.microsoft.com/office/drawing/2014/main" id="{BFB0520D-7252-A34F-8C91-7D28231D41A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1202" name="Picture 1201" descr="server_rack.png">
                    <a:extLst>
                      <a:ext uri="{FF2B5EF4-FFF2-40B4-BE49-F238E27FC236}">
                        <a16:creationId xmlns:a16="http://schemas.microsoft.com/office/drawing/2014/main" id="{033B505C-0E3D-C047-86CD-8F32DE0F8CB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1203" name="Picture 1202" descr="server_rack.png">
                    <a:extLst>
                      <a:ext uri="{FF2B5EF4-FFF2-40B4-BE49-F238E27FC236}">
                        <a16:creationId xmlns:a16="http://schemas.microsoft.com/office/drawing/2014/main" id="{106F963B-0773-2542-9ADA-EF6DA11AFA7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1191" name="Group 1190">
                <a:extLst>
                  <a:ext uri="{FF2B5EF4-FFF2-40B4-BE49-F238E27FC236}">
                    <a16:creationId xmlns:a16="http://schemas.microsoft.com/office/drawing/2014/main" id="{49B274C9-CD4E-EB4A-BCAD-AC14F66D342D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1192" name="Freeform 1191">
                  <a:extLst>
                    <a:ext uri="{FF2B5EF4-FFF2-40B4-BE49-F238E27FC236}">
                      <a16:creationId xmlns:a16="http://schemas.microsoft.com/office/drawing/2014/main" id="{F46FF2CE-7AAD-3749-B0A8-15A7C447467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193" name="Oval 1192">
                  <a:extLst>
                    <a:ext uri="{FF2B5EF4-FFF2-40B4-BE49-F238E27FC236}">
                      <a16:creationId xmlns:a16="http://schemas.microsoft.com/office/drawing/2014/main" id="{1CDFB512-51D0-5845-AD60-20C6A467704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194" name="Group 1193">
                  <a:extLst>
                    <a:ext uri="{FF2B5EF4-FFF2-40B4-BE49-F238E27FC236}">
                      <a16:creationId xmlns:a16="http://schemas.microsoft.com/office/drawing/2014/main" id="{480DBC8B-5860-264F-8BF2-6973D1E4E59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195" name="Freeform 1194">
                    <a:extLst>
                      <a:ext uri="{FF2B5EF4-FFF2-40B4-BE49-F238E27FC236}">
                        <a16:creationId xmlns:a16="http://schemas.microsoft.com/office/drawing/2014/main" id="{7E3EE325-7DE8-9141-B522-1DF549DFA66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6" name="Freeform 1195">
                    <a:extLst>
                      <a:ext uri="{FF2B5EF4-FFF2-40B4-BE49-F238E27FC236}">
                        <a16:creationId xmlns:a16="http://schemas.microsoft.com/office/drawing/2014/main" id="{FB5A0015-7ACE-C94A-BB45-0EFBDD9057FE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7" name="Freeform 1196">
                    <a:extLst>
                      <a:ext uri="{FF2B5EF4-FFF2-40B4-BE49-F238E27FC236}">
                        <a16:creationId xmlns:a16="http://schemas.microsoft.com/office/drawing/2014/main" id="{49F753C2-B60C-0E49-8EF7-2A30D6F0570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8" name="Freeform 1197">
                    <a:extLst>
                      <a:ext uri="{FF2B5EF4-FFF2-40B4-BE49-F238E27FC236}">
                        <a16:creationId xmlns:a16="http://schemas.microsoft.com/office/drawing/2014/main" id="{B777E3F0-40C4-9E49-8C22-4BD60D0BEF36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1320" name="Group 1319">
            <a:extLst>
              <a:ext uri="{FF2B5EF4-FFF2-40B4-BE49-F238E27FC236}">
                <a16:creationId xmlns:a16="http://schemas.microsoft.com/office/drawing/2014/main" id="{AFCA290A-DEFA-DE4D-A463-EBB0ECB2D5C4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1321" name="Oval 1320">
              <a:extLst>
                <a:ext uri="{FF2B5EF4-FFF2-40B4-BE49-F238E27FC236}">
                  <a16:creationId xmlns:a16="http://schemas.microsoft.com/office/drawing/2014/main" id="{717C71EC-D4BF-814A-90D1-C1446F0658C7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2" name="Oval 1321">
              <a:extLst>
                <a:ext uri="{FF2B5EF4-FFF2-40B4-BE49-F238E27FC236}">
                  <a16:creationId xmlns:a16="http://schemas.microsoft.com/office/drawing/2014/main" id="{48154A94-6822-444C-8646-5B2E3977391D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3" name="Oval 1322">
              <a:extLst>
                <a:ext uri="{FF2B5EF4-FFF2-40B4-BE49-F238E27FC236}">
                  <a16:creationId xmlns:a16="http://schemas.microsoft.com/office/drawing/2014/main" id="{3F22322D-BA5B-EB4E-BCD2-E45C016BF7EC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4" name="Oval 1323">
              <a:extLst>
                <a:ext uri="{FF2B5EF4-FFF2-40B4-BE49-F238E27FC236}">
                  <a16:creationId xmlns:a16="http://schemas.microsoft.com/office/drawing/2014/main" id="{42470FC0-E61E-8E42-BE77-A516EFD2738C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5" name="Oval 1324">
              <a:extLst>
                <a:ext uri="{FF2B5EF4-FFF2-40B4-BE49-F238E27FC236}">
                  <a16:creationId xmlns:a16="http://schemas.microsoft.com/office/drawing/2014/main" id="{6216A277-330C-2541-B0F4-4664AA793EFF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6" name="Oval 1325">
              <a:extLst>
                <a:ext uri="{FF2B5EF4-FFF2-40B4-BE49-F238E27FC236}">
                  <a16:creationId xmlns:a16="http://schemas.microsoft.com/office/drawing/2014/main" id="{064B626A-6AB1-F049-86EF-3D8714B3E1FF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7" name="Oval 1326">
              <a:extLst>
                <a:ext uri="{FF2B5EF4-FFF2-40B4-BE49-F238E27FC236}">
                  <a16:creationId xmlns:a16="http://schemas.microsoft.com/office/drawing/2014/main" id="{449379C9-20D8-DE42-93B5-B19DBB6C853F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8" name="Oval 1327">
              <a:extLst>
                <a:ext uri="{FF2B5EF4-FFF2-40B4-BE49-F238E27FC236}">
                  <a16:creationId xmlns:a16="http://schemas.microsoft.com/office/drawing/2014/main" id="{F332D050-427C-4845-AF31-4D2419A9A5FC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9" name="Oval 1328">
              <a:extLst>
                <a:ext uri="{FF2B5EF4-FFF2-40B4-BE49-F238E27FC236}">
                  <a16:creationId xmlns:a16="http://schemas.microsoft.com/office/drawing/2014/main" id="{2A37FCB9-5A64-1747-A282-C25217AFB33F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0" name="Oval 1329">
              <a:extLst>
                <a:ext uri="{FF2B5EF4-FFF2-40B4-BE49-F238E27FC236}">
                  <a16:creationId xmlns:a16="http://schemas.microsoft.com/office/drawing/2014/main" id="{A6C82C6E-924F-BE4B-AC67-DB9F6BA54854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1" name="Oval 1330">
              <a:extLst>
                <a:ext uri="{FF2B5EF4-FFF2-40B4-BE49-F238E27FC236}">
                  <a16:creationId xmlns:a16="http://schemas.microsoft.com/office/drawing/2014/main" id="{27396E0B-68A7-5A4C-95C0-07BB67464F32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2" name="Oval 1331">
              <a:extLst>
                <a:ext uri="{FF2B5EF4-FFF2-40B4-BE49-F238E27FC236}">
                  <a16:creationId xmlns:a16="http://schemas.microsoft.com/office/drawing/2014/main" id="{3A338781-C070-3E46-98A0-D2C48DB2765B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3" name="Oval 1332">
              <a:extLst>
                <a:ext uri="{FF2B5EF4-FFF2-40B4-BE49-F238E27FC236}">
                  <a16:creationId xmlns:a16="http://schemas.microsoft.com/office/drawing/2014/main" id="{1792A1E0-45C9-574E-A3A0-D4875D8034C1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4" name="Oval 1333">
              <a:extLst>
                <a:ext uri="{FF2B5EF4-FFF2-40B4-BE49-F238E27FC236}">
                  <a16:creationId xmlns:a16="http://schemas.microsoft.com/office/drawing/2014/main" id="{5E48F244-0059-4244-97D8-4A708A636473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5" name="Oval 1334">
              <a:extLst>
                <a:ext uri="{FF2B5EF4-FFF2-40B4-BE49-F238E27FC236}">
                  <a16:creationId xmlns:a16="http://schemas.microsoft.com/office/drawing/2014/main" id="{2BEB5B6C-262A-F448-8CCB-114F3A158D89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72" name="Title 1">
            <a:extLst>
              <a:ext uri="{FF2B5EF4-FFF2-40B4-BE49-F238E27FC236}">
                <a16:creationId xmlns:a16="http://schemas.microsoft.com/office/drawing/2014/main" id="{8FE1F610-2067-664E-BA35-D32A71B5C0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7958" y="0"/>
            <a:ext cx="10515600" cy="1393308"/>
          </a:xfrm>
        </p:spPr>
        <p:txBody>
          <a:bodyPr>
            <a:noAutofit/>
          </a:bodyPr>
          <a:lstStyle/>
          <a:p>
            <a:r>
              <a:rPr lang="en-US" sz="5400" dirty="0">
                <a:solidFill>
                  <a:srgbClr val="000099"/>
                </a:solidFill>
              </a:rPr>
              <a:t>We’ve covered a </a:t>
            </a:r>
            <a:r>
              <a:rPr lang="en-US" sz="5400" i="1" dirty="0">
                <a:solidFill>
                  <a:srgbClr val="000099"/>
                </a:solidFill>
              </a:rPr>
              <a:t>LOT!</a:t>
            </a:r>
            <a:endParaRPr lang="en-US" sz="5400" i="1" dirty="0"/>
          </a:p>
        </p:txBody>
      </p:sp>
    </p:spTree>
    <p:extLst>
      <p:ext uri="{BB962C8B-B14F-4D97-AF65-F5344CB8AC3E}">
        <p14:creationId xmlns:p14="http://schemas.microsoft.com/office/powerpoint/2010/main" val="2089407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01485" y="1384753"/>
            <a:ext cx="5938158" cy="3864141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Wireless networks</a:t>
            </a:r>
            <a:endParaRPr lang="en-US" altLang="en-US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wireless channels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802.11 (WiFi), Bluetooth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4G cellular networks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43" name="Rectangle 419">
            <a:extLst>
              <a:ext uri="{FF2B5EF4-FFF2-40B4-BE49-F238E27FC236}">
                <a16:creationId xmlns:a16="http://schemas.microsoft.com/office/drawing/2014/main" id="{9716B84E-EDE2-1147-9B95-D59F8A68D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4" name="Freeform 443">
            <a:extLst>
              <a:ext uri="{FF2B5EF4-FFF2-40B4-BE49-F238E27FC236}">
                <a16:creationId xmlns:a16="http://schemas.microsoft.com/office/drawing/2014/main" id="{CF7D4C68-A494-6B4F-B283-70895AE7B748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Freeform 417">
            <a:extLst>
              <a:ext uri="{FF2B5EF4-FFF2-40B4-BE49-F238E27FC236}">
                <a16:creationId xmlns:a16="http://schemas.microsoft.com/office/drawing/2014/main" id="{EA7A7B46-85ED-2244-97F7-4EAFC5F72C9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6" name="AutoShape 420">
            <a:extLst>
              <a:ext uri="{FF2B5EF4-FFF2-40B4-BE49-F238E27FC236}">
                <a16:creationId xmlns:a16="http://schemas.microsoft.com/office/drawing/2014/main" id="{825F87A2-210F-8643-A945-B31057E03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447" name="Freeform 427">
            <a:extLst>
              <a:ext uri="{FF2B5EF4-FFF2-40B4-BE49-F238E27FC236}">
                <a16:creationId xmlns:a16="http://schemas.microsoft.com/office/drawing/2014/main" id="{C2EC52DD-83EA-0548-BDF1-689A40550FAB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8" name="Text Box 580">
            <a:extLst>
              <a:ext uri="{FF2B5EF4-FFF2-40B4-BE49-F238E27FC236}">
                <a16:creationId xmlns:a16="http://schemas.microsoft.com/office/drawing/2014/main" id="{1C5E479D-B309-E949-A980-C2D5360CB2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449" name="Text Box 580">
            <a:extLst>
              <a:ext uri="{FF2B5EF4-FFF2-40B4-BE49-F238E27FC236}">
                <a16:creationId xmlns:a16="http://schemas.microsoft.com/office/drawing/2014/main" id="{E837B246-05E8-DC43-B67F-6782F5F0C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450" name="Text Box 580">
            <a:extLst>
              <a:ext uri="{FF2B5EF4-FFF2-40B4-BE49-F238E27FC236}">
                <a16:creationId xmlns:a16="http://schemas.microsoft.com/office/drawing/2014/main" id="{A15B8D3B-948D-FF47-B195-E0853D13C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451" name="Freeform 450">
            <a:extLst>
              <a:ext uri="{FF2B5EF4-FFF2-40B4-BE49-F238E27FC236}">
                <a16:creationId xmlns:a16="http://schemas.microsoft.com/office/drawing/2014/main" id="{84B3D214-95D5-8C4D-B658-C816B59A0653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0331D15E-E35C-FC4F-AF85-39B456CA8122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1A8536AE-A8D6-FF41-BDC5-AC5A87BFCB3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36D5CB13-2C09-784F-935A-0C9258C1DB7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3ADE9A93-F9BE-1741-B4E0-64CD94971DB9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E942A79A-C4EE-4E43-9723-ECB61357246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Straight Connector 456">
              <a:extLst>
                <a:ext uri="{FF2B5EF4-FFF2-40B4-BE49-F238E27FC236}">
                  <a16:creationId xmlns:a16="http://schemas.microsoft.com/office/drawing/2014/main" id="{FB3457C7-4782-DD4E-A6EF-48B814D62A77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8C605B5D-2083-A543-8A7F-0663C4A717B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32280924-B780-424C-AA38-6B9CF904D74A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24F042FF-8262-BE49-AB47-FE95625D285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1" name="Group 460">
            <a:extLst>
              <a:ext uri="{FF2B5EF4-FFF2-40B4-BE49-F238E27FC236}">
                <a16:creationId xmlns:a16="http://schemas.microsoft.com/office/drawing/2014/main" id="{834BD70E-481E-3A45-8E97-9F98312A03C1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42F0E872-8007-B54D-850E-0A15B91E6174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C96A8E33-B9B7-B646-9EB7-E0EE8376221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D241FA3D-FB49-B643-8CCA-8FE1228AF688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F78BE7F0-D2B4-D443-B0EB-2A8284D3EA1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DF8581C1-ECCA-5443-9C7E-F7D425E12969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CD34CB68-41F6-5241-9DF2-560E05DD0A54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3C321618-F086-324A-8E3A-AB4F8A37181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238CFA86-BCDD-3E46-9989-2032FEDB25D9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0" name="Freeform 469">
            <a:extLst>
              <a:ext uri="{FF2B5EF4-FFF2-40B4-BE49-F238E27FC236}">
                <a16:creationId xmlns:a16="http://schemas.microsoft.com/office/drawing/2014/main" id="{368A654A-50C2-AB4B-99CA-0608C7C79768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1" name="TextBox 470">
            <a:extLst>
              <a:ext uri="{FF2B5EF4-FFF2-40B4-BE49-F238E27FC236}">
                <a16:creationId xmlns:a16="http://schemas.microsoft.com/office/drawing/2014/main" id="{FC558083-6E16-2D42-9589-5ADA4E699533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72" name="Rectangle 471">
            <a:extLst>
              <a:ext uri="{FF2B5EF4-FFF2-40B4-BE49-F238E27FC236}">
                <a16:creationId xmlns:a16="http://schemas.microsoft.com/office/drawing/2014/main" id="{7BBA2555-1F10-9D4B-9B3A-3D4BF4E08718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10D047AF-76A4-FE41-9DD1-DB948B83543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DD3EAE09-81EA-2D4E-8B98-B22611DDD9FD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F278599F-7610-624E-980A-DA3CDAED4DD0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76" name="Straight Connector 475">
            <a:extLst>
              <a:ext uri="{FF2B5EF4-FFF2-40B4-BE49-F238E27FC236}">
                <a16:creationId xmlns:a16="http://schemas.microsoft.com/office/drawing/2014/main" id="{EAFC5803-CDE0-904D-A1CC-C3D320A661BA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Straight Connector 476">
            <a:extLst>
              <a:ext uri="{FF2B5EF4-FFF2-40B4-BE49-F238E27FC236}">
                <a16:creationId xmlns:a16="http://schemas.microsoft.com/office/drawing/2014/main" id="{90734738-BF8F-5749-B022-22BF96AC84B4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Straight Connector 477">
            <a:extLst>
              <a:ext uri="{FF2B5EF4-FFF2-40B4-BE49-F238E27FC236}">
                <a16:creationId xmlns:a16="http://schemas.microsoft.com/office/drawing/2014/main" id="{5118342F-AE3E-DF4B-BAAE-90719042F66F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" name="Straight Connector 478">
            <a:extLst>
              <a:ext uri="{FF2B5EF4-FFF2-40B4-BE49-F238E27FC236}">
                <a16:creationId xmlns:a16="http://schemas.microsoft.com/office/drawing/2014/main" id="{CA13F3E4-F38D-3D40-A2B3-0087E943AE22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Straight Connector 479">
            <a:extLst>
              <a:ext uri="{FF2B5EF4-FFF2-40B4-BE49-F238E27FC236}">
                <a16:creationId xmlns:a16="http://schemas.microsoft.com/office/drawing/2014/main" id="{A358ECE8-23CA-334A-A1B2-B85FA6709936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" name="Straight Connector 480">
            <a:extLst>
              <a:ext uri="{FF2B5EF4-FFF2-40B4-BE49-F238E27FC236}">
                <a16:creationId xmlns:a16="http://schemas.microsoft.com/office/drawing/2014/main" id="{7592B2C7-D0A6-2849-8A59-A5A453753CBA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" name="Straight Connector 481">
            <a:extLst>
              <a:ext uri="{FF2B5EF4-FFF2-40B4-BE49-F238E27FC236}">
                <a16:creationId xmlns:a16="http://schemas.microsoft.com/office/drawing/2014/main" id="{461AD5A5-5C1E-134C-BF14-83ADBB088D94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" name="Straight Connector 482">
            <a:extLst>
              <a:ext uri="{FF2B5EF4-FFF2-40B4-BE49-F238E27FC236}">
                <a16:creationId xmlns:a16="http://schemas.microsoft.com/office/drawing/2014/main" id="{511C96B1-177C-944B-B9C5-6E3212681723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" name="Straight Connector 483">
            <a:extLst>
              <a:ext uri="{FF2B5EF4-FFF2-40B4-BE49-F238E27FC236}">
                <a16:creationId xmlns:a16="http://schemas.microsoft.com/office/drawing/2014/main" id="{939031ED-5E79-0944-A4AE-03191B15E3CD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" name="Straight Connector 484">
            <a:extLst>
              <a:ext uri="{FF2B5EF4-FFF2-40B4-BE49-F238E27FC236}">
                <a16:creationId xmlns:a16="http://schemas.microsoft.com/office/drawing/2014/main" id="{3027346C-19A9-514E-ABC1-BA43A73935B3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" name="Straight Connector 485">
            <a:extLst>
              <a:ext uri="{FF2B5EF4-FFF2-40B4-BE49-F238E27FC236}">
                <a16:creationId xmlns:a16="http://schemas.microsoft.com/office/drawing/2014/main" id="{AEDAB057-7D78-B94F-8578-B91307E810D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7" name="Straight Connector 486">
            <a:extLst>
              <a:ext uri="{FF2B5EF4-FFF2-40B4-BE49-F238E27FC236}">
                <a16:creationId xmlns:a16="http://schemas.microsoft.com/office/drawing/2014/main" id="{2C43F0D1-F6B6-A84A-9A6C-B36FD177008A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8" name="Straight Connector 487">
            <a:extLst>
              <a:ext uri="{FF2B5EF4-FFF2-40B4-BE49-F238E27FC236}">
                <a16:creationId xmlns:a16="http://schemas.microsoft.com/office/drawing/2014/main" id="{4D45DD53-F00C-0B40-BC67-46B0C2AB7E8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9" name="Straight Connector 488">
            <a:extLst>
              <a:ext uri="{FF2B5EF4-FFF2-40B4-BE49-F238E27FC236}">
                <a16:creationId xmlns:a16="http://schemas.microsoft.com/office/drawing/2014/main" id="{7F72AC66-857F-CA47-A15A-8D6B2D07E3AF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0" name="Straight Connector 489">
            <a:extLst>
              <a:ext uri="{FF2B5EF4-FFF2-40B4-BE49-F238E27FC236}">
                <a16:creationId xmlns:a16="http://schemas.microsoft.com/office/drawing/2014/main" id="{D28E62C9-9C3A-0841-A90F-25F2B30867A3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Connector 490">
            <a:extLst>
              <a:ext uri="{FF2B5EF4-FFF2-40B4-BE49-F238E27FC236}">
                <a16:creationId xmlns:a16="http://schemas.microsoft.com/office/drawing/2014/main" id="{0FCAEDAA-8198-814E-9A07-62FFFD84EBC6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2" name="Straight Connector 491">
            <a:extLst>
              <a:ext uri="{FF2B5EF4-FFF2-40B4-BE49-F238E27FC236}">
                <a16:creationId xmlns:a16="http://schemas.microsoft.com/office/drawing/2014/main" id="{FB991CE8-A1FD-1C46-8BA1-BDC4B4A87BCC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3" name="Straight Connector 492">
            <a:extLst>
              <a:ext uri="{FF2B5EF4-FFF2-40B4-BE49-F238E27FC236}">
                <a16:creationId xmlns:a16="http://schemas.microsoft.com/office/drawing/2014/main" id="{AABDFBDB-9511-A646-82C8-CB1325040D6E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4" name="Straight Connector 493">
            <a:extLst>
              <a:ext uri="{FF2B5EF4-FFF2-40B4-BE49-F238E27FC236}">
                <a16:creationId xmlns:a16="http://schemas.microsoft.com/office/drawing/2014/main" id="{CF64962E-E927-7D41-A98B-99EA1CB92778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5" name="Line 541">
            <a:extLst>
              <a:ext uri="{FF2B5EF4-FFF2-40B4-BE49-F238E27FC236}">
                <a16:creationId xmlns:a16="http://schemas.microsoft.com/office/drawing/2014/main" id="{B3C528D7-BE01-E042-8568-CEE5AA812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Line 424">
            <a:extLst>
              <a:ext uri="{FF2B5EF4-FFF2-40B4-BE49-F238E27FC236}">
                <a16:creationId xmlns:a16="http://schemas.microsoft.com/office/drawing/2014/main" id="{61B8FD0A-D8A8-B64E-B979-70FC413F1C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7" name="Oval 800">
            <a:extLst>
              <a:ext uri="{FF2B5EF4-FFF2-40B4-BE49-F238E27FC236}">
                <a16:creationId xmlns:a16="http://schemas.microsoft.com/office/drawing/2014/main" id="{B893FA14-233C-F046-86C5-3257E0C80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98" name="Group 497">
            <a:extLst>
              <a:ext uri="{FF2B5EF4-FFF2-40B4-BE49-F238E27FC236}">
                <a16:creationId xmlns:a16="http://schemas.microsoft.com/office/drawing/2014/main" id="{1A111A8B-32B1-3440-885B-9BF596D86CF7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805C5141-16D2-9042-8FF0-EE7736AAC9C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493A6C53-66B1-7C4A-85B8-9DEC6AF0FD4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1" name="Group 500">
              <a:extLst>
                <a:ext uri="{FF2B5EF4-FFF2-40B4-BE49-F238E27FC236}">
                  <a16:creationId xmlns:a16="http://schemas.microsoft.com/office/drawing/2014/main" id="{81963710-5CBE-AB4F-897F-6EA649397C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2" name="Freeform 501">
                <a:extLst>
                  <a:ext uri="{FF2B5EF4-FFF2-40B4-BE49-F238E27FC236}">
                    <a16:creationId xmlns:a16="http://schemas.microsoft.com/office/drawing/2014/main" id="{79630FAD-92D6-294F-9533-CECAB1AF783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459EC0FC-19BF-4241-A675-EC49FAF9BD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9F964C45-A339-6E46-A593-97D20E5E482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CCDF6EB2-CAD3-0F4B-B7FF-159D1836B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6" name="Group 505">
            <a:extLst>
              <a:ext uri="{FF2B5EF4-FFF2-40B4-BE49-F238E27FC236}">
                <a16:creationId xmlns:a16="http://schemas.microsoft.com/office/drawing/2014/main" id="{D4BF3446-D8F3-BB49-A805-2EA9D2FF30E0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54AC843F-0507-F147-809E-0AF1272AAC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8" name="Oval 507">
              <a:extLst>
                <a:ext uri="{FF2B5EF4-FFF2-40B4-BE49-F238E27FC236}">
                  <a16:creationId xmlns:a16="http://schemas.microsoft.com/office/drawing/2014/main" id="{056C0CE1-4300-6249-ADAC-3E2C23AA9B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9" name="Group 508">
              <a:extLst>
                <a:ext uri="{FF2B5EF4-FFF2-40B4-BE49-F238E27FC236}">
                  <a16:creationId xmlns:a16="http://schemas.microsoft.com/office/drawing/2014/main" id="{05B2EBDF-3331-FE4A-AF89-85035B6E1E6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0" name="Freeform 509">
                <a:extLst>
                  <a:ext uri="{FF2B5EF4-FFF2-40B4-BE49-F238E27FC236}">
                    <a16:creationId xmlns:a16="http://schemas.microsoft.com/office/drawing/2014/main" id="{792F0B3E-984A-0047-BA4B-6F8D761D2D6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1" name="Freeform 510">
                <a:extLst>
                  <a:ext uri="{FF2B5EF4-FFF2-40B4-BE49-F238E27FC236}">
                    <a16:creationId xmlns:a16="http://schemas.microsoft.com/office/drawing/2014/main" id="{30A98D18-1786-5447-B477-A398491A0DF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2" name="Freeform 511">
                <a:extLst>
                  <a:ext uri="{FF2B5EF4-FFF2-40B4-BE49-F238E27FC236}">
                    <a16:creationId xmlns:a16="http://schemas.microsoft.com/office/drawing/2014/main" id="{0D4A5630-F098-F043-A788-846B0F8F29D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" name="Freeform 512">
                <a:extLst>
                  <a:ext uri="{FF2B5EF4-FFF2-40B4-BE49-F238E27FC236}">
                    <a16:creationId xmlns:a16="http://schemas.microsoft.com/office/drawing/2014/main" id="{913CA7DB-B2C5-3B4E-B00D-F783B2BFFBB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E293BA6D-B645-C04E-ABC7-D36FB85E13DD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5A7964AD-23E4-E04F-8D4A-3EC581EDF7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6" name="Oval 515">
              <a:extLst>
                <a:ext uri="{FF2B5EF4-FFF2-40B4-BE49-F238E27FC236}">
                  <a16:creationId xmlns:a16="http://schemas.microsoft.com/office/drawing/2014/main" id="{BA191607-C990-934E-A8B1-E766B1F055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7" name="Group 516">
              <a:extLst>
                <a:ext uri="{FF2B5EF4-FFF2-40B4-BE49-F238E27FC236}">
                  <a16:creationId xmlns:a16="http://schemas.microsoft.com/office/drawing/2014/main" id="{E8DFED9F-651D-6249-A02B-45064766DD3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8" name="Freeform 517">
                <a:extLst>
                  <a:ext uri="{FF2B5EF4-FFF2-40B4-BE49-F238E27FC236}">
                    <a16:creationId xmlns:a16="http://schemas.microsoft.com/office/drawing/2014/main" id="{CB71F0AC-2202-EE43-8F09-792CABED760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 518">
                <a:extLst>
                  <a:ext uri="{FF2B5EF4-FFF2-40B4-BE49-F238E27FC236}">
                    <a16:creationId xmlns:a16="http://schemas.microsoft.com/office/drawing/2014/main" id="{D3910BCA-7340-544E-9074-AADF0577E3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0" name="Freeform 519">
                <a:extLst>
                  <a:ext uri="{FF2B5EF4-FFF2-40B4-BE49-F238E27FC236}">
                    <a16:creationId xmlns:a16="http://schemas.microsoft.com/office/drawing/2014/main" id="{190939BF-5802-2F41-8714-C64BD2CA517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FF42EE9B-D591-6F4D-9D0C-8DFDAE540BF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51B76FED-9C34-1841-99D1-D377BB63B7AF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5DCE7D77-20ED-724C-9C7F-F9F99750AE4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24" name="Oval 523">
              <a:extLst>
                <a:ext uri="{FF2B5EF4-FFF2-40B4-BE49-F238E27FC236}">
                  <a16:creationId xmlns:a16="http://schemas.microsoft.com/office/drawing/2014/main" id="{06898648-CA08-B84E-8B61-476B6827C0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5" name="Group 524">
              <a:extLst>
                <a:ext uri="{FF2B5EF4-FFF2-40B4-BE49-F238E27FC236}">
                  <a16:creationId xmlns:a16="http://schemas.microsoft.com/office/drawing/2014/main" id="{40F08167-C3E1-EF46-9DE9-AC30B1F2D42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499AC7A-B12F-3B48-8F3C-A4F758BD6C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A8D1DDC6-8941-0E41-89C6-3A5C298352E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9EC6557B-A2FC-384F-8C6B-FC3222942C5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78635AD2-7568-584E-A834-4162F5981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29E6FD38-353E-0648-A139-C863A07470E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1D86873C-5014-6341-B734-35E0A5DC71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9BFEE772-6D16-9648-B338-6AC6503C722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0FF8322D-9AD7-0640-8B9C-CC19DADF51A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653D4FCF-B319-BF44-A352-4A7F6089EE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3D151033-D900-DC4C-BE74-B1C926F999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0FA1A869-7C44-954B-926E-6242F506B0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74C50BDA-F981-B44C-94FA-C9EE728F669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24EDCB0C-D14C-D949-A844-6A637DAEBEE0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BF5A699D-17BA-3B41-9A02-14D380E2CE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276F1743-A294-5346-B822-3E742632C55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C3F16195-6927-5E48-9B0C-FACD0F4201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CA35A931-50D5-AA4B-B150-BE45080D9FC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BE7C7755-62AE-C340-A809-9C8C7D6441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A4AABEC6-CBE4-B943-ADB6-7F902FD449C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BFDF6B9B-8891-3546-B50B-BE75A35C23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ADA87612-A6F1-7642-9D56-0EF271B54B61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41C384B0-8138-C54D-9E88-BCE821AC499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0143ABB6-1AF8-D646-9D66-4A164EBF2E9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5BCD7F43-8DEC-2D45-A524-7797F5BDD42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B79B3D4D-5FB9-FE44-A770-3016B4777A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644FACDF-28F8-834F-872A-11DA763898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630C9387-87E0-EC4A-83B5-B0C479ED80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BF0D1969-6AE6-9B44-A0BB-FCA71A18446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53704EB3-B173-4843-9954-EC069A702F3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36C8DB4B-4F32-A44C-AB1F-137D3C74AB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6091AF61-E0F9-B744-9501-35806FBAB2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B07E2E71-6E35-AF43-9E9B-9F8990295FA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D7311698-868F-C143-A63E-07D633E6DBA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D7FB58B8-1779-FC4A-83FD-FB61C6E58F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7B4C6C9E-1E2A-6346-8912-07FA2C12DD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4B816D69-797D-184A-92FA-1AC95F60CD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EDDC5F4C-3784-C54E-9782-1317DE0C3914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90B7E22F-AE72-0847-8CE3-5D94B4E83C9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64" name="Oval 563">
              <a:extLst>
                <a:ext uri="{FF2B5EF4-FFF2-40B4-BE49-F238E27FC236}">
                  <a16:creationId xmlns:a16="http://schemas.microsoft.com/office/drawing/2014/main" id="{39BC7823-39CE-FB41-AA8F-DF5EF4E207E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65" name="Group 564">
              <a:extLst>
                <a:ext uri="{FF2B5EF4-FFF2-40B4-BE49-F238E27FC236}">
                  <a16:creationId xmlns:a16="http://schemas.microsoft.com/office/drawing/2014/main" id="{43AE4171-5CBA-2045-BE5C-4A43E0CDA1C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66" name="Freeform 565">
                <a:extLst>
                  <a:ext uri="{FF2B5EF4-FFF2-40B4-BE49-F238E27FC236}">
                    <a16:creationId xmlns:a16="http://schemas.microsoft.com/office/drawing/2014/main" id="{E07FA3E0-A2A8-BA4A-8B0F-C90E2CE79AD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Freeform 566">
                <a:extLst>
                  <a:ext uri="{FF2B5EF4-FFF2-40B4-BE49-F238E27FC236}">
                    <a16:creationId xmlns:a16="http://schemas.microsoft.com/office/drawing/2014/main" id="{03061392-23EE-234B-8C02-F907A73B7E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Freeform 567">
                <a:extLst>
                  <a:ext uri="{FF2B5EF4-FFF2-40B4-BE49-F238E27FC236}">
                    <a16:creationId xmlns:a16="http://schemas.microsoft.com/office/drawing/2014/main" id="{0A4152CE-D268-8541-911E-98E9EF7438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9" name="Freeform 568">
                <a:extLst>
                  <a:ext uri="{FF2B5EF4-FFF2-40B4-BE49-F238E27FC236}">
                    <a16:creationId xmlns:a16="http://schemas.microsoft.com/office/drawing/2014/main" id="{559F6968-C636-AF47-99C0-FCD8DE96DE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70" name="Picture 653" descr="iphone_stylized_small">
            <a:extLst>
              <a:ext uri="{FF2B5EF4-FFF2-40B4-BE49-F238E27FC236}">
                <a16:creationId xmlns:a16="http://schemas.microsoft.com/office/drawing/2014/main" id="{6427A1D8-2E7C-7D4D-B11C-F980180816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" name="Picture 1018" descr="laptop_keyboard">
            <a:extLst>
              <a:ext uri="{FF2B5EF4-FFF2-40B4-BE49-F238E27FC236}">
                <a16:creationId xmlns:a16="http://schemas.microsoft.com/office/drawing/2014/main" id="{1D7067FA-C9F4-3246-8686-8E4D6105F9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4" name="Freeform 1019">
            <a:extLst>
              <a:ext uri="{FF2B5EF4-FFF2-40B4-BE49-F238E27FC236}">
                <a16:creationId xmlns:a16="http://schemas.microsoft.com/office/drawing/2014/main" id="{D4EEA502-03E3-AA4A-A81F-870BCC7A4595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77" name="Picture 1020" descr="screen">
            <a:extLst>
              <a:ext uri="{FF2B5EF4-FFF2-40B4-BE49-F238E27FC236}">
                <a16:creationId xmlns:a16="http://schemas.microsoft.com/office/drawing/2014/main" id="{CA297DCE-F4B9-E549-AA32-BFBFC1A2EB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8" name="Freeform 1021">
            <a:extLst>
              <a:ext uri="{FF2B5EF4-FFF2-40B4-BE49-F238E27FC236}">
                <a16:creationId xmlns:a16="http://schemas.microsoft.com/office/drawing/2014/main" id="{902F05E6-132A-A940-A21E-B267F7480315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9" name="Freeform 1022">
            <a:extLst>
              <a:ext uri="{FF2B5EF4-FFF2-40B4-BE49-F238E27FC236}">
                <a16:creationId xmlns:a16="http://schemas.microsoft.com/office/drawing/2014/main" id="{4A3BA2DD-0104-D34E-AF57-E44294236AD2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0" name="Freeform 1023">
            <a:extLst>
              <a:ext uri="{FF2B5EF4-FFF2-40B4-BE49-F238E27FC236}">
                <a16:creationId xmlns:a16="http://schemas.microsoft.com/office/drawing/2014/main" id="{250F3AA0-73B6-3844-9E7B-F5689D12A58D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1" name="Freeform 1024">
            <a:extLst>
              <a:ext uri="{FF2B5EF4-FFF2-40B4-BE49-F238E27FC236}">
                <a16:creationId xmlns:a16="http://schemas.microsoft.com/office/drawing/2014/main" id="{172D83A7-9813-C64B-BF13-AB0604A6EF8C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2" name="Freeform 1025">
            <a:extLst>
              <a:ext uri="{FF2B5EF4-FFF2-40B4-BE49-F238E27FC236}">
                <a16:creationId xmlns:a16="http://schemas.microsoft.com/office/drawing/2014/main" id="{5FE5986E-C5CA-4440-AB33-3D214EA09AAE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3" name="Freeform 1026">
            <a:extLst>
              <a:ext uri="{FF2B5EF4-FFF2-40B4-BE49-F238E27FC236}">
                <a16:creationId xmlns:a16="http://schemas.microsoft.com/office/drawing/2014/main" id="{E101368C-08C4-764D-A2CB-B850D381F8A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84" name="Group 1027">
            <a:extLst>
              <a:ext uri="{FF2B5EF4-FFF2-40B4-BE49-F238E27FC236}">
                <a16:creationId xmlns:a16="http://schemas.microsoft.com/office/drawing/2014/main" id="{A68F241F-05F2-4949-A7C0-8F68B2FAB4C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85" name="Freeform 1028">
              <a:extLst>
                <a:ext uri="{FF2B5EF4-FFF2-40B4-BE49-F238E27FC236}">
                  <a16:creationId xmlns:a16="http://schemas.microsoft.com/office/drawing/2014/main" id="{E5E358F2-5A0A-1445-BC9B-4391BDD8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Freeform 1029">
              <a:extLst>
                <a:ext uri="{FF2B5EF4-FFF2-40B4-BE49-F238E27FC236}">
                  <a16:creationId xmlns:a16="http://schemas.microsoft.com/office/drawing/2014/main" id="{422F0404-D627-D647-8858-C1B8BDD8A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Freeform 1030">
              <a:extLst>
                <a:ext uri="{FF2B5EF4-FFF2-40B4-BE49-F238E27FC236}">
                  <a16:creationId xmlns:a16="http://schemas.microsoft.com/office/drawing/2014/main" id="{C5E6A5D0-5CC1-474B-98C9-D6A3FFFE4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Freeform 1031">
              <a:extLst>
                <a:ext uri="{FF2B5EF4-FFF2-40B4-BE49-F238E27FC236}">
                  <a16:creationId xmlns:a16="http://schemas.microsoft.com/office/drawing/2014/main" id="{51E05EBA-320F-A242-B7D6-C15CD7B11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Freeform 1032">
              <a:extLst>
                <a:ext uri="{FF2B5EF4-FFF2-40B4-BE49-F238E27FC236}">
                  <a16:creationId xmlns:a16="http://schemas.microsoft.com/office/drawing/2014/main" id="{BBF36139-679C-564E-B62E-46BF0ABD0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Freeform 1033">
              <a:extLst>
                <a:ext uri="{FF2B5EF4-FFF2-40B4-BE49-F238E27FC236}">
                  <a16:creationId xmlns:a16="http://schemas.microsoft.com/office/drawing/2014/main" id="{AA8FC470-B185-5D43-9255-A10DCECE4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91" name="Freeform 1034">
            <a:extLst>
              <a:ext uri="{FF2B5EF4-FFF2-40B4-BE49-F238E27FC236}">
                <a16:creationId xmlns:a16="http://schemas.microsoft.com/office/drawing/2014/main" id="{A70D12B5-1EDC-CB47-8D91-59618580D24E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2" name="Freeform 1035">
            <a:extLst>
              <a:ext uri="{FF2B5EF4-FFF2-40B4-BE49-F238E27FC236}">
                <a16:creationId xmlns:a16="http://schemas.microsoft.com/office/drawing/2014/main" id="{51D50EA3-AEB1-DC40-82BE-94E9B71B83E1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3" name="Freeform 1036">
            <a:extLst>
              <a:ext uri="{FF2B5EF4-FFF2-40B4-BE49-F238E27FC236}">
                <a16:creationId xmlns:a16="http://schemas.microsoft.com/office/drawing/2014/main" id="{F0F7C652-060D-0744-960C-2810940ECE55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4" name="Freeform 1037">
            <a:extLst>
              <a:ext uri="{FF2B5EF4-FFF2-40B4-BE49-F238E27FC236}">
                <a16:creationId xmlns:a16="http://schemas.microsoft.com/office/drawing/2014/main" id="{9CF7243A-8874-5F44-A7B8-A4FE09FE89F2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5" name="Freeform 1038">
            <a:extLst>
              <a:ext uri="{FF2B5EF4-FFF2-40B4-BE49-F238E27FC236}">
                <a16:creationId xmlns:a16="http://schemas.microsoft.com/office/drawing/2014/main" id="{D134CC7E-29DC-0548-AAAA-C24AF9FA70F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6" name="Freeform 1039">
            <a:extLst>
              <a:ext uri="{FF2B5EF4-FFF2-40B4-BE49-F238E27FC236}">
                <a16:creationId xmlns:a16="http://schemas.microsoft.com/office/drawing/2014/main" id="{7A404C87-9223-384A-8B47-02875E578DCD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97" name="Picture 568" descr="light2.png">
            <a:extLst>
              <a:ext uri="{FF2B5EF4-FFF2-40B4-BE49-F238E27FC236}">
                <a16:creationId xmlns:a16="http://schemas.microsoft.com/office/drawing/2014/main" id="{4357E6A9-5813-4A45-845F-750901E181C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8" name="Picture 603" descr="car_icon_small">
            <a:extLst>
              <a:ext uri="{FF2B5EF4-FFF2-40B4-BE49-F238E27FC236}">
                <a16:creationId xmlns:a16="http://schemas.microsoft.com/office/drawing/2014/main" id="{29342A8A-82B6-F64F-AF61-9CA7677A57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9" name="Picture 1116" descr="laptop_keyboard">
            <a:extLst>
              <a:ext uri="{FF2B5EF4-FFF2-40B4-BE49-F238E27FC236}">
                <a16:creationId xmlns:a16="http://schemas.microsoft.com/office/drawing/2014/main" id="{8398BAFE-B4C8-9E46-BA33-E2A9B054F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0" name="Freeform 1117">
            <a:extLst>
              <a:ext uri="{FF2B5EF4-FFF2-40B4-BE49-F238E27FC236}">
                <a16:creationId xmlns:a16="http://schemas.microsoft.com/office/drawing/2014/main" id="{575B0FE7-480F-D74D-BEC6-6770E4E55A9F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1" name="Picture 1118" descr="screen">
            <a:extLst>
              <a:ext uri="{FF2B5EF4-FFF2-40B4-BE49-F238E27FC236}">
                <a16:creationId xmlns:a16="http://schemas.microsoft.com/office/drawing/2014/main" id="{1A5E4EA5-ABEC-5442-9701-DB5455CB98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2" name="Freeform 1119">
            <a:extLst>
              <a:ext uri="{FF2B5EF4-FFF2-40B4-BE49-F238E27FC236}">
                <a16:creationId xmlns:a16="http://schemas.microsoft.com/office/drawing/2014/main" id="{36F76378-132B-4542-B8B6-8C21B05F369D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3" name="Freeform 1120">
            <a:extLst>
              <a:ext uri="{FF2B5EF4-FFF2-40B4-BE49-F238E27FC236}">
                <a16:creationId xmlns:a16="http://schemas.microsoft.com/office/drawing/2014/main" id="{A417B0F7-F8FA-B94F-B1A0-12A2C541844B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4" name="Freeform 1121">
            <a:extLst>
              <a:ext uri="{FF2B5EF4-FFF2-40B4-BE49-F238E27FC236}">
                <a16:creationId xmlns:a16="http://schemas.microsoft.com/office/drawing/2014/main" id="{1A11FFA3-B25B-BE45-A4E1-45B394D32FA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5" name="Freeform 1122">
            <a:extLst>
              <a:ext uri="{FF2B5EF4-FFF2-40B4-BE49-F238E27FC236}">
                <a16:creationId xmlns:a16="http://schemas.microsoft.com/office/drawing/2014/main" id="{722F5168-6ED2-EF4D-BDCB-DA87F770630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6" name="Freeform 1123">
            <a:extLst>
              <a:ext uri="{FF2B5EF4-FFF2-40B4-BE49-F238E27FC236}">
                <a16:creationId xmlns:a16="http://schemas.microsoft.com/office/drawing/2014/main" id="{E61C03B8-DAA4-644C-AD81-B37F2F972486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7" name="Freeform 1124">
            <a:extLst>
              <a:ext uri="{FF2B5EF4-FFF2-40B4-BE49-F238E27FC236}">
                <a16:creationId xmlns:a16="http://schemas.microsoft.com/office/drawing/2014/main" id="{B1DB6358-89D1-B548-9DF1-BE0637772C2F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08" name="Group 1125">
            <a:extLst>
              <a:ext uri="{FF2B5EF4-FFF2-40B4-BE49-F238E27FC236}">
                <a16:creationId xmlns:a16="http://schemas.microsoft.com/office/drawing/2014/main" id="{EF5C68E9-EE56-7942-AFF0-111FE8C3F7AC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609" name="Freeform 1126">
              <a:extLst>
                <a:ext uri="{FF2B5EF4-FFF2-40B4-BE49-F238E27FC236}">
                  <a16:creationId xmlns:a16="http://schemas.microsoft.com/office/drawing/2014/main" id="{72B5CBD1-2B23-BB4C-BF4E-AC37DC127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Freeform 1127">
              <a:extLst>
                <a:ext uri="{FF2B5EF4-FFF2-40B4-BE49-F238E27FC236}">
                  <a16:creationId xmlns:a16="http://schemas.microsoft.com/office/drawing/2014/main" id="{30853614-678C-844C-BCEC-13CADE3C7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Freeform 1128">
              <a:extLst>
                <a:ext uri="{FF2B5EF4-FFF2-40B4-BE49-F238E27FC236}">
                  <a16:creationId xmlns:a16="http://schemas.microsoft.com/office/drawing/2014/main" id="{DF60F194-9854-F74E-BC2E-334CE374B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Freeform 1129">
              <a:extLst>
                <a:ext uri="{FF2B5EF4-FFF2-40B4-BE49-F238E27FC236}">
                  <a16:creationId xmlns:a16="http://schemas.microsoft.com/office/drawing/2014/main" id="{4E58D6E8-1E4D-0148-9A69-E2E95644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Freeform 1130">
              <a:extLst>
                <a:ext uri="{FF2B5EF4-FFF2-40B4-BE49-F238E27FC236}">
                  <a16:creationId xmlns:a16="http://schemas.microsoft.com/office/drawing/2014/main" id="{D04408BA-DA43-4F48-8198-508FB5AE0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Freeform 1131">
              <a:extLst>
                <a:ext uri="{FF2B5EF4-FFF2-40B4-BE49-F238E27FC236}">
                  <a16:creationId xmlns:a16="http://schemas.microsoft.com/office/drawing/2014/main" id="{04CAF501-8746-1642-9194-D465B32FF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15" name="Freeform 1132">
            <a:extLst>
              <a:ext uri="{FF2B5EF4-FFF2-40B4-BE49-F238E27FC236}">
                <a16:creationId xmlns:a16="http://schemas.microsoft.com/office/drawing/2014/main" id="{41930D65-1C1F-B246-A952-408BA44FED05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" name="Freeform 1133">
            <a:extLst>
              <a:ext uri="{FF2B5EF4-FFF2-40B4-BE49-F238E27FC236}">
                <a16:creationId xmlns:a16="http://schemas.microsoft.com/office/drawing/2014/main" id="{327AD4DF-70AE-4A48-B1AD-F6247284FD96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7" name="Freeform 1134">
            <a:extLst>
              <a:ext uri="{FF2B5EF4-FFF2-40B4-BE49-F238E27FC236}">
                <a16:creationId xmlns:a16="http://schemas.microsoft.com/office/drawing/2014/main" id="{C712E7CB-AADE-E841-96B5-21ECC23A04D0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8" name="Freeform 1135">
            <a:extLst>
              <a:ext uri="{FF2B5EF4-FFF2-40B4-BE49-F238E27FC236}">
                <a16:creationId xmlns:a16="http://schemas.microsoft.com/office/drawing/2014/main" id="{E40E0F59-ABDC-5F43-9D1B-D6A55F77F94B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9" name="Freeform 1136">
            <a:extLst>
              <a:ext uri="{FF2B5EF4-FFF2-40B4-BE49-F238E27FC236}">
                <a16:creationId xmlns:a16="http://schemas.microsoft.com/office/drawing/2014/main" id="{30DFA4BC-AC1C-4C41-B534-198D0C0377E4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0" name="Freeform 1137">
            <a:extLst>
              <a:ext uri="{FF2B5EF4-FFF2-40B4-BE49-F238E27FC236}">
                <a16:creationId xmlns:a16="http://schemas.microsoft.com/office/drawing/2014/main" id="{3343982F-5E95-4A41-8737-750C9678BE38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21" name="Picture 1140" descr="desktop_computer_stylized_medium">
            <a:extLst>
              <a:ext uri="{FF2B5EF4-FFF2-40B4-BE49-F238E27FC236}">
                <a16:creationId xmlns:a16="http://schemas.microsoft.com/office/drawing/2014/main" id="{2A88CC2F-559B-AE43-886C-A864DF25D4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2" name="Freeform 1141">
            <a:extLst>
              <a:ext uri="{FF2B5EF4-FFF2-40B4-BE49-F238E27FC236}">
                <a16:creationId xmlns:a16="http://schemas.microsoft.com/office/drawing/2014/main" id="{66AECB6F-5B62-EE41-96B3-2E49C06D7103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23" name="Picture 571" descr="fridge2.png">
            <a:extLst>
              <a:ext uri="{FF2B5EF4-FFF2-40B4-BE49-F238E27FC236}">
                <a16:creationId xmlns:a16="http://schemas.microsoft.com/office/drawing/2014/main" id="{1C038272-7239-E642-A7BA-AA7B06B8A8C5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24" name="Group 950">
            <a:extLst>
              <a:ext uri="{FF2B5EF4-FFF2-40B4-BE49-F238E27FC236}">
                <a16:creationId xmlns:a16="http://schemas.microsoft.com/office/drawing/2014/main" id="{E5F25538-C34B-A94D-9164-EFD316EBE555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625" name="Freeform 951">
              <a:extLst>
                <a:ext uri="{FF2B5EF4-FFF2-40B4-BE49-F238E27FC236}">
                  <a16:creationId xmlns:a16="http://schemas.microsoft.com/office/drawing/2014/main" id="{E50061BE-6C6C-1A46-9FA8-60063522E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Rectangle 952">
              <a:extLst>
                <a:ext uri="{FF2B5EF4-FFF2-40B4-BE49-F238E27FC236}">
                  <a16:creationId xmlns:a16="http://schemas.microsoft.com/office/drawing/2014/main" id="{C0AA26CA-2771-B448-9EC9-AF3BBFB8E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27" name="Freeform 953">
              <a:extLst>
                <a:ext uri="{FF2B5EF4-FFF2-40B4-BE49-F238E27FC236}">
                  <a16:creationId xmlns:a16="http://schemas.microsoft.com/office/drawing/2014/main" id="{C2FC9C7F-07F4-1443-BD6D-35633F6F0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Freeform 954">
              <a:extLst>
                <a:ext uri="{FF2B5EF4-FFF2-40B4-BE49-F238E27FC236}">
                  <a16:creationId xmlns:a16="http://schemas.microsoft.com/office/drawing/2014/main" id="{BC395C40-7C44-3F44-A366-72A880E33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Rectangle 955">
              <a:extLst>
                <a:ext uri="{FF2B5EF4-FFF2-40B4-BE49-F238E27FC236}">
                  <a16:creationId xmlns:a16="http://schemas.microsoft.com/office/drawing/2014/main" id="{C86CBDB6-409F-4240-9FD6-BBB7A6462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30" name="Group 956">
              <a:extLst>
                <a:ext uri="{FF2B5EF4-FFF2-40B4-BE49-F238E27FC236}">
                  <a16:creationId xmlns:a16="http://schemas.microsoft.com/office/drawing/2014/main" id="{F9AA4DA0-7625-B94E-AA0D-A608A98B7A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00" name="AutoShape 957">
                <a:extLst>
                  <a:ext uri="{FF2B5EF4-FFF2-40B4-BE49-F238E27FC236}">
                    <a16:creationId xmlns:a16="http://schemas.microsoft.com/office/drawing/2014/main" id="{404AF49B-E841-CE47-8142-85D21DDEC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01" name="AutoShape 958">
                <a:extLst>
                  <a:ext uri="{FF2B5EF4-FFF2-40B4-BE49-F238E27FC236}">
                    <a16:creationId xmlns:a16="http://schemas.microsoft.com/office/drawing/2014/main" id="{D3770468-89DA-5741-9BA2-9ECDB03A6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31" name="Rectangle 959">
              <a:extLst>
                <a:ext uri="{FF2B5EF4-FFF2-40B4-BE49-F238E27FC236}">
                  <a16:creationId xmlns:a16="http://schemas.microsoft.com/office/drawing/2014/main" id="{464476ED-2F1A-B948-956A-C88182B9F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32" name="Group 960">
              <a:extLst>
                <a:ext uri="{FF2B5EF4-FFF2-40B4-BE49-F238E27FC236}">
                  <a16:creationId xmlns:a16="http://schemas.microsoft.com/office/drawing/2014/main" id="{C19BCDBB-8290-C54F-92E8-69FA85E0F5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6" name="AutoShape 961">
                <a:extLst>
                  <a:ext uri="{FF2B5EF4-FFF2-40B4-BE49-F238E27FC236}">
                    <a16:creationId xmlns:a16="http://schemas.microsoft.com/office/drawing/2014/main" id="{028651CA-E87F-114C-8640-C47E977EA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797" name="AutoShape 962">
                <a:extLst>
                  <a:ext uri="{FF2B5EF4-FFF2-40B4-BE49-F238E27FC236}">
                    <a16:creationId xmlns:a16="http://schemas.microsoft.com/office/drawing/2014/main" id="{34E5143F-EDA3-1C41-89FD-7F6E8CA8E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33" name="Rectangle 963">
              <a:extLst>
                <a:ext uri="{FF2B5EF4-FFF2-40B4-BE49-F238E27FC236}">
                  <a16:creationId xmlns:a16="http://schemas.microsoft.com/office/drawing/2014/main" id="{79B641D0-2853-164B-A54E-DC0C64D36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34" name="Rectangle 964">
              <a:extLst>
                <a:ext uri="{FF2B5EF4-FFF2-40B4-BE49-F238E27FC236}">
                  <a16:creationId xmlns:a16="http://schemas.microsoft.com/office/drawing/2014/main" id="{57049071-85E1-644D-8D77-4D3DC9CB5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35" name="Group 965">
              <a:extLst>
                <a:ext uri="{FF2B5EF4-FFF2-40B4-BE49-F238E27FC236}">
                  <a16:creationId xmlns:a16="http://schemas.microsoft.com/office/drawing/2014/main" id="{99958E07-58E6-AB44-B93B-11C9B865FD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4" name="AutoShape 966">
                <a:extLst>
                  <a:ext uri="{FF2B5EF4-FFF2-40B4-BE49-F238E27FC236}">
                    <a16:creationId xmlns:a16="http://schemas.microsoft.com/office/drawing/2014/main" id="{04E2786A-B5FC-8748-90C0-78EEAB374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795" name="AutoShape 967">
                <a:extLst>
                  <a:ext uri="{FF2B5EF4-FFF2-40B4-BE49-F238E27FC236}">
                    <a16:creationId xmlns:a16="http://schemas.microsoft.com/office/drawing/2014/main" id="{171C8D51-C397-6D41-A03B-99DBD9967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36" name="Freeform 968">
              <a:extLst>
                <a:ext uri="{FF2B5EF4-FFF2-40B4-BE49-F238E27FC236}">
                  <a16:creationId xmlns:a16="http://schemas.microsoft.com/office/drawing/2014/main" id="{D3DED3CF-6A4C-094B-913F-B2013758D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37" name="Group 969">
              <a:extLst>
                <a:ext uri="{FF2B5EF4-FFF2-40B4-BE49-F238E27FC236}">
                  <a16:creationId xmlns:a16="http://schemas.microsoft.com/office/drawing/2014/main" id="{ADB974CB-DC16-544D-8622-7D826F1FF6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2" name="AutoShape 970">
                <a:extLst>
                  <a:ext uri="{FF2B5EF4-FFF2-40B4-BE49-F238E27FC236}">
                    <a16:creationId xmlns:a16="http://schemas.microsoft.com/office/drawing/2014/main" id="{642241B6-9AEE-4347-A1AB-F3D7397AE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793" name="AutoShape 971">
                <a:extLst>
                  <a:ext uri="{FF2B5EF4-FFF2-40B4-BE49-F238E27FC236}">
                    <a16:creationId xmlns:a16="http://schemas.microsoft.com/office/drawing/2014/main" id="{6E0BF29B-ADBD-D840-82BA-85E067700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38" name="Rectangle 972">
              <a:extLst>
                <a:ext uri="{FF2B5EF4-FFF2-40B4-BE49-F238E27FC236}">
                  <a16:creationId xmlns:a16="http://schemas.microsoft.com/office/drawing/2014/main" id="{05FE3D06-AB8C-554B-94FB-51E509CBF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39" name="Freeform 973">
              <a:extLst>
                <a:ext uri="{FF2B5EF4-FFF2-40B4-BE49-F238E27FC236}">
                  <a16:creationId xmlns:a16="http://schemas.microsoft.com/office/drawing/2014/main" id="{590CE223-D8F1-3746-B8A5-C46B9CC27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Freeform 974">
              <a:extLst>
                <a:ext uri="{FF2B5EF4-FFF2-40B4-BE49-F238E27FC236}">
                  <a16:creationId xmlns:a16="http://schemas.microsoft.com/office/drawing/2014/main" id="{B9037FAA-1578-8C4F-AB77-3F0E4A344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Oval 975">
              <a:extLst>
                <a:ext uri="{FF2B5EF4-FFF2-40B4-BE49-F238E27FC236}">
                  <a16:creationId xmlns:a16="http://schemas.microsoft.com/office/drawing/2014/main" id="{BF16995D-E092-714C-BA41-6B0CCC3AB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7" name="Freeform 976">
              <a:extLst>
                <a:ext uri="{FF2B5EF4-FFF2-40B4-BE49-F238E27FC236}">
                  <a16:creationId xmlns:a16="http://schemas.microsoft.com/office/drawing/2014/main" id="{B4D4A321-AA5A-B44C-AADC-8B8FD07B8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AutoShape 977">
              <a:extLst>
                <a:ext uri="{FF2B5EF4-FFF2-40B4-BE49-F238E27FC236}">
                  <a16:creationId xmlns:a16="http://schemas.microsoft.com/office/drawing/2014/main" id="{3C42BC9B-2AC4-EA47-80B5-76BF06435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94" name="AutoShape 978">
              <a:extLst>
                <a:ext uri="{FF2B5EF4-FFF2-40B4-BE49-F238E27FC236}">
                  <a16:creationId xmlns:a16="http://schemas.microsoft.com/office/drawing/2014/main" id="{F470191C-D15E-DB49-9A37-0EEEB479E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40" name="Oval 979">
              <a:extLst>
                <a:ext uri="{FF2B5EF4-FFF2-40B4-BE49-F238E27FC236}">
                  <a16:creationId xmlns:a16="http://schemas.microsoft.com/office/drawing/2014/main" id="{9BD1CD92-9FFB-0B44-AA71-3A6241444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85" name="Oval 980">
              <a:extLst>
                <a:ext uri="{FF2B5EF4-FFF2-40B4-BE49-F238E27FC236}">
                  <a16:creationId xmlns:a16="http://schemas.microsoft.com/office/drawing/2014/main" id="{7DE5255E-32BE-3944-BE8C-22D4F7590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86" name="Oval 981">
              <a:extLst>
                <a:ext uri="{FF2B5EF4-FFF2-40B4-BE49-F238E27FC236}">
                  <a16:creationId xmlns:a16="http://schemas.microsoft.com/office/drawing/2014/main" id="{3E2BE691-2DB1-E54F-AA16-33550CE55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87" name="Rectangle 982">
              <a:extLst>
                <a:ext uri="{FF2B5EF4-FFF2-40B4-BE49-F238E27FC236}">
                  <a16:creationId xmlns:a16="http://schemas.microsoft.com/office/drawing/2014/main" id="{C652B2BC-8DA8-7F49-805B-27232A4AA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03" name="Group 590">
            <a:extLst>
              <a:ext uri="{FF2B5EF4-FFF2-40B4-BE49-F238E27FC236}">
                <a16:creationId xmlns:a16="http://schemas.microsoft.com/office/drawing/2014/main" id="{8570693B-2EA3-7341-8C21-DABD10E0F71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808" name="Picture 591" descr="desktop_computer_stylized_medium">
              <a:extLst>
                <a:ext uri="{FF2B5EF4-FFF2-40B4-BE49-F238E27FC236}">
                  <a16:creationId xmlns:a16="http://schemas.microsoft.com/office/drawing/2014/main" id="{0AC5D1C3-36EC-3D47-B81D-B0006C4C56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1" name="Freeform 592">
              <a:extLst>
                <a:ext uri="{FF2B5EF4-FFF2-40B4-BE49-F238E27FC236}">
                  <a16:creationId xmlns:a16="http://schemas.microsoft.com/office/drawing/2014/main" id="{CCBC7724-214A-4C4F-AB7F-ADF15225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813" name="Picture 1066" descr="laptop_keyboard">
            <a:extLst>
              <a:ext uri="{FF2B5EF4-FFF2-40B4-BE49-F238E27FC236}">
                <a16:creationId xmlns:a16="http://schemas.microsoft.com/office/drawing/2014/main" id="{8F778D40-5C3C-1D40-B0E8-2F932C9A01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6" name="Freeform 1067">
            <a:extLst>
              <a:ext uri="{FF2B5EF4-FFF2-40B4-BE49-F238E27FC236}">
                <a16:creationId xmlns:a16="http://schemas.microsoft.com/office/drawing/2014/main" id="{09F03A1B-9141-124C-9F29-FD1257306D27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18" name="Picture 1068" descr="screen">
            <a:extLst>
              <a:ext uri="{FF2B5EF4-FFF2-40B4-BE49-F238E27FC236}">
                <a16:creationId xmlns:a16="http://schemas.microsoft.com/office/drawing/2014/main" id="{BF662868-6E75-A946-85BA-92C1571678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" name="Freeform 1069">
            <a:extLst>
              <a:ext uri="{FF2B5EF4-FFF2-40B4-BE49-F238E27FC236}">
                <a16:creationId xmlns:a16="http://schemas.microsoft.com/office/drawing/2014/main" id="{BB271B64-1E3F-774A-8A55-98C830E60F8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3" name="Freeform 1070">
            <a:extLst>
              <a:ext uri="{FF2B5EF4-FFF2-40B4-BE49-F238E27FC236}">
                <a16:creationId xmlns:a16="http://schemas.microsoft.com/office/drawing/2014/main" id="{94A34CB2-9D3D-A244-B631-27D30323792B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5" name="Freeform 1071">
            <a:extLst>
              <a:ext uri="{FF2B5EF4-FFF2-40B4-BE49-F238E27FC236}">
                <a16:creationId xmlns:a16="http://schemas.microsoft.com/office/drawing/2014/main" id="{6B561F7D-6BA1-0B46-87FC-319C77C756F3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7" name="Freeform 1072">
            <a:extLst>
              <a:ext uri="{FF2B5EF4-FFF2-40B4-BE49-F238E27FC236}">
                <a16:creationId xmlns:a16="http://schemas.microsoft.com/office/drawing/2014/main" id="{AF288A2C-DE96-9A47-80E6-9B4C1A4700D3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30" name="Freeform 1073">
            <a:extLst>
              <a:ext uri="{FF2B5EF4-FFF2-40B4-BE49-F238E27FC236}">
                <a16:creationId xmlns:a16="http://schemas.microsoft.com/office/drawing/2014/main" id="{E807F633-8DFA-4E48-9438-FB5C18D1047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4" name="Freeform 1074">
            <a:extLst>
              <a:ext uri="{FF2B5EF4-FFF2-40B4-BE49-F238E27FC236}">
                <a16:creationId xmlns:a16="http://schemas.microsoft.com/office/drawing/2014/main" id="{96864714-C933-2141-AAD5-20777490471E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25" name="Group 1075">
            <a:extLst>
              <a:ext uri="{FF2B5EF4-FFF2-40B4-BE49-F238E27FC236}">
                <a16:creationId xmlns:a16="http://schemas.microsoft.com/office/drawing/2014/main" id="{A8C867EE-7146-FD41-BF11-9D993814D4CA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107" name="Freeform 1076">
              <a:extLst>
                <a:ext uri="{FF2B5EF4-FFF2-40B4-BE49-F238E27FC236}">
                  <a16:creationId xmlns:a16="http://schemas.microsoft.com/office/drawing/2014/main" id="{7C507838-C51C-A843-9A4E-14DEC8DCC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8" name="Freeform 1077">
              <a:extLst>
                <a:ext uri="{FF2B5EF4-FFF2-40B4-BE49-F238E27FC236}">
                  <a16:creationId xmlns:a16="http://schemas.microsoft.com/office/drawing/2014/main" id="{E7367A64-988D-4746-87D0-5F1CF8867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9" name="Freeform 1078">
              <a:extLst>
                <a:ext uri="{FF2B5EF4-FFF2-40B4-BE49-F238E27FC236}">
                  <a16:creationId xmlns:a16="http://schemas.microsoft.com/office/drawing/2014/main" id="{910F75F5-3425-6548-A548-DD39D6042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0" name="Freeform 1079">
              <a:extLst>
                <a:ext uri="{FF2B5EF4-FFF2-40B4-BE49-F238E27FC236}">
                  <a16:creationId xmlns:a16="http://schemas.microsoft.com/office/drawing/2014/main" id="{82672770-071C-1044-8F3C-644FE39D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1" name="Freeform 1080">
              <a:extLst>
                <a:ext uri="{FF2B5EF4-FFF2-40B4-BE49-F238E27FC236}">
                  <a16:creationId xmlns:a16="http://schemas.microsoft.com/office/drawing/2014/main" id="{FDC039F8-CCC6-4441-B329-7C1AAA232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2" name="Freeform 1081">
              <a:extLst>
                <a:ext uri="{FF2B5EF4-FFF2-40B4-BE49-F238E27FC236}">
                  <a16:creationId xmlns:a16="http://schemas.microsoft.com/office/drawing/2014/main" id="{CD59A8C2-C609-CA4A-8873-A04D2133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3" name="Freeform 1082">
            <a:extLst>
              <a:ext uri="{FF2B5EF4-FFF2-40B4-BE49-F238E27FC236}">
                <a16:creationId xmlns:a16="http://schemas.microsoft.com/office/drawing/2014/main" id="{368B86EA-122C-7D4A-8157-002189D68D3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4" name="Freeform 1083">
            <a:extLst>
              <a:ext uri="{FF2B5EF4-FFF2-40B4-BE49-F238E27FC236}">
                <a16:creationId xmlns:a16="http://schemas.microsoft.com/office/drawing/2014/main" id="{A8B57057-1342-744A-A669-CA09FC7BD39D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5" name="Freeform 1084">
            <a:extLst>
              <a:ext uri="{FF2B5EF4-FFF2-40B4-BE49-F238E27FC236}">
                <a16:creationId xmlns:a16="http://schemas.microsoft.com/office/drawing/2014/main" id="{4496091F-037C-AE4B-A750-C27EDF6CEE74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6" name="Freeform 1085">
            <a:extLst>
              <a:ext uri="{FF2B5EF4-FFF2-40B4-BE49-F238E27FC236}">
                <a16:creationId xmlns:a16="http://schemas.microsoft.com/office/drawing/2014/main" id="{7289F8A0-A718-8D43-B7DE-2878F7512C1C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7" name="Freeform 1086">
            <a:extLst>
              <a:ext uri="{FF2B5EF4-FFF2-40B4-BE49-F238E27FC236}">
                <a16:creationId xmlns:a16="http://schemas.microsoft.com/office/drawing/2014/main" id="{5EB0BB62-C860-D247-8AB1-FCFB6373DB53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8" name="Freeform 1087">
            <a:extLst>
              <a:ext uri="{FF2B5EF4-FFF2-40B4-BE49-F238E27FC236}">
                <a16:creationId xmlns:a16="http://schemas.microsoft.com/office/drawing/2014/main" id="{9B86FC58-DDA5-B541-9DC5-99AD9F9074E6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19" name="Group 590">
            <a:extLst>
              <a:ext uri="{FF2B5EF4-FFF2-40B4-BE49-F238E27FC236}">
                <a16:creationId xmlns:a16="http://schemas.microsoft.com/office/drawing/2014/main" id="{5F8B423C-66E7-2B4F-B7F1-E542C6D9BE8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1120" name="Picture 591" descr="desktop_computer_stylized_medium">
              <a:extLst>
                <a:ext uri="{FF2B5EF4-FFF2-40B4-BE49-F238E27FC236}">
                  <a16:creationId xmlns:a16="http://schemas.microsoft.com/office/drawing/2014/main" id="{2676C557-CB77-DC4D-A0E0-8AC07D1E8E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1" name="Freeform 592">
              <a:extLst>
                <a:ext uri="{FF2B5EF4-FFF2-40B4-BE49-F238E27FC236}">
                  <a16:creationId xmlns:a16="http://schemas.microsoft.com/office/drawing/2014/main" id="{84E23A3B-E678-EC49-B78C-37837ECBF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22" name="Group 590">
            <a:extLst>
              <a:ext uri="{FF2B5EF4-FFF2-40B4-BE49-F238E27FC236}">
                <a16:creationId xmlns:a16="http://schemas.microsoft.com/office/drawing/2014/main" id="{BD8B6D62-8B28-D843-86A8-2D6EFAEB12B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1123" name="Picture 591" descr="desktop_computer_stylized_medium">
              <a:extLst>
                <a:ext uri="{FF2B5EF4-FFF2-40B4-BE49-F238E27FC236}">
                  <a16:creationId xmlns:a16="http://schemas.microsoft.com/office/drawing/2014/main" id="{80DF8397-46D9-E342-B249-E3FA94975F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4" name="Freeform 592">
              <a:extLst>
                <a:ext uri="{FF2B5EF4-FFF2-40B4-BE49-F238E27FC236}">
                  <a16:creationId xmlns:a16="http://schemas.microsoft.com/office/drawing/2014/main" id="{9A854868-5DC6-974D-810B-B83BE07D6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125" name="Picture 1066" descr="laptop_keyboard">
            <a:extLst>
              <a:ext uri="{FF2B5EF4-FFF2-40B4-BE49-F238E27FC236}">
                <a16:creationId xmlns:a16="http://schemas.microsoft.com/office/drawing/2014/main" id="{563B36AF-29B8-4D4B-A72B-35039CEC0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" name="Freeform 1067">
            <a:extLst>
              <a:ext uri="{FF2B5EF4-FFF2-40B4-BE49-F238E27FC236}">
                <a16:creationId xmlns:a16="http://schemas.microsoft.com/office/drawing/2014/main" id="{44022340-03C5-844E-BBC9-4F55F796C8F6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27" name="Picture 1068" descr="screen">
            <a:extLst>
              <a:ext uri="{FF2B5EF4-FFF2-40B4-BE49-F238E27FC236}">
                <a16:creationId xmlns:a16="http://schemas.microsoft.com/office/drawing/2014/main" id="{605E3B0F-E806-E34D-86EA-FC726D7F48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8" name="Freeform 1069">
            <a:extLst>
              <a:ext uri="{FF2B5EF4-FFF2-40B4-BE49-F238E27FC236}">
                <a16:creationId xmlns:a16="http://schemas.microsoft.com/office/drawing/2014/main" id="{B71DAEF9-E978-6A41-970F-F4D8549869F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29" name="Freeform 1070">
            <a:extLst>
              <a:ext uri="{FF2B5EF4-FFF2-40B4-BE49-F238E27FC236}">
                <a16:creationId xmlns:a16="http://schemas.microsoft.com/office/drawing/2014/main" id="{5D2D063A-1DE3-6C44-B600-40D49E610176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30" name="Freeform 1071">
            <a:extLst>
              <a:ext uri="{FF2B5EF4-FFF2-40B4-BE49-F238E27FC236}">
                <a16:creationId xmlns:a16="http://schemas.microsoft.com/office/drawing/2014/main" id="{B62EEDE5-410D-4F43-9038-674032DFE337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31" name="Freeform 1072">
            <a:extLst>
              <a:ext uri="{FF2B5EF4-FFF2-40B4-BE49-F238E27FC236}">
                <a16:creationId xmlns:a16="http://schemas.microsoft.com/office/drawing/2014/main" id="{9BDA30A3-2DA5-314B-BFA1-4DEBB3642C25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32" name="Freeform 1073">
            <a:extLst>
              <a:ext uri="{FF2B5EF4-FFF2-40B4-BE49-F238E27FC236}">
                <a16:creationId xmlns:a16="http://schemas.microsoft.com/office/drawing/2014/main" id="{837C1005-565B-4740-B7CD-047B59D1A0E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33" name="Freeform 1074">
            <a:extLst>
              <a:ext uri="{FF2B5EF4-FFF2-40B4-BE49-F238E27FC236}">
                <a16:creationId xmlns:a16="http://schemas.microsoft.com/office/drawing/2014/main" id="{9DBD9BB7-90E2-0448-B0FD-8E33A9F34454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34" name="Group 1075">
            <a:extLst>
              <a:ext uri="{FF2B5EF4-FFF2-40B4-BE49-F238E27FC236}">
                <a16:creationId xmlns:a16="http://schemas.microsoft.com/office/drawing/2014/main" id="{D4BD3691-DD6C-664D-BF43-052A781D27C4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1135" name="Freeform 1076">
              <a:extLst>
                <a:ext uri="{FF2B5EF4-FFF2-40B4-BE49-F238E27FC236}">
                  <a16:creationId xmlns:a16="http://schemas.microsoft.com/office/drawing/2014/main" id="{F067FF61-B07B-0347-B195-2C488B7A1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6" name="Freeform 1077">
              <a:extLst>
                <a:ext uri="{FF2B5EF4-FFF2-40B4-BE49-F238E27FC236}">
                  <a16:creationId xmlns:a16="http://schemas.microsoft.com/office/drawing/2014/main" id="{0134932D-88B7-054D-80D6-25F100A4F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7" name="Freeform 1078">
              <a:extLst>
                <a:ext uri="{FF2B5EF4-FFF2-40B4-BE49-F238E27FC236}">
                  <a16:creationId xmlns:a16="http://schemas.microsoft.com/office/drawing/2014/main" id="{7FBE3E96-3DDD-1241-A8C1-2F1D271FE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8" name="Freeform 1079">
              <a:extLst>
                <a:ext uri="{FF2B5EF4-FFF2-40B4-BE49-F238E27FC236}">
                  <a16:creationId xmlns:a16="http://schemas.microsoft.com/office/drawing/2014/main" id="{FD9FC12A-0497-B74B-97AE-1B0C0609A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9" name="Freeform 1080">
              <a:extLst>
                <a:ext uri="{FF2B5EF4-FFF2-40B4-BE49-F238E27FC236}">
                  <a16:creationId xmlns:a16="http://schemas.microsoft.com/office/drawing/2014/main" id="{0E805E9E-FD9D-C246-9B35-F61BB31FE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0" name="Freeform 1081">
              <a:extLst>
                <a:ext uri="{FF2B5EF4-FFF2-40B4-BE49-F238E27FC236}">
                  <a16:creationId xmlns:a16="http://schemas.microsoft.com/office/drawing/2014/main" id="{E65CA7B5-EF7A-1346-8822-4D64AB6F1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41" name="Freeform 1082">
            <a:extLst>
              <a:ext uri="{FF2B5EF4-FFF2-40B4-BE49-F238E27FC236}">
                <a16:creationId xmlns:a16="http://schemas.microsoft.com/office/drawing/2014/main" id="{DF228E53-818F-114A-A75F-A1CC7B00CB72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2" name="Freeform 1083">
            <a:extLst>
              <a:ext uri="{FF2B5EF4-FFF2-40B4-BE49-F238E27FC236}">
                <a16:creationId xmlns:a16="http://schemas.microsoft.com/office/drawing/2014/main" id="{913A2982-0CCF-854C-BE5F-C690F301AB41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3" name="Freeform 1084">
            <a:extLst>
              <a:ext uri="{FF2B5EF4-FFF2-40B4-BE49-F238E27FC236}">
                <a16:creationId xmlns:a16="http://schemas.microsoft.com/office/drawing/2014/main" id="{072B124E-7D6F-094F-AD0D-67CD55D66A53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4" name="Freeform 1085">
            <a:extLst>
              <a:ext uri="{FF2B5EF4-FFF2-40B4-BE49-F238E27FC236}">
                <a16:creationId xmlns:a16="http://schemas.microsoft.com/office/drawing/2014/main" id="{7B705B8F-ACA6-C645-9AA1-683214B63446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5" name="Freeform 1086">
            <a:extLst>
              <a:ext uri="{FF2B5EF4-FFF2-40B4-BE49-F238E27FC236}">
                <a16:creationId xmlns:a16="http://schemas.microsoft.com/office/drawing/2014/main" id="{3E312433-AEC3-7547-B20F-17CE4A16BCDA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6" name="Freeform 1087">
            <a:extLst>
              <a:ext uri="{FF2B5EF4-FFF2-40B4-BE49-F238E27FC236}">
                <a16:creationId xmlns:a16="http://schemas.microsoft.com/office/drawing/2014/main" id="{C997C37A-8C6A-7F49-AB56-0F41A729CAD3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47" name="Group 983">
            <a:extLst>
              <a:ext uri="{FF2B5EF4-FFF2-40B4-BE49-F238E27FC236}">
                <a16:creationId xmlns:a16="http://schemas.microsoft.com/office/drawing/2014/main" id="{C232C13C-29F5-6746-B1D7-4150725A7796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148" name="Freeform 984">
              <a:extLst>
                <a:ext uri="{FF2B5EF4-FFF2-40B4-BE49-F238E27FC236}">
                  <a16:creationId xmlns:a16="http://schemas.microsoft.com/office/drawing/2014/main" id="{7BEDF437-61E3-AD4E-9583-BD650FD2F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9" name="Rectangle 985">
              <a:extLst>
                <a:ext uri="{FF2B5EF4-FFF2-40B4-BE49-F238E27FC236}">
                  <a16:creationId xmlns:a16="http://schemas.microsoft.com/office/drawing/2014/main" id="{A6135E03-32FC-7940-8D2E-8378AEC85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50" name="Freeform 986">
              <a:extLst>
                <a:ext uri="{FF2B5EF4-FFF2-40B4-BE49-F238E27FC236}">
                  <a16:creationId xmlns:a16="http://schemas.microsoft.com/office/drawing/2014/main" id="{26836973-1ED2-8E4F-91B7-41559A5B3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1" name="Freeform 987">
              <a:extLst>
                <a:ext uri="{FF2B5EF4-FFF2-40B4-BE49-F238E27FC236}">
                  <a16:creationId xmlns:a16="http://schemas.microsoft.com/office/drawing/2014/main" id="{1D556037-5A19-7844-8D07-533AF7F20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2" name="Rectangle 988">
              <a:extLst>
                <a:ext uri="{FF2B5EF4-FFF2-40B4-BE49-F238E27FC236}">
                  <a16:creationId xmlns:a16="http://schemas.microsoft.com/office/drawing/2014/main" id="{2D82F140-7A30-9547-ABA6-0F79ACC95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153" name="Group 989">
              <a:extLst>
                <a:ext uri="{FF2B5EF4-FFF2-40B4-BE49-F238E27FC236}">
                  <a16:creationId xmlns:a16="http://schemas.microsoft.com/office/drawing/2014/main" id="{9355D456-A33B-7141-B691-37C07684A1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78" name="AutoShape 990">
                <a:extLst>
                  <a:ext uri="{FF2B5EF4-FFF2-40B4-BE49-F238E27FC236}">
                    <a16:creationId xmlns:a16="http://schemas.microsoft.com/office/drawing/2014/main" id="{7BF9A5E7-857A-1E42-88CA-642058E71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79" name="AutoShape 991">
                <a:extLst>
                  <a:ext uri="{FF2B5EF4-FFF2-40B4-BE49-F238E27FC236}">
                    <a16:creationId xmlns:a16="http://schemas.microsoft.com/office/drawing/2014/main" id="{4611F24B-67E5-8947-AD45-F1921B944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54" name="Rectangle 992">
              <a:extLst>
                <a:ext uri="{FF2B5EF4-FFF2-40B4-BE49-F238E27FC236}">
                  <a16:creationId xmlns:a16="http://schemas.microsoft.com/office/drawing/2014/main" id="{B095A5EC-52DE-3644-B23D-D427ED5DE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155" name="Group 993">
              <a:extLst>
                <a:ext uri="{FF2B5EF4-FFF2-40B4-BE49-F238E27FC236}">
                  <a16:creationId xmlns:a16="http://schemas.microsoft.com/office/drawing/2014/main" id="{92F980B8-F24F-D34B-BAAF-83316DFF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76" name="AutoShape 994">
                <a:extLst>
                  <a:ext uri="{FF2B5EF4-FFF2-40B4-BE49-F238E27FC236}">
                    <a16:creationId xmlns:a16="http://schemas.microsoft.com/office/drawing/2014/main" id="{21290604-46CC-824D-BC62-2F2A057AF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77" name="AutoShape 995">
                <a:extLst>
                  <a:ext uri="{FF2B5EF4-FFF2-40B4-BE49-F238E27FC236}">
                    <a16:creationId xmlns:a16="http://schemas.microsoft.com/office/drawing/2014/main" id="{3FC85916-EF37-BB4B-B936-2D3A3AE46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56" name="Rectangle 996">
              <a:extLst>
                <a:ext uri="{FF2B5EF4-FFF2-40B4-BE49-F238E27FC236}">
                  <a16:creationId xmlns:a16="http://schemas.microsoft.com/office/drawing/2014/main" id="{FF2E749F-B989-8645-9754-C11E36400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57" name="Rectangle 997">
              <a:extLst>
                <a:ext uri="{FF2B5EF4-FFF2-40B4-BE49-F238E27FC236}">
                  <a16:creationId xmlns:a16="http://schemas.microsoft.com/office/drawing/2014/main" id="{8560BCF0-7DE3-0449-B4BA-DDE4B152E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158" name="Group 998">
              <a:extLst>
                <a:ext uri="{FF2B5EF4-FFF2-40B4-BE49-F238E27FC236}">
                  <a16:creationId xmlns:a16="http://schemas.microsoft.com/office/drawing/2014/main" id="{F9E6A016-D2D0-154B-B5AD-9DDDAF6DCF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74" name="AutoShape 999">
                <a:extLst>
                  <a:ext uri="{FF2B5EF4-FFF2-40B4-BE49-F238E27FC236}">
                    <a16:creationId xmlns:a16="http://schemas.microsoft.com/office/drawing/2014/main" id="{D46E81B8-CC3A-DE45-B3A5-D6DBB59DE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75" name="AutoShape 1000">
                <a:extLst>
                  <a:ext uri="{FF2B5EF4-FFF2-40B4-BE49-F238E27FC236}">
                    <a16:creationId xmlns:a16="http://schemas.microsoft.com/office/drawing/2014/main" id="{AB0CD958-FA29-8C4F-935D-3E4567730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59" name="Freeform 1001">
              <a:extLst>
                <a:ext uri="{FF2B5EF4-FFF2-40B4-BE49-F238E27FC236}">
                  <a16:creationId xmlns:a16="http://schemas.microsoft.com/office/drawing/2014/main" id="{8F06F4F4-5019-544E-8717-494C20D2C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60" name="Group 1002">
              <a:extLst>
                <a:ext uri="{FF2B5EF4-FFF2-40B4-BE49-F238E27FC236}">
                  <a16:creationId xmlns:a16="http://schemas.microsoft.com/office/drawing/2014/main" id="{70EDFE22-B708-6B4E-9142-B9A52A053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72" name="AutoShape 1003">
                <a:extLst>
                  <a:ext uri="{FF2B5EF4-FFF2-40B4-BE49-F238E27FC236}">
                    <a16:creationId xmlns:a16="http://schemas.microsoft.com/office/drawing/2014/main" id="{37C3A5EF-4FF7-2E4E-AE91-50DED40B9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73" name="AutoShape 1004">
                <a:extLst>
                  <a:ext uri="{FF2B5EF4-FFF2-40B4-BE49-F238E27FC236}">
                    <a16:creationId xmlns:a16="http://schemas.microsoft.com/office/drawing/2014/main" id="{6F7C32F6-0476-B745-9FE9-7B7FB8247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61" name="Rectangle 1005">
              <a:extLst>
                <a:ext uri="{FF2B5EF4-FFF2-40B4-BE49-F238E27FC236}">
                  <a16:creationId xmlns:a16="http://schemas.microsoft.com/office/drawing/2014/main" id="{E621C379-2B1C-8A42-929E-94526F14D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2" name="Freeform 1006">
              <a:extLst>
                <a:ext uri="{FF2B5EF4-FFF2-40B4-BE49-F238E27FC236}">
                  <a16:creationId xmlns:a16="http://schemas.microsoft.com/office/drawing/2014/main" id="{2B5991E9-CCC3-7E4D-9904-5BB79AF6D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3" name="Freeform 1007">
              <a:extLst>
                <a:ext uri="{FF2B5EF4-FFF2-40B4-BE49-F238E27FC236}">
                  <a16:creationId xmlns:a16="http://schemas.microsoft.com/office/drawing/2014/main" id="{27C12002-0E11-A74B-8BF6-FBB42E846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4" name="Oval 1008">
              <a:extLst>
                <a:ext uri="{FF2B5EF4-FFF2-40B4-BE49-F238E27FC236}">
                  <a16:creationId xmlns:a16="http://schemas.microsoft.com/office/drawing/2014/main" id="{433A2171-9299-9449-93BB-BC4F42419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5" name="Freeform 1009">
              <a:extLst>
                <a:ext uri="{FF2B5EF4-FFF2-40B4-BE49-F238E27FC236}">
                  <a16:creationId xmlns:a16="http://schemas.microsoft.com/office/drawing/2014/main" id="{437D0367-96EE-EE4F-A855-20A1045E6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6" name="AutoShape 1010">
              <a:extLst>
                <a:ext uri="{FF2B5EF4-FFF2-40B4-BE49-F238E27FC236}">
                  <a16:creationId xmlns:a16="http://schemas.microsoft.com/office/drawing/2014/main" id="{6A5D7A1D-0DA5-B244-9008-BAC42175F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7" name="AutoShape 1011">
              <a:extLst>
                <a:ext uri="{FF2B5EF4-FFF2-40B4-BE49-F238E27FC236}">
                  <a16:creationId xmlns:a16="http://schemas.microsoft.com/office/drawing/2014/main" id="{77791F78-E078-704C-9EC6-F4828433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8" name="Oval 1012">
              <a:extLst>
                <a:ext uri="{FF2B5EF4-FFF2-40B4-BE49-F238E27FC236}">
                  <a16:creationId xmlns:a16="http://schemas.microsoft.com/office/drawing/2014/main" id="{79F7C889-9158-2D43-A6FC-9590C09A5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9" name="Oval 1013">
              <a:extLst>
                <a:ext uri="{FF2B5EF4-FFF2-40B4-BE49-F238E27FC236}">
                  <a16:creationId xmlns:a16="http://schemas.microsoft.com/office/drawing/2014/main" id="{0F6DC950-79D8-8E44-B1D3-6CF220347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70" name="Oval 1014">
              <a:extLst>
                <a:ext uri="{FF2B5EF4-FFF2-40B4-BE49-F238E27FC236}">
                  <a16:creationId xmlns:a16="http://schemas.microsoft.com/office/drawing/2014/main" id="{37FC7BDC-E94D-F541-80BC-6994529BA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71" name="Rectangle 1015">
              <a:extLst>
                <a:ext uri="{FF2B5EF4-FFF2-40B4-BE49-F238E27FC236}">
                  <a16:creationId xmlns:a16="http://schemas.microsoft.com/office/drawing/2014/main" id="{60B25188-8291-2842-AF0B-81C4C444C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180" name="Group 590">
            <a:extLst>
              <a:ext uri="{FF2B5EF4-FFF2-40B4-BE49-F238E27FC236}">
                <a16:creationId xmlns:a16="http://schemas.microsoft.com/office/drawing/2014/main" id="{32D80D22-4648-4746-807D-9DAF3221545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1181" name="Picture 591" descr="desktop_computer_stylized_medium">
              <a:extLst>
                <a:ext uri="{FF2B5EF4-FFF2-40B4-BE49-F238E27FC236}">
                  <a16:creationId xmlns:a16="http://schemas.microsoft.com/office/drawing/2014/main" id="{1B8AA91A-8784-1747-A2A6-72A5966B3A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2" name="Freeform 592">
              <a:extLst>
                <a:ext uri="{FF2B5EF4-FFF2-40B4-BE49-F238E27FC236}">
                  <a16:creationId xmlns:a16="http://schemas.microsoft.com/office/drawing/2014/main" id="{3C24121A-BFB6-9144-BA83-E4F857EF9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84" name="Group 1183">
            <a:extLst>
              <a:ext uri="{FF2B5EF4-FFF2-40B4-BE49-F238E27FC236}">
                <a16:creationId xmlns:a16="http://schemas.microsoft.com/office/drawing/2014/main" id="{1769E04F-8B5B-4149-A871-7B5989DD7B3D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185" name="Group 1184">
              <a:extLst>
                <a:ext uri="{FF2B5EF4-FFF2-40B4-BE49-F238E27FC236}">
                  <a16:creationId xmlns:a16="http://schemas.microsoft.com/office/drawing/2014/main" id="{5E038B97-4570-9246-A6F5-2F2E74D07BBB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1290" name="Picture 799" descr="cell_tower_radiation copy">
                <a:extLst>
                  <a:ext uri="{FF2B5EF4-FFF2-40B4-BE49-F238E27FC236}">
                    <a16:creationId xmlns:a16="http://schemas.microsoft.com/office/drawing/2014/main" id="{321E1BD5-A85A-834D-97CB-943D3B6734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91" name="Line 426">
                <a:extLst>
                  <a:ext uri="{FF2B5EF4-FFF2-40B4-BE49-F238E27FC236}">
                    <a16:creationId xmlns:a16="http://schemas.microsoft.com/office/drawing/2014/main" id="{A53C01CF-06B0-0A4D-9EDF-750EEB3807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92" name="Group 783">
                <a:extLst>
                  <a:ext uri="{FF2B5EF4-FFF2-40B4-BE49-F238E27FC236}">
                    <a16:creationId xmlns:a16="http://schemas.microsoft.com/office/drawing/2014/main" id="{46F2BF60-EF05-2646-A32C-EF2254CC48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1305" name="Line 270">
                  <a:extLst>
                    <a:ext uri="{FF2B5EF4-FFF2-40B4-BE49-F238E27FC236}">
                      <a16:creationId xmlns:a16="http://schemas.microsoft.com/office/drawing/2014/main" id="{135DDCE8-463D-B746-A3F8-8145F29A66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6" name="Line 271">
                  <a:extLst>
                    <a:ext uri="{FF2B5EF4-FFF2-40B4-BE49-F238E27FC236}">
                      <a16:creationId xmlns:a16="http://schemas.microsoft.com/office/drawing/2014/main" id="{8547EC4C-AFC4-5142-97A0-07126C4D72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7" name="Line 272">
                  <a:extLst>
                    <a:ext uri="{FF2B5EF4-FFF2-40B4-BE49-F238E27FC236}">
                      <a16:creationId xmlns:a16="http://schemas.microsoft.com/office/drawing/2014/main" id="{46C6520C-6F17-2C4A-B743-85BFFBFC3A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8" name="Line 273">
                  <a:extLst>
                    <a:ext uri="{FF2B5EF4-FFF2-40B4-BE49-F238E27FC236}">
                      <a16:creationId xmlns:a16="http://schemas.microsoft.com/office/drawing/2014/main" id="{908BE006-BA7D-7341-A11E-41170CB542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09" name="Line 274">
                  <a:extLst>
                    <a:ext uri="{FF2B5EF4-FFF2-40B4-BE49-F238E27FC236}">
                      <a16:creationId xmlns:a16="http://schemas.microsoft.com/office/drawing/2014/main" id="{BEECE9C7-3A1E-D64E-9097-B6901E933F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0" name="Line 275">
                  <a:extLst>
                    <a:ext uri="{FF2B5EF4-FFF2-40B4-BE49-F238E27FC236}">
                      <a16:creationId xmlns:a16="http://schemas.microsoft.com/office/drawing/2014/main" id="{F1C3D993-6C58-BA4C-9650-7940215DCB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1" name="Line 276">
                  <a:extLst>
                    <a:ext uri="{FF2B5EF4-FFF2-40B4-BE49-F238E27FC236}">
                      <a16:creationId xmlns:a16="http://schemas.microsoft.com/office/drawing/2014/main" id="{9F84B0A6-C53F-EF49-9070-54B49F357F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2" name="Line 277">
                  <a:extLst>
                    <a:ext uri="{FF2B5EF4-FFF2-40B4-BE49-F238E27FC236}">
                      <a16:creationId xmlns:a16="http://schemas.microsoft.com/office/drawing/2014/main" id="{AD559556-FA73-7240-A84D-7B33073F23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3" name="Line 278">
                  <a:extLst>
                    <a:ext uri="{FF2B5EF4-FFF2-40B4-BE49-F238E27FC236}">
                      <a16:creationId xmlns:a16="http://schemas.microsoft.com/office/drawing/2014/main" id="{483F2A1D-42EC-B149-AD65-CED96C0F33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4" name="Line 279">
                  <a:extLst>
                    <a:ext uri="{FF2B5EF4-FFF2-40B4-BE49-F238E27FC236}">
                      <a16:creationId xmlns:a16="http://schemas.microsoft.com/office/drawing/2014/main" id="{785812D9-EAE5-3844-8A7C-5C67DB0EDB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5" name="Line 280">
                  <a:extLst>
                    <a:ext uri="{FF2B5EF4-FFF2-40B4-BE49-F238E27FC236}">
                      <a16:creationId xmlns:a16="http://schemas.microsoft.com/office/drawing/2014/main" id="{980028F8-FF92-D342-8C22-035931E228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6" name="Line 281">
                  <a:extLst>
                    <a:ext uri="{FF2B5EF4-FFF2-40B4-BE49-F238E27FC236}">
                      <a16:creationId xmlns:a16="http://schemas.microsoft.com/office/drawing/2014/main" id="{AECBAEE9-8936-7A46-A94A-0742947E66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7" name="Line 282">
                  <a:extLst>
                    <a:ext uri="{FF2B5EF4-FFF2-40B4-BE49-F238E27FC236}">
                      <a16:creationId xmlns:a16="http://schemas.microsoft.com/office/drawing/2014/main" id="{020BC3FF-3D52-9C43-99E7-2D0ACDA3E8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8" name="Line 283">
                  <a:extLst>
                    <a:ext uri="{FF2B5EF4-FFF2-40B4-BE49-F238E27FC236}">
                      <a16:creationId xmlns:a16="http://schemas.microsoft.com/office/drawing/2014/main" id="{6811CA7B-68A1-174D-B224-D2A315B0D5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9" name="Line 284">
                  <a:extLst>
                    <a:ext uri="{FF2B5EF4-FFF2-40B4-BE49-F238E27FC236}">
                      <a16:creationId xmlns:a16="http://schemas.microsoft.com/office/drawing/2014/main" id="{75380A48-72A2-DA49-B1AD-CEF5FC414C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93" name="Group 1292">
                <a:extLst>
                  <a:ext uri="{FF2B5EF4-FFF2-40B4-BE49-F238E27FC236}">
                    <a16:creationId xmlns:a16="http://schemas.microsoft.com/office/drawing/2014/main" id="{9F34AFB3-CC3F-E445-983C-21D89FE766FD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1298" name="Freeform 1297">
                  <a:extLst>
                    <a:ext uri="{FF2B5EF4-FFF2-40B4-BE49-F238E27FC236}">
                      <a16:creationId xmlns:a16="http://schemas.microsoft.com/office/drawing/2014/main" id="{AF0120AE-02BD-5045-A5D7-4A24C34D8C9A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299" name="Oval 1298">
                  <a:extLst>
                    <a:ext uri="{FF2B5EF4-FFF2-40B4-BE49-F238E27FC236}">
                      <a16:creationId xmlns:a16="http://schemas.microsoft.com/office/drawing/2014/main" id="{2D9F2C84-9C4F-3C45-99E6-602D1FA44A8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300" name="Group 1299">
                  <a:extLst>
                    <a:ext uri="{FF2B5EF4-FFF2-40B4-BE49-F238E27FC236}">
                      <a16:creationId xmlns:a16="http://schemas.microsoft.com/office/drawing/2014/main" id="{802F8CF6-D90F-C145-95CE-77ECA086DAA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301" name="Freeform 1300">
                    <a:extLst>
                      <a:ext uri="{FF2B5EF4-FFF2-40B4-BE49-F238E27FC236}">
                        <a16:creationId xmlns:a16="http://schemas.microsoft.com/office/drawing/2014/main" id="{9FBD8476-A4B3-C247-986E-5525397F3B0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2" name="Freeform 1301">
                    <a:extLst>
                      <a:ext uri="{FF2B5EF4-FFF2-40B4-BE49-F238E27FC236}">
                        <a16:creationId xmlns:a16="http://schemas.microsoft.com/office/drawing/2014/main" id="{A386BF8D-E88E-4C45-96B8-456953CBBFFC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3" name="Freeform 1302">
                    <a:extLst>
                      <a:ext uri="{FF2B5EF4-FFF2-40B4-BE49-F238E27FC236}">
                        <a16:creationId xmlns:a16="http://schemas.microsoft.com/office/drawing/2014/main" id="{5046D8F5-6D03-554E-9423-9FF1CD6294A6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4" name="Freeform 1303">
                    <a:extLst>
                      <a:ext uri="{FF2B5EF4-FFF2-40B4-BE49-F238E27FC236}">
                        <a16:creationId xmlns:a16="http://schemas.microsoft.com/office/drawing/2014/main" id="{46AB57CF-76DB-5547-806E-8DFB35D0CC59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294" name="Picture 654" descr="antenna_radiation_stylized">
                <a:extLst>
                  <a:ext uri="{FF2B5EF4-FFF2-40B4-BE49-F238E27FC236}">
                    <a16:creationId xmlns:a16="http://schemas.microsoft.com/office/drawing/2014/main" id="{F3F7EB77-2564-0042-9787-D1D6150FF9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5" name="Picture 1017" descr="antenna_stylized">
                <a:extLst>
                  <a:ext uri="{FF2B5EF4-FFF2-40B4-BE49-F238E27FC236}">
                    <a16:creationId xmlns:a16="http://schemas.microsoft.com/office/drawing/2014/main" id="{33F31B35-E87A-694D-A26A-D54C08F9D06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6" name="Picture 1017" descr="antenna_stylized">
                <a:extLst>
                  <a:ext uri="{FF2B5EF4-FFF2-40B4-BE49-F238E27FC236}">
                    <a16:creationId xmlns:a16="http://schemas.microsoft.com/office/drawing/2014/main" id="{D9B924E4-AAA9-9946-B5DA-722A7941DEB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7" name="Picture 1017" descr="antenna_stylized">
                <a:extLst>
                  <a:ext uri="{FF2B5EF4-FFF2-40B4-BE49-F238E27FC236}">
                    <a16:creationId xmlns:a16="http://schemas.microsoft.com/office/drawing/2014/main" id="{BC9EACC4-68DA-DB4A-A96D-1C30E6F1CE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86" name="Group 1185">
              <a:extLst>
                <a:ext uri="{FF2B5EF4-FFF2-40B4-BE49-F238E27FC236}">
                  <a16:creationId xmlns:a16="http://schemas.microsoft.com/office/drawing/2014/main" id="{ED11580E-846F-BB47-9358-DA17E49014A1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1275" name="Picture 777" descr="access_point_stylized_small">
                <a:extLst>
                  <a:ext uri="{FF2B5EF4-FFF2-40B4-BE49-F238E27FC236}">
                    <a16:creationId xmlns:a16="http://schemas.microsoft.com/office/drawing/2014/main" id="{1F4EB1D0-B682-E34E-9DF5-B08863E127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276" name="Group 1275">
                <a:extLst>
                  <a:ext uri="{FF2B5EF4-FFF2-40B4-BE49-F238E27FC236}">
                    <a16:creationId xmlns:a16="http://schemas.microsoft.com/office/drawing/2014/main" id="{61BFCF8B-65BD-8141-9AB6-6F33C1C27EE3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1277" name="Line 443">
                  <a:extLst>
                    <a:ext uri="{FF2B5EF4-FFF2-40B4-BE49-F238E27FC236}">
                      <a16:creationId xmlns:a16="http://schemas.microsoft.com/office/drawing/2014/main" id="{7DF22C88-8DDC-8D43-A9D1-90812AD1DF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78" name="Line 449">
                  <a:extLst>
                    <a:ext uri="{FF2B5EF4-FFF2-40B4-BE49-F238E27FC236}">
                      <a16:creationId xmlns:a16="http://schemas.microsoft.com/office/drawing/2014/main" id="{5656BAC5-B0E5-0A4F-9FF9-42397775F5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1279" name="Picture 778" descr="antenna_radiation_stylized">
                  <a:extLst>
                    <a:ext uri="{FF2B5EF4-FFF2-40B4-BE49-F238E27FC236}">
                      <a16:creationId xmlns:a16="http://schemas.microsoft.com/office/drawing/2014/main" id="{9CB435AC-2891-E94F-A451-2E25582A28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280" name="Group 1279">
                  <a:extLst>
                    <a:ext uri="{FF2B5EF4-FFF2-40B4-BE49-F238E27FC236}">
                      <a16:creationId xmlns:a16="http://schemas.microsoft.com/office/drawing/2014/main" id="{A1487E2D-A889-5C49-A9AF-347C14D7EDCD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1283" name="Freeform 1282">
                    <a:extLst>
                      <a:ext uri="{FF2B5EF4-FFF2-40B4-BE49-F238E27FC236}">
                        <a16:creationId xmlns:a16="http://schemas.microsoft.com/office/drawing/2014/main" id="{54A7ED79-6D19-B743-8999-AFE870848AB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284" name="Oval 1283">
                    <a:extLst>
                      <a:ext uri="{FF2B5EF4-FFF2-40B4-BE49-F238E27FC236}">
                        <a16:creationId xmlns:a16="http://schemas.microsoft.com/office/drawing/2014/main" id="{BFA76AB7-007B-FB49-8702-765050F7608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285" name="Group 1284">
                    <a:extLst>
                      <a:ext uri="{FF2B5EF4-FFF2-40B4-BE49-F238E27FC236}">
                        <a16:creationId xmlns:a16="http://schemas.microsoft.com/office/drawing/2014/main" id="{266257D9-068F-1B49-B968-A19E6F8C65F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286" name="Freeform 1285">
                      <a:extLst>
                        <a:ext uri="{FF2B5EF4-FFF2-40B4-BE49-F238E27FC236}">
                          <a16:creationId xmlns:a16="http://schemas.microsoft.com/office/drawing/2014/main" id="{11980320-5912-8A4D-91E3-89573A164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7" name="Freeform 1286">
                      <a:extLst>
                        <a:ext uri="{FF2B5EF4-FFF2-40B4-BE49-F238E27FC236}">
                          <a16:creationId xmlns:a16="http://schemas.microsoft.com/office/drawing/2014/main" id="{5D4299EB-199E-B745-A019-EA4134AF8E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8" name="Freeform 1287">
                      <a:extLst>
                        <a:ext uri="{FF2B5EF4-FFF2-40B4-BE49-F238E27FC236}">
                          <a16:creationId xmlns:a16="http://schemas.microsoft.com/office/drawing/2014/main" id="{8738A6F1-6D6E-364F-ACD1-1AAEC63B14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89" name="Freeform 1288">
                      <a:extLst>
                        <a:ext uri="{FF2B5EF4-FFF2-40B4-BE49-F238E27FC236}">
                          <a16:creationId xmlns:a16="http://schemas.microsoft.com/office/drawing/2014/main" id="{B8E0A027-EEB0-BF4E-A751-487622328D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281" name="Picture 1115" descr="antenna_stylized">
                  <a:extLst>
                    <a:ext uri="{FF2B5EF4-FFF2-40B4-BE49-F238E27FC236}">
                      <a16:creationId xmlns:a16="http://schemas.microsoft.com/office/drawing/2014/main" id="{0F14A2E3-C83F-304D-9889-6F32EFFA4CC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82" name="Picture 1115" descr="antenna_stylized">
                  <a:extLst>
                    <a:ext uri="{FF2B5EF4-FFF2-40B4-BE49-F238E27FC236}">
                      <a16:creationId xmlns:a16="http://schemas.microsoft.com/office/drawing/2014/main" id="{BE8CE78D-7E20-C440-92FC-92485E825E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187" name="Group 1186">
              <a:extLst>
                <a:ext uri="{FF2B5EF4-FFF2-40B4-BE49-F238E27FC236}">
                  <a16:creationId xmlns:a16="http://schemas.microsoft.com/office/drawing/2014/main" id="{8FB2B925-C983-BB4D-B654-26C6F9034606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1261" name="Group 1260">
                <a:extLst>
                  <a:ext uri="{FF2B5EF4-FFF2-40B4-BE49-F238E27FC236}">
                    <a16:creationId xmlns:a16="http://schemas.microsoft.com/office/drawing/2014/main" id="{BEF7CBE1-D9FF-3F46-9FCD-8E32BA8D5477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1268" name="Freeform 1267">
                  <a:extLst>
                    <a:ext uri="{FF2B5EF4-FFF2-40B4-BE49-F238E27FC236}">
                      <a16:creationId xmlns:a16="http://schemas.microsoft.com/office/drawing/2014/main" id="{A625DF95-20EE-8D42-A3A5-E794FF04AD0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269" name="Oval 1268">
                  <a:extLst>
                    <a:ext uri="{FF2B5EF4-FFF2-40B4-BE49-F238E27FC236}">
                      <a16:creationId xmlns:a16="http://schemas.microsoft.com/office/drawing/2014/main" id="{46F6F378-A3A7-9945-8270-83099531818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270" name="Group 1269">
                  <a:extLst>
                    <a:ext uri="{FF2B5EF4-FFF2-40B4-BE49-F238E27FC236}">
                      <a16:creationId xmlns:a16="http://schemas.microsoft.com/office/drawing/2014/main" id="{A4B66FA1-C635-9D43-9E70-A5DB43FE6386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271" name="Freeform 1270">
                    <a:extLst>
                      <a:ext uri="{FF2B5EF4-FFF2-40B4-BE49-F238E27FC236}">
                        <a16:creationId xmlns:a16="http://schemas.microsoft.com/office/drawing/2014/main" id="{8D1BE001-CA55-F649-931D-4E75388609F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2" name="Freeform 1271">
                    <a:extLst>
                      <a:ext uri="{FF2B5EF4-FFF2-40B4-BE49-F238E27FC236}">
                        <a16:creationId xmlns:a16="http://schemas.microsoft.com/office/drawing/2014/main" id="{B306BFB4-811C-1341-A40B-0B6DFA6E144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3" name="Freeform 1272">
                    <a:extLst>
                      <a:ext uri="{FF2B5EF4-FFF2-40B4-BE49-F238E27FC236}">
                        <a16:creationId xmlns:a16="http://schemas.microsoft.com/office/drawing/2014/main" id="{7E60BCC8-E31E-554F-B274-BFD5603BB75B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4" name="Freeform 1273">
                    <a:extLst>
                      <a:ext uri="{FF2B5EF4-FFF2-40B4-BE49-F238E27FC236}">
                        <a16:creationId xmlns:a16="http://schemas.microsoft.com/office/drawing/2014/main" id="{5F31E7EA-AFF2-8941-8B01-EEFC1CB79D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62" name="Group 1261">
                <a:extLst>
                  <a:ext uri="{FF2B5EF4-FFF2-40B4-BE49-F238E27FC236}">
                    <a16:creationId xmlns:a16="http://schemas.microsoft.com/office/drawing/2014/main" id="{FF458C0F-68ED-CB4D-A7DD-87AE74121C94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1263" name="Straight Connector 1262">
                  <a:extLst>
                    <a:ext uri="{FF2B5EF4-FFF2-40B4-BE49-F238E27FC236}">
                      <a16:creationId xmlns:a16="http://schemas.microsoft.com/office/drawing/2014/main" id="{D573B387-C84C-3240-A34C-18053E0D54DD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64" name="Group 1263">
                  <a:extLst>
                    <a:ext uri="{FF2B5EF4-FFF2-40B4-BE49-F238E27FC236}">
                      <a16:creationId xmlns:a16="http://schemas.microsoft.com/office/drawing/2014/main" id="{65C18F9B-6D6F-6F41-ADC8-2641AC80D196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1265" name="Picture 1264" descr="server_rack.png">
                    <a:extLst>
                      <a:ext uri="{FF2B5EF4-FFF2-40B4-BE49-F238E27FC236}">
                        <a16:creationId xmlns:a16="http://schemas.microsoft.com/office/drawing/2014/main" id="{4CA818F1-1BA0-9644-B045-00BEA3F9B02B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1266" name="Picture 1265" descr="server_rack.png">
                    <a:extLst>
                      <a:ext uri="{FF2B5EF4-FFF2-40B4-BE49-F238E27FC236}">
                        <a16:creationId xmlns:a16="http://schemas.microsoft.com/office/drawing/2014/main" id="{4E23A749-A0C3-9542-826C-FE2B09CA98C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1267" name="Picture 1266" descr="server_rack.png">
                    <a:extLst>
                      <a:ext uri="{FF2B5EF4-FFF2-40B4-BE49-F238E27FC236}">
                        <a16:creationId xmlns:a16="http://schemas.microsoft.com/office/drawing/2014/main" id="{6B3EDEB6-3399-CF4E-88A0-5755472C114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188" name="Group 1187">
              <a:extLst>
                <a:ext uri="{FF2B5EF4-FFF2-40B4-BE49-F238E27FC236}">
                  <a16:creationId xmlns:a16="http://schemas.microsoft.com/office/drawing/2014/main" id="{AD27710A-95AF-EB4B-BBD6-8722086A1767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1204" name="Line 428">
                <a:extLst>
                  <a:ext uri="{FF2B5EF4-FFF2-40B4-BE49-F238E27FC236}">
                    <a16:creationId xmlns:a16="http://schemas.microsoft.com/office/drawing/2014/main" id="{49C129AD-2CDC-8246-B9AA-3903555A4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5" name="Line 435">
                <a:extLst>
                  <a:ext uri="{FF2B5EF4-FFF2-40B4-BE49-F238E27FC236}">
                    <a16:creationId xmlns:a16="http://schemas.microsoft.com/office/drawing/2014/main" id="{BA01C1B8-0D86-804D-9583-C4BC61C022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6" name="Line 440">
                <a:extLst>
                  <a:ext uri="{FF2B5EF4-FFF2-40B4-BE49-F238E27FC236}">
                    <a16:creationId xmlns:a16="http://schemas.microsoft.com/office/drawing/2014/main" id="{E0798E79-81EB-7345-908F-40C699C5AA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07" name="Group 1206">
                <a:extLst>
                  <a:ext uri="{FF2B5EF4-FFF2-40B4-BE49-F238E27FC236}">
                    <a16:creationId xmlns:a16="http://schemas.microsoft.com/office/drawing/2014/main" id="{D30DF9D5-A9DD-1243-BB01-0705E0C5CD7D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1208" name="Line 430">
                  <a:extLst>
                    <a:ext uri="{FF2B5EF4-FFF2-40B4-BE49-F238E27FC236}">
                      <a16:creationId xmlns:a16="http://schemas.microsoft.com/office/drawing/2014/main" id="{54C5BA4B-26D4-A24B-B4BA-C4BF339C0F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09" name="Line 431">
                  <a:extLst>
                    <a:ext uri="{FF2B5EF4-FFF2-40B4-BE49-F238E27FC236}">
                      <a16:creationId xmlns:a16="http://schemas.microsoft.com/office/drawing/2014/main" id="{25F6BAD5-9046-0E4A-A391-BCEBDB1FCE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0" name="Line 432">
                  <a:extLst>
                    <a:ext uri="{FF2B5EF4-FFF2-40B4-BE49-F238E27FC236}">
                      <a16:creationId xmlns:a16="http://schemas.microsoft.com/office/drawing/2014/main" id="{7031144B-3DD1-FA42-B6AD-64463BC8C3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1" name="Line 433">
                  <a:extLst>
                    <a:ext uri="{FF2B5EF4-FFF2-40B4-BE49-F238E27FC236}">
                      <a16:creationId xmlns:a16="http://schemas.microsoft.com/office/drawing/2014/main" id="{A8BE7521-9F5D-0C4B-AE39-342A942417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2" name="Line 436">
                  <a:extLst>
                    <a:ext uri="{FF2B5EF4-FFF2-40B4-BE49-F238E27FC236}">
                      <a16:creationId xmlns:a16="http://schemas.microsoft.com/office/drawing/2014/main" id="{81C07BDC-DA07-EA4E-A593-416EA871B20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3" name="Line 439">
                  <a:extLst>
                    <a:ext uri="{FF2B5EF4-FFF2-40B4-BE49-F238E27FC236}">
                      <a16:creationId xmlns:a16="http://schemas.microsoft.com/office/drawing/2014/main" id="{65E3FDA0-1AB1-1949-8F9D-7A92177195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4" name="Line 440">
                  <a:extLst>
                    <a:ext uri="{FF2B5EF4-FFF2-40B4-BE49-F238E27FC236}">
                      <a16:creationId xmlns:a16="http://schemas.microsoft.com/office/drawing/2014/main" id="{4D59F98F-9F3E-FD4B-9B8D-60128187A1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5" name="Line 441">
                  <a:extLst>
                    <a:ext uri="{FF2B5EF4-FFF2-40B4-BE49-F238E27FC236}">
                      <a16:creationId xmlns:a16="http://schemas.microsoft.com/office/drawing/2014/main" id="{C7CBE8F8-7FA6-5347-9BC4-70D62871AC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16" name="Line 428">
                  <a:extLst>
                    <a:ext uri="{FF2B5EF4-FFF2-40B4-BE49-F238E27FC236}">
                      <a16:creationId xmlns:a16="http://schemas.microsoft.com/office/drawing/2014/main" id="{8EBAD273-7D21-F348-A839-C6A4C79C27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1217" name="Picture 781" descr="antenna_radiation_stylized">
                  <a:extLst>
                    <a:ext uri="{FF2B5EF4-FFF2-40B4-BE49-F238E27FC236}">
                      <a16:creationId xmlns:a16="http://schemas.microsoft.com/office/drawing/2014/main" id="{1114675A-24F9-C943-849B-2AFE7FBC64A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18" name="Picture 780" descr="access_point_stylized_small">
                  <a:extLst>
                    <a:ext uri="{FF2B5EF4-FFF2-40B4-BE49-F238E27FC236}">
                      <a16:creationId xmlns:a16="http://schemas.microsoft.com/office/drawing/2014/main" id="{C0BF2828-9D40-8149-8958-B75D2D41B7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219" name="Group 1218">
                  <a:extLst>
                    <a:ext uri="{FF2B5EF4-FFF2-40B4-BE49-F238E27FC236}">
                      <a16:creationId xmlns:a16="http://schemas.microsoft.com/office/drawing/2014/main" id="{BD69D150-9D32-6847-9CA4-802189AE2D5B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1254" name="Freeform 1253">
                    <a:extLst>
                      <a:ext uri="{FF2B5EF4-FFF2-40B4-BE49-F238E27FC236}">
                        <a16:creationId xmlns:a16="http://schemas.microsoft.com/office/drawing/2014/main" id="{6C564F0F-7A6B-E14D-B6E3-74AD87C090C3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255" name="Oval 1254">
                    <a:extLst>
                      <a:ext uri="{FF2B5EF4-FFF2-40B4-BE49-F238E27FC236}">
                        <a16:creationId xmlns:a16="http://schemas.microsoft.com/office/drawing/2014/main" id="{6C397E9D-81DA-A848-B482-EDE0A4DD87F1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256" name="Group 1255">
                    <a:extLst>
                      <a:ext uri="{FF2B5EF4-FFF2-40B4-BE49-F238E27FC236}">
                        <a16:creationId xmlns:a16="http://schemas.microsoft.com/office/drawing/2014/main" id="{8DD7675A-ACDB-5842-8951-0F13DCA928B2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257" name="Freeform 1256">
                      <a:extLst>
                        <a:ext uri="{FF2B5EF4-FFF2-40B4-BE49-F238E27FC236}">
                          <a16:creationId xmlns:a16="http://schemas.microsoft.com/office/drawing/2014/main" id="{326B3F51-64BF-F441-AC89-93CBA6D59E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8" name="Freeform 1257">
                      <a:extLst>
                        <a:ext uri="{FF2B5EF4-FFF2-40B4-BE49-F238E27FC236}">
                          <a16:creationId xmlns:a16="http://schemas.microsoft.com/office/drawing/2014/main" id="{7C807C02-4246-8A48-88D2-FBEF012E54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9" name="Freeform 1258">
                      <a:extLst>
                        <a:ext uri="{FF2B5EF4-FFF2-40B4-BE49-F238E27FC236}">
                          <a16:creationId xmlns:a16="http://schemas.microsoft.com/office/drawing/2014/main" id="{8D3A0156-1A71-1E48-8BD8-37D73CC501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60" name="Freeform 1259">
                      <a:extLst>
                        <a:ext uri="{FF2B5EF4-FFF2-40B4-BE49-F238E27FC236}">
                          <a16:creationId xmlns:a16="http://schemas.microsoft.com/office/drawing/2014/main" id="{C2323786-943A-C749-AED7-5371858D4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220" name="Group 1219">
                  <a:extLst>
                    <a:ext uri="{FF2B5EF4-FFF2-40B4-BE49-F238E27FC236}">
                      <a16:creationId xmlns:a16="http://schemas.microsoft.com/office/drawing/2014/main" id="{71EB04AA-C892-E34B-AA0E-A3B2A091102E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1247" name="Rectangle 1246">
                    <a:extLst>
                      <a:ext uri="{FF2B5EF4-FFF2-40B4-BE49-F238E27FC236}">
                        <a16:creationId xmlns:a16="http://schemas.microsoft.com/office/drawing/2014/main" id="{B62EBB7B-141A-7640-A4C4-4CB6B1A028F4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8" name="Freeform 1247">
                    <a:extLst>
                      <a:ext uri="{FF2B5EF4-FFF2-40B4-BE49-F238E27FC236}">
                        <a16:creationId xmlns:a16="http://schemas.microsoft.com/office/drawing/2014/main" id="{6C90565B-3962-C542-888F-6E9D95986A9A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249" name="Group 1248">
                    <a:extLst>
                      <a:ext uri="{FF2B5EF4-FFF2-40B4-BE49-F238E27FC236}">
                        <a16:creationId xmlns:a16="http://schemas.microsoft.com/office/drawing/2014/main" id="{1C9B0DE9-2DBD-4842-AF3B-88C84AF7EA73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1250" name="Freeform 1249">
                      <a:extLst>
                        <a:ext uri="{FF2B5EF4-FFF2-40B4-BE49-F238E27FC236}">
                          <a16:creationId xmlns:a16="http://schemas.microsoft.com/office/drawing/2014/main" id="{3D90306B-E2B6-C645-AD27-F59798A714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1" name="Freeform 1250">
                      <a:extLst>
                        <a:ext uri="{FF2B5EF4-FFF2-40B4-BE49-F238E27FC236}">
                          <a16:creationId xmlns:a16="http://schemas.microsoft.com/office/drawing/2014/main" id="{5C6EF938-7841-964B-841D-98C2F61964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2" name="Freeform 1251">
                      <a:extLst>
                        <a:ext uri="{FF2B5EF4-FFF2-40B4-BE49-F238E27FC236}">
                          <a16:creationId xmlns:a16="http://schemas.microsoft.com/office/drawing/2014/main" id="{DCC113E5-E39D-5442-A220-9A360CB649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53" name="Freeform 1252">
                      <a:extLst>
                        <a:ext uri="{FF2B5EF4-FFF2-40B4-BE49-F238E27FC236}">
                          <a16:creationId xmlns:a16="http://schemas.microsoft.com/office/drawing/2014/main" id="{03CD3553-B27B-4F48-816E-4FCF4647A8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221" name="Group 1220">
                  <a:extLst>
                    <a:ext uri="{FF2B5EF4-FFF2-40B4-BE49-F238E27FC236}">
                      <a16:creationId xmlns:a16="http://schemas.microsoft.com/office/drawing/2014/main" id="{2202327E-F35C-4049-A877-D8E47AFFEA3E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1240" name="Freeform 1239">
                    <a:extLst>
                      <a:ext uri="{FF2B5EF4-FFF2-40B4-BE49-F238E27FC236}">
                        <a16:creationId xmlns:a16="http://schemas.microsoft.com/office/drawing/2014/main" id="{9903E841-7779-6146-A083-05A00C95B2B5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241" name="Oval 1240">
                    <a:extLst>
                      <a:ext uri="{FF2B5EF4-FFF2-40B4-BE49-F238E27FC236}">
                        <a16:creationId xmlns:a16="http://schemas.microsoft.com/office/drawing/2014/main" id="{26C242AE-609D-CB47-A72F-CC287DD86697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242" name="Group 1241">
                    <a:extLst>
                      <a:ext uri="{FF2B5EF4-FFF2-40B4-BE49-F238E27FC236}">
                        <a16:creationId xmlns:a16="http://schemas.microsoft.com/office/drawing/2014/main" id="{6B8F0EEE-07DA-CD4D-AFC3-9D8C444A8C3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243" name="Freeform 1242">
                      <a:extLst>
                        <a:ext uri="{FF2B5EF4-FFF2-40B4-BE49-F238E27FC236}">
                          <a16:creationId xmlns:a16="http://schemas.microsoft.com/office/drawing/2014/main" id="{3621D481-FD25-8848-A1E9-2706BAC079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44" name="Freeform 1243">
                      <a:extLst>
                        <a:ext uri="{FF2B5EF4-FFF2-40B4-BE49-F238E27FC236}">
                          <a16:creationId xmlns:a16="http://schemas.microsoft.com/office/drawing/2014/main" id="{4AE6702A-FA08-C748-B587-F9C94797D8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45" name="Freeform 1244">
                      <a:extLst>
                        <a:ext uri="{FF2B5EF4-FFF2-40B4-BE49-F238E27FC236}">
                          <a16:creationId xmlns:a16="http://schemas.microsoft.com/office/drawing/2014/main" id="{3AC931B4-F2FD-1D47-A8FD-94A0334449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46" name="Freeform 1245">
                      <a:extLst>
                        <a:ext uri="{FF2B5EF4-FFF2-40B4-BE49-F238E27FC236}">
                          <a16:creationId xmlns:a16="http://schemas.microsoft.com/office/drawing/2014/main" id="{D2370341-6BB5-D94A-823A-6B647F964C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222" name="Group 1221">
                  <a:extLst>
                    <a:ext uri="{FF2B5EF4-FFF2-40B4-BE49-F238E27FC236}">
                      <a16:creationId xmlns:a16="http://schemas.microsoft.com/office/drawing/2014/main" id="{A8E8A28A-5617-3D4F-A2F8-3F64B072FA5B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1233" name="Rectangle 1232">
                    <a:extLst>
                      <a:ext uri="{FF2B5EF4-FFF2-40B4-BE49-F238E27FC236}">
                        <a16:creationId xmlns:a16="http://schemas.microsoft.com/office/drawing/2014/main" id="{E4D518CE-4492-704D-AAA4-356ED6087A1B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4" name="Freeform 1233">
                    <a:extLst>
                      <a:ext uri="{FF2B5EF4-FFF2-40B4-BE49-F238E27FC236}">
                        <a16:creationId xmlns:a16="http://schemas.microsoft.com/office/drawing/2014/main" id="{15DA5AC5-A2F7-C64E-ACC5-755550C6B21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235" name="Group 1234">
                    <a:extLst>
                      <a:ext uri="{FF2B5EF4-FFF2-40B4-BE49-F238E27FC236}">
                        <a16:creationId xmlns:a16="http://schemas.microsoft.com/office/drawing/2014/main" id="{124FC89F-93B0-A446-B18C-66A1AA051F2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1236" name="Freeform 1235">
                      <a:extLst>
                        <a:ext uri="{FF2B5EF4-FFF2-40B4-BE49-F238E27FC236}">
                          <a16:creationId xmlns:a16="http://schemas.microsoft.com/office/drawing/2014/main" id="{5ACD7CD8-39BB-594A-8A36-C9A8F3553B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7" name="Freeform 1236">
                      <a:extLst>
                        <a:ext uri="{FF2B5EF4-FFF2-40B4-BE49-F238E27FC236}">
                          <a16:creationId xmlns:a16="http://schemas.microsoft.com/office/drawing/2014/main" id="{2F1C1A79-33A0-E945-98A3-519AE957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8" name="Freeform 1237">
                      <a:extLst>
                        <a:ext uri="{FF2B5EF4-FFF2-40B4-BE49-F238E27FC236}">
                          <a16:creationId xmlns:a16="http://schemas.microsoft.com/office/drawing/2014/main" id="{3B166E5F-28E5-3D4C-9E52-FA1DFFBEF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9" name="Freeform 1238">
                      <a:extLst>
                        <a:ext uri="{FF2B5EF4-FFF2-40B4-BE49-F238E27FC236}">
                          <a16:creationId xmlns:a16="http://schemas.microsoft.com/office/drawing/2014/main" id="{15BB2038-54AA-524D-8A50-F97C5428F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223" name="Group 1222">
                  <a:extLst>
                    <a:ext uri="{FF2B5EF4-FFF2-40B4-BE49-F238E27FC236}">
                      <a16:creationId xmlns:a16="http://schemas.microsoft.com/office/drawing/2014/main" id="{815A1C11-E323-C848-A509-3A0A41CD0662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1226" name="Freeform 1225">
                    <a:extLst>
                      <a:ext uri="{FF2B5EF4-FFF2-40B4-BE49-F238E27FC236}">
                        <a16:creationId xmlns:a16="http://schemas.microsoft.com/office/drawing/2014/main" id="{F2D33658-77D9-304A-A3E7-086F2887F5FA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1227" name="Oval 1226">
                    <a:extLst>
                      <a:ext uri="{FF2B5EF4-FFF2-40B4-BE49-F238E27FC236}">
                        <a16:creationId xmlns:a16="http://schemas.microsoft.com/office/drawing/2014/main" id="{C200AD43-81FC-9F46-A2F3-360BF7F08BC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1228" name="Group 1227">
                    <a:extLst>
                      <a:ext uri="{FF2B5EF4-FFF2-40B4-BE49-F238E27FC236}">
                        <a16:creationId xmlns:a16="http://schemas.microsoft.com/office/drawing/2014/main" id="{140AB67C-30AF-4141-B816-41C2E8C95962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1229" name="Freeform 1228">
                      <a:extLst>
                        <a:ext uri="{FF2B5EF4-FFF2-40B4-BE49-F238E27FC236}">
                          <a16:creationId xmlns:a16="http://schemas.microsoft.com/office/drawing/2014/main" id="{66779DCA-67D7-384B-AB43-0D867D0088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0" name="Freeform 1229">
                      <a:extLst>
                        <a:ext uri="{FF2B5EF4-FFF2-40B4-BE49-F238E27FC236}">
                          <a16:creationId xmlns:a16="http://schemas.microsoft.com/office/drawing/2014/main" id="{4FBC4EF4-6748-554F-9421-CDCF1BC6D7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1" name="Freeform 1230">
                      <a:extLst>
                        <a:ext uri="{FF2B5EF4-FFF2-40B4-BE49-F238E27FC236}">
                          <a16:creationId xmlns:a16="http://schemas.microsoft.com/office/drawing/2014/main" id="{C61D97CD-659D-3148-8854-B9EEDADE8C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32" name="Freeform 1231">
                      <a:extLst>
                        <a:ext uri="{FF2B5EF4-FFF2-40B4-BE49-F238E27FC236}">
                          <a16:creationId xmlns:a16="http://schemas.microsoft.com/office/drawing/2014/main" id="{17EAB74D-4011-A34F-A760-EE0CD6C4B1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224" name="Picture 1065" descr="antenna_stylized">
                  <a:extLst>
                    <a:ext uri="{FF2B5EF4-FFF2-40B4-BE49-F238E27FC236}">
                      <a16:creationId xmlns:a16="http://schemas.microsoft.com/office/drawing/2014/main" id="{3B465849-70F5-424D-8052-231E3A9DDDF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25" name="Picture 1065" descr="antenna_stylized">
                  <a:extLst>
                    <a:ext uri="{FF2B5EF4-FFF2-40B4-BE49-F238E27FC236}">
                      <a16:creationId xmlns:a16="http://schemas.microsoft.com/office/drawing/2014/main" id="{D5F72B7F-DE5E-8840-8E08-DEB6EA86F5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0EEC7DEB-86EB-5B48-9056-59B2D342113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1190" name="Group 1189">
                <a:extLst>
                  <a:ext uri="{FF2B5EF4-FFF2-40B4-BE49-F238E27FC236}">
                    <a16:creationId xmlns:a16="http://schemas.microsoft.com/office/drawing/2014/main" id="{65F829E0-8236-B443-874B-2CAAF02F6EF7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1199" name="Straight Connector 1198">
                  <a:extLst>
                    <a:ext uri="{FF2B5EF4-FFF2-40B4-BE49-F238E27FC236}">
                      <a16:creationId xmlns:a16="http://schemas.microsoft.com/office/drawing/2014/main" id="{CD06137C-6072-9748-9CC6-36D47A860AD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00" name="Group 1199">
                  <a:extLst>
                    <a:ext uri="{FF2B5EF4-FFF2-40B4-BE49-F238E27FC236}">
                      <a16:creationId xmlns:a16="http://schemas.microsoft.com/office/drawing/2014/main" id="{43EA9B3A-718A-864E-B247-4362A9B00D2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1201" name="Picture 1200" descr="server_rack.png">
                    <a:extLst>
                      <a:ext uri="{FF2B5EF4-FFF2-40B4-BE49-F238E27FC236}">
                        <a16:creationId xmlns:a16="http://schemas.microsoft.com/office/drawing/2014/main" id="{BFB0520D-7252-A34F-8C91-7D28231D41A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1202" name="Picture 1201" descr="server_rack.png">
                    <a:extLst>
                      <a:ext uri="{FF2B5EF4-FFF2-40B4-BE49-F238E27FC236}">
                        <a16:creationId xmlns:a16="http://schemas.microsoft.com/office/drawing/2014/main" id="{033B505C-0E3D-C047-86CD-8F32DE0F8CB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1203" name="Picture 1202" descr="server_rack.png">
                    <a:extLst>
                      <a:ext uri="{FF2B5EF4-FFF2-40B4-BE49-F238E27FC236}">
                        <a16:creationId xmlns:a16="http://schemas.microsoft.com/office/drawing/2014/main" id="{106F963B-0773-2542-9ADA-EF6DA11AFA7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1191" name="Group 1190">
                <a:extLst>
                  <a:ext uri="{FF2B5EF4-FFF2-40B4-BE49-F238E27FC236}">
                    <a16:creationId xmlns:a16="http://schemas.microsoft.com/office/drawing/2014/main" id="{49B274C9-CD4E-EB4A-BCAD-AC14F66D342D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1192" name="Freeform 1191">
                  <a:extLst>
                    <a:ext uri="{FF2B5EF4-FFF2-40B4-BE49-F238E27FC236}">
                      <a16:creationId xmlns:a16="http://schemas.microsoft.com/office/drawing/2014/main" id="{F46FF2CE-7AAD-3749-B0A8-15A7C447467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1193" name="Oval 1192">
                  <a:extLst>
                    <a:ext uri="{FF2B5EF4-FFF2-40B4-BE49-F238E27FC236}">
                      <a16:creationId xmlns:a16="http://schemas.microsoft.com/office/drawing/2014/main" id="{1CDFB512-51D0-5845-AD60-20C6A467704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1194" name="Group 1193">
                  <a:extLst>
                    <a:ext uri="{FF2B5EF4-FFF2-40B4-BE49-F238E27FC236}">
                      <a16:creationId xmlns:a16="http://schemas.microsoft.com/office/drawing/2014/main" id="{480DBC8B-5860-264F-8BF2-6973D1E4E59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195" name="Freeform 1194">
                    <a:extLst>
                      <a:ext uri="{FF2B5EF4-FFF2-40B4-BE49-F238E27FC236}">
                        <a16:creationId xmlns:a16="http://schemas.microsoft.com/office/drawing/2014/main" id="{7E3EE325-7DE8-9141-B522-1DF549DFA665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6" name="Freeform 1195">
                    <a:extLst>
                      <a:ext uri="{FF2B5EF4-FFF2-40B4-BE49-F238E27FC236}">
                        <a16:creationId xmlns:a16="http://schemas.microsoft.com/office/drawing/2014/main" id="{FB5A0015-7ACE-C94A-BB45-0EFBDD9057FE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7" name="Freeform 1196">
                    <a:extLst>
                      <a:ext uri="{FF2B5EF4-FFF2-40B4-BE49-F238E27FC236}">
                        <a16:creationId xmlns:a16="http://schemas.microsoft.com/office/drawing/2014/main" id="{49F753C2-B60C-0E49-8EF7-2A30D6F0570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8" name="Freeform 1197">
                    <a:extLst>
                      <a:ext uri="{FF2B5EF4-FFF2-40B4-BE49-F238E27FC236}">
                        <a16:creationId xmlns:a16="http://schemas.microsoft.com/office/drawing/2014/main" id="{B777E3F0-40C4-9E49-8C22-4BD60D0BEF36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183" name="Rectangle 1182">
            <a:extLst>
              <a:ext uri="{FF2B5EF4-FFF2-40B4-BE49-F238E27FC236}">
                <a16:creationId xmlns:a16="http://schemas.microsoft.com/office/drawing/2014/main" id="{085CF4FE-128C-2443-8838-1B9EA9BA4018}"/>
              </a:ext>
            </a:extLst>
          </p:cNvPr>
          <p:cNvSpPr/>
          <p:nvPr/>
        </p:nvSpPr>
        <p:spPr>
          <a:xfrm>
            <a:off x="6585325" y="3265714"/>
            <a:ext cx="5359400" cy="3592286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2" name="Rectangle 571">
            <a:extLst>
              <a:ext uri="{FF2B5EF4-FFF2-40B4-BE49-F238E27FC236}">
                <a16:creationId xmlns:a16="http://schemas.microsoft.com/office/drawing/2014/main" id="{F0586286-1F59-6D4D-AC51-270B1B85FADB}"/>
              </a:ext>
            </a:extLst>
          </p:cNvPr>
          <p:cNvSpPr/>
          <p:nvPr/>
        </p:nvSpPr>
        <p:spPr>
          <a:xfrm>
            <a:off x="9388932" y="1404257"/>
            <a:ext cx="2479597" cy="1866900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5" name="Title 1">
            <a:extLst>
              <a:ext uri="{FF2B5EF4-FFF2-40B4-BE49-F238E27FC236}">
                <a16:creationId xmlns:a16="http://schemas.microsoft.com/office/drawing/2014/main" id="{6197985C-FAEF-B546-BCB0-93210175B8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7958" y="0"/>
            <a:ext cx="10515600" cy="1393308"/>
          </a:xfrm>
        </p:spPr>
        <p:txBody>
          <a:bodyPr>
            <a:noAutofit/>
          </a:bodyPr>
          <a:lstStyle/>
          <a:p>
            <a:r>
              <a:rPr lang="en-US" sz="5400" dirty="0">
                <a:solidFill>
                  <a:srgbClr val="000099"/>
                </a:solidFill>
              </a:rPr>
              <a:t>We’ve covered a </a:t>
            </a:r>
            <a:r>
              <a:rPr lang="en-US" sz="5400" i="1" dirty="0">
                <a:solidFill>
                  <a:srgbClr val="000099"/>
                </a:solidFill>
              </a:rPr>
              <a:t>LOT!</a:t>
            </a:r>
            <a:endParaRPr lang="en-US" sz="5400" i="1" dirty="0"/>
          </a:p>
        </p:txBody>
      </p:sp>
    </p:spTree>
    <p:extLst>
      <p:ext uri="{BB962C8B-B14F-4D97-AF65-F5344CB8AC3E}">
        <p14:creationId xmlns:p14="http://schemas.microsoft.com/office/powerpoint/2010/main" val="3324266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 descr="thanks.png">
            <a:extLst>
              <a:ext uri="{FF2B5EF4-FFF2-40B4-BE49-F238E27FC236}">
                <a16:creationId xmlns:a16="http://schemas.microsoft.com/office/drawing/2014/main" id="{3311D0AA-AFC9-E149-BE54-09894E5A04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68957" y="2083834"/>
            <a:ext cx="6408905" cy="5261405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7B76D7A-6C6C-5649-A27D-8EF467B94E91}"/>
              </a:ext>
            </a:extLst>
          </p:cNvPr>
          <p:cNvSpPr txBox="1"/>
          <p:nvPr/>
        </p:nvSpPr>
        <p:spPr>
          <a:xfrm>
            <a:off x="1676400" y="1003300"/>
            <a:ext cx="996080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>
                <a:solidFill>
                  <a:srgbClr val="0000A2"/>
                </a:solidFill>
              </a:rPr>
              <a:t>You all get an “A”  (for amazing </a:t>
            </a:r>
            <a:r>
              <a:rPr lang="en-US" sz="5400" dirty="0">
                <a:solidFill>
                  <a:srgbClr val="0000A2"/>
                </a:solidFill>
                <a:sym typeface="Wingdings" pitchFamily="2" charset="2"/>
              </a:rPr>
              <a:t>)</a:t>
            </a:r>
            <a:endParaRPr lang="en-US" sz="5400" dirty="0">
              <a:solidFill>
                <a:srgbClr val="0000A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7403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9694E8-8097-0B43-9042-045A3427E3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6538" y="180045"/>
            <a:ext cx="5318234" cy="1238852"/>
          </a:xfrm>
        </p:spPr>
        <p:txBody>
          <a:bodyPr>
            <a:normAutofit/>
          </a:bodyPr>
          <a:lstStyle/>
          <a:p>
            <a:r>
              <a:rPr lang="en-US" sz="5400" dirty="0"/>
              <a:t>“Up the stack”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5789414-F621-D544-8E5B-E456F4751D2B}"/>
              </a:ext>
            </a:extLst>
          </p:cNvPr>
          <p:cNvGrpSpPr/>
          <p:nvPr/>
        </p:nvGrpSpPr>
        <p:grpSpPr>
          <a:xfrm>
            <a:off x="1795123" y="1878982"/>
            <a:ext cx="1694510" cy="2641541"/>
            <a:chOff x="3072130" y="2777624"/>
            <a:chExt cx="1694510" cy="2641541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BB0AC0C4-C899-0F41-B2E2-3EA26EAFCD71}"/>
                </a:ext>
              </a:extLst>
            </p:cNvPr>
            <p:cNvGrpSpPr/>
            <p:nvPr/>
          </p:nvGrpSpPr>
          <p:grpSpPr>
            <a:xfrm>
              <a:off x="3160238" y="2777624"/>
              <a:ext cx="1552956" cy="2641541"/>
              <a:chOff x="3160238" y="2777624"/>
              <a:chExt cx="1586304" cy="2839392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981D769B-A6C8-3345-8E24-97D908DFA1CC}"/>
                  </a:ext>
                </a:extLst>
              </p:cNvPr>
              <p:cNvSpPr/>
              <p:nvPr/>
            </p:nvSpPr>
            <p:spPr>
              <a:xfrm>
                <a:off x="3169202" y="2777624"/>
                <a:ext cx="1577340" cy="562356"/>
              </a:xfrm>
              <a:prstGeom prst="rect">
                <a:avLst/>
              </a:prstGeom>
              <a:solidFill>
                <a:srgbClr val="FC725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0B9FD7F9-88F9-D843-9BEA-CDACFA126888}"/>
                  </a:ext>
                </a:extLst>
              </p:cNvPr>
              <p:cNvSpPr/>
              <p:nvPr/>
            </p:nvSpPr>
            <p:spPr>
              <a:xfrm>
                <a:off x="3166961" y="3346883"/>
                <a:ext cx="1577340" cy="562356"/>
              </a:xfrm>
              <a:prstGeom prst="rect">
                <a:avLst/>
              </a:prstGeom>
              <a:solidFill>
                <a:srgbClr val="67000C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5D24C764-1555-DE4F-ADE5-932694C0BAEB}"/>
                  </a:ext>
                </a:extLst>
              </p:cNvPr>
              <p:cNvSpPr/>
              <p:nvPr/>
            </p:nvSpPr>
            <p:spPr>
              <a:xfrm>
                <a:off x="3164720" y="3916142"/>
                <a:ext cx="1577340" cy="562356"/>
              </a:xfrm>
              <a:prstGeom prst="rect">
                <a:avLst/>
              </a:prstGeom>
              <a:solidFill>
                <a:srgbClr val="67000C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C3ADFA81-F697-434B-B6D4-6CBC96DA785A}"/>
                  </a:ext>
                </a:extLst>
              </p:cNvPr>
              <p:cNvSpPr/>
              <p:nvPr/>
            </p:nvSpPr>
            <p:spPr>
              <a:xfrm>
                <a:off x="3162479" y="4485401"/>
                <a:ext cx="1577340" cy="562356"/>
              </a:xfrm>
              <a:prstGeom prst="rect">
                <a:avLst/>
              </a:prstGeom>
              <a:solidFill>
                <a:srgbClr val="B8141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228A789A-12EE-E14F-9FB1-7EEC517CE2A6}"/>
                  </a:ext>
                </a:extLst>
              </p:cNvPr>
              <p:cNvSpPr/>
              <p:nvPr/>
            </p:nvSpPr>
            <p:spPr>
              <a:xfrm>
                <a:off x="3160238" y="5054660"/>
                <a:ext cx="1577340" cy="562356"/>
              </a:xfrm>
              <a:prstGeom prst="rect">
                <a:avLst/>
              </a:prstGeom>
              <a:solidFill>
                <a:srgbClr val="FDBBA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Rectangle 24">
              <a:extLst>
                <a:ext uri="{FF2B5EF4-FFF2-40B4-BE49-F238E27FC236}">
                  <a16:creationId xmlns:a16="http://schemas.microsoft.com/office/drawing/2014/main" id="{D1263B44-A175-2D4C-969D-6620CD18D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712" y="2784904"/>
              <a:ext cx="1525980" cy="2612571"/>
            </a:xfrm>
            <a:prstGeom prst="rect">
              <a:avLst/>
            </a:prstGeom>
            <a:noFill/>
            <a:ln w="2222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EFCF8E46-F9FD-A54E-9C4B-6C02378944E7}"/>
                </a:ext>
              </a:extLst>
            </p:cNvPr>
            <p:cNvCxnSpPr>
              <a:cxnSpLocks/>
            </p:cNvCxnSpPr>
            <p:nvPr/>
          </p:nvCxnSpPr>
          <p:spPr>
            <a:xfrm>
              <a:off x="3164433" y="3306102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346BB85B-C847-E34B-A0A9-2FC21B4E8727}"/>
                </a:ext>
              </a:extLst>
            </p:cNvPr>
            <p:cNvCxnSpPr>
              <a:cxnSpLocks/>
            </p:cNvCxnSpPr>
            <p:nvPr/>
          </p:nvCxnSpPr>
          <p:spPr>
            <a:xfrm>
              <a:off x="3168392" y="3838513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5ABEC417-817C-7848-BC65-7E55548D99D6}"/>
                </a:ext>
              </a:extLst>
            </p:cNvPr>
            <p:cNvCxnSpPr>
              <a:cxnSpLocks/>
            </p:cNvCxnSpPr>
            <p:nvPr/>
          </p:nvCxnSpPr>
          <p:spPr>
            <a:xfrm>
              <a:off x="3172351" y="4370924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B50BC4F3-B168-6449-8FDC-37F244BFE5C8}"/>
                </a:ext>
              </a:extLst>
            </p:cNvPr>
            <p:cNvCxnSpPr>
              <a:cxnSpLocks/>
            </p:cNvCxnSpPr>
            <p:nvPr/>
          </p:nvCxnSpPr>
          <p:spPr>
            <a:xfrm>
              <a:off x="3170372" y="4885522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 Box 26">
              <a:extLst>
                <a:ext uri="{FF2B5EF4-FFF2-40B4-BE49-F238E27FC236}">
                  <a16:creationId xmlns:a16="http://schemas.microsoft.com/office/drawing/2014/main" id="{D2206193-1FA6-F943-A1DB-8CD67330AF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2130" y="3338547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</p:txBody>
        </p:sp>
        <p:sp>
          <p:nvSpPr>
            <p:cNvPr id="16" name="Text Box 26">
              <a:extLst>
                <a:ext uri="{FF2B5EF4-FFF2-40B4-BE49-F238E27FC236}">
                  <a16:creationId xmlns:a16="http://schemas.microsoft.com/office/drawing/2014/main" id="{2D6EB7B5-A275-0A4C-B67D-0621E8209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9708" y="3876759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</p:txBody>
        </p:sp>
        <p:sp>
          <p:nvSpPr>
            <p:cNvPr id="17" name="Text Box 26">
              <a:extLst>
                <a:ext uri="{FF2B5EF4-FFF2-40B4-BE49-F238E27FC236}">
                  <a16:creationId xmlns:a16="http://schemas.microsoft.com/office/drawing/2014/main" id="{20A92157-3CC7-9C49-B42B-4F1819745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9427" y="4424074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</p:txBody>
        </p:sp>
        <p:sp>
          <p:nvSpPr>
            <p:cNvPr id="18" name="Text Box 26">
              <a:extLst>
                <a:ext uri="{FF2B5EF4-FFF2-40B4-BE49-F238E27FC236}">
                  <a16:creationId xmlns:a16="http://schemas.microsoft.com/office/drawing/2014/main" id="{CCBE0029-2F08-0749-A73E-A03D8A017B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5474" y="4905661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</a:p>
          </p:txBody>
        </p:sp>
        <p:sp>
          <p:nvSpPr>
            <p:cNvPr id="14" name="Text Box 26">
              <a:extLst>
                <a:ext uri="{FF2B5EF4-FFF2-40B4-BE49-F238E27FC236}">
                  <a16:creationId xmlns:a16="http://schemas.microsoft.com/office/drawing/2014/main" id="{D62E751C-967C-794A-A77D-0118D56C2F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2948" y="2813078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52A2B65A-518C-FC42-BADE-EA75A8032323}"/>
              </a:ext>
            </a:extLst>
          </p:cNvPr>
          <p:cNvSpPr txBox="1"/>
          <p:nvPr/>
        </p:nvSpPr>
        <p:spPr>
          <a:xfrm>
            <a:off x="1781503" y="4635054"/>
            <a:ext cx="184456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pre-2000: artifact, performance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CE4F949D-3BA5-2A4A-BD63-8C91CA23848C}"/>
              </a:ext>
            </a:extLst>
          </p:cNvPr>
          <p:cNvCxnSpPr/>
          <p:nvPr/>
        </p:nvCxnSpPr>
        <p:spPr>
          <a:xfrm>
            <a:off x="1355835" y="1876088"/>
            <a:ext cx="0" cy="1119352"/>
          </a:xfrm>
          <a:prstGeom prst="straightConnector1">
            <a:avLst/>
          </a:prstGeom>
          <a:ln>
            <a:solidFill>
              <a:schemeClr val="tx1"/>
            </a:solidFill>
            <a:headEnd type="triangl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Rectangle 42">
            <a:extLst>
              <a:ext uri="{FF2B5EF4-FFF2-40B4-BE49-F238E27FC236}">
                <a16:creationId xmlns:a16="http://schemas.microsoft.com/office/drawing/2014/main" id="{EC69F048-5920-F641-8A64-65783760064D}"/>
              </a:ext>
            </a:extLst>
          </p:cNvPr>
          <p:cNvSpPr/>
          <p:nvPr/>
        </p:nvSpPr>
        <p:spPr>
          <a:xfrm>
            <a:off x="1157594" y="2321269"/>
            <a:ext cx="394138" cy="24850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048759A-AFCE-D54F-AF67-EED105CE85A4}"/>
              </a:ext>
            </a:extLst>
          </p:cNvPr>
          <p:cNvSpPr txBox="1"/>
          <p:nvPr/>
        </p:nvSpPr>
        <p:spPr>
          <a:xfrm>
            <a:off x="843218" y="2187235"/>
            <a:ext cx="10089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edge</a:t>
            </a: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5D7DE00C-AE57-DE4F-AA9E-59FD0CFE0E4E}"/>
              </a:ext>
            </a:extLst>
          </p:cNvPr>
          <p:cNvGrpSpPr/>
          <p:nvPr/>
        </p:nvGrpSpPr>
        <p:grpSpPr>
          <a:xfrm>
            <a:off x="840409" y="2976033"/>
            <a:ext cx="1008993" cy="517660"/>
            <a:chOff x="840409" y="2976033"/>
            <a:chExt cx="1008993" cy="51766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F6A3B4A4-E7E6-1642-8426-156CC4E563F2}"/>
                </a:ext>
              </a:extLst>
            </p:cNvPr>
            <p:cNvGrpSpPr/>
            <p:nvPr/>
          </p:nvGrpSpPr>
          <p:grpSpPr>
            <a:xfrm>
              <a:off x="1178719" y="3001736"/>
              <a:ext cx="394138" cy="491957"/>
              <a:chOff x="1178719" y="3269758"/>
              <a:chExt cx="394138" cy="491957"/>
            </a:xfrm>
          </p:grpSpPr>
          <p:cxnSp>
            <p:nvCxnSpPr>
              <p:cNvPr id="44" name="Straight Arrow Connector 43">
                <a:extLst>
                  <a:ext uri="{FF2B5EF4-FFF2-40B4-BE49-F238E27FC236}">
                    <a16:creationId xmlns:a16="http://schemas.microsoft.com/office/drawing/2014/main" id="{63C09550-B9A7-6B45-B023-4FE585F3EF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58853" y="3269758"/>
                <a:ext cx="0" cy="491957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headEnd type="triangl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45075961-9575-6041-B879-A93898A26E71}"/>
                  </a:ext>
                </a:extLst>
              </p:cNvPr>
              <p:cNvSpPr/>
              <p:nvPr/>
            </p:nvSpPr>
            <p:spPr>
              <a:xfrm>
                <a:off x="1178719" y="3408629"/>
                <a:ext cx="394138" cy="19267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F78FF1E-4E15-D945-BA7E-B37680FC51C3}"/>
                </a:ext>
              </a:extLst>
            </p:cNvPr>
            <p:cNvSpPr txBox="1"/>
            <p:nvPr/>
          </p:nvSpPr>
          <p:spPr>
            <a:xfrm>
              <a:off x="840409" y="2976033"/>
              <a:ext cx="100899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core</a:t>
              </a: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9304ADC-C84D-F649-A778-AF45C93420C7}"/>
              </a:ext>
            </a:extLst>
          </p:cNvPr>
          <p:cNvGrpSpPr/>
          <p:nvPr/>
        </p:nvGrpSpPr>
        <p:grpSpPr>
          <a:xfrm>
            <a:off x="4386318" y="1866082"/>
            <a:ext cx="2391854" cy="4340246"/>
            <a:chOff x="4386318" y="1866082"/>
            <a:chExt cx="2391854" cy="4340246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23444EFD-71FB-D14D-AFF6-8028E55AF636}"/>
                </a:ext>
              </a:extLst>
            </p:cNvPr>
            <p:cNvGrpSpPr/>
            <p:nvPr/>
          </p:nvGrpSpPr>
          <p:grpSpPr>
            <a:xfrm>
              <a:off x="4821874" y="1866082"/>
              <a:ext cx="1552956" cy="2641541"/>
              <a:chOff x="3160238" y="2777624"/>
              <a:chExt cx="1586304" cy="2839392"/>
            </a:xfrm>
          </p:grpSpPr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B19A8998-37E1-DC4F-8167-C83BFCF240EE}"/>
                  </a:ext>
                </a:extLst>
              </p:cNvPr>
              <p:cNvSpPr/>
              <p:nvPr/>
            </p:nvSpPr>
            <p:spPr>
              <a:xfrm>
                <a:off x="3169202" y="2777624"/>
                <a:ext cx="1577340" cy="562356"/>
              </a:xfrm>
              <a:prstGeom prst="rect">
                <a:avLst/>
              </a:prstGeom>
              <a:solidFill>
                <a:srgbClr val="88051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7EE7B146-D2EF-A040-93B5-6B62D58F8AD1}"/>
                  </a:ext>
                </a:extLst>
              </p:cNvPr>
              <p:cNvSpPr/>
              <p:nvPr/>
            </p:nvSpPr>
            <p:spPr>
              <a:xfrm>
                <a:off x="3166961" y="3346883"/>
                <a:ext cx="1577340" cy="562356"/>
              </a:xfrm>
              <a:prstGeom prst="rect">
                <a:avLst/>
              </a:prstGeom>
              <a:solidFill>
                <a:srgbClr val="E42F2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1E09F544-9860-334B-8B83-55AD4A10C706}"/>
                  </a:ext>
                </a:extLst>
              </p:cNvPr>
              <p:cNvSpPr/>
              <p:nvPr/>
            </p:nvSpPr>
            <p:spPr>
              <a:xfrm>
                <a:off x="3164720" y="3916142"/>
                <a:ext cx="1577340" cy="562356"/>
              </a:xfrm>
              <a:prstGeom prst="rect">
                <a:avLst/>
              </a:prstGeom>
              <a:solidFill>
                <a:srgbClr val="B8141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9062BD86-3FEE-5E4C-805A-CC4F5EC06B09}"/>
                  </a:ext>
                </a:extLst>
              </p:cNvPr>
              <p:cNvSpPr/>
              <p:nvPr/>
            </p:nvSpPr>
            <p:spPr>
              <a:xfrm>
                <a:off x="3162479" y="4485401"/>
                <a:ext cx="1577340" cy="562356"/>
              </a:xfrm>
              <a:prstGeom prst="rect">
                <a:avLst/>
              </a:prstGeom>
              <a:solidFill>
                <a:srgbClr val="FD8E6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0C75154F-2597-BE43-82BE-B768B0B75C35}"/>
                  </a:ext>
                </a:extLst>
              </p:cNvPr>
              <p:cNvSpPr/>
              <p:nvPr/>
            </p:nvSpPr>
            <p:spPr>
              <a:xfrm>
                <a:off x="3160238" y="5054660"/>
                <a:ext cx="1577340" cy="562356"/>
              </a:xfrm>
              <a:prstGeom prst="rect">
                <a:avLst/>
              </a:prstGeom>
              <a:solidFill>
                <a:srgbClr val="FDBBA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0" name="Rectangle 24">
              <a:extLst>
                <a:ext uri="{FF2B5EF4-FFF2-40B4-BE49-F238E27FC236}">
                  <a16:creationId xmlns:a16="http://schemas.microsoft.com/office/drawing/2014/main" id="{D21A0912-1442-2545-A610-4D010CBE8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348" y="1873362"/>
              <a:ext cx="1525980" cy="2612571"/>
            </a:xfrm>
            <a:prstGeom prst="rect">
              <a:avLst/>
            </a:prstGeom>
            <a:noFill/>
            <a:ln w="2222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75092750-149C-9544-B36B-DD1114598F40}"/>
                </a:ext>
              </a:extLst>
            </p:cNvPr>
            <p:cNvCxnSpPr>
              <a:cxnSpLocks/>
            </p:cNvCxnSpPr>
            <p:nvPr/>
          </p:nvCxnSpPr>
          <p:spPr>
            <a:xfrm>
              <a:off x="4826069" y="2394560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DD9D92EB-9CB8-2F48-87B5-6341A58A8B7E}"/>
                </a:ext>
              </a:extLst>
            </p:cNvPr>
            <p:cNvCxnSpPr>
              <a:cxnSpLocks/>
            </p:cNvCxnSpPr>
            <p:nvPr/>
          </p:nvCxnSpPr>
          <p:spPr>
            <a:xfrm>
              <a:off x="4830028" y="2926971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58D4573C-EEBE-7F4F-93F0-C916C75A4D00}"/>
                </a:ext>
              </a:extLst>
            </p:cNvPr>
            <p:cNvCxnSpPr>
              <a:cxnSpLocks/>
            </p:cNvCxnSpPr>
            <p:nvPr/>
          </p:nvCxnSpPr>
          <p:spPr>
            <a:xfrm>
              <a:off x="4833987" y="3459382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6AA469D8-8BA9-7C4C-AA83-ADA5C06E3687}"/>
                </a:ext>
              </a:extLst>
            </p:cNvPr>
            <p:cNvCxnSpPr>
              <a:cxnSpLocks/>
            </p:cNvCxnSpPr>
            <p:nvPr/>
          </p:nvCxnSpPr>
          <p:spPr>
            <a:xfrm>
              <a:off x="4832008" y="3973980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ext Box 26">
              <a:extLst>
                <a:ext uri="{FF2B5EF4-FFF2-40B4-BE49-F238E27FC236}">
                  <a16:creationId xmlns:a16="http://schemas.microsoft.com/office/drawing/2014/main" id="{0D22C2D1-FD27-6B40-BDE1-DBE21B516B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6338" y="2412491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</p:txBody>
        </p:sp>
        <p:sp>
          <p:nvSpPr>
            <p:cNvPr id="56" name="Text Box 26">
              <a:extLst>
                <a:ext uri="{FF2B5EF4-FFF2-40B4-BE49-F238E27FC236}">
                  <a16:creationId xmlns:a16="http://schemas.microsoft.com/office/drawing/2014/main" id="{568907FE-3437-7545-A922-B3C65B49A5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316" y="2965216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</p:txBody>
        </p:sp>
        <p:sp>
          <p:nvSpPr>
            <p:cNvPr id="57" name="Text Box 26">
              <a:extLst>
                <a:ext uri="{FF2B5EF4-FFF2-40B4-BE49-F238E27FC236}">
                  <a16:creationId xmlns:a16="http://schemas.microsoft.com/office/drawing/2014/main" id="{02400A13-E72A-9441-BCBD-35963BA0FA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1063" y="3498018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</p:txBody>
        </p:sp>
        <p:sp>
          <p:nvSpPr>
            <p:cNvPr id="58" name="Text Box 26">
              <a:extLst>
                <a:ext uri="{FF2B5EF4-FFF2-40B4-BE49-F238E27FC236}">
                  <a16:creationId xmlns:a16="http://schemas.microsoft.com/office/drawing/2014/main" id="{84809E51-122D-0343-8050-F90EA1AF0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7110" y="3994119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</a:p>
          </p:txBody>
        </p:sp>
        <p:sp>
          <p:nvSpPr>
            <p:cNvPr id="59" name="Text Box 26">
              <a:extLst>
                <a:ext uri="{FF2B5EF4-FFF2-40B4-BE49-F238E27FC236}">
                  <a16:creationId xmlns:a16="http://schemas.microsoft.com/office/drawing/2014/main" id="{A0437FA0-4BF4-C64A-BB61-7A88346E2A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3613" y="1872507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409A623-8DB8-7B4E-A7DF-3E5597D45D17}"/>
                </a:ext>
              </a:extLst>
            </p:cNvPr>
            <p:cNvSpPr txBox="1"/>
            <p:nvPr/>
          </p:nvSpPr>
          <p:spPr>
            <a:xfrm>
              <a:off x="4386318" y="4636668"/>
              <a:ext cx="239185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2000-2010: distributed apps, mobility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security</a:t>
              </a: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15AD69A7-D13D-3D4A-8355-C8AC1F4A7376}"/>
              </a:ext>
            </a:extLst>
          </p:cNvPr>
          <p:cNvGrpSpPr/>
          <p:nvPr/>
        </p:nvGrpSpPr>
        <p:grpSpPr>
          <a:xfrm>
            <a:off x="7180318" y="1858825"/>
            <a:ext cx="2391854" cy="4340246"/>
            <a:chOff x="7180318" y="1858825"/>
            <a:chExt cx="2391854" cy="4340246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6EAD4117-461D-EB4D-8641-FC4BE1A7A24C}"/>
                </a:ext>
              </a:extLst>
            </p:cNvPr>
            <p:cNvGrpSpPr/>
            <p:nvPr/>
          </p:nvGrpSpPr>
          <p:grpSpPr>
            <a:xfrm>
              <a:off x="7615874" y="1858825"/>
              <a:ext cx="1552956" cy="2641541"/>
              <a:chOff x="3160238" y="2777624"/>
              <a:chExt cx="1586304" cy="2839392"/>
            </a:xfrm>
          </p:grpSpPr>
          <p:sp>
            <p:nvSpPr>
              <p:cNvPr id="67" name="Rectangle 66">
                <a:extLst>
                  <a:ext uri="{FF2B5EF4-FFF2-40B4-BE49-F238E27FC236}">
                    <a16:creationId xmlns:a16="http://schemas.microsoft.com/office/drawing/2014/main" id="{039346FB-7021-E745-BC80-FCA1591E5983}"/>
                  </a:ext>
                </a:extLst>
              </p:cNvPr>
              <p:cNvSpPr/>
              <p:nvPr/>
            </p:nvSpPr>
            <p:spPr>
              <a:xfrm>
                <a:off x="3169202" y="2777624"/>
                <a:ext cx="1577340" cy="562356"/>
              </a:xfrm>
              <a:prstGeom prst="rect">
                <a:avLst/>
              </a:prstGeom>
              <a:solidFill>
                <a:srgbClr val="880510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0AA77A67-38F1-E24D-A46F-6C3F7FC2F0A9}"/>
                  </a:ext>
                </a:extLst>
              </p:cNvPr>
              <p:cNvSpPr/>
              <p:nvPr/>
            </p:nvSpPr>
            <p:spPr>
              <a:xfrm>
                <a:off x="3166961" y="3346883"/>
                <a:ext cx="1577340" cy="562356"/>
              </a:xfrm>
              <a:prstGeom prst="rect">
                <a:avLst/>
              </a:prstGeom>
              <a:solidFill>
                <a:srgbClr val="FD8E6F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D1F185AD-186E-284D-AF46-D547EBE6457D}"/>
                  </a:ext>
                </a:extLst>
              </p:cNvPr>
              <p:cNvSpPr/>
              <p:nvPr/>
            </p:nvSpPr>
            <p:spPr>
              <a:xfrm>
                <a:off x="3164720" y="3916142"/>
                <a:ext cx="1577340" cy="562356"/>
              </a:xfrm>
              <a:prstGeom prst="rect">
                <a:avLst/>
              </a:prstGeom>
              <a:solidFill>
                <a:srgbClr val="E42F26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Rectangle 69">
                <a:extLst>
                  <a:ext uri="{FF2B5EF4-FFF2-40B4-BE49-F238E27FC236}">
                    <a16:creationId xmlns:a16="http://schemas.microsoft.com/office/drawing/2014/main" id="{B00EB1F7-7765-9D44-B271-DD629DE78052}"/>
                  </a:ext>
                </a:extLst>
              </p:cNvPr>
              <p:cNvSpPr/>
              <p:nvPr/>
            </p:nvSpPr>
            <p:spPr>
              <a:xfrm>
                <a:off x="3162479" y="4485401"/>
                <a:ext cx="1577340" cy="562356"/>
              </a:xfrm>
              <a:prstGeom prst="rect">
                <a:avLst/>
              </a:prstGeom>
              <a:solidFill>
                <a:srgbClr val="FDBBA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Rectangle 70">
                <a:extLst>
                  <a:ext uri="{FF2B5EF4-FFF2-40B4-BE49-F238E27FC236}">
                    <a16:creationId xmlns:a16="http://schemas.microsoft.com/office/drawing/2014/main" id="{964B1523-E3F3-6C47-948E-4E9EB956276A}"/>
                  </a:ext>
                </a:extLst>
              </p:cNvPr>
              <p:cNvSpPr/>
              <p:nvPr/>
            </p:nvSpPr>
            <p:spPr>
              <a:xfrm>
                <a:off x="3160238" y="5054660"/>
                <a:ext cx="1577340" cy="562356"/>
              </a:xfrm>
              <a:prstGeom prst="rect">
                <a:avLst/>
              </a:prstGeom>
              <a:solidFill>
                <a:srgbClr val="FDBBA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72" name="Rectangle 24">
              <a:extLst>
                <a:ext uri="{FF2B5EF4-FFF2-40B4-BE49-F238E27FC236}">
                  <a16:creationId xmlns:a16="http://schemas.microsoft.com/office/drawing/2014/main" id="{49A1CE9C-7BD0-F548-B990-32A1AF5A9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6348" y="1866105"/>
              <a:ext cx="1525980" cy="2612571"/>
            </a:xfrm>
            <a:prstGeom prst="rect">
              <a:avLst/>
            </a:prstGeom>
            <a:noFill/>
            <a:ln w="2222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2C9DC326-D13A-0748-AF51-5D8744237565}"/>
                </a:ext>
              </a:extLst>
            </p:cNvPr>
            <p:cNvCxnSpPr>
              <a:cxnSpLocks/>
            </p:cNvCxnSpPr>
            <p:nvPr/>
          </p:nvCxnSpPr>
          <p:spPr>
            <a:xfrm>
              <a:off x="7620069" y="2387303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BD664761-F90F-EA4D-90E4-F36CDFC670D1}"/>
                </a:ext>
              </a:extLst>
            </p:cNvPr>
            <p:cNvCxnSpPr>
              <a:cxnSpLocks/>
            </p:cNvCxnSpPr>
            <p:nvPr/>
          </p:nvCxnSpPr>
          <p:spPr>
            <a:xfrm>
              <a:off x="7624028" y="2919714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102AF99C-83FF-2945-895E-0CE8AF372D48}"/>
                </a:ext>
              </a:extLst>
            </p:cNvPr>
            <p:cNvCxnSpPr>
              <a:cxnSpLocks/>
            </p:cNvCxnSpPr>
            <p:nvPr/>
          </p:nvCxnSpPr>
          <p:spPr>
            <a:xfrm>
              <a:off x="7627987" y="3452125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6E2FF64D-9EA5-F145-85EB-B25815CC4D70}"/>
                </a:ext>
              </a:extLst>
            </p:cNvPr>
            <p:cNvCxnSpPr>
              <a:cxnSpLocks/>
            </p:cNvCxnSpPr>
            <p:nvPr/>
          </p:nvCxnSpPr>
          <p:spPr>
            <a:xfrm>
              <a:off x="7626008" y="3966723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 Box 26">
              <a:extLst>
                <a:ext uri="{FF2B5EF4-FFF2-40B4-BE49-F238E27FC236}">
                  <a16:creationId xmlns:a16="http://schemas.microsoft.com/office/drawing/2014/main" id="{4184E5BD-9E55-604D-8A4B-5EA8B3594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3146" y="2419749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</p:txBody>
        </p:sp>
        <p:sp>
          <p:nvSpPr>
            <p:cNvPr id="78" name="Text Box 26">
              <a:extLst>
                <a:ext uri="{FF2B5EF4-FFF2-40B4-BE49-F238E27FC236}">
                  <a16:creationId xmlns:a16="http://schemas.microsoft.com/office/drawing/2014/main" id="{D2C4BFDC-8E41-3F47-AD25-0746BB6B0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94373" y="2957959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</p:txBody>
        </p:sp>
        <p:sp>
          <p:nvSpPr>
            <p:cNvPr id="79" name="Text Box 26">
              <a:extLst>
                <a:ext uri="{FF2B5EF4-FFF2-40B4-BE49-F238E27FC236}">
                  <a16:creationId xmlns:a16="http://schemas.microsoft.com/office/drawing/2014/main" id="{A09661F0-EB78-BE4A-ACF8-F645A3CDF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7006" y="3490761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</p:txBody>
        </p:sp>
        <p:sp>
          <p:nvSpPr>
            <p:cNvPr id="80" name="Text Box 26">
              <a:extLst>
                <a:ext uri="{FF2B5EF4-FFF2-40B4-BE49-F238E27FC236}">
                  <a16:creationId xmlns:a16="http://schemas.microsoft.com/office/drawing/2014/main" id="{92DD9894-1766-4949-BB3E-2D09C08BA4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81110" y="3986862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</a:p>
          </p:txBody>
        </p:sp>
        <p:sp>
          <p:nvSpPr>
            <p:cNvPr id="81" name="Text Box 26">
              <a:extLst>
                <a:ext uri="{FF2B5EF4-FFF2-40B4-BE49-F238E27FC236}">
                  <a16:creationId xmlns:a16="http://schemas.microsoft.com/office/drawing/2014/main" id="{6C7708B0-0494-8544-B504-4BCA5ACDD8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97613" y="1865250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9ECE0205-00EE-CE47-AD91-D34843530426}"/>
                </a:ext>
              </a:extLst>
            </p:cNvPr>
            <p:cNvSpPr txBox="1"/>
            <p:nvPr/>
          </p:nvSpPr>
          <p:spPr>
            <a:xfrm>
              <a:off x="7180318" y="4629411"/>
              <a:ext cx="239185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2010-2020: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data centers mobility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security, privacy</a:t>
              </a: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3446A2B2-2C24-A342-B886-3FE204182338}"/>
              </a:ext>
            </a:extLst>
          </p:cNvPr>
          <p:cNvGrpSpPr/>
          <p:nvPr/>
        </p:nvGrpSpPr>
        <p:grpSpPr>
          <a:xfrm>
            <a:off x="7175063" y="1407800"/>
            <a:ext cx="2391854" cy="5174331"/>
            <a:chOff x="7175063" y="1407800"/>
            <a:chExt cx="2391854" cy="5174331"/>
          </a:xfrm>
        </p:grpSpPr>
        <p:sp>
          <p:nvSpPr>
            <p:cNvPr id="83" name="Parallelogram 82">
              <a:extLst>
                <a:ext uri="{FF2B5EF4-FFF2-40B4-BE49-F238E27FC236}">
                  <a16:creationId xmlns:a16="http://schemas.microsoft.com/office/drawing/2014/main" id="{01B388A0-B9AF-AE44-A5C4-76C6C330F7D0}"/>
                </a:ext>
              </a:extLst>
            </p:cNvPr>
            <p:cNvSpPr/>
            <p:nvPr/>
          </p:nvSpPr>
          <p:spPr>
            <a:xfrm>
              <a:off x="7617708" y="1670781"/>
              <a:ext cx="1808175" cy="185630"/>
            </a:xfrm>
            <a:prstGeom prst="parallelogram">
              <a:avLst>
                <a:gd name="adj" fmla="val 135869"/>
              </a:avLst>
            </a:prstGeom>
            <a:solidFill>
              <a:schemeClr val="bg1"/>
            </a:soli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Parallelogram 83">
              <a:extLst>
                <a:ext uri="{FF2B5EF4-FFF2-40B4-BE49-F238E27FC236}">
                  <a16:creationId xmlns:a16="http://schemas.microsoft.com/office/drawing/2014/main" id="{50D3B795-5968-1C4C-836B-DD29C81F5209}"/>
                </a:ext>
              </a:extLst>
            </p:cNvPr>
            <p:cNvSpPr/>
            <p:nvPr/>
          </p:nvSpPr>
          <p:spPr>
            <a:xfrm rot="5400000" flipH="1">
              <a:off x="7886414" y="2957014"/>
              <a:ext cx="2805078" cy="246358"/>
            </a:xfrm>
            <a:prstGeom prst="parallelogram">
              <a:avLst>
                <a:gd name="adj" fmla="val 74010"/>
              </a:avLst>
            </a:prstGeom>
            <a:solidFill>
              <a:srgbClr val="880510"/>
            </a:solidFill>
            <a:ln w="254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Text Box 26">
              <a:extLst>
                <a:ext uri="{FF2B5EF4-FFF2-40B4-BE49-F238E27FC236}">
                  <a16:creationId xmlns:a16="http://schemas.microsoft.com/office/drawing/2014/main" id="{0FBDD148-C8EA-5B4E-A069-C1092E76E2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507706" y="2984328"/>
              <a:ext cx="352238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Management, config.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39DEEC7E-C3AD-AA4D-B4C9-457DB591B41A}"/>
                </a:ext>
              </a:extLst>
            </p:cNvPr>
            <p:cNvSpPr txBox="1"/>
            <p:nvPr/>
          </p:nvSpPr>
          <p:spPr>
            <a:xfrm>
              <a:off x="7175063" y="6120466"/>
              <a:ext cx="23918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management</a:t>
              </a: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C004FC1D-0BDB-534F-B9EC-480449964721}"/>
              </a:ext>
            </a:extLst>
          </p:cNvPr>
          <p:cNvGrpSpPr/>
          <p:nvPr/>
        </p:nvGrpSpPr>
        <p:grpSpPr>
          <a:xfrm>
            <a:off x="7766178" y="599090"/>
            <a:ext cx="1983261" cy="1024758"/>
            <a:chOff x="7766178" y="599090"/>
            <a:chExt cx="1983261" cy="1024758"/>
          </a:xfrm>
        </p:grpSpPr>
        <p:pic>
          <p:nvPicPr>
            <p:cNvPr id="92" name="Picture 91" descr="A picture containing window&#10;&#10;Description automatically generated">
              <a:extLst>
                <a:ext uri="{FF2B5EF4-FFF2-40B4-BE49-F238E27FC236}">
                  <a16:creationId xmlns:a16="http://schemas.microsoft.com/office/drawing/2014/main" id="{540F00E8-1471-A941-81AB-7B140A6AFDC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66178" y="804041"/>
              <a:ext cx="912941" cy="819807"/>
            </a:xfrm>
            <a:prstGeom prst="rect">
              <a:avLst/>
            </a:prstGeom>
          </p:spPr>
        </p:pic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DB381211-DB39-234C-AB29-D8219B514862}"/>
                </a:ext>
              </a:extLst>
            </p:cNvPr>
            <p:cNvSpPr txBox="1"/>
            <p:nvPr/>
          </p:nvSpPr>
          <p:spPr>
            <a:xfrm>
              <a:off x="8607973" y="599090"/>
              <a:ext cx="1141466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People:</a:t>
              </a:r>
            </a:p>
            <a:p>
              <a:pPr marL="285750" marR="0" lvl="0" indent="-160338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A2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QoE</a:t>
              </a:r>
            </a:p>
            <a:p>
              <a:pPr marL="285750" marR="0" lvl="0" indent="-160338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A2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privacy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E7228FF0-13BA-884C-A2F5-21CE923DBFC1}"/>
              </a:ext>
            </a:extLst>
          </p:cNvPr>
          <p:cNvGrpSpPr/>
          <p:nvPr/>
        </p:nvGrpSpPr>
        <p:grpSpPr>
          <a:xfrm>
            <a:off x="10410498" y="882870"/>
            <a:ext cx="1135632" cy="5204880"/>
            <a:chOff x="10410498" y="882870"/>
            <a:chExt cx="1135632" cy="5204880"/>
          </a:xfrm>
        </p:grpSpPr>
        <p:sp>
          <p:nvSpPr>
            <p:cNvPr id="95" name="Up Arrow 94">
              <a:extLst>
                <a:ext uri="{FF2B5EF4-FFF2-40B4-BE49-F238E27FC236}">
                  <a16:creationId xmlns:a16="http://schemas.microsoft.com/office/drawing/2014/main" id="{A733B980-72B8-0D40-9B20-6D3CEF88776F}"/>
                </a:ext>
              </a:extLst>
            </p:cNvPr>
            <p:cNvSpPr/>
            <p:nvPr/>
          </p:nvSpPr>
          <p:spPr>
            <a:xfrm>
              <a:off x="10594426" y="882870"/>
              <a:ext cx="709449" cy="5204880"/>
            </a:xfrm>
            <a:prstGeom prst="upArrow">
              <a:avLst/>
            </a:prstGeom>
            <a:gradFill>
              <a:gsLst>
                <a:gs pos="0">
                  <a:srgbClr val="0000A2"/>
                </a:gs>
                <a:gs pos="100000">
                  <a:schemeClr val="bg1"/>
                </a:gs>
              </a:gsLst>
              <a:lin ang="54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06F0928C-0C85-DA43-851B-DE43DFF2C3E7}"/>
                </a:ext>
              </a:extLst>
            </p:cNvPr>
            <p:cNvSpPr txBox="1"/>
            <p:nvPr/>
          </p:nvSpPr>
          <p:spPr>
            <a:xfrm>
              <a:off x="10410498" y="2380594"/>
              <a:ext cx="1135632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up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the 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stack</a:t>
              </a:r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B964BE0F-24E5-0F40-88C4-2CD111347945}"/>
              </a:ext>
            </a:extLst>
          </p:cNvPr>
          <p:cNvGrpSpPr/>
          <p:nvPr/>
        </p:nvGrpSpPr>
        <p:grpSpPr>
          <a:xfrm>
            <a:off x="593836" y="536025"/>
            <a:ext cx="11119944" cy="3783727"/>
            <a:chOff x="593836" y="536025"/>
            <a:chExt cx="11119944" cy="3783727"/>
          </a:xfrm>
        </p:grpSpPr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12D9CEE1-CAEF-A242-99C8-66E05D5C40AF}"/>
                </a:ext>
              </a:extLst>
            </p:cNvPr>
            <p:cNvSpPr/>
            <p:nvPr/>
          </p:nvSpPr>
          <p:spPr>
            <a:xfrm>
              <a:off x="10231822" y="2459421"/>
              <a:ext cx="1481958" cy="1860331"/>
            </a:xfrm>
            <a:prstGeom prst="ellipse">
              <a:avLst/>
            </a:prstGeom>
            <a:noFill/>
            <a:ln w="57150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9490EFB7-D309-D442-8BAC-220863B60429}"/>
                </a:ext>
              </a:extLst>
            </p:cNvPr>
            <p:cNvSpPr/>
            <p:nvPr/>
          </p:nvSpPr>
          <p:spPr>
            <a:xfrm>
              <a:off x="593836" y="2112579"/>
              <a:ext cx="1481958" cy="688428"/>
            </a:xfrm>
            <a:prstGeom prst="ellipse">
              <a:avLst/>
            </a:prstGeom>
            <a:noFill/>
            <a:ln w="57150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87DAFAD2-196B-1C4C-B47E-C86C33E40301}"/>
                </a:ext>
              </a:extLst>
            </p:cNvPr>
            <p:cNvSpPr/>
            <p:nvPr/>
          </p:nvSpPr>
          <p:spPr>
            <a:xfrm>
              <a:off x="7504385" y="1765737"/>
              <a:ext cx="1986455" cy="688428"/>
            </a:xfrm>
            <a:prstGeom prst="ellipse">
              <a:avLst/>
            </a:prstGeom>
            <a:noFill/>
            <a:ln w="57150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1A728BC9-7902-0141-B7BD-2B90A971884D}"/>
                </a:ext>
              </a:extLst>
            </p:cNvPr>
            <p:cNvSpPr/>
            <p:nvPr/>
          </p:nvSpPr>
          <p:spPr>
            <a:xfrm>
              <a:off x="7457088" y="536025"/>
              <a:ext cx="2170386" cy="1308539"/>
            </a:xfrm>
            <a:prstGeom prst="ellipse">
              <a:avLst/>
            </a:prstGeom>
            <a:noFill/>
            <a:ln w="57150">
              <a:solidFill>
                <a:srgbClr val="CC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90CB23E8-53C3-3D43-A1A4-02F8FC75AA87}"/>
              </a:ext>
            </a:extLst>
          </p:cNvPr>
          <p:cNvGrpSpPr/>
          <p:nvPr/>
        </p:nvGrpSpPr>
        <p:grpSpPr>
          <a:xfrm>
            <a:off x="1792778" y="1880154"/>
            <a:ext cx="1694510" cy="2635190"/>
            <a:chOff x="3072130" y="2777624"/>
            <a:chExt cx="1694510" cy="2635190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11528C04-91F4-A24D-A2FC-EE9CD0827850}"/>
                </a:ext>
              </a:extLst>
            </p:cNvPr>
            <p:cNvGrpSpPr/>
            <p:nvPr/>
          </p:nvGrpSpPr>
          <p:grpSpPr>
            <a:xfrm>
              <a:off x="3160238" y="2777624"/>
              <a:ext cx="1552956" cy="2635190"/>
              <a:chOff x="3160238" y="2777624"/>
              <a:chExt cx="1586304" cy="2832565"/>
            </a:xfrm>
          </p:grpSpPr>
          <p:sp>
            <p:nvSpPr>
              <p:cNvPr id="116" name="Rectangle 115">
                <a:extLst>
                  <a:ext uri="{FF2B5EF4-FFF2-40B4-BE49-F238E27FC236}">
                    <a16:creationId xmlns:a16="http://schemas.microsoft.com/office/drawing/2014/main" id="{C0C0E417-A62E-694B-A389-40D42117B363}"/>
                  </a:ext>
                </a:extLst>
              </p:cNvPr>
              <p:cNvSpPr/>
              <p:nvPr/>
            </p:nvSpPr>
            <p:spPr>
              <a:xfrm>
                <a:off x="3169202" y="2777624"/>
                <a:ext cx="1577340" cy="56235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Rectangle 116">
                <a:extLst>
                  <a:ext uri="{FF2B5EF4-FFF2-40B4-BE49-F238E27FC236}">
                    <a16:creationId xmlns:a16="http://schemas.microsoft.com/office/drawing/2014/main" id="{3CCABE33-9710-5041-BAA8-28C6FBDDB108}"/>
                  </a:ext>
                </a:extLst>
              </p:cNvPr>
              <p:cNvSpPr/>
              <p:nvPr/>
            </p:nvSpPr>
            <p:spPr>
              <a:xfrm>
                <a:off x="3166961" y="3346883"/>
                <a:ext cx="1577340" cy="56235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Rectangle 117">
                <a:extLst>
                  <a:ext uri="{FF2B5EF4-FFF2-40B4-BE49-F238E27FC236}">
                    <a16:creationId xmlns:a16="http://schemas.microsoft.com/office/drawing/2014/main" id="{20BC9973-24C3-0C42-BD6A-F0B5C436B99B}"/>
                  </a:ext>
                </a:extLst>
              </p:cNvPr>
              <p:cNvSpPr/>
              <p:nvPr/>
            </p:nvSpPr>
            <p:spPr>
              <a:xfrm>
                <a:off x="3164720" y="3916142"/>
                <a:ext cx="1577340" cy="56235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5195AB09-F80D-1642-B0F8-20CFD697EEDF}"/>
                  </a:ext>
                </a:extLst>
              </p:cNvPr>
              <p:cNvSpPr/>
              <p:nvPr/>
            </p:nvSpPr>
            <p:spPr>
              <a:xfrm>
                <a:off x="3162479" y="4485401"/>
                <a:ext cx="1577340" cy="56235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Rectangle 119">
                <a:extLst>
                  <a:ext uri="{FF2B5EF4-FFF2-40B4-BE49-F238E27FC236}">
                    <a16:creationId xmlns:a16="http://schemas.microsoft.com/office/drawing/2014/main" id="{4F97CF49-E1CB-3949-A64B-BA9823CA98C2}"/>
                  </a:ext>
                </a:extLst>
              </p:cNvPr>
              <p:cNvSpPr/>
              <p:nvPr/>
            </p:nvSpPr>
            <p:spPr>
              <a:xfrm>
                <a:off x="3160238" y="5047833"/>
                <a:ext cx="1577340" cy="56235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06" name="Rectangle 24">
              <a:extLst>
                <a:ext uri="{FF2B5EF4-FFF2-40B4-BE49-F238E27FC236}">
                  <a16:creationId xmlns:a16="http://schemas.microsoft.com/office/drawing/2014/main" id="{C1073A57-5137-D749-B483-AC0EB5F27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712" y="2784904"/>
              <a:ext cx="1525980" cy="2612571"/>
            </a:xfrm>
            <a:prstGeom prst="rect">
              <a:avLst/>
            </a:prstGeom>
            <a:noFill/>
            <a:ln w="2222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2B7099EF-C76B-E54C-81AB-E2CFFCCA4813}"/>
                </a:ext>
              </a:extLst>
            </p:cNvPr>
            <p:cNvCxnSpPr>
              <a:cxnSpLocks/>
            </p:cNvCxnSpPr>
            <p:nvPr/>
          </p:nvCxnSpPr>
          <p:spPr>
            <a:xfrm>
              <a:off x="3164433" y="3306102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43DC57DB-30A5-AA46-8DC9-F8AC6DEE50BA}"/>
                </a:ext>
              </a:extLst>
            </p:cNvPr>
            <p:cNvCxnSpPr>
              <a:cxnSpLocks/>
            </p:cNvCxnSpPr>
            <p:nvPr/>
          </p:nvCxnSpPr>
          <p:spPr>
            <a:xfrm>
              <a:off x="3168392" y="3838513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00804B3-D4F4-BF47-BB1D-9C76A5D51D43}"/>
                </a:ext>
              </a:extLst>
            </p:cNvPr>
            <p:cNvCxnSpPr>
              <a:cxnSpLocks/>
            </p:cNvCxnSpPr>
            <p:nvPr/>
          </p:nvCxnSpPr>
          <p:spPr>
            <a:xfrm>
              <a:off x="3172351" y="4370924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128FCA76-011D-7444-857B-60C19ABE3FC4}"/>
                </a:ext>
              </a:extLst>
            </p:cNvPr>
            <p:cNvCxnSpPr>
              <a:cxnSpLocks/>
            </p:cNvCxnSpPr>
            <p:nvPr/>
          </p:nvCxnSpPr>
          <p:spPr>
            <a:xfrm>
              <a:off x="3170372" y="4885522"/>
              <a:ext cx="153819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ext Box 26">
              <a:extLst>
                <a:ext uri="{FF2B5EF4-FFF2-40B4-BE49-F238E27FC236}">
                  <a16:creationId xmlns:a16="http://schemas.microsoft.com/office/drawing/2014/main" id="{77FF9CB6-716B-6F47-827F-202ED3AAA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2130" y="3338547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2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</p:txBody>
        </p:sp>
        <p:sp>
          <p:nvSpPr>
            <p:cNvPr id="112" name="Text Box 26">
              <a:extLst>
                <a:ext uri="{FF2B5EF4-FFF2-40B4-BE49-F238E27FC236}">
                  <a16:creationId xmlns:a16="http://schemas.microsoft.com/office/drawing/2014/main" id="{D5B8B3F0-3616-314B-9AB8-FE61AF0EEF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9708" y="3876759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2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</p:txBody>
        </p:sp>
        <p:sp>
          <p:nvSpPr>
            <p:cNvPr id="113" name="Text Box 26">
              <a:extLst>
                <a:ext uri="{FF2B5EF4-FFF2-40B4-BE49-F238E27FC236}">
                  <a16:creationId xmlns:a16="http://schemas.microsoft.com/office/drawing/2014/main" id="{923809F7-C75F-0848-8DE2-50F5079B9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9427" y="4424074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2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</p:txBody>
        </p:sp>
        <p:sp>
          <p:nvSpPr>
            <p:cNvPr id="114" name="Text Box 26">
              <a:extLst>
                <a:ext uri="{FF2B5EF4-FFF2-40B4-BE49-F238E27FC236}">
                  <a16:creationId xmlns:a16="http://schemas.microsoft.com/office/drawing/2014/main" id="{20751958-A374-594D-9633-66292061FA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5474" y="4905661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2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</a:p>
          </p:txBody>
        </p:sp>
        <p:sp>
          <p:nvSpPr>
            <p:cNvPr id="115" name="Text Box 26">
              <a:extLst>
                <a:ext uri="{FF2B5EF4-FFF2-40B4-BE49-F238E27FC236}">
                  <a16:creationId xmlns:a16="http://schemas.microsoft.com/office/drawing/2014/main" id="{E69F4F0A-E8C4-FC4B-8265-46DC0971D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2948" y="2813078"/>
              <a:ext cx="1641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2"/>
                  </a:solidFill>
                  <a:effectLst/>
                  <a:uLnTx/>
                  <a:uFillTx/>
                  <a:latin typeface="Calibri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2757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3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97651C00-C245-A047-A258-600E278EBD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36046" y="2790641"/>
            <a:ext cx="6451130" cy="3064244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US" sz="3600" dirty="0">
                <a:solidFill>
                  <a:srgbClr val="0000A2"/>
                </a:solidFill>
              </a:rPr>
              <a:t>We’re done!</a:t>
            </a:r>
            <a:endParaRPr lang="en-US" sz="32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AF74779-95D0-7044-8FF1-0C4096D1AF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37738" y="266260"/>
            <a:ext cx="5432527" cy="173187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A8409E3D-FE50-9544-8560-7D250FE0DA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037" y="2779019"/>
            <a:ext cx="4644065" cy="2912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424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97651C00-C245-A047-A258-600E278EBD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36046" y="2790641"/>
            <a:ext cx="3167725" cy="3588388"/>
          </a:xfrm>
        </p:spPr>
        <p:txBody>
          <a:bodyPr>
            <a:normAutofit/>
          </a:bodyPr>
          <a:lstStyle/>
          <a:p>
            <a:pPr marL="130175" indent="0">
              <a:buNone/>
            </a:pPr>
            <a:r>
              <a:rPr lang="en-US" sz="3600" dirty="0">
                <a:solidFill>
                  <a:srgbClr val="0000A2"/>
                </a:solidFill>
              </a:rPr>
              <a:t>Easy:</a:t>
            </a:r>
            <a:endParaRPr lang="en-US" sz="3200" dirty="0"/>
          </a:p>
          <a:p>
            <a:pPr marL="577850" indent="-254000">
              <a:spcBef>
                <a:spcPts val="400"/>
              </a:spcBef>
            </a:pPr>
            <a:r>
              <a:rPr lang="en-US" strike="sngStrike" dirty="0" err="1"/>
              <a:t>SmartNIC</a:t>
            </a:r>
            <a:endParaRPr lang="en-US" strike="sngStrike" dirty="0"/>
          </a:p>
          <a:p>
            <a:pPr marL="577850" indent="-254000">
              <a:spcBef>
                <a:spcPts val="400"/>
              </a:spcBef>
            </a:pPr>
            <a:r>
              <a:rPr lang="en-US" strike="sngStrike" dirty="0"/>
              <a:t>MPLS</a:t>
            </a:r>
          </a:p>
          <a:p>
            <a:pPr marL="577850" indent="-254000">
              <a:spcBef>
                <a:spcPts val="400"/>
              </a:spcBef>
            </a:pPr>
            <a:r>
              <a:rPr lang="en-US" dirty="0"/>
              <a:t>Network slicing</a:t>
            </a:r>
          </a:p>
          <a:p>
            <a:pPr marL="577850" indent="-254000">
              <a:spcBef>
                <a:spcPts val="400"/>
              </a:spcBef>
            </a:pPr>
            <a:r>
              <a:rPr lang="en-US" dirty="0"/>
              <a:t>VNF versus NFV</a:t>
            </a:r>
          </a:p>
          <a:p>
            <a:pPr marL="577850" indent="-254000">
              <a:spcBef>
                <a:spcPts val="400"/>
              </a:spcBef>
            </a:pPr>
            <a:r>
              <a:rPr lang="en-US" strike="sngStrike" dirty="0"/>
              <a:t>EVPN/VXLAN</a:t>
            </a:r>
          </a:p>
          <a:p>
            <a:pPr marL="577850" indent="-254000">
              <a:spcBef>
                <a:spcPts val="400"/>
              </a:spcBef>
            </a:pPr>
            <a:r>
              <a:rPr lang="en-US" strike="sngStrike" dirty="0"/>
              <a:t>Leaf-spine (datacenter</a:t>
            </a:r>
            <a:r>
              <a:rPr lang="en-US" dirty="0"/>
              <a:t>)</a:t>
            </a:r>
          </a:p>
          <a:p>
            <a:pPr marL="577850" indent="-254000"/>
            <a:endParaRPr lang="en-US" sz="3200" dirty="0"/>
          </a:p>
          <a:p>
            <a:pPr marL="577850" indent="-254000"/>
            <a:endParaRPr lang="en-US" sz="32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AF74779-95D0-7044-8FF1-0C4096D1AF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37738" y="266260"/>
            <a:ext cx="5432527" cy="173187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A8409E3D-FE50-9544-8560-7D250FE0DA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037" y="2779019"/>
            <a:ext cx="4644065" cy="2912057"/>
          </a:xfrm>
          <a:prstGeom prst="rect">
            <a:avLst/>
          </a:prstGeom>
        </p:spPr>
      </p:pic>
      <p:sp>
        <p:nvSpPr>
          <p:cNvPr id="5" name="Content Placeholder 9">
            <a:extLst>
              <a:ext uri="{FF2B5EF4-FFF2-40B4-BE49-F238E27FC236}">
                <a16:creationId xmlns:a16="http://schemas.microsoft.com/office/drawing/2014/main" id="{6E86865E-C444-584F-BF42-626131F77E9B}"/>
              </a:ext>
            </a:extLst>
          </p:cNvPr>
          <p:cNvSpPr txBox="1">
            <a:spLocks/>
          </p:cNvSpPr>
          <p:nvPr/>
        </p:nvSpPr>
        <p:spPr>
          <a:xfrm>
            <a:off x="8436446" y="2812411"/>
            <a:ext cx="3755554" cy="34795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Font typeface="Wingdings" pitchFamily="2" charset="2"/>
              <a:buNone/>
            </a:pPr>
            <a:r>
              <a:rPr lang="en-US" sz="3600" dirty="0">
                <a:solidFill>
                  <a:srgbClr val="0000A2"/>
                </a:solidFill>
              </a:rPr>
              <a:t>A bit of prep:</a:t>
            </a:r>
            <a:endParaRPr lang="en-US" sz="3200" dirty="0"/>
          </a:p>
          <a:p>
            <a:pPr lvl="0">
              <a:spcBef>
                <a:spcPts val="400"/>
              </a:spcBef>
            </a:pPr>
            <a:r>
              <a:rPr lang="en-US" dirty="0"/>
              <a:t>SR IOV</a:t>
            </a:r>
            <a:endParaRPr lang="en-US" sz="2400" dirty="0"/>
          </a:p>
          <a:p>
            <a:pPr lvl="0">
              <a:spcBef>
                <a:spcPts val="400"/>
              </a:spcBef>
            </a:pPr>
            <a:r>
              <a:rPr lang="en-US" dirty="0"/>
              <a:t>SNAT</a:t>
            </a:r>
            <a:endParaRPr lang="en-US" sz="2400" dirty="0"/>
          </a:p>
          <a:p>
            <a:pPr lvl="0">
              <a:spcBef>
                <a:spcPts val="400"/>
              </a:spcBef>
            </a:pPr>
            <a:r>
              <a:rPr lang="en-US" dirty="0"/>
              <a:t>XMPP</a:t>
            </a:r>
            <a:endParaRPr lang="en-US" sz="2400" dirty="0"/>
          </a:p>
          <a:p>
            <a:pPr lvl="0">
              <a:spcBef>
                <a:spcPts val="400"/>
              </a:spcBef>
            </a:pPr>
            <a:r>
              <a:rPr lang="en-US" dirty="0"/>
              <a:t>DPDK</a:t>
            </a:r>
            <a:endParaRPr lang="en-US" sz="2400" dirty="0"/>
          </a:p>
          <a:p>
            <a:pPr marL="577850" indent="-254000"/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86605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Wireless and Mobile Networks: 7- 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wired network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infrastructure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66530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Wireless and Mobile Networks: 7- 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wired network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45" name="Rectangle 84">
            <a:extLst>
              <a:ext uri="{FF2B5EF4-FFF2-40B4-BE49-F238E27FC236}">
                <a16:creationId xmlns:a16="http://schemas.microsoft.com/office/drawing/2014/main" id="{08CF2C46-CB87-3E41-835B-3548E5B9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688" y="1658938"/>
            <a:ext cx="5903912" cy="1897062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Rectangle 85">
            <a:extLst>
              <a:ext uri="{FF2B5EF4-FFF2-40B4-BE49-F238E27FC236}">
                <a16:creationId xmlns:a16="http://schemas.microsoft.com/office/drawing/2014/main" id="{14EB31E7-C9BF-C544-834A-4A0984C48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9324" y="1587500"/>
            <a:ext cx="2212975" cy="2238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7" name="Rectangle 83">
            <a:extLst>
              <a:ext uri="{FF2B5EF4-FFF2-40B4-BE49-F238E27FC236}">
                <a16:creationId xmlns:a16="http://schemas.microsoft.com/office/drawing/2014/main" id="{AF0C97F5-B4B5-814D-A857-F9DECE153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212" y="1458913"/>
            <a:ext cx="5780087" cy="2084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38125" marR="0" lvl="0" indent="-238125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wireless hosts</a:t>
            </a:r>
          </a:p>
          <a:p>
            <a:pPr marL="238125" marR="0" lvl="0" indent="-238125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laptop, smartphone, IoT</a:t>
            </a:r>
          </a:p>
          <a:p>
            <a:pPr marL="238125" marR="0" lvl="0" indent="-238125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run applications</a:t>
            </a:r>
          </a:p>
          <a:p>
            <a:pPr marL="238125" marR="0" lvl="0" indent="-238125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may be stationary (non-mobile) or mobile</a:t>
            </a:r>
          </a:p>
          <a:p>
            <a:pPr marL="635000" marR="0" lvl="1" indent="-1778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wireless does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always mean mobility! </a:t>
            </a:r>
          </a:p>
        </p:txBody>
      </p:sp>
      <p:sp>
        <p:nvSpPr>
          <p:cNvPr id="248" name="Line 86">
            <a:extLst>
              <a:ext uri="{FF2B5EF4-FFF2-40B4-BE49-F238E27FC236}">
                <a16:creationId xmlns:a16="http://schemas.microsoft.com/office/drawing/2014/main" id="{1AFC5C88-325B-ED46-A1F7-AC0CB2BE28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9662" y="3568700"/>
            <a:ext cx="960437" cy="22272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49" name="Line 87">
            <a:extLst>
              <a:ext uri="{FF2B5EF4-FFF2-40B4-BE49-F238E27FC236}">
                <a16:creationId xmlns:a16="http://schemas.microsoft.com/office/drawing/2014/main" id="{56D9D167-3C00-4D48-9D10-52117EAC26C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57800" y="3568701"/>
            <a:ext cx="1866900" cy="1690688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</a:t>
            </a:r>
          </a:p>
        </p:txBody>
      </p:sp>
      <p:grpSp>
        <p:nvGrpSpPr>
          <p:cNvPr id="250" name="Group 356">
            <a:extLst>
              <a:ext uri="{FF2B5EF4-FFF2-40B4-BE49-F238E27FC236}">
                <a16:creationId xmlns:a16="http://schemas.microsoft.com/office/drawing/2014/main" id="{01A65E57-B0FD-9A46-B720-C71660C1A5E7}"/>
              </a:ext>
            </a:extLst>
          </p:cNvPr>
          <p:cNvGrpSpPr>
            <a:grpSpLocks/>
          </p:cNvGrpSpPr>
          <p:nvPr/>
        </p:nvGrpSpPr>
        <p:grpSpPr bwMode="auto">
          <a:xfrm>
            <a:off x="10753725" y="1857375"/>
            <a:ext cx="762000" cy="771525"/>
            <a:chOff x="313" y="1497"/>
            <a:chExt cx="1152" cy="1014"/>
          </a:xfrm>
        </p:grpSpPr>
        <p:pic>
          <p:nvPicPr>
            <p:cNvPr id="251" name="Picture 354" descr="laptop_stylized_small">
              <a:extLst>
                <a:ext uri="{FF2B5EF4-FFF2-40B4-BE49-F238E27FC236}">
                  <a16:creationId xmlns:a16="http://schemas.microsoft.com/office/drawing/2014/main" id="{3A58384A-4E81-1340-98E9-92C6375DD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355" descr="antenna_stylized">
              <a:extLst>
                <a:ext uri="{FF2B5EF4-FFF2-40B4-BE49-F238E27FC236}">
                  <a16:creationId xmlns:a16="http://schemas.microsoft.com/office/drawing/2014/main" id="{83C4FC22-C297-3047-9776-EBE241DEDB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3" name="Group 403">
            <a:extLst>
              <a:ext uri="{FF2B5EF4-FFF2-40B4-BE49-F238E27FC236}">
                <a16:creationId xmlns:a16="http://schemas.microsoft.com/office/drawing/2014/main" id="{F0441C14-0EBC-A24F-BD4C-E12173B024B8}"/>
              </a:ext>
            </a:extLst>
          </p:cNvPr>
          <p:cNvGrpSpPr>
            <a:grpSpLocks/>
          </p:cNvGrpSpPr>
          <p:nvPr/>
        </p:nvGrpSpPr>
        <p:grpSpPr bwMode="auto">
          <a:xfrm>
            <a:off x="9982200" y="1778000"/>
            <a:ext cx="598488" cy="514350"/>
            <a:chOff x="2751" y="1851"/>
            <a:chExt cx="462" cy="478"/>
          </a:xfrm>
        </p:grpSpPr>
        <p:pic>
          <p:nvPicPr>
            <p:cNvPr id="254" name="Picture 364" descr="iphone_stylized_small">
              <a:extLst>
                <a:ext uri="{FF2B5EF4-FFF2-40B4-BE49-F238E27FC236}">
                  <a16:creationId xmlns:a16="http://schemas.microsoft.com/office/drawing/2014/main" id="{880564B7-D055-9F4A-BDED-B43CB43E9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5" name="Picture 402" descr="antenna_radiation_stylized">
              <a:extLst>
                <a:ext uri="{FF2B5EF4-FFF2-40B4-BE49-F238E27FC236}">
                  <a16:creationId xmlns:a16="http://schemas.microsoft.com/office/drawing/2014/main" id="{04CFB053-353C-684D-90C6-18048F6104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C33668E5-7FCA-404E-B876-F39735723001}"/>
              </a:ext>
            </a:extLst>
          </p:cNvPr>
          <p:cNvGrpSpPr/>
          <p:nvPr/>
        </p:nvGrpSpPr>
        <p:grpSpPr>
          <a:xfrm>
            <a:off x="9429035" y="1895968"/>
            <a:ext cx="616665" cy="796431"/>
            <a:chOff x="7797061" y="3296104"/>
            <a:chExt cx="347997" cy="396620"/>
          </a:xfrm>
        </p:grpSpPr>
        <p:pic>
          <p:nvPicPr>
            <p:cNvPr id="260" name="Picture 571" descr="fridge2.png">
              <a:extLst>
                <a:ext uri="{FF2B5EF4-FFF2-40B4-BE49-F238E27FC236}">
                  <a16:creationId xmlns:a16="http://schemas.microsoft.com/office/drawing/2014/main" id="{E130FE84-F44D-5448-810A-9B4F142834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1" name="Picture 1115" descr="antenna_stylized">
              <a:extLst>
                <a:ext uri="{FF2B5EF4-FFF2-40B4-BE49-F238E27FC236}">
                  <a16:creationId xmlns:a16="http://schemas.microsoft.com/office/drawing/2014/main" id="{4C6F1F56-F16C-9D41-905E-FAB32E1ABB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604194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621631"/>
            <a:ext cx="5486399" cy="2188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4859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8" name="Rectangle 66">
            <a:extLst>
              <a:ext uri="{FF2B5EF4-FFF2-40B4-BE49-F238E27FC236}">
                <a16:creationId xmlns:a16="http://schemas.microsoft.com/office/drawing/2014/main" id="{AFF8804D-A907-D64D-B296-CED28A197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1412875"/>
            <a:ext cx="5397500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800" dirty="0">
                <a:cs typeface="+mn-cs"/>
              </a:rPr>
              <a:t> base station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connected to wired network</a:t>
            </a:r>
          </a:p>
          <a:p>
            <a:pPr marL="277813" indent="-277813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relay - responsible for sending packets between wired network and wireless host(s) in its </a:t>
            </a:r>
            <a:r>
              <a:rPr lang="en-US" sz="2400" dirty="0"/>
              <a:t>“</a:t>
            </a:r>
            <a:r>
              <a:rPr lang="en-US" sz="2400" dirty="0">
                <a:cs typeface="+mn-cs"/>
              </a:rPr>
              <a:t>area</a:t>
            </a:r>
            <a:r>
              <a:rPr lang="en-US" sz="2400" dirty="0"/>
              <a:t>”</a:t>
            </a:r>
            <a:endParaRPr lang="en-US" sz="2400" dirty="0">
              <a:cs typeface="+mn-cs"/>
            </a:endParaRPr>
          </a:p>
          <a:p>
            <a:pPr marL="508000" lvl="1" indent="-2286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400" dirty="0">
                <a:cs typeface="+mn-cs"/>
              </a:rPr>
              <a:t>e.g., cell towers,  802.11 access points </a:t>
            </a: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0899" y="3794124"/>
            <a:ext cx="1770063" cy="1552575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5875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63" name="Group 190">
            <a:extLst>
              <a:ext uri="{FF2B5EF4-FFF2-40B4-BE49-F238E27FC236}">
                <a16:creationId xmlns:a16="http://schemas.microsoft.com/office/drawing/2014/main" id="{AF5699E1-B44D-5047-9954-D0A83ED44246}"/>
              </a:ext>
            </a:extLst>
          </p:cNvPr>
          <p:cNvGrpSpPr>
            <a:grpSpLocks/>
          </p:cNvGrpSpPr>
          <p:nvPr/>
        </p:nvGrpSpPr>
        <p:grpSpPr bwMode="auto">
          <a:xfrm>
            <a:off x="10258425" y="1214438"/>
            <a:ext cx="458788" cy="620712"/>
            <a:chOff x="5955030" y="3031808"/>
            <a:chExt cx="914400" cy="1398587"/>
          </a:xfrm>
        </p:grpSpPr>
        <p:grpSp>
          <p:nvGrpSpPr>
            <p:cNvPr id="264" name="Group 398">
              <a:extLst>
                <a:ext uri="{FF2B5EF4-FFF2-40B4-BE49-F238E27FC236}">
                  <a16:creationId xmlns:a16="http://schemas.microsoft.com/office/drawing/2014/main" id="{806484FB-7958-7247-8BEE-0D5BFB63A5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66" name="Line 270">
                <a:extLst>
                  <a:ext uri="{FF2B5EF4-FFF2-40B4-BE49-F238E27FC236}">
                    <a16:creationId xmlns:a16="http://schemas.microsoft.com/office/drawing/2014/main" id="{27275B54-E4E9-344E-8181-84B435A41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7" name="Line 271">
                <a:extLst>
                  <a:ext uri="{FF2B5EF4-FFF2-40B4-BE49-F238E27FC236}">
                    <a16:creationId xmlns:a16="http://schemas.microsoft.com/office/drawing/2014/main" id="{DC4A4B3B-4463-644E-9D78-B5EEEB6FB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8" name="Line 272">
                <a:extLst>
                  <a:ext uri="{FF2B5EF4-FFF2-40B4-BE49-F238E27FC236}">
                    <a16:creationId xmlns:a16="http://schemas.microsoft.com/office/drawing/2014/main" id="{C6633AAF-EE07-0142-99BC-CEFF96A95C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69" name="Line 273">
                <a:extLst>
                  <a:ext uri="{FF2B5EF4-FFF2-40B4-BE49-F238E27FC236}">
                    <a16:creationId xmlns:a16="http://schemas.microsoft.com/office/drawing/2014/main" id="{6AA78A1D-1234-4745-9F8E-4BAE67844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0" name="Line 274">
                <a:extLst>
                  <a:ext uri="{FF2B5EF4-FFF2-40B4-BE49-F238E27FC236}">
                    <a16:creationId xmlns:a16="http://schemas.microsoft.com/office/drawing/2014/main" id="{CEACD629-D460-A245-8055-9AC8BE599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1" name="Line 275">
                <a:extLst>
                  <a:ext uri="{FF2B5EF4-FFF2-40B4-BE49-F238E27FC236}">
                    <a16:creationId xmlns:a16="http://schemas.microsoft.com/office/drawing/2014/main" id="{BB8181ED-9DB7-1442-B504-9A5F576CD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2" name="Line 276">
                <a:extLst>
                  <a:ext uri="{FF2B5EF4-FFF2-40B4-BE49-F238E27FC236}">
                    <a16:creationId xmlns:a16="http://schemas.microsoft.com/office/drawing/2014/main" id="{0BB66F43-5CAC-FB42-9429-881A63DB42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3" name="Line 277">
                <a:extLst>
                  <a:ext uri="{FF2B5EF4-FFF2-40B4-BE49-F238E27FC236}">
                    <a16:creationId xmlns:a16="http://schemas.microsoft.com/office/drawing/2014/main" id="{FCBD4696-D541-BF42-A408-8BA8358A3C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4" name="Line 278">
                <a:extLst>
                  <a:ext uri="{FF2B5EF4-FFF2-40B4-BE49-F238E27FC236}">
                    <a16:creationId xmlns:a16="http://schemas.microsoft.com/office/drawing/2014/main" id="{EC238CC5-8B26-7944-8E06-E739A295B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5" name="Line 279">
                <a:extLst>
                  <a:ext uri="{FF2B5EF4-FFF2-40B4-BE49-F238E27FC236}">
                    <a16:creationId xmlns:a16="http://schemas.microsoft.com/office/drawing/2014/main" id="{E7C21F0C-FC09-1E48-B777-76DA61D20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6" name="Line 280">
                <a:extLst>
                  <a:ext uri="{FF2B5EF4-FFF2-40B4-BE49-F238E27FC236}">
                    <a16:creationId xmlns:a16="http://schemas.microsoft.com/office/drawing/2014/main" id="{1D2DA39A-CC3C-0645-B501-BC54F65CD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7" name="Line 281">
                <a:extLst>
                  <a:ext uri="{FF2B5EF4-FFF2-40B4-BE49-F238E27FC236}">
                    <a16:creationId xmlns:a16="http://schemas.microsoft.com/office/drawing/2014/main" id="{EA2D075B-81E5-784B-9EF8-3CBF05443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8" name="Line 282">
                <a:extLst>
                  <a:ext uri="{FF2B5EF4-FFF2-40B4-BE49-F238E27FC236}">
                    <a16:creationId xmlns:a16="http://schemas.microsoft.com/office/drawing/2014/main" id="{575FE7C0-166B-0641-9079-0E45C7151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79" name="Line 283">
                <a:extLst>
                  <a:ext uri="{FF2B5EF4-FFF2-40B4-BE49-F238E27FC236}">
                    <a16:creationId xmlns:a16="http://schemas.microsoft.com/office/drawing/2014/main" id="{DCF71BEB-82A4-7D44-B7BE-5FF6363BBE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  <p:sp>
            <p:nvSpPr>
              <p:cNvPr id="280" name="Line 284">
                <a:extLst>
                  <a:ext uri="{FF2B5EF4-FFF2-40B4-BE49-F238E27FC236}">
                    <a16:creationId xmlns:a16="http://schemas.microsoft.com/office/drawing/2014/main" id="{D40A2DA9-2533-2040-92F4-233F8B92E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sz="2000" dirty="0"/>
              </a:p>
            </p:txBody>
          </p:sp>
        </p:grpSp>
        <p:pic>
          <p:nvPicPr>
            <p:cNvPr id="265" name="Picture 399" descr="cell_tower_radiation copy">
              <a:extLst>
                <a:ext uri="{FF2B5EF4-FFF2-40B4-BE49-F238E27FC236}">
                  <a16:creationId xmlns:a16="http://schemas.microsoft.com/office/drawing/2014/main" id="{931FB936-CE8A-944F-A035-21C703FD2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361">
            <a:extLst>
              <a:ext uri="{FF2B5EF4-FFF2-40B4-BE49-F238E27FC236}">
                <a16:creationId xmlns:a16="http://schemas.microsoft.com/office/drawing/2014/main" id="{4A514C10-36AD-C047-9DCA-0C60D7FFD481}"/>
              </a:ext>
            </a:extLst>
          </p:cNvPr>
          <p:cNvGrpSpPr>
            <a:grpSpLocks/>
          </p:cNvGrpSpPr>
          <p:nvPr/>
        </p:nvGrpSpPr>
        <p:grpSpPr bwMode="auto">
          <a:xfrm>
            <a:off x="9648825" y="1355725"/>
            <a:ext cx="590550" cy="501650"/>
            <a:chOff x="2967" y="478"/>
            <a:chExt cx="788" cy="625"/>
          </a:xfrm>
        </p:grpSpPr>
        <p:pic>
          <p:nvPicPr>
            <p:cNvPr id="282" name="Picture 358" descr="access_point_stylized_small">
              <a:extLst>
                <a:ext uri="{FF2B5EF4-FFF2-40B4-BE49-F238E27FC236}">
                  <a16:creationId xmlns:a16="http://schemas.microsoft.com/office/drawing/2014/main" id="{F5572894-4F42-B145-A40E-F9233C4CAD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3" name="Picture 360" descr="antenna_radiation_stylized">
              <a:extLst>
                <a:ext uri="{FF2B5EF4-FFF2-40B4-BE49-F238E27FC236}">
                  <a16:creationId xmlns:a16="http://schemas.microsoft.com/office/drawing/2014/main" id="{A24360A3-C842-C243-846B-4B82E967F0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49498" y="3810000"/>
            <a:ext cx="5334001" cy="68579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1780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dirty="0"/>
              <a:t>Elements of a wireless network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125" name="Oval 5">
            <a:extLst>
              <a:ext uri="{FF2B5EF4-FFF2-40B4-BE49-F238E27FC236}">
                <a16:creationId xmlns:a16="http://schemas.microsoft.com/office/drawing/2014/main" id="{6FD887B1-36B7-C042-AF16-EC543F19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4378325"/>
            <a:ext cx="2152650" cy="2093913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6" name="Oval 11">
            <a:extLst>
              <a:ext uri="{FF2B5EF4-FFF2-40B4-BE49-F238E27FC236}">
                <a16:creationId xmlns:a16="http://schemas.microsoft.com/office/drawing/2014/main" id="{E4A6400A-EFEA-6943-B38A-9D6A4B5A9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875" y="1290638"/>
            <a:ext cx="2252663" cy="2286000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7" name="Line 22">
            <a:extLst>
              <a:ext uri="{FF2B5EF4-FFF2-40B4-BE49-F238E27FC236}">
                <a16:creationId xmlns:a16="http://schemas.microsoft.com/office/drawing/2014/main" id="{7B958348-F69B-0945-B7D1-5D0DD9A351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8638" y="2447925"/>
            <a:ext cx="1277937" cy="655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23">
            <a:extLst>
              <a:ext uri="{FF2B5EF4-FFF2-40B4-BE49-F238E27FC236}">
                <a16:creationId xmlns:a16="http://schemas.microsoft.com/office/drawing/2014/main" id="{6DC7CEC3-9E37-6C43-B01A-57E7BFF18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033838"/>
            <a:ext cx="1038225" cy="100488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29" name="Oval 38">
            <a:extLst>
              <a:ext uri="{FF2B5EF4-FFF2-40B4-BE49-F238E27FC236}">
                <a16:creationId xmlns:a16="http://schemas.microsoft.com/office/drawing/2014/main" id="{D2BE75E6-7844-934E-960A-D867D9A23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8325" y="4440238"/>
            <a:ext cx="2278063" cy="2052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130" name="Line 59">
            <a:extLst>
              <a:ext uri="{FF2B5EF4-FFF2-40B4-BE49-F238E27FC236}">
                <a16:creationId xmlns:a16="http://schemas.microsoft.com/office/drawing/2014/main" id="{09A1ED68-4C61-C547-B087-02636BAFB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0988" y="5424488"/>
            <a:ext cx="3048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Line 60">
            <a:extLst>
              <a:ext uri="{FF2B5EF4-FFF2-40B4-BE49-F238E27FC236}">
                <a16:creationId xmlns:a16="http://schemas.microsoft.com/office/drawing/2014/main" id="{DCF89B4B-F2C0-9B46-A017-74044CA88C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73625" y="53276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Line 61">
            <a:extLst>
              <a:ext uri="{FF2B5EF4-FFF2-40B4-BE49-F238E27FC236}">
                <a16:creationId xmlns:a16="http://schemas.microsoft.com/office/drawing/2014/main" id="{CB846523-0AE5-B44E-9CD4-A5780699DE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7913" y="5403850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Line 62">
            <a:extLst>
              <a:ext uri="{FF2B5EF4-FFF2-40B4-BE49-F238E27FC236}">
                <a16:creationId xmlns:a16="http://schemas.microsoft.com/office/drawing/2014/main" id="{3D8D61FF-B178-A042-9F75-800F5BC23F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30763" y="5470525"/>
            <a:ext cx="1905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Line 64">
            <a:extLst>
              <a:ext uri="{FF2B5EF4-FFF2-40B4-BE49-F238E27FC236}">
                <a16:creationId xmlns:a16="http://schemas.microsoft.com/office/drawing/2014/main" id="{0E054FAC-6E60-6F42-9532-E4FBA10A89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08475" y="4144963"/>
            <a:ext cx="50800" cy="1117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35" name="Group 356">
            <a:extLst>
              <a:ext uri="{FF2B5EF4-FFF2-40B4-BE49-F238E27FC236}">
                <a16:creationId xmlns:a16="http://schemas.microsoft.com/office/drawing/2014/main" id="{33648B09-CC71-7244-88FB-21FDB43B1417}"/>
              </a:ext>
            </a:extLst>
          </p:cNvPr>
          <p:cNvGrpSpPr>
            <a:grpSpLocks/>
          </p:cNvGrpSpPr>
          <p:nvPr/>
        </p:nvGrpSpPr>
        <p:grpSpPr bwMode="auto">
          <a:xfrm>
            <a:off x="6442075" y="4867275"/>
            <a:ext cx="331788" cy="368300"/>
            <a:chOff x="313" y="1497"/>
            <a:chExt cx="1152" cy="1014"/>
          </a:xfrm>
        </p:grpSpPr>
        <p:pic>
          <p:nvPicPr>
            <p:cNvPr id="136" name="Picture 354" descr="laptop_stylized_small">
              <a:extLst>
                <a:ext uri="{FF2B5EF4-FFF2-40B4-BE49-F238E27FC236}">
                  <a16:creationId xmlns:a16="http://schemas.microsoft.com/office/drawing/2014/main" id="{916388DC-DFC7-6644-A58A-7E3CE3A4F6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" name="Picture 355" descr="antenna_stylized">
              <a:extLst>
                <a:ext uri="{FF2B5EF4-FFF2-40B4-BE49-F238E27FC236}">
                  <a16:creationId xmlns:a16="http://schemas.microsoft.com/office/drawing/2014/main" id="{37884014-95FD-4041-8DD3-B67813446B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8" name="Group 361">
            <a:extLst>
              <a:ext uri="{FF2B5EF4-FFF2-40B4-BE49-F238E27FC236}">
                <a16:creationId xmlns:a16="http://schemas.microsoft.com/office/drawing/2014/main" id="{F0D83CBC-A45C-DB46-B426-BC3CB27E561A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4195763"/>
            <a:ext cx="396875" cy="388937"/>
            <a:chOff x="2967" y="478"/>
            <a:chExt cx="788" cy="625"/>
          </a:xfrm>
        </p:grpSpPr>
        <p:pic>
          <p:nvPicPr>
            <p:cNvPr id="139" name="Picture 358" descr="access_point_stylized_small">
              <a:extLst>
                <a:ext uri="{FF2B5EF4-FFF2-40B4-BE49-F238E27FC236}">
                  <a16:creationId xmlns:a16="http://schemas.microsoft.com/office/drawing/2014/main" id="{5FE77BF3-1EFB-E041-BAC1-94C95522F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" name="Picture 360" descr="antenna_radiation_stylized">
              <a:extLst>
                <a:ext uri="{FF2B5EF4-FFF2-40B4-BE49-F238E27FC236}">
                  <a16:creationId xmlns:a16="http://schemas.microsoft.com/office/drawing/2014/main" id="{ED27BB04-ED6E-0D4B-8FE8-C96C4F7B9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1" name="Group 1">
            <a:extLst>
              <a:ext uri="{FF2B5EF4-FFF2-40B4-BE49-F238E27FC236}">
                <a16:creationId xmlns:a16="http://schemas.microsoft.com/office/drawing/2014/main" id="{F8EB07E3-DFC0-A445-A33D-75C2AD0A9E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4957763"/>
            <a:ext cx="458787" cy="620712"/>
            <a:chOff x="5955030" y="3031808"/>
            <a:chExt cx="914400" cy="1398587"/>
          </a:xfrm>
        </p:grpSpPr>
        <p:grpSp>
          <p:nvGrpSpPr>
            <p:cNvPr id="142" name="Group 398">
              <a:extLst>
                <a:ext uri="{FF2B5EF4-FFF2-40B4-BE49-F238E27FC236}">
                  <a16:creationId xmlns:a16="http://schemas.microsoft.com/office/drawing/2014/main" id="{B220ABB4-ABAB-CE46-BE7A-ED482AEAA8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44" name="Line 270">
                <a:extLst>
                  <a:ext uri="{FF2B5EF4-FFF2-40B4-BE49-F238E27FC236}">
                    <a16:creationId xmlns:a16="http://schemas.microsoft.com/office/drawing/2014/main" id="{EB3D1AFB-9917-EB40-AEBE-C975E63F2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Line 271">
                <a:extLst>
                  <a:ext uri="{FF2B5EF4-FFF2-40B4-BE49-F238E27FC236}">
                    <a16:creationId xmlns:a16="http://schemas.microsoft.com/office/drawing/2014/main" id="{E08FC51C-048E-3E4D-9A0F-1FD8F96EBA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6" name="Line 272">
                <a:extLst>
                  <a:ext uri="{FF2B5EF4-FFF2-40B4-BE49-F238E27FC236}">
                    <a16:creationId xmlns:a16="http://schemas.microsoft.com/office/drawing/2014/main" id="{F60BFC20-FF60-2749-A1D5-607289DB4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Line 273">
                <a:extLst>
                  <a:ext uri="{FF2B5EF4-FFF2-40B4-BE49-F238E27FC236}">
                    <a16:creationId xmlns:a16="http://schemas.microsoft.com/office/drawing/2014/main" id="{512627BE-7F4B-E642-8B83-2CFC68BC44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Line 274">
                <a:extLst>
                  <a:ext uri="{FF2B5EF4-FFF2-40B4-BE49-F238E27FC236}">
                    <a16:creationId xmlns:a16="http://schemas.microsoft.com/office/drawing/2014/main" id="{4E8A0C01-D6A7-1F42-A4A2-1DC6B281E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Line 275">
                <a:extLst>
                  <a:ext uri="{FF2B5EF4-FFF2-40B4-BE49-F238E27FC236}">
                    <a16:creationId xmlns:a16="http://schemas.microsoft.com/office/drawing/2014/main" id="{7438FAEA-A6F2-A246-8105-F54EDDC701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0" name="Line 276">
                <a:extLst>
                  <a:ext uri="{FF2B5EF4-FFF2-40B4-BE49-F238E27FC236}">
                    <a16:creationId xmlns:a16="http://schemas.microsoft.com/office/drawing/2014/main" id="{E69B15B3-9399-E041-878F-938173CDFF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1" name="Line 277">
                <a:extLst>
                  <a:ext uri="{FF2B5EF4-FFF2-40B4-BE49-F238E27FC236}">
                    <a16:creationId xmlns:a16="http://schemas.microsoft.com/office/drawing/2014/main" id="{1E4874DA-7ED7-874D-B991-AABE14689B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2" name="Line 278">
                <a:extLst>
                  <a:ext uri="{FF2B5EF4-FFF2-40B4-BE49-F238E27FC236}">
                    <a16:creationId xmlns:a16="http://schemas.microsoft.com/office/drawing/2014/main" id="{6D14A8CC-9625-344D-A6EB-3F17469C4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3" name="Line 279">
                <a:extLst>
                  <a:ext uri="{FF2B5EF4-FFF2-40B4-BE49-F238E27FC236}">
                    <a16:creationId xmlns:a16="http://schemas.microsoft.com/office/drawing/2014/main" id="{F87A61CD-1278-5C40-A7DA-1D6151D5D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Line 280">
                <a:extLst>
                  <a:ext uri="{FF2B5EF4-FFF2-40B4-BE49-F238E27FC236}">
                    <a16:creationId xmlns:a16="http://schemas.microsoft.com/office/drawing/2014/main" id="{C0E5602D-DC2C-1843-8D4A-58D3A1ED1D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5" name="Line 281">
                <a:extLst>
                  <a:ext uri="{FF2B5EF4-FFF2-40B4-BE49-F238E27FC236}">
                    <a16:creationId xmlns:a16="http://schemas.microsoft.com/office/drawing/2014/main" id="{DD5E8B9D-A9BC-9746-BBCA-405945A54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282">
                <a:extLst>
                  <a:ext uri="{FF2B5EF4-FFF2-40B4-BE49-F238E27FC236}">
                    <a16:creationId xmlns:a16="http://schemas.microsoft.com/office/drawing/2014/main" id="{19AF81E9-349A-9344-8D71-5F08AE6BFF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7" name="Line 283">
                <a:extLst>
                  <a:ext uri="{FF2B5EF4-FFF2-40B4-BE49-F238E27FC236}">
                    <a16:creationId xmlns:a16="http://schemas.microsoft.com/office/drawing/2014/main" id="{84FD3D45-465C-2A4D-8826-8073E7679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8" name="Line 284">
                <a:extLst>
                  <a:ext uri="{FF2B5EF4-FFF2-40B4-BE49-F238E27FC236}">
                    <a16:creationId xmlns:a16="http://schemas.microsoft.com/office/drawing/2014/main" id="{236149EB-A521-C54B-978B-B2F3D2A80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43" name="Picture 399" descr="cell_tower_radiation copy">
              <a:extLst>
                <a:ext uri="{FF2B5EF4-FFF2-40B4-BE49-F238E27FC236}">
                  <a16:creationId xmlns:a16="http://schemas.microsoft.com/office/drawing/2014/main" id="{15477466-B0BB-D045-8469-CE320C8C1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9" name="Group 403">
            <a:extLst>
              <a:ext uri="{FF2B5EF4-FFF2-40B4-BE49-F238E27FC236}">
                <a16:creationId xmlns:a16="http://schemas.microsoft.com/office/drawing/2014/main" id="{7E28037A-7EFC-0B46-95B9-4678DDAA8EC2}"/>
              </a:ext>
            </a:extLst>
          </p:cNvPr>
          <p:cNvGrpSpPr>
            <a:grpSpLocks/>
          </p:cNvGrpSpPr>
          <p:nvPr/>
        </p:nvGrpSpPr>
        <p:grpSpPr bwMode="auto">
          <a:xfrm>
            <a:off x="3403600" y="5354638"/>
            <a:ext cx="527050" cy="392112"/>
            <a:chOff x="2751" y="1851"/>
            <a:chExt cx="462" cy="478"/>
          </a:xfrm>
        </p:grpSpPr>
        <p:pic>
          <p:nvPicPr>
            <p:cNvPr id="160" name="Picture 364" descr="iphone_stylized_small">
              <a:extLst>
                <a:ext uri="{FF2B5EF4-FFF2-40B4-BE49-F238E27FC236}">
                  <a16:creationId xmlns:a16="http://schemas.microsoft.com/office/drawing/2014/main" id="{C84FCFF4-A725-4549-A2E6-AB7B6D1964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402" descr="antenna_radiation_stylized">
              <a:extLst>
                <a:ext uri="{FF2B5EF4-FFF2-40B4-BE49-F238E27FC236}">
                  <a16:creationId xmlns:a16="http://schemas.microsoft.com/office/drawing/2014/main" id="{E54086FD-B992-B84A-9956-901A6D564E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" name="Group 100">
            <a:extLst>
              <a:ext uri="{FF2B5EF4-FFF2-40B4-BE49-F238E27FC236}">
                <a16:creationId xmlns:a16="http://schemas.microsoft.com/office/drawing/2014/main" id="{E7C998EB-2394-544D-80BB-533A98F699A4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987925"/>
            <a:ext cx="458787" cy="620713"/>
            <a:chOff x="5955030" y="3031808"/>
            <a:chExt cx="914400" cy="1398587"/>
          </a:xfrm>
        </p:grpSpPr>
        <p:grpSp>
          <p:nvGrpSpPr>
            <p:cNvPr id="163" name="Group 398">
              <a:extLst>
                <a:ext uri="{FF2B5EF4-FFF2-40B4-BE49-F238E27FC236}">
                  <a16:creationId xmlns:a16="http://schemas.microsoft.com/office/drawing/2014/main" id="{4BA56D45-414C-BE4C-9A22-F243E7D1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165" name="Line 270">
                <a:extLst>
                  <a:ext uri="{FF2B5EF4-FFF2-40B4-BE49-F238E27FC236}">
                    <a16:creationId xmlns:a16="http://schemas.microsoft.com/office/drawing/2014/main" id="{C419645E-7341-1E42-A987-8906510D2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6" name="Line 271">
                <a:extLst>
                  <a:ext uri="{FF2B5EF4-FFF2-40B4-BE49-F238E27FC236}">
                    <a16:creationId xmlns:a16="http://schemas.microsoft.com/office/drawing/2014/main" id="{E3413CC8-503E-F54F-9020-EA30E1FB6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Line 272">
                <a:extLst>
                  <a:ext uri="{FF2B5EF4-FFF2-40B4-BE49-F238E27FC236}">
                    <a16:creationId xmlns:a16="http://schemas.microsoft.com/office/drawing/2014/main" id="{32BE2CA0-4934-C548-8F71-8643317D62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8" name="Line 273">
                <a:extLst>
                  <a:ext uri="{FF2B5EF4-FFF2-40B4-BE49-F238E27FC236}">
                    <a16:creationId xmlns:a16="http://schemas.microsoft.com/office/drawing/2014/main" id="{0F568FA7-5D04-F249-88F8-D9BF4BB143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Line 274">
                <a:extLst>
                  <a:ext uri="{FF2B5EF4-FFF2-40B4-BE49-F238E27FC236}">
                    <a16:creationId xmlns:a16="http://schemas.microsoft.com/office/drawing/2014/main" id="{FC33DD3A-B462-0C49-9211-16445A4184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0" name="Line 275">
                <a:extLst>
                  <a:ext uri="{FF2B5EF4-FFF2-40B4-BE49-F238E27FC236}">
                    <a16:creationId xmlns:a16="http://schemas.microsoft.com/office/drawing/2014/main" id="{A27E10EF-E77C-324E-ABE5-7D9D36FAF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1" name="Line 276">
                <a:extLst>
                  <a:ext uri="{FF2B5EF4-FFF2-40B4-BE49-F238E27FC236}">
                    <a16:creationId xmlns:a16="http://schemas.microsoft.com/office/drawing/2014/main" id="{38A6549E-F28B-E548-A11B-F2688FE02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2" name="Line 277">
                <a:extLst>
                  <a:ext uri="{FF2B5EF4-FFF2-40B4-BE49-F238E27FC236}">
                    <a16:creationId xmlns:a16="http://schemas.microsoft.com/office/drawing/2014/main" id="{CF1EC650-3BA3-404C-9765-2B632619E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3" name="Line 278">
                <a:extLst>
                  <a:ext uri="{FF2B5EF4-FFF2-40B4-BE49-F238E27FC236}">
                    <a16:creationId xmlns:a16="http://schemas.microsoft.com/office/drawing/2014/main" id="{633808AB-AED9-EF48-97E4-4DF625A9D8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4" name="Line 279">
                <a:extLst>
                  <a:ext uri="{FF2B5EF4-FFF2-40B4-BE49-F238E27FC236}">
                    <a16:creationId xmlns:a16="http://schemas.microsoft.com/office/drawing/2014/main" id="{F8580CEE-7A5C-7048-9921-68FF09DF01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Line 280">
                <a:extLst>
                  <a:ext uri="{FF2B5EF4-FFF2-40B4-BE49-F238E27FC236}">
                    <a16:creationId xmlns:a16="http://schemas.microsoft.com/office/drawing/2014/main" id="{00996F04-1F8B-CC4D-B37A-210D0A122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Line 281">
                <a:extLst>
                  <a:ext uri="{FF2B5EF4-FFF2-40B4-BE49-F238E27FC236}">
                    <a16:creationId xmlns:a16="http://schemas.microsoft.com/office/drawing/2014/main" id="{F19E527D-6BF3-CC47-875A-C4D2C88E88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Line 282">
                <a:extLst>
                  <a:ext uri="{FF2B5EF4-FFF2-40B4-BE49-F238E27FC236}">
                    <a16:creationId xmlns:a16="http://schemas.microsoft.com/office/drawing/2014/main" id="{18E888AA-D35B-AE4C-90FA-C2A7AF933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Line 283">
                <a:extLst>
                  <a:ext uri="{FF2B5EF4-FFF2-40B4-BE49-F238E27FC236}">
                    <a16:creationId xmlns:a16="http://schemas.microsoft.com/office/drawing/2014/main" id="{B8D4E8F1-7790-4D40-A0EB-41F3ADEAB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9" name="Line 284">
                <a:extLst>
                  <a:ext uri="{FF2B5EF4-FFF2-40B4-BE49-F238E27FC236}">
                    <a16:creationId xmlns:a16="http://schemas.microsoft.com/office/drawing/2014/main" id="{D429B434-2C40-F74E-8CAE-0FC7B5346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64" name="Picture 399" descr="cell_tower_radiation copy">
              <a:extLst>
                <a:ext uri="{FF2B5EF4-FFF2-40B4-BE49-F238E27FC236}">
                  <a16:creationId xmlns:a16="http://schemas.microsoft.com/office/drawing/2014/main" id="{A9CD3D46-2E69-B845-B173-09090C1C4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0" name="Group 356">
            <a:extLst>
              <a:ext uri="{FF2B5EF4-FFF2-40B4-BE49-F238E27FC236}">
                <a16:creationId xmlns:a16="http://schemas.microsoft.com/office/drawing/2014/main" id="{8FC9C87C-2193-FD4F-BA1A-A7FDAA554282}"/>
              </a:ext>
            </a:extLst>
          </p:cNvPr>
          <p:cNvGrpSpPr>
            <a:grpSpLocks/>
          </p:cNvGrpSpPr>
          <p:nvPr/>
        </p:nvGrpSpPr>
        <p:grpSpPr bwMode="auto">
          <a:xfrm>
            <a:off x="5781675" y="5791200"/>
            <a:ext cx="361950" cy="338138"/>
            <a:chOff x="313" y="1497"/>
            <a:chExt cx="1152" cy="1014"/>
          </a:xfrm>
        </p:grpSpPr>
        <p:pic>
          <p:nvPicPr>
            <p:cNvPr id="181" name="Picture 354" descr="laptop_stylized_small">
              <a:extLst>
                <a:ext uri="{FF2B5EF4-FFF2-40B4-BE49-F238E27FC236}">
                  <a16:creationId xmlns:a16="http://schemas.microsoft.com/office/drawing/2014/main" id="{21BC2357-8DAB-214A-992E-C0220012B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2" name="Picture 355" descr="antenna_stylized">
              <a:extLst>
                <a:ext uri="{FF2B5EF4-FFF2-40B4-BE49-F238E27FC236}">
                  <a16:creationId xmlns:a16="http://schemas.microsoft.com/office/drawing/2014/main" id="{FD2019DB-E154-D74C-9D01-E47FB8140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3" name="Group 356">
            <a:extLst>
              <a:ext uri="{FF2B5EF4-FFF2-40B4-BE49-F238E27FC236}">
                <a16:creationId xmlns:a16="http://schemas.microsoft.com/office/drawing/2014/main" id="{72BBF72D-947D-B841-83D8-A2FA489C0CFA}"/>
              </a:ext>
            </a:extLst>
          </p:cNvPr>
          <p:cNvGrpSpPr>
            <a:grpSpLocks/>
          </p:cNvGrpSpPr>
          <p:nvPr/>
        </p:nvGrpSpPr>
        <p:grpSpPr bwMode="auto">
          <a:xfrm>
            <a:off x="4551363" y="5811838"/>
            <a:ext cx="376237" cy="347662"/>
            <a:chOff x="313" y="1497"/>
            <a:chExt cx="1152" cy="1014"/>
          </a:xfrm>
        </p:grpSpPr>
        <p:pic>
          <p:nvPicPr>
            <p:cNvPr id="184" name="Picture 354" descr="laptop_stylized_small">
              <a:extLst>
                <a:ext uri="{FF2B5EF4-FFF2-40B4-BE49-F238E27FC236}">
                  <a16:creationId xmlns:a16="http://schemas.microsoft.com/office/drawing/2014/main" id="{836F4D94-BCDF-3542-A343-115E952ED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355" descr="antenna_stylized">
              <a:extLst>
                <a:ext uri="{FF2B5EF4-FFF2-40B4-BE49-F238E27FC236}">
                  <a16:creationId xmlns:a16="http://schemas.microsoft.com/office/drawing/2014/main" id="{B4D8151E-705C-EE40-B724-E0B69FCF06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6" name="Group 356">
            <a:extLst>
              <a:ext uri="{FF2B5EF4-FFF2-40B4-BE49-F238E27FC236}">
                <a16:creationId xmlns:a16="http://schemas.microsoft.com/office/drawing/2014/main" id="{90CF8AA6-D241-564C-A835-C42E9A50FB94}"/>
              </a:ext>
            </a:extLst>
          </p:cNvPr>
          <p:cNvGrpSpPr>
            <a:grpSpLocks/>
          </p:cNvGrpSpPr>
          <p:nvPr/>
        </p:nvGrpSpPr>
        <p:grpSpPr bwMode="auto">
          <a:xfrm>
            <a:off x="3830638" y="5832475"/>
            <a:ext cx="382587" cy="436563"/>
            <a:chOff x="313" y="1497"/>
            <a:chExt cx="1152" cy="1014"/>
          </a:xfrm>
        </p:grpSpPr>
        <p:pic>
          <p:nvPicPr>
            <p:cNvPr id="187" name="Picture 354" descr="laptop_stylized_small">
              <a:extLst>
                <a:ext uri="{FF2B5EF4-FFF2-40B4-BE49-F238E27FC236}">
                  <a16:creationId xmlns:a16="http://schemas.microsoft.com/office/drawing/2014/main" id="{EA37CFAF-38EB-2545-8F20-380411EFB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355" descr="antenna_stylized">
              <a:extLst>
                <a:ext uri="{FF2B5EF4-FFF2-40B4-BE49-F238E27FC236}">
                  <a16:creationId xmlns:a16="http://schemas.microsoft.com/office/drawing/2014/main" id="{79DFDD41-1102-684C-B91C-88ADEBF387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9" name="Group 403">
            <a:extLst>
              <a:ext uri="{FF2B5EF4-FFF2-40B4-BE49-F238E27FC236}">
                <a16:creationId xmlns:a16="http://schemas.microsoft.com/office/drawing/2014/main" id="{3D48FC39-032B-A342-BFD0-33CBD6CB3A7F}"/>
              </a:ext>
            </a:extLst>
          </p:cNvPr>
          <p:cNvGrpSpPr>
            <a:grpSpLocks/>
          </p:cNvGrpSpPr>
          <p:nvPr/>
        </p:nvGrpSpPr>
        <p:grpSpPr bwMode="auto">
          <a:xfrm>
            <a:off x="3729038" y="4673600"/>
            <a:ext cx="485775" cy="403225"/>
            <a:chOff x="2751" y="1851"/>
            <a:chExt cx="462" cy="478"/>
          </a:xfrm>
        </p:grpSpPr>
        <p:pic>
          <p:nvPicPr>
            <p:cNvPr id="190" name="Picture 364" descr="iphone_stylized_small">
              <a:extLst>
                <a:ext uri="{FF2B5EF4-FFF2-40B4-BE49-F238E27FC236}">
                  <a16:creationId xmlns:a16="http://schemas.microsoft.com/office/drawing/2014/main" id="{D28B1A7C-E2CC-BE4F-8868-8685B0438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402" descr="antenna_radiation_stylized">
              <a:extLst>
                <a:ext uri="{FF2B5EF4-FFF2-40B4-BE49-F238E27FC236}">
                  <a16:creationId xmlns:a16="http://schemas.microsoft.com/office/drawing/2014/main" id="{5BB3FE4E-87C2-8246-82D8-D49345DCD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2" name="Group 403">
            <a:extLst>
              <a:ext uri="{FF2B5EF4-FFF2-40B4-BE49-F238E27FC236}">
                <a16:creationId xmlns:a16="http://schemas.microsoft.com/office/drawing/2014/main" id="{86FB4197-A7C7-2C4B-87E5-4528376C50B4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5334000"/>
            <a:ext cx="525463" cy="392113"/>
            <a:chOff x="2751" y="1851"/>
            <a:chExt cx="462" cy="478"/>
          </a:xfrm>
        </p:grpSpPr>
        <p:pic>
          <p:nvPicPr>
            <p:cNvPr id="193" name="Picture 364" descr="iphone_stylized_small">
              <a:extLst>
                <a:ext uri="{FF2B5EF4-FFF2-40B4-BE49-F238E27FC236}">
                  <a16:creationId xmlns:a16="http://schemas.microsoft.com/office/drawing/2014/main" id="{0C0CDB8A-DE3D-5F4A-A881-49C3DC0504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402" descr="antenna_radiation_stylized">
              <a:extLst>
                <a:ext uri="{FF2B5EF4-FFF2-40B4-BE49-F238E27FC236}">
                  <a16:creationId xmlns:a16="http://schemas.microsoft.com/office/drawing/2014/main" id="{FBB79140-E464-FA4E-BC03-E9D77416B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5" name="Group 356">
            <a:extLst>
              <a:ext uri="{FF2B5EF4-FFF2-40B4-BE49-F238E27FC236}">
                <a16:creationId xmlns:a16="http://schemas.microsoft.com/office/drawing/2014/main" id="{814B233D-4B4F-8340-BCC6-0250B96E73AE}"/>
              </a:ext>
            </a:extLst>
          </p:cNvPr>
          <p:cNvGrpSpPr>
            <a:grpSpLocks/>
          </p:cNvGrpSpPr>
          <p:nvPr/>
        </p:nvGrpSpPr>
        <p:grpSpPr bwMode="auto">
          <a:xfrm>
            <a:off x="4987925" y="5191125"/>
            <a:ext cx="376238" cy="349250"/>
            <a:chOff x="313" y="1497"/>
            <a:chExt cx="1152" cy="1014"/>
          </a:xfrm>
        </p:grpSpPr>
        <p:pic>
          <p:nvPicPr>
            <p:cNvPr id="196" name="Picture 354" descr="laptop_stylized_small">
              <a:extLst>
                <a:ext uri="{FF2B5EF4-FFF2-40B4-BE49-F238E27FC236}">
                  <a16:creationId xmlns:a16="http://schemas.microsoft.com/office/drawing/2014/main" id="{EC5C806D-D5CA-5A4B-958A-3D3885D63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7" name="Picture 355" descr="antenna_stylized">
              <a:extLst>
                <a:ext uri="{FF2B5EF4-FFF2-40B4-BE49-F238E27FC236}">
                  <a16:creationId xmlns:a16="http://schemas.microsoft.com/office/drawing/2014/main" id="{22DE5A99-B75E-E846-A9CA-B5A4A8A086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8" name="Group 356">
            <a:extLst>
              <a:ext uri="{FF2B5EF4-FFF2-40B4-BE49-F238E27FC236}">
                <a16:creationId xmlns:a16="http://schemas.microsoft.com/office/drawing/2014/main" id="{44A62913-19C4-CF45-A43E-AF4966B1C6B9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4643438"/>
            <a:ext cx="282575" cy="344487"/>
            <a:chOff x="313" y="1497"/>
            <a:chExt cx="1152" cy="1014"/>
          </a:xfrm>
        </p:grpSpPr>
        <p:pic>
          <p:nvPicPr>
            <p:cNvPr id="199" name="Picture 354" descr="laptop_stylized_small">
              <a:extLst>
                <a:ext uri="{FF2B5EF4-FFF2-40B4-BE49-F238E27FC236}">
                  <a16:creationId xmlns:a16="http://schemas.microsoft.com/office/drawing/2014/main" id="{2C6FC57A-B2AA-024C-AA50-833F87F56B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355" descr="antenna_stylized">
              <a:extLst>
                <a:ext uri="{FF2B5EF4-FFF2-40B4-BE49-F238E27FC236}">
                  <a16:creationId xmlns:a16="http://schemas.microsoft.com/office/drawing/2014/main" id="{A7408C9B-0424-4D46-A3CB-20DA2F9659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1" name="Group 403">
            <a:extLst>
              <a:ext uri="{FF2B5EF4-FFF2-40B4-BE49-F238E27FC236}">
                <a16:creationId xmlns:a16="http://schemas.microsoft.com/office/drawing/2014/main" id="{8BF4494C-B45F-EA42-8D3E-0E8E92701DEB}"/>
              </a:ext>
            </a:extLst>
          </p:cNvPr>
          <p:cNvGrpSpPr>
            <a:grpSpLocks/>
          </p:cNvGrpSpPr>
          <p:nvPr/>
        </p:nvGrpSpPr>
        <p:grpSpPr bwMode="auto">
          <a:xfrm>
            <a:off x="1616075" y="4308475"/>
            <a:ext cx="444500" cy="381000"/>
            <a:chOff x="2751" y="1851"/>
            <a:chExt cx="462" cy="478"/>
          </a:xfrm>
        </p:grpSpPr>
        <p:pic>
          <p:nvPicPr>
            <p:cNvPr id="202" name="Picture 364" descr="iphone_stylized_small">
              <a:extLst>
                <a:ext uri="{FF2B5EF4-FFF2-40B4-BE49-F238E27FC236}">
                  <a16:creationId xmlns:a16="http://schemas.microsoft.com/office/drawing/2014/main" id="{F9290FEC-F0ED-A746-9BCA-11DE56BF8C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402" descr="antenna_radiation_stylized">
              <a:extLst>
                <a:ext uri="{FF2B5EF4-FFF2-40B4-BE49-F238E27FC236}">
                  <a16:creationId xmlns:a16="http://schemas.microsoft.com/office/drawing/2014/main" id="{7F0B6E3C-FE7C-8244-BFE5-BB2FF84C8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4" name="Group 142">
            <a:extLst>
              <a:ext uri="{FF2B5EF4-FFF2-40B4-BE49-F238E27FC236}">
                <a16:creationId xmlns:a16="http://schemas.microsoft.com/office/drawing/2014/main" id="{05787F7C-D6F9-5148-A1C8-AE0EF1035320}"/>
              </a:ext>
            </a:extLst>
          </p:cNvPr>
          <p:cNvGrpSpPr>
            <a:grpSpLocks/>
          </p:cNvGrpSpPr>
          <p:nvPr/>
        </p:nvGrpSpPr>
        <p:grpSpPr bwMode="auto">
          <a:xfrm>
            <a:off x="1574800" y="1971675"/>
            <a:ext cx="458788" cy="619125"/>
            <a:chOff x="5955030" y="3031808"/>
            <a:chExt cx="914400" cy="1398587"/>
          </a:xfrm>
        </p:grpSpPr>
        <p:grpSp>
          <p:nvGrpSpPr>
            <p:cNvPr id="205" name="Group 398">
              <a:extLst>
                <a:ext uri="{FF2B5EF4-FFF2-40B4-BE49-F238E27FC236}">
                  <a16:creationId xmlns:a16="http://schemas.microsoft.com/office/drawing/2014/main" id="{DEF19A22-8F91-6842-8109-AEB66C6A5A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7905" y="3403283"/>
              <a:ext cx="596900" cy="1027112"/>
              <a:chOff x="3130" y="3288"/>
              <a:chExt cx="410" cy="742"/>
            </a:xfrm>
          </p:grpSpPr>
          <p:sp>
            <p:nvSpPr>
              <p:cNvPr id="207" name="Line 270">
                <a:extLst>
                  <a:ext uri="{FF2B5EF4-FFF2-40B4-BE49-F238E27FC236}">
                    <a16:creationId xmlns:a16="http://schemas.microsoft.com/office/drawing/2014/main" id="{E417E1DB-608C-9848-9F0A-5122753DA8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8" name="Line 271">
                <a:extLst>
                  <a:ext uri="{FF2B5EF4-FFF2-40B4-BE49-F238E27FC236}">
                    <a16:creationId xmlns:a16="http://schemas.microsoft.com/office/drawing/2014/main" id="{3B2D533F-D1A2-B24B-A569-AA613E9225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9" name="Line 272">
                <a:extLst>
                  <a:ext uri="{FF2B5EF4-FFF2-40B4-BE49-F238E27FC236}">
                    <a16:creationId xmlns:a16="http://schemas.microsoft.com/office/drawing/2014/main" id="{F887C580-CEC3-4746-B37A-5E728888A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0" name="Line 273">
                <a:extLst>
                  <a:ext uri="{FF2B5EF4-FFF2-40B4-BE49-F238E27FC236}">
                    <a16:creationId xmlns:a16="http://schemas.microsoft.com/office/drawing/2014/main" id="{5069F6B6-EC0B-9443-B3DF-EC160AF3C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1" name="Line 274">
                <a:extLst>
                  <a:ext uri="{FF2B5EF4-FFF2-40B4-BE49-F238E27FC236}">
                    <a16:creationId xmlns:a16="http://schemas.microsoft.com/office/drawing/2014/main" id="{148C5F81-3D28-1B46-BC25-8FFB6E9BBB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" name="Line 275">
                <a:extLst>
                  <a:ext uri="{FF2B5EF4-FFF2-40B4-BE49-F238E27FC236}">
                    <a16:creationId xmlns:a16="http://schemas.microsoft.com/office/drawing/2014/main" id="{E994C03E-7A8C-7649-B94A-FFE6213CF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3" name="Line 276">
                <a:extLst>
                  <a:ext uri="{FF2B5EF4-FFF2-40B4-BE49-F238E27FC236}">
                    <a16:creationId xmlns:a16="http://schemas.microsoft.com/office/drawing/2014/main" id="{3D5CC52A-81FD-E049-A4D9-6576D1FA69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4" name="Line 277">
                <a:extLst>
                  <a:ext uri="{FF2B5EF4-FFF2-40B4-BE49-F238E27FC236}">
                    <a16:creationId xmlns:a16="http://schemas.microsoft.com/office/drawing/2014/main" id="{3ED01E6D-C154-C542-A593-1C66F0510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5" name="Line 278">
                <a:extLst>
                  <a:ext uri="{FF2B5EF4-FFF2-40B4-BE49-F238E27FC236}">
                    <a16:creationId xmlns:a16="http://schemas.microsoft.com/office/drawing/2014/main" id="{F83323B0-0B99-0747-B347-8742C2532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6" name="Line 279">
                <a:extLst>
                  <a:ext uri="{FF2B5EF4-FFF2-40B4-BE49-F238E27FC236}">
                    <a16:creationId xmlns:a16="http://schemas.microsoft.com/office/drawing/2014/main" id="{BC214760-2F6D-A54C-96DB-B2563CA35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7" name="Line 280">
                <a:extLst>
                  <a:ext uri="{FF2B5EF4-FFF2-40B4-BE49-F238E27FC236}">
                    <a16:creationId xmlns:a16="http://schemas.microsoft.com/office/drawing/2014/main" id="{A0160D0F-A86D-4241-B44D-6E98425F8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" name="Line 281">
                <a:extLst>
                  <a:ext uri="{FF2B5EF4-FFF2-40B4-BE49-F238E27FC236}">
                    <a16:creationId xmlns:a16="http://schemas.microsoft.com/office/drawing/2014/main" id="{3ABDB358-8829-E54F-AB3F-14EB8832BE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9" name="Line 282">
                <a:extLst>
                  <a:ext uri="{FF2B5EF4-FFF2-40B4-BE49-F238E27FC236}">
                    <a16:creationId xmlns:a16="http://schemas.microsoft.com/office/drawing/2014/main" id="{030D6FBA-2C96-C74F-A538-CE828952D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283">
                <a:extLst>
                  <a:ext uri="{FF2B5EF4-FFF2-40B4-BE49-F238E27FC236}">
                    <a16:creationId xmlns:a16="http://schemas.microsoft.com/office/drawing/2014/main" id="{444C9AF6-B194-1F4D-9498-4133CAD31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1" name="Line 284">
                <a:extLst>
                  <a:ext uri="{FF2B5EF4-FFF2-40B4-BE49-F238E27FC236}">
                    <a16:creationId xmlns:a16="http://schemas.microsoft.com/office/drawing/2014/main" id="{1007F074-DD2C-A041-8028-27935643F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206" name="Picture 399" descr="cell_tower_radiation copy">
              <a:extLst>
                <a:ext uri="{FF2B5EF4-FFF2-40B4-BE49-F238E27FC236}">
                  <a16:creationId xmlns:a16="http://schemas.microsoft.com/office/drawing/2014/main" id="{05BFEF5A-A9A7-8E49-BE1F-03DCB72C00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5030" y="3031808"/>
              <a:ext cx="914400" cy="736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2" name="Group 356">
            <a:extLst>
              <a:ext uri="{FF2B5EF4-FFF2-40B4-BE49-F238E27FC236}">
                <a16:creationId xmlns:a16="http://schemas.microsoft.com/office/drawing/2014/main" id="{FE7D4943-DFC4-1049-B8CF-FEDA6FD746B2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2103438"/>
            <a:ext cx="465137" cy="481012"/>
            <a:chOff x="313" y="1497"/>
            <a:chExt cx="1152" cy="1014"/>
          </a:xfrm>
        </p:grpSpPr>
        <p:pic>
          <p:nvPicPr>
            <p:cNvPr id="223" name="Picture 354" descr="laptop_stylized_small">
              <a:extLst>
                <a:ext uri="{FF2B5EF4-FFF2-40B4-BE49-F238E27FC236}">
                  <a16:creationId xmlns:a16="http://schemas.microsoft.com/office/drawing/2014/main" id="{1B9DAB19-8344-BD4E-8CEC-E817948435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355" descr="antenna_stylized">
              <a:extLst>
                <a:ext uri="{FF2B5EF4-FFF2-40B4-BE49-F238E27FC236}">
                  <a16:creationId xmlns:a16="http://schemas.microsoft.com/office/drawing/2014/main" id="{EBC88AD6-BA3E-324A-A0BF-8DF9D89E1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" name="Group 356">
            <a:extLst>
              <a:ext uri="{FF2B5EF4-FFF2-40B4-BE49-F238E27FC236}">
                <a16:creationId xmlns:a16="http://schemas.microsoft.com/office/drawing/2014/main" id="{E2A474A7-8A71-AC43-9403-5CD64CFABC6B}"/>
              </a:ext>
            </a:extLst>
          </p:cNvPr>
          <p:cNvGrpSpPr>
            <a:grpSpLocks/>
          </p:cNvGrpSpPr>
          <p:nvPr/>
        </p:nvGrpSpPr>
        <p:grpSpPr bwMode="auto">
          <a:xfrm>
            <a:off x="2005013" y="2901950"/>
            <a:ext cx="333375" cy="368300"/>
            <a:chOff x="313" y="1497"/>
            <a:chExt cx="1152" cy="1014"/>
          </a:xfrm>
        </p:grpSpPr>
        <p:pic>
          <p:nvPicPr>
            <p:cNvPr id="226" name="Picture 354" descr="laptop_stylized_small">
              <a:extLst>
                <a:ext uri="{FF2B5EF4-FFF2-40B4-BE49-F238E27FC236}">
                  <a16:creationId xmlns:a16="http://schemas.microsoft.com/office/drawing/2014/main" id="{F44CEA56-C9A6-9141-81A0-8DCC3E2F5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" name="Picture 355" descr="antenna_stylized">
              <a:extLst>
                <a:ext uri="{FF2B5EF4-FFF2-40B4-BE49-F238E27FC236}">
                  <a16:creationId xmlns:a16="http://schemas.microsoft.com/office/drawing/2014/main" id="{0C57F82F-4D98-D54F-81F8-DA60E1261D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8" name="Group 356">
            <a:extLst>
              <a:ext uri="{FF2B5EF4-FFF2-40B4-BE49-F238E27FC236}">
                <a16:creationId xmlns:a16="http://schemas.microsoft.com/office/drawing/2014/main" id="{07CEAB6C-C9D1-9A47-BAA4-4D786E6D429A}"/>
              </a:ext>
            </a:extLst>
          </p:cNvPr>
          <p:cNvGrpSpPr>
            <a:grpSpLocks/>
          </p:cNvGrpSpPr>
          <p:nvPr/>
        </p:nvGrpSpPr>
        <p:grpSpPr bwMode="auto">
          <a:xfrm>
            <a:off x="1482725" y="2987675"/>
            <a:ext cx="282575" cy="344488"/>
            <a:chOff x="313" y="1497"/>
            <a:chExt cx="1152" cy="1014"/>
          </a:xfrm>
        </p:grpSpPr>
        <p:pic>
          <p:nvPicPr>
            <p:cNvPr id="229" name="Picture 354" descr="laptop_stylized_small">
              <a:extLst>
                <a:ext uri="{FF2B5EF4-FFF2-40B4-BE49-F238E27FC236}">
                  <a16:creationId xmlns:a16="http://schemas.microsoft.com/office/drawing/2014/main" id="{66EB1CC5-C145-7141-AE88-FDE185E245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355" descr="antenna_stylized">
              <a:extLst>
                <a:ext uri="{FF2B5EF4-FFF2-40B4-BE49-F238E27FC236}">
                  <a16:creationId xmlns:a16="http://schemas.microsoft.com/office/drawing/2014/main" id="{CBA3A680-EE48-5C4A-B84E-4A1FCE5487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1" name="Group 403">
            <a:extLst>
              <a:ext uri="{FF2B5EF4-FFF2-40B4-BE49-F238E27FC236}">
                <a16:creationId xmlns:a16="http://schemas.microsoft.com/office/drawing/2014/main" id="{E09A0004-7386-EF43-AE45-070A340FAD3F}"/>
              </a:ext>
            </a:extLst>
          </p:cNvPr>
          <p:cNvGrpSpPr>
            <a:grpSpLocks/>
          </p:cNvGrpSpPr>
          <p:nvPr/>
        </p:nvGrpSpPr>
        <p:grpSpPr bwMode="auto">
          <a:xfrm>
            <a:off x="1189038" y="2651125"/>
            <a:ext cx="444500" cy="382588"/>
            <a:chOff x="2751" y="1851"/>
            <a:chExt cx="462" cy="478"/>
          </a:xfrm>
        </p:grpSpPr>
        <p:pic>
          <p:nvPicPr>
            <p:cNvPr id="232" name="Picture 364" descr="iphone_stylized_small">
              <a:extLst>
                <a:ext uri="{FF2B5EF4-FFF2-40B4-BE49-F238E27FC236}">
                  <a16:creationId xmlns:a16="http://schemas.microsoft.com/office/drawing/2014/main" id="{D04F1FE1-F105-E24F-BD11-05351E3FC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3" name="Picture 402" descr="antenna_radiation_stylized">
              <a:extLst>
                <a:ext uri="{FF2B5EF4-FFF2-40B4-BE49-F238E27FC236}">
                  <a16:creationId xmlns:a16="http://schemas.microsoft.com/office/drawing/2014/main" id="{8995403E-B75E-864E-A3AC-A8BADEA4FA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4" name="Group 356">
            <a:extLst>
              <a:ext uri="{FF2B5EF4-FFF2-40B4-BE49-F238E27FC236}">
                <a16:creationId xmlns:a16="http://schemas.microsoft.com/office/drawing/2014/main" id="{45D88A96-1BEF-AF40-9EF4-F653E8F6912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1401763"/>
            <a:ext cx="446088" cy="385762"/>
            <a:chOff x="313" y="1497"/>
            <a:chExt cx="1152" cy="1014"/>
          </a:xfrm>
        </p:grpSpPr>
        <p:pic>
          <p:nvPicPr>
            <p:cNvPr id="235" name="Picture 354" descr="laptop_stylized_small">
              <a:extLst>
                <a:ext uri="{FF2B5EF4-FFF2-40B4-BE49-F238E27FC236}">
                  <a16:creationId xmlns:a16="http://schemas.microsoft.com/office/drawing/2014/main" id="{5CA82CB5-E7B6-C445-B684-658BC5C3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6" name="Picture 355" descr="antenna_stylized">
              <a:extLst>
                <a:ext uri="{FF2B5EF4-FFF2-40B4-BE49-F238E27FC236}">
                  <a16:creationId xmlns:a16="http://schemas.microsoft.com/office/drawing/2014/main" id="{75F9DB31-6339-494A-A074-B9A0B4516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403">
            <a:extLst>
              <a:ext uri="{FF2B5EF4-FFF2-40B4-BE49-F238E27FC236}">
                <a16:creationId xmlns:a16="http://schemas.microsoft.com/office/drawing/2014/main" id="{EF99A882-0F7D-1340-8F07-148A4616940E}"/>
              </a:ext>
            </a:extLst>
          </p:cNvPr>
          <p:cNvGrpSpPr>
            <a:grpSpLocks/>
          </p:cNvGrpSpPr>
          <p:nvPr/>
        </p:nvGrpSpPr>
        <p:grpSpPr bwMode="auto">
          <a:xfrm>
            <a:off x="762000" y="2530475"/>
            <a:ext cx="446088" cy="381000"/>
            <a:chOff x="2751" y="1851"/>
            <a:chExt cx="462" cy="478"/>
          </a:xfrm>
        </p:grpSpPr>
        <p:pic>
          <p:nvPicPr>
            <p:cNvPr id="238" name="Picture 364" descr="iphone_stylized_small">
              <a:extLst>
                <a:ext uri="{FF2B5EF4-FFF2-40B4-BE49-F238E27FC236}">
                  <a16:creationId xmlns:a16="http://schemas.microsoft.com/office/drawing/2014/main" id="{8C6A6BBA-51E0-724F-AB7E-9DE15DF9F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" name="Picture 402" descr="antenna_radiation_stylized">
              <a:extLst>
                <a:ext uri="{FF2B5EF4-FFF2-40B4-BE49-F238E27FC236}">
                  <a16:creationId xmlns:a16="http://schemas.microsoft.com/office/drawing/2014/main" id="{E51015F6-50FB-094B-BDF9-2FE77B0330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0" name="Line 63">
            <a:extLst>
              <a:ext uri="{FF2B5EF4-FFF2-40B4-BE49-F238E27FC236}">
                <a16:creationId xmlns:a16="http://schemas.microsoft.com/office/drawing/2014/main" id="{CCB97428-BD70-4E49-A590-83AF71EA820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867275" y="4105275"/>
            <a:ext cx="949325" cy="129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41" name="Line 34">
            <a:extLst>
              <a:ext uri="{FF2B5EF4-FFF2-40B4-BE49-F238E27FC236}">
                <a16:creationId xmlns:a16="http://schemas.microsoft.com/office/drawing/2014/main" id="{4FC66219-F808-FD4D-9B59-86F203C09C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7100" y="3636963"/>
            <a:ext cx="1257300" cy="8096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42" name="Group 6">
            <a:extLst>
              <a:ext uri="{FF2B5EF4-FFF2-40B4-BE49-F238E27FC236}">
                <a16:creationId xmlns:a16="http://schemas.microsoft.com/office/drawing/2014/main" id="{C361E706-F3A3-CF44-AE02-BA0595774CD9}"/>
              </a:ext>
            </a:extLst>
          </p:cNvPr>
          <p:cNvGrpSpPr>
            <a:grpSpLocks/>
          </p:cNvGrpSpPr>
          <p:nvPr/>
        </p:nvGrpSpPr>
        <p:grpSpPr bwMode="auto">
          <a:xfrm>
            <a:off x="3038475" y="2557463"/>
            <a:ext cx="2362200" cy="1762125"/>
            <a:chOff x="3839" y="1737"/>
            <a:chExt cx="1488" cy="1110"/>
          </a:xfrm>
        </p:grpSpPr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393C90C1-E2F5-7E4D-9330-704828EC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37"/>
              <a:ext cx="1488" cy="1110"/>
            </a:xfrm>
            <a:custGeom>
              <a:avLst/>
              <a:gdLst>
                <a:gd name="T0" fmla="*/ 3 w 2135"/>
                <a:gd name="T1" fmla="*/ 58 h 1662"/>
                <a:gd name="T2" fmla="*/ 12 w 2135"/>
                <a:gd name="T3" fmla="*/ 7 h 1662"/>
                <a:gd name="T4" fmla="*/ 75 w 2135"/>
                <a:gd name="T5" fmla="*/ 17 h 1662"/>
                <a:gd name="T6" fmla="*/ 139 w 2135"/>
                <a:gd name="T7" fmla="*/ 9 h 1662"/>
                <a:gd name="T8" fmla="*/ 229 w 2135"/>
                <a:gd name="T9" fmla="*/ 36 h 1662"/>
                <a:gd name="T10" fmla="*/ 231 w 2135"/>
                <a:gd name="T11" fmla="*/ 102 h 1662"/>
                <a:gd name="T12" fmla="*/ 181 w 2135"/>
                <a:gd name="T13" fmla="*/ 142 h 1662"/>
                <a:gd name="T14" fmla="*/ 93 w 2135"/>
                <a:gd name="T15" fmla="*/ 134 h 1662"/>
                <a:gd name="T16" fmla="*/ 57 w 2135"/>
                <a:gd name="T17" fmla="*/ 112 h 1662"/>
                <a:gd name="T18" fmla="*/ 21 w 2135"/>
                <a:gd name="T19" fmla="*/ 95 h 1662"/>
                <a:gd name="T20" fmla="*/ 3 w 2135"/>
                <a:gd name="T21" fmla="*/ 58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9AE0FF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Text Box 8">
              <a:extLst>
                <a:ext uri="{FF2B5EF4-FFF2-40B4-BE49-F238E27FC236}">
                  <a16:creationId xmlns:a16="http://schemas.microsoft.com/office/drawing/2014/main" id="{91AB3FE3-6836-1F44-BEB7-C93EF507C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2030"/>
              <a:ext cx="1086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wired network 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dirty="0">
                  <a:solidFill>
                    <a:srgbClr val="000000"/>
                  </a:solidFill>
                  <a:latin typeface="Arial" charset="0"/>
                  <a:cs typeface="Arial" charset="0"/>
                </a:rPr>
                <a:t>infrastructure</a:t>
              </a:r>
            </a:p>
          </p:txBody>
        </p:sp>
      </p:grpSp>
      <p:sp>
        <p:nvSpPr>
          <p:cNvPr id="256" name="Rectangle 64">
            <a:extLst>
              <a:ext uri="{FF2B5EF4-FFF2-40B4-BE49-F238E27FC236}">
                <a16:creationId xmlns:a16="http://schemas.microsoft.com/office/drawing/2014/main" id="{6AA6881B-4358-FF4E-A4CC-2B9126420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1329531"/>
            <a:ext cx="5740400" cy="2569369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57" name="Rectangle 65">
            <a:extLst>
              <a:ext uri="{FF2B5EF4-FFF2-40B4-BE49-F238E27FC236}">
                <a16:creationId xmlns:a16="http://schemas.microsoft.com/office/drawing/2014/main" id="{D3DD057D-1216-6143-801F-C09B36730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2688" y="1193800"/>
            <a:ext cx="2030412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62" name="Line 75">
            <a:extLst>
              <a:ext uri="{FF2B5EF4-FFF2-40B4-BE49-F238E27FC236}">
                <a16:creationId xmlns:a16="http://schemas.microsoft.com/office/drawing/2014/main" id="{A8073855-FFB7-4243-B73E-71BE7F0079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08699" y="3911600"/>
            <a:ext cx="533401" cy="109220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4" name="Rectangle 65">
            <a:extLst>
              <a:ext uri="{FF2B5EF4-FFF2-40B4-BE49-F238E27FC236}">
                <a16:creationId xmlns:a16="http://schemas.microsoft.com/office/drawing/2014/main" id="{DF949D2A-16AA-6549-B627-118C1D0EC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0" y="1295400"/>
            <a:ext cx="1358900" cy="3127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sp>
        <p:nvSpPr>
          <p:cNvPr id="285" name="Line 75">
            <a:extLst>
              <a:ext uri="{FF2B5EF4-FFF2-40B4-BE49-F238E27FC236}">
                <a16:creationId xmlns:a16="http://schemas.microsoft.com/office/drawing/2014/main" id="{5B9CA4A4-32DA-EE41-8D67-FD891F420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8273" y="3898760"/>
            <a:ext cx="90435" cy="1446963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  <p:grpSp>
        <p:nvGrpSpPr>
          <p:cNvPr id="245" name="Group 137">
            <a:extLst>
              <a:ext uri="{FF2B5EF4-FFF2-40B4-BE49-F238E27FC236}">
                <a16:creationId xmlns:a16="http://schemas.microsoft.com/office/drawing/2014/main" id="{88B7DCAA-0CB9-F545-9DFF-1E8694423511}"/>
              </a:ext>
            </a:extLst>
          </p:cNvPr>
          <p:cNvGrpSpPr>
            <a:grpSpLocks/>
          </p:cNvGrpSpPr>
          <p:nvPr/>
        </p:nvGrpSpPr>
        <p:grpSpPr bwMode="auto">
          <a:xfrm>
            <a:off x="9740900" y="952500"/>
            <a:ext cx="955675" cy="508000"/>
            <a:chOff x="4750" y="264"/>
            <a:chExt cx="455" cy="191"/>
          </a:xfrm>
        </p:grpSpPr>
        <p:sp>
          <p:nvSpPr>
            <p:cNvPr id="246" name="Freeform 89">
              <a:extLst>
                <a:ext uri="{FF2B5EF4-FFF2-40B4-BE49-F238E27FC236}">
                  <a16:creationId xmlns:a16="http://schemas.microsoft.com/office/drawing/2014/main" id="{73DB9F87-D415-6743-A1D6-32BB86A4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98"/>
              <a:ext cx="82" cy="104"/>
            </a:xfrm>
            <a:custGeom>
              <a:avLst/>
              <a:gdLst>
                <a:gd name="T0" fmla="*/ 0 w 247"/>
                <a:gd name="T1" fmla="*/ 0 h 209"/>
                <a:gd name="T2" fmla="*/ 0 w 247"/>
                <a:gd name="T3" fmla="*/ 0 h 209"/>
                <a:gd name="T4" fmla="*/ 0 w 247"/>
                <a:gd name="T5" fmla="*/ 0 h 209"/>
                <a:gd name="T6" fmla="*/ 0 w 247"/>
                <a:gd name="T7" fmla="*/ 0 h 209"/>
                <a:gd name="T8" fmla="*/ 0 w 247"/>
                <a:gd name="T9" fmla="*/ 1 h 209"/>
                <a:gd name="T10" fmla="*/ 0 w 247"/>
                <a:gd name="T11" fmla="*/ 1 h 209"/>
                <a:gd name="T12" fmla="*/ 0 w 247"/>
                <a:gd name="T13" fmla="*/ 1 h 209"/>
                <a:gd name="T14" fmla="*/ 0 w 247"/>
                <a:gd name="T15" fmla="*/ 1 h 209"/>
                <a:gd name="T16" fmla="*/ 0 w 247"/>
                <a:gd name="T17" fmla="*/ 2 h 209"/>
                <a:gd name="T18" fmla="*/ 0 w 247"/>
                <a:gd name="T19" fmla="*/ 2 h 209"/>
                <a:gd name="T20" fmla="*/ 0 w 247"/>
                <a:gd name="T21" fmla="*/ 2 h 209"/>
                <a:gd name="T22" fmla="*/ 0 w 247"/>
                <a:gd name="T23" fmla="*/ 2 h 209"/>
                <a:gd name="T24" fmla="*/ 0 w 247"/>
                <a:gd name="T25" fmla="*/ 3 h 209"/>
                <a:gd name="T26" fmla="*/ 0 w 247"/>
                <a:gd name="T27" fmla="*/ 3 h 209"/>
                <a:gd name="T28" fmla="*/ 0 w 247"/>
                <a:gd name="T29" fmla="*/ 3 h 209"/>
                <a:gd name="T30" fmla="*/ 0 w 247"/>
                <a:gd name="T31" fmla="*/ 3 h 209"/>
                <a:gd name="T32" fmla="*/ 0 w 247"/>
                <a:gd name="T33" fmla="*/ 3 h 209"/>
                <a:gd name="T34" fmla="*/ 0 w 247"/>
                <a:gd name="T35" fmla="*/ 3 h 209"/>
                <a:gd name="T36" fmla="*/ 0 w 247"/>
                <a:gd name="T37" fmla="*/ 3 h 209"/>
                <a:gd name="T38" fmla="*/ 0 w 247"/>
                <a:gd name="T39" fmla="*/ 3 h 209"/>
                <a:gd name="T40" fmla="*/ 0 w 247"/>
                <a:gd name="T41" fmla="*/ 3 h 209"/>
                <a:gd name="T42" fmla="*/ 0 w 247"/>
                <a:gd name="T43" fmla="*/ 2 h 209"/>
                <a:gd name="T44" fmla="*/ 0 w 247"/>
                <a:gd name="T45" fmla="*/ 2 h 209"/>
                <a:gd name="T46" fmla="*/ 0 w 247"/>
                <a:gd name="T47" fmla="*/ 2 h 209"/>
                <a:gd name="T48" fmla="*/ 0 w 247"/>
                <a:gd name="T49" fmla="*/ 2 h 209"/>
                <a:gd name="T50" fmla="*/ 0 w 247"/>
                <a:gd name="T51" fmla="*/ 2 h 209"/>
                <a:gd name="T52" fmla="*/ 0 w 247"/>
                <a:gd name="T53" fmla="*/ 2 h 209"/>
                <a:gd name="T54" fmla="*/ 0 w 247"/>
                <a:gd name="T55" fmla="*/ 2 h 209"/>
                <a:gd name="T56" fmla="*/ 0 w 247"/>
                <a:gd name="T57" fmla="*/ 2 h 209"/>
                <a:gd name="T58" fmla="*/ 0 w 247"/>
                <a:gd name="T59" fmla="*/ 2 h 209"/>
                <a:gd name="T60" fmla="*/ 0 w 247"/>
                <a:gd name="T61" fmla="*/ 2 h 209"/>
                <a:gd name="T62" fmla="*/ 0 w 247"/>
                <a:gd name="T63" fmla="*/ 2 h 209"/>
                <a:gd name="T64" fmla="*/ 0 w 247"/>
                <a:gd name="T65" fmla="*/ 2 h 209"/>
                <a:gd name="T66" fmla="*/ 0 w 247"/>
                <a:gd name="T67" fmla="*/ 1 h 209"/>
                <a:gd name="T68" fmla="*/ 0 w 247"/>
                <a:gd name="T69" fmla="*/ 1 h 209"/>
                <a:gd name="T70" fmla="*/ 0 w 247"/>
                <a:gd name="T71" fmla="*/ 1 h 209"/>
                <a:gd name="T72" fmla="*/ 0 w 247"/>
                <a:gd name="T73" fmla="*/ 0 h 209"/>
                <a:gd name="T74" fmla="*/ 0 w 247"/>
                <a:gd name="T75" fmla="*/ 0 h 209"/>
                <a:gd name="T76" fmla="*/ 0 w 247"/>
                <a:gd name="T77" fmla="*/ 0 h 209"/>
                <a:gd name="T78" fmla="*/ 0 w 247"/>
                <a:gd name="T79" fmla="*/ 0 h 209"/>
                <a:gd name="T80" fmla="*/ 0 w 247"/>
                <a:gd name="T81" fmla="*/ 0 h 209"/>
                <a:gd name="T82" fmla="*/ 0 w 247"/>
                <a:gd name="T83" fmla="*/ 0 h 209"/>
                <a:gd name="T84" fmla="*/ 0 w 247"/>
                <a:gd name="T85" fmla="*/ 0 h 209"/>
                <a:gd name="T86" fmla="*/ 0 w 247"/>
                <a:gd name="T87" fmla="*/ 0 h 209"/>
                <a:gd name="T88" fmla="*/ 0 w 247"/>
                <a:gd name="T89" fmla="*/ 0 h 209"/>
                <a:gd name="T90" fmla="*/ 0 w 247"/>
                <a:gd name="T91" fmla="*/ 0 h 209"/>
                <a:gd name="T92" fmla="*/ 0 w 247"/>
                <a:gd name="T93" fmla="*/ 0 h 209"/>
                <a:gd name="T94" fmla="*/ 0 w 247"/>
                <a:gd name="T95" fmla="*/ 0 h 209"/>
                <a:gd name="T96" fmla="*/ 0 w 247"/>
                <a:gd name="T97" fmla="*/ 0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7" h="209">
                  <a:moveTo>
                    <a:pt x="87" y="27"/>
                  </a:moveTo>
                  <a:lnTo>
                    <a:pt x="68" y="35"/>
                  </a:lnTo>
                  <a:lnTo>
                    <a:pt x="52" y="46"/>
                  </a:lnTo>
                  <a:lnTo>
                    <a:pt x="37" y="57"/>
                  </a:lnTo>
                  <a:lnTo>
                    <a:pt x="24" y="69"/>
                  </a:lnTo>
                  <a:lnTo>
                    <a:pt x="14" y="83"/>
                  </a:lnTo>
                  <a:lnTo>
                    <a:pt x="7" y="97"/>
                  </a:lnTo>
                  <a:lnTo>
                    <a:pt x="2" y="113"/>
                  </a:lnTo>
                  <a:lnTo>
                    <a:pt x="0" y="128"/>
                  </a:lnTo>
                  <a:lnTo>
                    <a:pt x="2" y="150"/>
                  </a:lnTo>
                  <a:lnTo>
                    <a:pt x="14" y="167"/>
                  </a:lnTo>
                  <a:lnTo>
                    <a:pt x="32" y="183"/>
                  </a:lnTo>
                  <a:lnTo>
                    <a:pt x="55" y="194"/>
                  </a:lnTo>
                  <a:lnTo>
                    <a:pt x="81" y="203"/>
                  </a:lnTo>
                  <a:lnTo>
                    <a:pt x="109" y="208"/>
                  </a:lnTo>
                  <a:lnTo>
                    <a:pt x="138" y="209"/>
                  </a:lnTo>
                  <a:lnTo>
                    <a:pt x="165" y="206"/>
                  </a:lnTo>
                  <a:lnTo>
                    <a:pt x="171" y="206"/>
                  </a:lnTo>
                  <a:lnTo>
                    <a:pt x="177" y="203"/>
                  </a:lnTo>
                  <a:lnTo>
                    <a:pt x="181" y="200"/>
                  </a:lnTo>
                  <a:lnTo>
                    <a:pt x="183" y="196"/>
                  </a:lnTo>
                  <a:lnTo>
                    <a:pt x="180" y="191"/>
                  </a:lnTo>
                  <a:lnTo>
                    <a:pt x="174" y="187"/>
                  </a:lnTo>
                  <a:lnTo>
                    <a:pt x="167" y="183"/>
                  </a:lnTo>
                  <a:lnTo>
                    <a:pt x="159" y="181"/>
                  </a:lnTo>
                  <a:lnTo>
                    <a:pt x="145" y="178"/>
                  </a:lnTo>
                  <a:lnTo>
                    <a:pt x="130" y="176"/>
                  </a:lnTo>
                  <a:lnTo>
                    <a:pt x="116" y="174"/>
                  </a:lnTo>
                  <a:lnTo>
                    <a:pt x="103" y="171"/>
                  </a:lnTo>
                  <a:lnTo>
                    <a:pt x="90" y="168"/>
                  </a:lnTo>
                  <a:lnTo>
                    <a:pt x="77" y="164"/>
                  </a:lnTo>
                  <a:lnTo>
                    <a:pt x="65" y="159"/>
                  </a:lnTo>
                  <a:lnTo>
                    <a:pt x="53" y="151"/>
                  </a:lnTo>
                  <a:lnTo>
                    <a:pt x="49" y="116"/>
                  </a:lnTo>
                  <a:lnTo>
                    <a:pt x="61" y="87"/>
                  </a:lnTo>
                  <a:lnTo>
                    <a:pt x="84" y="64"/>
                  </a:lnTo>
                  <a:lnTo>
                    <a:pt x="116" y="46"/>
                  </a:lnTo>
                  <a:lnTo>
                    <a:pt x="151" y="31"/>
                  </a:lnTo>
                  <a:lnTo>
                    <a:pt x="187" y="20"/>
                  </a:lnTo>
                  <a:lnTo>
                    <a:pt x="220" y="12"/>
                  </a:lnTo>
                  <a:lnTo>
                    <a:pt x="247" y="5"/>
                  </a:lnTo>
                  <a:lnTo>
                    <a:pt x="231" y="1"/>
                  </a:lnTo>
                  <a:lnTo>
                    <a:pt x="213" y="0"/>
                  </a:lnTo>
                  <a:lnTo>
                    <a:pt x="193" y="2"/>
                  </a:lnTo>
                  <a:lnTo>
                    <a:pt x="171" y="5"/>
                  </a:lnTo>
                  <a:lnTo>
                    <a:pt x="149" y="10"/>
                  </a:lnTo>
                  <a:lnTo>
                    <a:pt x="127" y="15"/>
                  </a:lnTo>
                  <a:lnTo>
                    <a:pt x="106" y="21"/>
                  </a:lnTo>
                  <a:lnTo>
                    <a:pt x="87" y="27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Freeform 90">
              <a:extLst>
                <a:ext uri="{FF2B5EF4-FFF2-40B4-BE49-F238E27FC236}">
                  <a16:creationId xmlns:a16="http://schemas.microsoft.com/office/drawing/2014/main" id="{4F4B0FF5-138A-D643-BB7F-D4B666979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97"/>
              <a:ext cx="53" cy="81"/>
            </a:xfrm>
            <a:custGeom>
              <a:avLst/>
              <a:gdLst>
                <a:gd name="T0" fmla="*/ 0 w 158"/>
                <a:gd name="T1" fmla="*/ 1 h 162"/>
                <a:gd name="T2" fmla="*/ 0 w 158"/>
                <a:gd name="T3" fmla="*/ 2 h 162"/>
                <a:gd name="T4" fmla="*/ 0 w 158"/>
                <a:gd name="T5" fmla="*/ 2 h 162"/>
                <a:gd name="T6" fmla="*/ 0 w 158"/>
                <a:gd name="T7" fmla="*/ 2 h 162"/>
                <a:gd name="T8" fmla="*/ 0 w 158"/>
                <a:gd name="T9" fmla="*/ 2 h 162"/>
                <a:gd name="T10" fmla="*/ 0 w 158"/>
                <a:gd name="T11" fmla="*/ 2 h 162"/>
                <a:gd name="T12" fmla="*/ 0 w 158"/>
                <a:gd name="T13" fmla="*/ 3 h 162"/>
                <a:gd name="T14" fmla="*/ 0 w 158"/>
                <a:gd name="T15" fmla="*/ 3 h 162"/>
                <a:gd name="T16" fmla="*/ 0 w 158"/>
                <a:gd name="T17" fmla="*/ 3 h 162"/>
                <a:gd name="T18" fmla="*/ 0 w 158"/>
                <a:gd name="T19" fmla="*/ 3 h 162"/>
                <a:gd name="T20" fmla="*/ 0 w 158"/>
                <a:gd name="T21" fmla="*/ 3 h 162"/>
                <a:gd name="T22" fmla="*/ 0 w 158"/>
                <a:gd name="T23" fmla="*/ 3 h 162"/>
                <a:gd name="T24" fmla="*/ 0 w 158"/>
                <a:gd name="T25" fmla="*/ 3 h 162"/>
                <a:gd name="T26" fmla="*/ 0 w 158"/>
                <a:gd name="T27" fmla="*/ 3 h 162"/>
                <a:gd name="T28" fmla="*/ 0 w 158"/>
                <a:gd name="T29" fmla="*/ 3 h 162"/>
                <a:gd name="T30" fmla="*/ 0 w 158"/>
                <a:gd name="T31" fmla="*/ 3 h 162"/>
                <a:gd name="T32" fmla="*/ 0 w 158"/>
                <a:gd name="T33" fmla="*/ 3 h 162"/>
                <a:gd name="T34" fmla="*/ 0 w 158"/>
                <a:gd name="T35" fmla="*/ 3 h 162"/>
                <a:gd name="T36" fmla="*/ 0 w 158"/>
                <a:gd name="T37" fmla="*/ 3 h 162"/>
                <a:gd name="T38" fmla="*/ 0 w 158"/>
                <a:gd name="T39" fmla="*/ 3 h 162"/>
                <a:gd name="T40" fmla="*/ 0 w 158"/>
                <a:gd name="T41" fmla="*/ 2 h 162"/>
                <a:gd name="T42" fmla="*/ 0 w 158"/>
                <a:gd name="T43" fmla="*/ 2 h 162"/>
                <a:gd name="T44" fmla="*/ 0 w 158"/>
                <a:gd name="T45" fmla="*/ 2 h 162"/>
                <a:gd name="T46" fmla="*/ 0 w 158"/>
                <a:gd name="T47" fmla="*/ 2 h 162"/>
                <a:gd name="T48" fmla="*/ 0 w 158"/>
                <a:gd name="T49" fmla="*/ 1 h 162"/>
                <a:gd name="T50" fmla="*/ 0 w 158"/>
                <a:gd name="T51" fmla="*/ 1 h 162"/>
                <a:gd name="T52" fmla="*/ 0 w 158"/>
                <a:gd name="T53" fmla="*/ 1 h 162"/>
                <a:gd name="T54" fmla="*/ 0 w 158"/>
                <a:gd name="T55" fmla="*/ 1 h 162"/>
                <a:gd name="T56" fmla="*/ 0 w 158"/>
                <a:gd name="T57" fmla="*/ 1 h 162"/>
                <a:gd name="T58" fmla="*/ 0 w 158"/>
                <a:gd name="T59" fmla="*/ 1 h 162"/>
                <a:gd name="T60" fmla="*/ 0 w 158"/>
                <a:gd name="T61" fmla="*/ 0 h 162"/>
                <a:gd name="T62" fmla="*/ 0 w 158"/>
                <a:gd name="T63" fmla="*/ 0 h 162"/>
                <a:gd name="T64" fmla="*/ 0 w 158"/>
                <a:gd name="T65" fmla="*/ 1 h 162"/>
                <a:gd name="T66" fmla="*/ 0 w 158"/>
                <a:gd name="T67" fmla="*/ 1 h 162"/>
                <a:gd name="T68" fmla="*/ 0 w 158"/>
                <a:gd name="T69" fmla="*/ 1 h 162"/>
                <a:gd name="T70" fmla="*/ 0 w 158"/>
                <a:gd name="T71" fmla="*/ 1 h 162"/>
                <a:gd name="T72" fmla="*/ 0 w 158"/>
                <a:gd name="T73" fmla="*/ 1 h 162"/>
                <a:gd name="T74" fmla="*/ 0 w 158"/>
                <a:gd name="T75" fmla="*/ 1 h 162"/>
                <a:gd name="T76" fmla="*/ 0 w 158"/>
                <a:gd name="T77" fmla="*/ 1 h 162"/>
                <a:gd name="T78" fmla="*/ 0 w 158"/>
                <a:gd name="T79" fmla="*/ 1 h 162"/>
                <a:gd name="T80" fmla="*/ 0 w 158"/>
                <a:gd name="T81" fmla="*/ 1 h 1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2">
                  <a:moveTo>
                    <a:pt x="134" y="53"/>
                  </a:moveTo>
                  <a:lnTo>
                    <a:pt x="140" y="69"/>
                  </a:lnTo>
                  <a:lnTo>
                    <a:pt x="138" y="85"/>
                  </a:lnTo>
                  <a:lnTo>
                    <a:pt x="128" y="97"/>
                  </a:lnTo>
                  <a:lnTo>
                    <a:pt x="113" y="109"/>
                  </a:lnTo>
                  <a:lnTo>
                    <a:pt x="96" y="119"/>
                  </a:lnTo>
                  <a:lnTo>
                    <a:pt x="76" y="129"/>
                  </a:lnTo>
                  <a:lnTo>
                    <a:pt x="55" y="138"/>
                  </a:lnTo>
                  <a:lnTo>
                    <a:pt x="38" y="148"/>
                  </a:lnTo>
                  <a:lnTo>
                    <a:pt x="35" y="151"/>
                  </a:lnTo>
                  <a:lnTo>
                    <a:pt x="33" y="153"/>
                  </a:lnTo>
                  <a:lnTo>
                    <a:pt x="33" y="156"/>
                  </a:lnTo>
                  <a:lnTo>
                    <a:pt x="35" y="159"/>
                  </a:lnTo>
                  <a:lnTo>
                    <a:pt x="39" y="161"/>
                  </a:lnTo>
                  <a:lnTo>
                    <a:pt x="44" y="162"/>
                  </a:lnTo>
                  <a:lnTo>
                    <a:pt x="46" y="162"/>
                  </a:lnTo>
                  <a:lnTo>
                    <a:pt x="51" y="161"/>
                  </a:lnTo>
                  <a:lnTo>
                    <a:pt x="74" y="152"/>
                  </a:lnTo>
                  <a:lnTo>
                    <a:pt x="96" y="142"/>
                  </a:lnTo>
                  <a:lnTo>
                    <a:pt x="116" y="130"/>
                  </a:lnTo>
                  <a:lnTo>
                    <a:pt x="135" y="117"/>
                  </a:lnTo>
                  <a:lnTo>
                    <a:pt x="148" y="102"/>
                  </a:lnTo>
                  <a:lnTo>
                    <a:pt x="157" y="86"/>
                  </a:lnTo>
                  <a:lnTo>
                    <a:pt x="158" y="68"/>
                  </a:lnTo>
                  <a:lnTo>
                    <a:pt x="153" y="50"/>
                  </a:lnTo>
                  <a:lnTo>
                    <a:pt x="140" y="35"/>
                  </a:lnTo>
                  <a:lnTo>
                    <a:pt x="121" y="23"/>
                  </a:lnTo>
                  <a:lnTo>
                    <a:pt x="97" y="14"/>
                  </a:lnTo>
                  <a:lnTo>
                    <a:pt x="71" y="6"/>
                  </a:lnTo>
                  <a:lnTo>
                    <a:pt x="45" y="2"/>
                  </a:lnTo>
                  <a:lnTo>
                    <a:pt x="23" y="0"/>
                  </a:lnTo>
                  <a:lnTo>
                    <a:pt x="7" y="0"/>
                  </a:lnTo>
                  <a:lnTo>
                    <a:pt x="0" y="3"/>
                  </a:lnTo>
                  <a:lnTo>
                    <a:pt x="17" y="9"/>
                  </a:lnTo>
                  <a:lnTo>
                    <a:pt x="36" y="13"/>
                  </a:lnTo>
                  <a:lnTo>
                    <a:pt x="57" y="17"/>
                  </a:lnTo>
                  <a:lnTo>
                    <a:pt x="76" y="21"/>
                  </a:lnTo>
                  <a:lnTo>
                    <a:pt x="94" y="26"/>
                  </a:lnTo>
                  <a:lnTo>
                    <a:pt x="110" y="33"/>
                  </a:lnTo>
                  <a:lnTo>
                    <a:pt x="124" y="42"/>
                  </a:lnTo>
                  <a:lnTo>
                    <a:pt x="134" y="53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8" name="Freeform 91">
              <a:extLst>
                <a:ext uri="{FF2B5EF4-FFF2-40B4-BE49-F238E27FC236}">
                  <a16:creationId xmlns:a16="http://schemas.microsoft.com/office/drawing/2014/main" id="{28837DE4-B3C2-2648-B8CC-EE71BC8F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78"/>
              <a:ext cx="133" cy="169"/>
            </a:xfrm>
            <a:custGeom>
              <a:avLst/>
              <a:gdLst>
                <a:gd name="T0" fmla="*/ 0 w 400"/>
                <a:gd name="T1" fmla="*/ 0 h 339"/>
                <a:gd name="T2" fmla="*/ 0 w 400"/>
                <a:gd name="T3" fmla="*/ 1 h 339"/>
                <a:gd name="T4" fmla="*/ 0 w 400"/>
                <a:gd name="T5" fmla="*/ 2 h 339"/>
                <a:gd name="T6" fmla="*/ 0 w 400"/>
                <a:gd name="T7" fmla="*/ 3 h 339"/>
                <a:gd name="T8" fmla="*/ 0 w 400"/>
                <a:gd name="T9" fmla="*/ 3 h 339"/>
                <a:gd name="T10" fmla="*/ 0 w 400"/>
                <a:gd name="T11" fmla="*/ 3 h 339"/>
                <a:gd name="T12" fmla="*/ 0 w 400"/>
                <a:gd name="T13" fmla="*/ 4 h 339"/>
                <a:gd name="T14" fmla="*/ 0 w 400"/>
                <a:gd name="T15" fmla="*/ 4 h 339"/>
                <a:gd name="T16" fmla="*/ 0 w 400"/>
                <a:gd name="T17" fmla="*/ 4 h 339"/>
                <a:gd name="T18" fmla="*/ 0 w 400"/>
                <a:gd name="T19" fmla="*/ 4 h 339"/>
                <a:gd name="T20" fmla="*/ 0 w 400"/>
                <a:gd name="T21" fmla="*/ 4 h 339"/>
                <a:gd name="T22" fmla="*/ 0 w 400"/>
                <a:gd name="T23" fmla="*/ 5 h 339"/>
                <a:gd name="T24" fmla="*/ 0 w 400"/>
                <a:gd name="T25" fmla="*/ 5 h 339"/>
                <a:gd name="T26" fmla="*/ 0 w 400"/>
                <a:gd name="T27" fmla="*/ 5 h 339"/>
                <a:gd name="T28" fmla="*/ 0 w 400"/>
                <a:gd name="T29" fmla="*/ 5 h 339"/>
                <a:gd name="T30" fmla="*/ 0 w 400"/>
                <a:gd name="T31" fmla="*/ 5 h 339"/>
                <a:gd name="T32" fmla="*/ 1 w 400"/>
                <a:gd name="T33" fmla="*/ 5 h 339"/>
                <a:gd name="T34" fmla="*/ 1 w 400"/>
                <a:gd name="T35" fmla="*/ 5 h 339"/>
                <a:gd name="T36" fmla="*/ 1 w 400"/>
                <a:gd name="T37" fmla="*/ 5 h 339"/>
                <a:gd name="T38" fmla="*/ 1 w 400"/>
                <a:gd name="T39" fmla="*/ 4 h 339"/>
                <a:gd name="T40" fmla="*/ 0 w 400"/>
                <a:gd name="T41" fmla="*/ 4 h 339"/>
                <a:gd name="T42" fmla="*/ 0 w 400"/>
                <a:gd name="T43" fmla="*/ 4 h 339"/>
                <a:gd name="T44" fmla="*/ 0 w 400"/>
                <a:gd name="T45" fmla="*/ 4 h 339"/>
                <a:gd name="T46" fmla="*/ 0 w 400"/>
                <a:gd name="T47" fmla="*/ 4 h 339"/>
                <a:gd name="T48" fmla="*/ 0 w 400"/>
                <a:gd name="T49" fmla="*/ 4 h 339"/>
                <a:gd name="T50" fmla="*/ 0 w 400"/>
                <a:gd name="T51" fmla="*/ 4 h 339"/>
                <a:gd name="T52" fmla="*/ 0 w 400"/>
                <a:gd name="T53" fmla="*/ 4 h 339"/>
                <a:gd name="T54" fmla="*/ 0 w 400"/>
                <a:gd name="T55" fmla="*/ 4 h 339"/>
                <a:gd name="T56" fmla="*/ 0 w 400"/>
                <a:gd name="T57" fmla="*/ 3 h 339"/>
                <a:gd name="T58" fmla="*/ 0 w 400"/>
                <a:gd name="T59" fmla="*/ 3 h 339"/>
                <a:gd name="T60" fmla="*/ 0 w 400"/>
                <a:gd name="T61" fmla="*/ 3 h 339"/>
                <a:gd name="T62" fmla="*/ 0 w 400"/>
                <a:gd name="T63" fmla="*/ 2 h 339"/>
                <a:gd name="T64" fmla="*/ 0 w 400"/>
                <a:gd name="T65" fmla="*/ 2 h 339"/>
                <a:gd name="T66" fmla="*/ 0 w 400"/>
                <a:gd name="T67" fmla="*/ 1 h 339"/>
                <a:gd name="T68" fmla="*/ 0 w 400"/>
                <a:gd name="T69" fmla="*/ 1 h 339"/>
                <a:gd name="T70" fmla="*/ 0 w 400"/>
                <a:gd name="T71" fmla="*/ 1 h 339"/>
                <a:gd name="T72" fmla="*/ 0 w 400"/>
                <a:gd name="T73" fmla="*/ 0 h 339"/>
                <a:gd name="T74" fmla="*/ 0 w 400"/>
                <a:gd name="T75" fmla="*/ 0 h 339"/>
                <a:gd name="T76" fmla="*/ 0 w 400"/>
                <a:gd name="T77" fmla="*/ 0 h 339"/>
                <a:gd name="T78" fmla="*/ 0 w 400"/>
                <a:gd name="T79" fmla="*/ 0 h 339"/>
                <a:gd name="T80" fmla="*/ 0 w 400"/>
                <a:gd name="T81" fmla="*/ 0 h 339"/>
                <a:gd name="T82" fmla="*/ 0 w 400"/>
                <a:gd name="T83" fmla="*/ 0 h 339"/>
                <a:gd name="T84" fmla="*/ 0 w 400"/>
                <a:gd name="T85" fmla="*/ 0 h 339"/>
                <a:gd name="T86" fmla="*/ 0 w 400"/>
                <a:gd name="T87" fmla="*/ 0 h 3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39">
                  <a:moveTo>
                    <a:pt x="156" y="44"/>
                  </a:moveTo>
                  <a:lnTo>
                    <a:pt x="125" y="63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6"/>
                  </a:lnTo>
                  <a:lnTo>
                    <a:pt x="22" y="150"/>
                  </a:lnTo>
                  <a:lnTo>
                    <a:pt x="7" y="175"/>
                  </a:lnTo>
                  <a:lnTo>
                    <a:pt x="0" y="203"/>
                  </a:lnTo>
                  <a:lnTo>
                    <a:pt x="2" y="232"/>
                  </a:lnTo>
                  <a:lnTo>
                    <a:pt x="4" y="239"/>
                  </a:lnTo>
                  <a:lnTo>
                    <a:pt x="7" y="248"/>
                  </a:lnTo>
                  <a:lnTo>
                    <a:pt x="12" y="254"/>
                  </a:lnTo>
                  <a:lnTo>
                    <a:pt x="18" y="261"/>
                  </a:lnTo>
                  <a:lnTo>
                    <a:pt x="25" y="267"/>
                  </a:lnTo>
                  <a:lnTo>
                    <a:pt x="33" y="273"/>
                  </a:lnTo>
                  <a:lnTo>
                    <a:pt x="41" y="278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4"/>
                  </a:lnTo>
                  <a:lnTo>
                    <a:pt x="128" y="309"/>
                  </a:lnTo>
                  <a:lnTo>
                    <a:pt x="148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09" y="326"/>
                  </a:lnTo>
                  <a:lnTo>
                    <a:pt x="231" y="329"/>
                  </a:lnTo>
                  <a:lnTo>
                    <a:pt x="251" y="331"/>
                  </a:lnTo>
                  <a:lnTo>
                    <a:pt x="273" y="333"/>
                  </a:lnTo>
                  <a:lnTo>
                    <a:pt x="295" y="335"/>
                  </a:lnTo>
                  <a:lnTo>
                    <a:pt x="315" y="336"/>
                  </a:lnTo>
                  <a:lnTo>
                    <a:pt x="337" y="337"/>
                  </a:lnTo>
                  <a:lnTo>
                    <a:pt x="359" y="338"/>
                  </a:lnTo>
                  <a:lnTo>
                    <a:pt x="379" y="339"/>
                  </a:lnTo>
                  <a:lnTo>
                    <a:pt x="387" y="339"/>
                  </a:lnTo>
                  <a:lnTo>
                    <a:pt x="392" y="337"/>
                  </a:lnTo>
                  <a:lnTo>
                    <a:pt x="397" y="333"/>
                  </a:lnTo>
                  <a:lnTo>
                    <a:pt x="400" y="329"/>
                  </a:lnTo>
                  <a:lnTo>
                    <a:pt x="400" y="324"/>
                  </a:lnTo>
                  <a:lnTo>
                    <a:pt x="397" y="320"/>
                  </a:lnTo>
                  <a:lnTo>
                    <a:pt x="391" y="317"/>
                  </a:lnTo>
                  <a:lnTo>
                    <a:pt x="384" y="315"/>
                  </a:lnTo>
                  <a:lnTo>
                    <a:pt x="365" y="311"/>
                  </a:lnTo>
                  <a:lnTo>
                    <a:pt x="346" y="309"/>
                  </a:lnTo>
                  <a:lnTo>
                    <a:pt x="327" y="306"/>
                  </a:lnTo>
                  <a:lnTo>
                    <a:pt x="307" y="304"/>
                  </a:lnTo>
                  <a:lnTo>
                    <a:pt x="288" y="302"/>
                  </a:lnTo>
                  <a:lnTo>
                    <a:pt x="269" y="300"/>
                  </a:lnTo>
                  <a:lnTo>
                    <a:pt x="249" y="298"/>
                  </a:lnTo>
                  <a:lnTo>
                    <a:pt x="230" y="295"/>
                  </a:lnTo>
                  <a:lnTo>
                    <a:pt x="211" y="293"/>
                  </a:lnTo>
                  <a:lnTo>
                    <a:pt x="192" y="290"/>
                  </a:lnTo>
                  <a:lnTo>
                    <a:pt x="173" y="286"/>
                  </a:lnTo>
                  <a:lnTo>
                    <a:pt x="154" y="283"/>
                  </a:lnTo>
                  <a:lnTo>
                    <a:pt x="137" y="277"/>
                  </a:lnTo>
                  <a:lnTo>
                    <a:pt x="118" y="272"/>
                  </a:lnTo>
                  <a:lnTo>
                    <a:pt x="100" y="267"/>
                  </a:lnTo>
                  <a:lnTo>
                    <a:pt x="83" y="260"/>
                  </a:lnTo>
                  <a:lnTo>
                    <a:pt x="68" y="253"/>
                  </a:lnTo>
                  <a:lnTo>
                    <a:pt x="57" y="243"/>
                  </a:lnTo>
                  <a:lnTo>
                    <a:pt x="48" y="233"/>
                  </a:lnTo>
                  <a:lnTo>
                    <a:pt x="44" y="221"/>
                  </a:lnTo>
                  <a:lnTo>
                    <a:pt x="42" y="208"/>
                  </a:lnTo>
                  <a:lnTo>
                    <a:pt x="44" y="194"/>
                  </a:lnTo>
                  <a:lnTo>
                    <a:pt x="48" y="180"/>
                  </a:lnTo>
                  <a:lnTo>
                    <a:pt x="54" y="168"/>
                  </a:lnTo>
                  <a:lnTo>
                    <a:pt x="64" y="153"/>
                  </a:lnTo>
                  <a:lnTo>
                    <a:pt x="76" y="137"/>
                  </a:lnTo>
                  <a:lnTo>
                    <a:pt x="89" y="124"/>
                  </a:lnTo>
                  <a:lnTo>
                    <a:pt x="103" y="111"/>
                  </a:lnTo>
                  <a:lnTo>
                    <a:pt x="118" y="99"/>
                  </a:lnTo>
                  <a:lnTo>
                    <a:pt x="134" y="87"/>
                  </a:lnTo>
                  <a:lnTo>
                    <a:pt x="153" y="74"/>
                  </a:lnTo>
                  <a:lnTo>
                    <a:pt x="172" y="62"/>
                  </a:lnTo>
                  <a:lnTo>
                    <a:pt x="190" y="52"/>
                  </a:lnTo>
                  <a:lnTo>
                    <a:pt x="215" y="42"/>
                  </a:lnTo>
                  <a:lnTo>
                    <a:pt x="243" y="34"/>
                  </a:lnTo>
                  <a:lnTo>
                    <a:pt x="270" y="26"/>
                  </a:lnTo>
                  <a:lnTo>
                    <a:pt x="295" y="19"/>
                  </a:lnTo>
                  <a:lnTo>
                    <a:pt x="315" y="13"/>
                  </a:lnTo>
                  <a:lnTo>
                    <a:pt x="328" y="6"/>
                  </a:lnTo>
                  <a:lnTo>
                    <a:pt x="333" y="2"/>
                  </a:lnTo>
                  <a:lnTo>
                    <a:pt x="318" y="0"/>
                  </a:lnTo>
                  <a:lnTo>
                    <a:pt x="298" y="1"/>
                  </a:lnTo>
                  <a:lnTo>
                    <a:pt x="275" y="4"/>
                  </a:lnTo>
                  <a:lnTo>
                    <a:pt x="250" y="9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4"/>
                  </a:lnTo>
                  <a:lnTo>
                    <a:pt x="156" y="4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9" name="Freeform 92">
              <a:extLst>
                <a:ext uri="{FF2B5EF4-FFF2-40B4-BE49-F238E27FC236}">
                  <a16:creationId xmlns:a16="http://schemas.microsoft.com/office/drawing/2014/main" id="{87C30CE3-162D-CD4D-9C1A-80D7C9307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72"/>
              <a:ext cx="117" cy="113"/>
            </a:xfrm>
            <a:custGeom>
              <a:avLst/>
              <a:gdLst>
                <a:gd name="T0" fmla="*/ 0 w 351"/>
                <a:gd name="T1" fmla="*/ 2 h 226"/>
                <a:gd name="T2" fmla="*/ 0 w 351"/>
                <a:gd name="T3" fmla="*/ 2 h 226"/>
                <a:gd name="T4" fmla="*/ 0 w 351"/>
                <a:gd name="T5" fmla="*/ 2 h 226"/>
                <a:gd name="T6" fmla="*/ 0 w 351"/>
                <a:gd name="T7" fmla="*/ 2 h 226"/>
                <a:gd name="T8" fmla="*/ 0 w 351"/>
                <a:gd name="T9" fmla="*/ 2 h 226"/>
                <a:gd name="T10" fmla="*/ 0 w 351"/>
                <a:gd name="T11" fmla="*/ 3 h 226"/>
                <a:gd name="T12" fmla="*/ 0 w 351"/>
                <a:gd name="T13" fmla="*/ 3 h 226"/>
                <a:gd name="T14" fmla="*/ 0 w 351"/>
                <a:gd name="T15" fmla="*/ 3 h 226"/>
                <a:gd name="T16" fmla="*/ 0 w 351"/>
                <a:gd name="T17" fmla="*/ 3 h 226"/>
                <a:gd name="T18" fmla="*/ 0 w 351"/>
                <a:gd name="T19" fmla="*/ 3 h 226"/>
                <a:gd name="T20" fmla="*/ 0 w 351"/>
                <a:gd name="T21" fmla="*/ 3 h 226"/>
                <a:gd name="T22" fmla="*/ 0 w 351"/>
                <a:gd name="T23" fmla="*/ 4 h 226"/>
                <a:gd name="T24" fmla="*/ 0 w 351"/>
                <a:gd name="T25" fmla="*/ 4 h 226"/>
                <a:gd name="T26" fmla="*/ 0 w 351"/>
                <a:gd name="T27" fmla="*/ 4 h 226"/>
                <a:gd name="T28" fmla="*/ 0 w 351"/>
                <a:gd name="T29" fmla="*/ 4 h 226"/>
                <a:gd name="T30" fmla="*/ 0 w 351"/>
                <a:gd name="T31" fmla="*/ 4 h 226"/>
                <a:gd name="T32" fmla="*/ 0 w 351"/>
                <a:gd name="T33" fmla="*/ 4 h 226"/>
                <a:gd name="T34" fmla="*/ 0 w 351"/>
                <a:gd name="T35" fmla="*/ 4 h 226"/>
                <a:gd name="T36" fmla="*/ 0 w 351"/>
                <a:gd name="T37" fmla="*/ 4 h 226"/>
                <a:gd name="T38" fmla="*/ 0 w 351"/>
                <a:gd name="T39" fmla="*/ 4 h 226"/>
                <a:gd name="T40" fmla="*/ 0 w 351"/>
                <a:gd name="T41" fmla="*/ 4 h 226"/>
                <a:gd name="T42" fmla="*/ 0 w 351"/>
                <a:gd name="T43" fmla="*/ 4 h 226"/>
                <a:gd name="T44" fmla="*/ 0 w 351"/>
                <a:gd name="T45" fmla="*/ 3 h 226"/>
                <a:gd name="T46" fmla="*/ 0 w 351"/>
                <a:gd name="T47" fmla="*/ 3 h 226"/>
                <a:gd name="T48" fmla="*/ 0 w 351"/>
                <a:gd name="T49" fmla="*/ 3 h 226"/>
                <a:gd name="T50" fmla="*/ 0 w 351"/>
                <a:gd name="T51" fmla="*/ 2 h 226"/>
                <a:gd name="T52" fmla="*/ 0 w 351"/>
                <a:gd name="T53" fmla="*/ 2 h 226"/>
                <a:gd name="T54" fmla="*/ 0 w 351"/>
                <a:gd name="T55" fmla="*/ 2 h 226"/>
                <a:gd name="T56" fmla="*/ 0 w 351"/>
                <a:gd name="T57" fmla="*/ 1 h 226"/>
                <a:gd name="T58" fmla="*/ 0 w 351"/>
                <a:gd name="T59" fmla="*/ 1 h 226"/>
                <a:gd name="T60" fmla="*/ 0 w 351"/>
                <a:gd name="T61" fmla="*/ 1 h 226"/>
                <a:gd name="T62" fmla="*/ 0 w 351"/>
                <a:gd name="T63" fmla="*/ 1 h 226"/>
                <a:gd name="T64" fmla="*/ 0 w 351"/>
                <a:gd name="T65" fmla="*/ 1 h 226"/>
                <a:gd name="T66" fmla="*/ 0 w 351"/>
                <a:gd name="T67" fmla="*/ 1 h 226"/>
                <a:gd name="T68" fmla="*/ 0 w 351"/>
                <a:gd name="T69" fmla="*/ 1 h 226"/>
                <a:gd name="T70" fmla="*/ 0 w 351"/>
                <a:gd name="T71" fmla="*/ 1 h 226"/>
                <a:gd name="T72" fmla="*/ 0 w 351"/>
                <a:gd name="T73" fmla="*/ 1 h 226"/>
                <a:gd name="T74" fmla="*/ 0 w 351"/>
                <a:gd name="T75" fmla="*/ 1 h 226"/>
                <a:gd name="T76" fmla="*/ 0 w 351"/>
                <a:gd name="T77" fmla="*/ 1 h 226"/>
                <a:gd name="T78" fmla="*/ 0 w 351"/>
                <a:gd name="T79" fmla="*/ 0 h 226"/>
                <a:gd name="T80" fmla="*/ 0 w 351"/>
                <a:gd name="T81" fmla="*/ 0 h 226"/>
                <a:gd name="T82" fmla="*/ 0 w 351"/>
                <a:gd name="T83" fmla="*/ 0 h 226"/>
                <a:gd name="T84" fmla="*/ 0 w 351"/>
                <a:gd name="T85" fmla="*/ 0 h 226"/>
                <a:gd name="T86" fmla="*/ 0 w 351"/>
                <a:gd name="T87" fmla="*/ 1 h 226"/>
                <a:gd name="T88" fmla="*/ 0 w 351"/>
                <a:gd name="T89" fmla="*/ 1 h 226"/>
                <a:gd name="T90" fmla="*/ 0 w 351"/>
                <a:gd name="T91" fmla="*/ 1 h 226"/>
                <a:gd name="T92" fmla="*/ 0 w 351"/>
                <a:gd name="T93" fmla="*/ 1 h 226"/>
                <a:gd name="T94" fmla="*/ 0 w 351"/>
                <a:gd name="T95" fmla="*/ 1 h 226"/>
                <a:gd name="T96" fmla="*/ 0 w 351"/>
                <a:gd name="T97" fmla="*/ 1 h 226"/>
                <a:gd name="T98" fmla="*/ 0 w 351"/>
                <a:gd name="T99" fmla="*/ 1 h 226"/>
                <a:gd name="T100" fmla="*/ 0 w 351"/>
                <a:gd name="T101" fmla="*/ 1 h 226"/>
                <a:gd name="T102" fmla="*/ 0 w 351"/>
                <a:gd name="T103" fmla="*/ 1 h 226"/>
                <a:gd name="T104" fmla="*/ 0 w 351"/>
                <a:gd name="T105" fmla="*/ 1 h 226"/>
                <a:gd name="T106" fmla="*/ 0 w 351"/>
                <a:gd name="T107" fmla="*/ 1 h 226"/>
                <a:gd name="T108" fmla="*/ 0 w 351"/>
                <a:gd name="T109" fmla="*/ 1 h 226"/>
                <a:gd name="T110" fmla="*/ 0 w 351"/>
                <a:gd name="T111" fmla="*/ 1 h 226"/>
                <a:gd name="T112" fmla="*/ 0 w 351"/>
                <a:gd name="T113" fmla="*/ 1 h 226"/>
                <a:gd name="T114" fmla="*/ 0 w 351"/>
                <a:gd name="T115" fmla="*/ 1 h 226"/>
                <a:gd name="T116" fmla="*/ 0 w 351"/>
                <a:gd name="T117" fmla="*/ 1 h 226"/>
                <a:gd name="T118" fmla="*/ 0 w 351"/>
                <a:gd name="T119" fmla="*/ 1 h 226"/>
                <a:gd name="T120" fmla="*/ 0 w 351"/>
                <a:gd name="T121" fmla="*/ 2 h 2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1" h="226">
                  <a:moveTo>
                    <a:pt x="291" y="69"/>
                  </a:moveTo>
                  <a:lnTo>
                    <a:pt x="307" y="81"/>
                  </a:lnTo>
                  <a:lnTo>
                    <a:pt x="317" y="96"/>
                  </a:lnTo>
                  <a:lnTo>
                    <a:pt x="322" y="111"/>
                  </a:lnTo>
                  <a:lnTo>
                    <a:pt x="322" y="128"/>
                  </a:lnTo>
                  <a:lnTo>
                    <a:pt x="319" y="141"/>
                  </a:lnTo>
                  <a:lnTo>
                    <a:pt x="313" y="152"/>
                  </a:lnTo>
                  <a:lnTo>
                    <a:pt x="303" y="164"/>
                  </a:lnTo>
                  <a:lnTo>
                    <a:pt x="293" y="173"/>
                  </a:lnTo>
                  <a:lnTo>
                    <a:pt x="279" y="183"/>
                  </a:lnTo>
                  <a:lnTo>
                    <a:pt x="266" y="192"/>
                  </a:lnTo>
                  <a:lnTo>
                    <a:pt x="253" y="201"/>
                  </a:lnTo>
                  <a:lnTo>
                    <a:pt x="240" y="210"/>
                  </a:lnTo>
                  <a:lnTo>
                    <a:pt x="237" y="213"/>
                  </a:lnTo>
                  <a:lnTo>
                    <a:pt x="237" y="216"/>
                  </a:lnTo>
                  <a:lnTo>
                    <a:pt x="237" y="219"/>
                  </a:lnTo>
                  <a:lnTo>
                    <a:pt x="240" y="222"/>
                  </a:lnTo>
                  <a:lnTo>
                    <a:pt x="245" y="225"/>
                  </a:lnTo>
                  <a:lnTo>
                    <a:pt x="250" y="226"/>
                  </a:lnTo>
                  <a:lnTo>
                    <a:pt x="255" y="225"/>
                  </a:lnTo>
                  <a:lnTo>
                    <a:pt x="259" y="222"/>
                  </a:lnTo>
                  <a:lnTo>
                    <a:pt x="288" y="209"/>
                  </a:lnTo>
                  <a:lnTo>
                    <a:pt x="313" y="192"/>
                  </a:lnTo>
                  <a:lnTo>
                    <a:pt x="332" y="172"/>
                  </a:lnTo>
                  <a:lnTo>
                    <a:pt x="345" y="149"/>
                  </a:lnTo>
                  <a:lnTo>
                    <a:pt x="351" y="127"/>
                  </a:lnTo>
                  <a:lnTo>
                    <a:pt x="348" y="103"/>
                  </a:lnTo>
                  <a:lnTo>
                    <a:pt x="336" y="81"/>
                  </a:lnTo>
                  <a:lnTo>
                    <a:pt x="313" y="62"/>
                  </a:lnTo>
                  <a:lnTo>
                    <a:pt x="295" y="51"/>
                  </a:lnTo>
                  <a:lnTo>
                    <a:pt x="275" y="43"/>
                  </a:lnTo>
                  <a:lnTo>
                    <a:pt x="253" y="35"/>
                  </a:lnTo>
                  <a:lnTo>
                    <a:pt x="229" y="28"/>
                  </a:lnTo>
                  <a:lnTo>
                    <a:pt x="204" y="20"/>
                  </a:lnTo>
                  <a:lnTo>
                    <a:pt x="179" y="15"/>
                  </a:lnTo>
                  <a:lnTo>
                    <a:pt x="153" y="11"/>
                  </a:lnTo>
                  <a:lnTo>
                    <a:pt x="128" y="7"/>
                  </a:lnTo>
                  <a:lnTo>
                    <a:pt x="104" y="4"/>
                  </a:lnTo>
                  <a:lnTo>
                    <a:pt x="82" y="2"/>
                  </a:lnTo>
                  <a:lnTo>
                    <a:pt x="60" y="0"/>
                  </a:lnTo>
                  <a:lnTo>
                    <a:pt x="43" y="0"/>
                  </a:lnTo>
                  <a:lnTo>
                    <a:pt x="27" y="0"/>
                  </a:lnTo>
                  <a:lnTo>
                    <a:pt x="14" y="0"/>
                  </a:lnTo>
                  <a:lnTo>
                    <a:pt x="5" y="2"/>
                  </a:lnTo>
                  <a:lnTo>
                    <a:pt x="0" y="4"/>
                  </a:lnTo>
                  <a:lnTo>
                    <a:pt x="15" y="6"/>
                  </a:lnTo>
                  <a:lnTo>
                    <a:pt x="30" y="7"/>
                  </a:lnTo>
                  <a:lnTo>
                    <a:pt x="47" y="9"/>
                  </a:lnTo>
                  <a:lnTo>
                    <a:pt x="64" y="11"/>
                  </a:lnTo>
                  <a:lnTo>
                    <a:pt x="82" y="14"/>
                  </a:lnTo>
                  <a:lnTo>
                    <a:pt x="102" y="16"/>
                  </a:lnTo>
                  <a:lnTo>
                    <a:pt x="121" y="19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1" y="31"/>
                  </a:lnTo>
                  <a:lnTo>
                    <a:pt x="201" y="35"/>
                  </a:lnTo>
                  <a:lnTo>
                    <a:pt x="220" y="40"/>
                  </a:lnTo>
                  <a:lnTo>
                    <a:pt x="239" y="46"/>
                  </a:lnTo>
                  <a:lnTo>
                    <a:pt x="258" y="53"/>
                  </a:lnTo>
                  <a:lnTo>
                    <a:pt x="275" y="61"/>
                  </a:lnTo>
                  <a:lnTo>
                    <a:pt x="291" y="69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0" name="Freeform 93">
              <a:extLst>
                <a:ext uri="{FF2B5EF4-FFF2-40B4-BE49-F238E27FC236}">
                  <a16:creationId xmlns:a16="http://schemas.microsoft.com/office/drawing/2014/main" id="{0C797A02-92B0-854A-ADF5-34DAD3217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324"/>
              <a:ext cx="48" cy="107"/>
            </a:xfrm>
            <a:custGeom>
              <a:avLst/>
              <a:gdLst>
                <a:gd name="T0" fmla="*/ 0 w 142"/>
                <a:gd name="T1" fmla="*/ 2 h 213"/>
                <a:gd name="T2" fmla="*/ 0 w 142"/>
                <a:gd name="T3" fmla="*/ 3 h 213"/>
                <a:gd name="T4" fmla="*/ 0 w 142"/>
                <a:gd name="T5" fmla="*/ 3 h 213"/>
                <a:gd name="T6" fmla="*/ 0 w 142"/>
                <a:gd name="T7" fmla="*/ 3 h 213"/>
                <a:gd name="T8" fmla="*/ 0 w 142"/>
                <a:gd name="T9" fmla="*/ 3 h 213"/>
                <a:gd name="T10" fmla="*/ 0 w 142"/>
                <a:gd name="T11" fmla="*/ 3 h 213"/>
                <a:gd name="T12" fmla="*/ 0 w 142"/>
                <a:gd name="T13" fmla="*/ 4 h 213"/>
                <a:gd name="T14" fmla="*/ 0 w 142"/>
                <a:gd name="T15" fmla="*/ 4 h 213"/>
                <a:gd name="T16" fmla="*/ 0 w 142"/>
                <a:gd name="T17" fmla="*/ 4 h 213"/>
                <a:gd name="T18" fmla="*/ 0 w 142"/>
                <a:gd name="T19" fmla="*/ 4 h 213"/>
                <a:gd name="T20" fmla="*/ 0 w 142"/>
                <a:gd name="T21" fmla="*/ 4 h 213"/>
                <a:gd name="T22" fmla="*/ 0 w 142"/>
                <a:gd name="T23" fmla="*/ 4 h 213"/>
                <a:gd name="T24" fmla="*/ 0 w 142"/>
                <a:gd name="T25" fmla="*/ 4 h 213"/>
                <a:gd name="T26" fmla="*/ 0 w 142"/>
                <a:gd name="T27" fmla="*/ 4 h 213"/>
                <a:gd name="T28" fmla="*/ 0 w 142"/>
                <a:gd name="T29" fmla="*/ 4 h 213"/>
                <a:gd name="T30" fmla="*/ 0 w 142"/>
                <a:gd name="T31" fmla="*/ 3 h 213"/>
                <a:gd name="T32" fmla="*/ 0 w 142"/>
                <a:gd name="T33" fmla="*/ 3 h 213"/>
                <a:gd name="T34" fmla="*/ 0 w 142"/>
                <a:gd name="T35" fmla="*/ 3 h 213"/>
                <a:gd name="T36" fmla="*/ 0 w 142"/>
                <a:gd name="T37" fmla="*/ 3 h 213"/>
                <a:gd name="T38" fmla="*/ 0 w 142"/>
                <a:gd name="T39" fmla="*/ 3 h 213"/>
                <a:gd name="T40" fmla="*/ 0 w 142"/>
                <a:gd name="T41" fmla="*/ 3 h 213"/>
                <a:gd name="T42" fmla="*/ 0 w 142"/>
                <a:gd name="T43" fmla="*/ 3 h 213"/>
                <a:gd name="T44" fmla="*/ 0 w 142"/>
                <a:gd name="T45" fmla="*/ 2 h 213"/>
                <a:gd name="T46" fmla="*/ 0 w 142"/>
                <a:gd name="T47" fmla="*/ 2 h 213"/>
                <a:gd name="T48" fmla="*/ 0 w 142"/>
                <a:gd name="T49" fmla="*/ 2 h 213"/>
                <a:gd name="T50" fmla="*/ 0 w 142"/>
                <a:gd name="T51" fmla="*/ 2 h 213"/>
                <a:gd name="T52" fmla="*/ 0 w 142"/>
                <a:gd name="T53" fmla="*/ 1 h 213"/>
                <a:gd name="T54" fmla="*/ 0 w 142"/>
                <a:gd name="T55" fmla="*/ 1 h 213"/>
                <a:gd name="T56" fmla="*/ 0 w 142"/>
                <a:gd name="T57" fmla="*/ 1 h 213"/>
                <a:gd name="T58" fmla="*/ 0 w 142"/>
                <a:gd name="T59" fmla="*/ 1 h 213"/>
                <a:gd name="T60" fmla="*/ 0 w 142"/>
                <a:gd name="T61" fmla="*/ 1 h 213"/>
                <a:gd name="T62" fmla="*/ 0 w 142"/>
                <a:gd name="T63" fmla="*/ 1 h 213"/>
                <a:gd name="T64" fmla="*/ 0 w 142"/>
                <a:gd name="T65" fmla="*/ 1 h 213"/>
                <a:gd name="T66" fmla="*/ 0 w 142"/>
                <a:gd name="T67" fmla="*/ 0 h 213"/>
                <a:gd name="T68" fmla="*/ 0 w 142"/>
                <a:gd name="T69" fmla="*/ 1 h 213"/>
                <a:gd name="T70" fmla="*/ 0 w 142"/>
                <a:gd name="T71" fmla="*/ 1 h 213"/>
                <a:gd name="T72" fmla="*/ 0 w 142"/>
                <a:gd name="T73" fmla="*/ 1 h 213"/>
                <a:gd name="T74" fmla="*/ 0 w 142"/>
                <a:gd name="T75" fmla="*/ 1 h 213"/>
                <a:gd name="T76" fmla="*/ 0 w 142"/>
                <a:gd name="T77" fmla="*/ 2 h 213"/>
                <a:gd name="T78" fmla="*/ 0 w 142"/>
                <a:gd name="T79" fmla="*/ 2 h 213"/>
                <a:gd name="T80" fmla="*/ 0 w 142"/>
                <a:gd name="T81" fmla="*/ 2 h 2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2" h="213">
                  <a:moveTo>
                    <a:pt x="0" y="116"/>
                  </a:moveTo>
                  <a:lnTo>
                    <a:pt x="0" y="134"/>
                  </a:lnTo>
                  <a:lnTo>
                    <a:pt x="6" y="150"/>
                  </a:lnTo>
                  <a:lnTo>
                    <a:pt x="16" y="166"/>
                  </a:lnTo>
                  <a:lnTo>
                    <a:pt x="30" y="179"/>
                  </a:lnTo>
                  <a:lnTo>
                    <a:pt x="48" y="191"/>
                  </a:lnTo>
                  <a:lnTo>
                    <a:pt x="68" y="201"/>
                  </a:lnTo>
                  <a:lnTo>
                    <a:pt x="91" y="208"/>
                  </a:lnTo>
                  <a:lnTo>
                    <a:pt x="115" y="212"/>
                  </a:lnTo>
                  <a:lnTo>
                    <a:pt x="122" y="213"/>
                  </a:lnTo>
                  <a:lnTo>
                    <a:pt x="129" y="211"/>
                  </a:lnTo>
                  <a:lnTo>
                    <a:pt x="135" y="208"/>
                  </a:lnTo>
                  <a:lnTo>
                    <a:pt x="138" y="204"/>
                  </a:lnTo>
                  <a:lnTo>
                    <a:pt x="138" y="199"/>
                  </a:lnTo>
                  <a:lnTo>
                    <a:pt x="137" y="194"/>
                  </a:lnTo>
                  <a:lnTo>
                    <a:pt x="132" y="190"/>
                  </a:lnTo>
                  <a:lnTo>
                    <a:pt x="125" y="188"/>
                  </a:lnTo>
                  <a:lnTo>
                    <a:pt x="102" y="181"/>
                  </a:lnTo>
                  <a:lnTo>
                    <a:pt x="80" y="173"/>
                  </a:lnTo>
                  <a:lnTo>
                    <a:pt x="62" y="162"/>
                  </a:lnTo>
                  <a:lnTo>
                    <a:pt x="49" y="149"/>
                  </a:lnTo>
                  <a:lnTo>
                    <a:pt x="41" y="134"/>
                  </a:lnTo>
                  <a:lnTo>
                    <a:pt x="36" y="117"/>
                  </a:lnTo>
                  <a:lnTo>
                    <a:pt x="36" y="100"/>
                  </a:lnTo>
                  <a:lnTo>
                    <a:pt x="44" y="81"/>
                  </a:lnTo>
                  <a:lnTo>
                    <a:pt x="52" y="68"/>
                  </a:lnTo>
                  <a:lnTo>
                    <a:pt x="64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5" y="25"/>
                  </a:lnTo>
                  <a:lnTo>
                    <a:pt x="119" y="16"/>
                  </a:lnTo>
                  <a:lnTo>
                    <a:pt x="132" y="8"/>
                  </a:lnTo>
                  <a:lnTo>
                    <a:pt x="142" y="1"/>
                  </a:lnTo>
                  <a:lnTo>
                    <a:pt x="132" y="0"/>
                  </a:lnTo>
                  <a:lnTo>
                    <a:pt x="116" y="5"/>
                  </a:lnTo>
                  <a:lnTo>
                    <a:pt x="94" y="16"/>
                  </a:lnTo>
                  <a:lnTo>
                    <a:pt x="70" y="32"/>
                  </a:lnTo>
                  <a:lnTo>
                    <a:pt x="46" y="51"/>
                  </a:lnTo>
                  <a:lnTo>
                    <a:pt x="25" y="72"/>
                  </a:lnTo>
                  <a:lnTo>
                    <a:pt x="9" y="95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1" name="Freeform 94">
              <a:extLst>
                <a:ext uri="{FF2B5EF4-FFF2-40B4-BE49-F238E27FC236}">
                  <a16:creationId xmlns:a16="http://schemas.microsoft.com/office/drawing/2014/main" id="{34C534AB-F22B-4A41-9360-94568C2B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64"/>
              <a:ext cx="101" cy="139"/>
            </a:xfrm>
            <a:custGeom>
              <a:avLst/>
              <a:gdLst>
                <a:gd name="T0" fmla="*/ 0 w 305"/>
                <a:gd name="T1" fmla="*/ 1 h 279"/>
                <a:gd name="T2" fmla="*/ 0 w 305"/>
                <a:gd name="T3" fmla="*/ 2 h 279"/>
                <a:gd name="T4" fmla="*/ 0 w 305"/>
                <a:gd name="T5" fmla="*/ 2 h 279"/>
                <a:gd name="T6" fmla="*/ 0 w 305"/>
                <a:gd name="T7" fmla="*/ 2 h 279"/>
                <a:gd name="T8" fmla="*/ 0 w 305"/>
                <a:gd name="T9" fmla="*/ 2 h 279"/>
                <a:gd name="T10" fmla="*/ 0 w 305"/>
                <a:gd name="T11" fmla="*/ 3 h 279"/>
                <a:gd name="T12" fmla="*/ 0 w 305"/>
                <a:gd name="T13" fmla="*/ 3 h 279"/>
                <a:gd name="T14" fmla="*/ 0 w 305"/>
                <a:gd name="T15" fmla="*/ 3 h 279"/>
                <a:gd name="T16" fmla="*/ 0 w 305"/>
                <a:gd name="T17" fmla="*/ 3 h 279"/>
                <a:gd name="T18" fmla="*/ 0 w 305"/>
                <a:gd name="T19" fmla="*/ 4 h 279"/>
                <a:gd name="T20" fmla="*/ 0 w 305"/>
                <a:gd name="T21" fmla="*/ 4 h 279"/>
                <a:gd name="T22" fmla="*/ 0 w 305"/>
                <a:gd name="T23" fmla="*/ 4 h 279"/>
                <a:gd name="T24" fmla="*/ 0 w 305"/>
                <a:gd name="T25" fmla="*/ 4 h 279"/>
                <a:gd name="T26" fmla="*/ 0 w 305"/>
                <a:gd name="T27" fmla="*/ 4 h 279"/>
                <a:gd name="T28" fmla="*/ 0 w 305"/>
                <a:gd name="T29" fmla="*/ 4 h 279"/>
                <a:gd name="T30" fmla="*/ 0 w 305"/>
                <a:gd name="T31" fmla="*/ 3 h 279"/>
                <a:gd name="T32" fmla="*/ 0 w 305"/>
                <a:gd name="T33" fmla="*/ 3 h 279"/>
                <a:gd name="T34" fmla="*/ 0 w 305"/>
                <a:gd name="T35" fmla="*/ 3 h 279"/>
                <a:gd name="T36" fmla="*/ 0 w 305"/>
                <a:gd name="T37" fmla="*/ 2 h 279"/>
                <a:gd name="T38" fmla="*/ 0 w 305"/>
                <a:gd name="T39" fmla="*/ 2 h 279"/>
                <a:gd name="T40" fmla="*/ 0 w 305"/>
                <a:gd name="T41" fmla="*/ 1 h 279"/>
                <a:gd name="T42" fmla="*/ 0 w 305"/>
                <a:gd name="T43" fmla="*/ 1 h 279"/>
                <a:gd name="T44" fmla="*/ 0 w 305"/>
                <a:gd name="T45" fmla="*/ 1 h 279"/>
                <a:gd name="T46" fmla="*/ 0 w 305"/>
                <a:gd name="T47" fmla="*/ 0 h 279"/>
                <a:gd name="T48" fmla="*/ 0 w 305"/>
                <a:gd name="T49" fmla="*/ 0 h 279"/>
                <a:gd name="T50" fmla="*/ 0 w 305"/>
                <a:gd name="T51" fmla="*/ 0 h 279"/>
                <a:gd name="T52" fmla="*/ 0 w 305"/>
                <a:gd name="T53" fmla="*/ 0 h 279"/>
                <a:gd name="T54" fmla="*/ 0 w 305"/>
                <a:gd name="T55" fmla="*/ 0 h 279"/>
                <a:gd name="T56" fmla="*/ 0 w 305"/>
                <a:gd name="T57" fmla="*/ 0 h 279"/>
                <a:gd name="T58" fmla="*/ 0 w 305"/>
                <a:gd name="T59" fmla="*/ 0 h 279"/>
                <a:gd name="T60" fmla="*/ 0 w 305"/>
                <a:gd name="T61" fmla="*/ 0 h 279"/>
                <a:gd name="T62" fmla="*/ 0 w 305"/>
                <a:gd name="T63" fmla="*/ 0 h 279"/>
                <a:gd name="T64" fmla="*/ 0 w 305"/>
                <a:gd name="T65" fmla="*/ 0 h 279"/>
                <a:gd name="T66" fmla="*/ 0 w 305"/>
                <a:gd name="T67" fmla="*/ 0 h 279"/>
                <a:gd name="T68" fmla="*/ 0 w 305"/>
                <a:gd name="T69" fmla="*/ 0 h 279"/>
                <a:gd name="T70" fmla="*/ 0 w 305"/>
                <a:gd name="T71" fmla="*/ 0 h 279"/>
                <a:gd name="T72" fmla="*/ 0 w 305"/>
                <a:gd name="T73" fmla="*/ 1 h 279"/>
                <a:gd name="T74" fmla="*/ 0 w 305"/>
                <a:gd name="T75" fmla="*/ 1 h 2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5" h="279">
                  <a:moveTo>
                    <a:pt x="247" y="104"/>
                  </a:moveTo>
                  <a:lnTo>
                    <a:pt x="257" y="112"/>
                  </a:lnTo>
                  <a:lnTo>
                    <a:pt x="266" y="120"/>
                  </a:lnTo>
                  <a:lnTo>
                    <a:pt x="271" y="129"/>
                  </a:lnTo>
                  <a:lnTo>
                    <a:pt x="277" y="138"/>
                  </a:lnTo>
                  <a:lnTo>
                    <a:pt x="279" y="148"/>
                  </a:lnTo>
                  <a:lnTo>
                    <a:pt x="279" y="158"/>
                  </a:lnTo>
                  <a:lnTo>
                    <a:pt x="274" y="168"/>
                  </a:lnTo>
                  <a:lnTo>
                    <a:pt x="268" y="178"/>
                  </a:lnTo>
                  <a:lnTo>
                    <a:pt x="258" y="188"/>
                  </a:lnTo>
                  <a:lnTo>
                    <a:pt x="247" y="197"/>
                  </a:lnTo>
                  <a:lnTo>
                    <a:pt x="234" y="205"/>
                  </a:lnTo>
                  <a:lnTo>
                    <a:pt x="219" y="214"/>
                  </a:lnTo>
                  <a:lnTo>
                    <a:pt x="206" y="221"/>
                  </a:lnTo>
                  <a:lnTo>
                    <a:pt x="191" y="229"/>
                  </a:lnTo>
                  <a:lnTo>
                    <a:pt x="177" y="237"/>
                  </a:lnTo>
                  <a:lnTo>
                    <a:pt x="164" y="247"/>
                  </a:lnTo>
                  <a:lnTo>
                    <a:pt x="160" y="250"/>
                  </a:lnTo>
                  <a:lnTo>
                    <a:pt x="157" y="254"/>
                  </a:lnTo>
                  <a:lnTo>
                    <a:pt x="154" y="258"/>
                  </a:lnTo>
                  <a:lnTo>
                    <a:pt x="151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5"/>
                  </a:lnTo>
                  <a:lnTo>
                    <a:pt x="155" y="278"/>
                  </a:lnTo>
                  <a:lnTo>
                    <a:pt x="161" y="279"/>
                  </a:lnTo>
                  <a:lnTo>
                    <a:pt x="167" y="279"/>
                  </a:lnTo>
                  <a:lnTo>
                    <a:pt x="173" y="278"/>
                  </a:lnTo>
                  <a:lnTo>
                    <a:pt x="177" y="275"/>
                  </a:lnTo>
                  <a:lnTo>
                    <a:pt x="191" y="263"/>
                  </a:lnTo>
                  <a:lnTo>
                    <a:pt x="207" y="252"/>
                  </a:lnTo>
                  <a:lnTo>
                    <a:pt x="223" y="242"/>
                  </a:lnTo>
                  <a:lnTo>
                    <a:pt x="241" y="231"/>
                  </a:lnTo>
                  <a:lnTo>
                    <a:pt x="257" y="221"/>
                  </a:lnTo>
                  <a:lnTo>
                    <a:pt x="271" y="210"/>
                  </a:lnTo>
                  <a:lnTo>
                    <a:pt x="286" y="197"/>
                  </a:lnTo>
                  <a:lnTo>
                    <a:pt x="296" y="184"/>
                  </a:lnTo>
                  <a:lnTo>
                    <a:pt x="303" y="168"/>
                  </a:lnTo>
                  <a:lnTo>
                    <a:pt x="305" y="153"/>
                  </a:lnTo>
                  <a:lnTo>
                    <a:pt x="300" y="137"/>
                  </a:lnTo>
                  <a:lnTo>
                    <a:pt x="293" y="123"/>
                  </a:lnTo>
                  <a:lnTo>
                    <a:pt x="282" y="109"/>
                  </a:lnTo>
                  <a:lnTo>
                    <a:pt x="267" y="96"/>
                  </a:lnTo>
                  <a:lnTo>
                    <a:pt x="250" y="85"/>
                  </a:lnTo>
                  <a:lnTo>
                    <a:pt x="232" y="75"/>
                  </a:lnTo>
                  <a:lnTo>
                    <a:pt x="219" y="67"/>
                  </a:lnTo>
                  <a:lnTo>
                    <a:pt x="205" y="61"/>
                  </a:lnTo>
                  <a:lnTo>
                    <a:pt x="189" y="54"/>
                  </a:lnTo>
                  <a:lnTo>
                    <a:pt x="173" y="47"/>
                  </a:lnTo>
                  <a:lnTo>
                    <a:pt x="157" y="40"/>
                  </a:lnTo>
                  <a:lnTo>
                    <a:pt x="139" y="32"/>
                  </a:lnTo>
                  <a:lnTo>
                    <a:pt x="122" y="26"/>
                  </a:lnTo>
                  <a:lnTo>
                    <a:pt x="106" y="20"/>
                  </a:lnTo>
                  <a:lnTo>
                    <a:pt x="90" y="15"/>
                  </a:lnTo>
                  <a:lnTo>
                    <a:pt x="74" y="10"/>
                  </a:lnTo>
                  <a:lnTo>
                    <a:pt x="58" y="7"/>
                  </a:lnTo>
                  <a:lnTo>
                    <a:pt x="43" y="3"/>
                  </a:lnTo>
                  <a:lnTo>
                    <a:pt x="30" y="1"/>
                  </a:lnTo>
                  <a:lnTo>
                    <a:pt x="19" y="0"/>
                  </a:lnTo>
                  <a:lnTo>
                    <a:pt x="8" y="1"/>
                  </a:lnTo>
                  <a:lnTo>
                    <a:pt x="0" y="3"/>
                  </a:lnTo>
                  <a:lnTo>
                    <a:pt x="10" y="6"/>
                  </a:lnTo>
                  <a:lnTo>
                    <a:pt x="21" y="9"/>
                  </a:lnTo>
                  <a:lnTo>
                    <a:pt x="35" y="13"/>
                  </a:lnTo>
                  <a:lnTo>
                    <a:pt x="48" y="17"/>
                  </a:lnTo>
                  <a:lnTo>
                    <a:pt x="64" y="22"/>
                  </a:lnTo>
                  <a:lnTo>
                    <a:pt x="80" y="27"/>
                  </a:lnTo>
                  <a:lnTo>
                    <a:pt x="97" y="33"/>
                  </a:lnTo>
                  <a:lnTo>
                    <a:pt x="114" y="40"/>
                  </a:lnTo>
                  <a:lnTo>
                    <a:pt x="132" y="47"/>
                  </a:lnTo>
                  <a:lnTo>
                    <a:pt x="149" y="54"/>
                  </a:lnTo>
                  <a:lnTo>
                    <a:pt x="167" y="62"/>
                  </a:lnTo>
                  <a:lnTo>
                    <a:pt x="184" y="70"/>
                  </a:lnTo>
                  <a:lnTo>
                    <a:pt x="202" y="79"/>
                  </a:lnTo>
                  <a:lnTo>
                    <a:pt x="218" y="87"/>
                  </a:lnTo>
                  <a:lnTo>
                    <a:pt x="232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2" name="Freeform 99">
              <a:extLst>
                <a:ext uri="{FF2B5EF4-FFF2-40B4-BE49-F238E27FC236}">
                  <a16:creationId xmlns:a16="http://schemas.microsoft.com/office/drawing/2014/main" id="{428FC368-1047-1340-A112-E31C32E88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82"/>
              <a:ext cx="18" cy="42"/>
            </a:xfrm>
            <a:custGeom>
              <a:avLst/>
              <a:gdLst>
                <a:gd name="T0" fmla="*/ 0 w 54"/>
                <a:gd name="T1" fmla="*/ 0 h 85"/>
                <a:gd name="T2" fmla="*/ 0 w 54"/>
                <a:gd name="T3" fmla="*/ 0 h 85"/>
                <a:gd name="T4" fmla="*/ 0 w 54"/>
                <a:gd name="T5" fmla="*/ 0 h 85"/>
                <a:gd name="T6" fmla="*/ 0 w 54"/>
                <a:gd name="T7" fmla="*/ 0 h 85"/>
                <a:gd name="T8" fmla="*/ 0 w 54"/>
                <a:gd name="T9" fmla="*/ 0 h 85"/>
                <a:gd name="T10" fmla="*/ 0 w 54"/>
                <a:gd name="T11" fmla="*/ 0 h 85"/>
                <a:gd name="T12" fmla="*/ 0 w 54"/>
                <a:gd name="T13" fmla="*/ 0 h 85"/>
                <a:gd name="T14" fmla="*/ 0 w 54"/>
                <a:gd name="T15" fmla="*/ 0 h 85"/>
                <a:gd name="T16" fmla="*/ 0 w 54"/>
                <a:gd name="T17" fmla="*/ 0 h 85"/>
                <a:gd name="T18" fmla="*/ 0 w 54"/>
                <a:gd name="T19" fmla="*/ 0 h 85"/>
                <a:gd name="T20" fmla="*/ 0 w 54"/>
                <a:gd name="T21" fmla="*/ 0 h 85"/>
                <a:gd name="T22" fmla="*/ 0 w 54"/>
                <a:gd name="T23" fmla="*/ 0 h 85"/>
                <a:gd name="T24" fmla="*/ 0 w 54"/>
                <a:gd name="T25" fmla="*/ 0 h 85"/>
                <a:gd name="T26" fmla="*/ 0 w 54"/>
                <a:gd name="T27" fmla="*/ 1 h 85"/>
                <a:gd name="T28" fmla="*/ 0 w 54"/>
                <a:gd name="T29" fmla="*/ 1 h 85"/>
                <a:gd name="T30" fmla="*/ 0 w 54"/>
                <a:gd name="T31" fmla="*/ 1 h 85"/>
                <a:gd name="T32" fmla="*/ 0 w 54"/>
                <a:gd name="T33" fmla="*/ 1 h 85"/>
                <a:gd name="T34" fmla="*/ 0 w 54"/>
                <a:gd name="T35" fmla="*/ 1 h 85"/>
                <a:gd name="T36" fmla="*/ 0 w 54"/>
                <a:gd name="T37" fmla="*/ 0 h 85"/>
                <a:gd name="T38" fmla="*/ 0 w 54"/>
                <a:gd name="T39" fmla="*/ 0 h 85"/>
                <a:gd name="T40" fmla="*/ 0 w 54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85">
                  <a:moveTo>
                    <a:pt x="28" y="10"/>
                  </a:moveTo>
                  <a:lnTo>
                    <a:pt x="27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5" y="34"/>
                  </a:lnTo>
                  <a:lnTo>
                    <a:pt x="11" y="47"/>
                  </a:lnTo>
                  <a:lnTo>
                    <a:pt x="18" y="59"/>
                  </a:lnTo>
                  <a:lnTo>
                    <a:pt x="27" y="70"/>
                  </a:lnTo>
                  <a:lnTo>
                    <a:pt x="35" y="79"/>
                  </a:lnTo>
                  <a:lnTo>
                    <a:pt x="46" y="84"/>
                  </a:lnTo>
                  <a:lnTo>
                    <a:pt x="53" y="85"/>
                  </a:lnTo>
                  <a:lnTo>
                    <a:pt x="54" y="68"/>
                  </a:lnTo>
                  <a:lnTo>
                    <a:pt x="47" y="49"/>
                  </a:lnTo>
                  <a:lnTo>
                    <a:pt x="38" y="29"/>
                  </a:lnTo>
                  <a:lnTo>
                    <a:pt x="2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3" name="Freeform 100">
              <a:extLst>
                <a:ext uri="{FF2B5EF4-FFF2-40B4-BE49-F238E27FC236}">
                  <a16:creationId xmlns:a16="http://schemas.microsoft.com/office/drawing/2014/main" id="{AB9C1CAC-5A46-BA41-BBAA-685BAA6C6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351"/>
              <a:ext cx="15" cy="24"/>
            </a:xfrm>
            <a:custGeom>
              <a:avLst/>
              <a:gdLst>
                <a:gd name="T0" fmla="*/ 0 w 46"/>
                <a:gd name="T1" fmla="*/ 1 h 48"/>
                <a:gd name="T2" fmla="*/ 0 w 46"/>
                <a:gd name="T3" fmla="*/ 1 h 48"/>
                <a:gd name="T4" fmla="*/ 0 w 46"/>
                <a:gd name="T5" fmla="*/ 1 h 48"/>
                <a:gd name="T6" fmla="*/ 0 w 46"/>
                <a:gd name="T7" fmla="*/ 1 h 48"/>
                <a:gd name="T8" fmla="*/ 0 w 46"/>
                <a:gd name="T9" fmla="*/ 1 h 48"/>
                <a:gd name="T10" fmla="*/ 0 w 46"/>
                <a:gd name="T11" fmla="*/ 1 h 48"/>
                <a:gd name="T12" fmla="*/ 0 w 46"/>
                <a:gd name="T13" fmla="*/ 1 h 48"/>
                <a:gd name="T14" fmla="*/ 0 w 46"/>
                <a:gd name="T15" fmla="*/ 0 h 48"/>
                <a:gd name="T16" fmla="*/ 0 w 46"/>
                <a:gd name="T17" fmla="*/ 0 h 48"/>
                <a:gd name="T18" fmla="*/ 0 w 46"/>
                <a:gd name="T19" fmla="*/ 1 h 48"/>
                <a:gd name="T20" fmla="*/ 0 w 46"/>
                <a:gd name="T21" fmla="*/ 1 h 48"/>
                <a:gd name="T22" fmla="*/ 0 w 46"/>
                <a:gd name="T23" fmla="*/ 1 h 48"/>
                <a:gd name="T24" fmla="*/ 0 w 46"/>
                <a:gd name="T25" fmla="*/ 1 h 48"/>
                <a:gd name="T26" fmla="*/ 0 w 46"/>
                <a:gd name="T27" fmla="*/ 1 h 48"/>
                <a:gd name="T28" fmla="*/ 0 w 46"/>
                <a:gd name="T29" fmla="*/ 1 h 48"/>
                <a:gd name="T30" fmla="*/ 0 w 46"/>
                <a:gd name="T31" fmla="*/ 1 h 48"/>
                <a:gd name="T32" fmla="*/ 0 w 46"/>
                <a:gd name="T33" fmla="*/ 1 h 48"/>
                <a:gd name="T34" fmla="*/ 0 w 46"/>
                <a:gd name="T35" fmla="*/ 1 h 48"/>
                <a:gd name="T36" fmla="*/ 0 w 46"/>
                <a:gd name="T37" fmla="*/ 1 h 48"/>
                <a:gd name="T38" fmla="*/ 0 w 46"/>
                <a:gd name="T39" fmla="*/ 1 h 48"/>
                <a:gd name="T40" fmla="*/ 0 w 46"/>
                <a:gd name="T41" fmla="*/ 1 h 48"/>
                <a:gd name="T42" fmla="*/ 0 w 46"/>
                <a:gd name="T43" fmla="*/ 1 h 48"/>
                <a:gd name="T44" fmla="*/ 0 w 46"/>
                <a:gd name="T45" fmla="*/ 1 h 48"/>
                <a:gd name="T46" fmla="*/ 0 w 46"/>
                <a:gd name="T47" fmla="*/ 1 h 48"/>
                <a:gd name="T48" fmla="*/ 0 w 46"/>
                <a:gd name="T49" fmla="*/ 1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6" h="48">
                  <a:moveTo>
                    <a:pt x="25" y="6"/>
                  </a:moveTo>
                  <a:lnTo>
                    <a:pt x="25" y="7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4" y="21"/>
                  </a:lnTo>
                  <a:lnTo>
                    <a:pt x="10" y="28"/>
                  </a:lnTo>
                  <a:lnTo>
                    <a:pt x="17" y="35"/>
                  </a:lnTo>
                  <a:lnTo>
                    <a:pt x="25" y="41"/>
                  </a:lnTo>
                  <a:lnTo>
                    <a:pt x="33" y="45"/>
                  </a:lnTo>
                  <a:lnTo>
                    <a:pt x="41" y="48"/>
                  </a:lnTo>
                  <a:lnTo>
                    <a:pt x="46" y="48"/>
                  </a:lnTo>
                  <a:lnTo>
                    <a:pt x="45" y="38"/>
                  </a:lnTo>
                  <a:lnTo>
                    <a:pt x="39" y="25"/>
                  </a:lnTo>
                  <a:lnTo>
                    <a:pt x="30" y="14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4" name="Freeform 101">
              <a:extLst>
                <a:ext uri="{FF2B5EF4-FFF2-40B4-BE49-F238E27FC236}">
                  <a16:creationId xmlns:a16="http://schemas.microsoft.com/office/drawing/2014/main" id="{DAA1389C-22E9-514C-862D-56CAB7789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31"/>
              <a:ext cx="21" cy="16"/>
            </a:xfrm>
            <a:custGeom>
              <a:avLst/>
              <a:gdLst>
                <a:gd name="T0" fmla="*/ 0 w 64"/>
                <a:gd name="T1" fmla="*/ 1 h 32"/>
                <a:gd name="T2" fmla="*/ 0 w 64"/>
                <a:gd name="T3" fmla="*/ 1 h 32"/>
                <a:gd name="T4" fmla="*/ 0 w 64"/>
                <a:gd name="T5" fmla="*/ 1 h 32"/>
                <a:gd name="T6" fmla="*/ 0 w 64"/>
                <a:gd name="T7" fmla="*/ 1 h 32"/>
                <a:gd name="T8" fmla="*/ 0 w 64"/>
                <a:gd name="T9" fmla="*/ 1 h 32"/>
                <a:gd name="T10" fmla="*/ 0 w 64"/>
                <a:gd name="T11" fmla="*/ 1 h 32"/>
                <a:gd name="T12" fmla="*/ 0 w 64"/>
                <a:gd name="T13" fmla="*/ 1 h 32"/>
                <a:gd name="T14" fmla="*/ 0 w 64"/>
                <a:gd name="T15" fmla="*/ 0 h 32"/>
                <a:gd name="T16" fmla="*/ 0 w 64"/>
                <a:gd name="T17" fmla="*/ 0 h 32"/>
                <a:gd name="T18" fmla="*/ 0 w 64"/>
                <a:gd name="T19" fmla="*/ 0 h 32"/>
                <a:gd name="T20" fmla="*/ 0 w 64"/>
                <a:gd name="T21" fmla="*/ 1 h 32"/>
                <a:gd name="T22" fmla="*/ 0 w 64"/>
                <a:gd name="T23" fmla="*/ 1 h 32"/>
                <a:gd name="T24" fmla="*/ 0 w 64"/>
                <a:gd name="T25" fmla="*/ 1 h 32"/>
                <a:gd name="T26" fmla="*/ 0 w 64"/>
                <a:gd name="T27" fmla="*/ 1 h 32"/>
                <a:gd name="T28" fmla="*/ 0 w 64"/>
                <a:gd name="T29" fmla="*/ 1 h 32"/>
                <a:gd name="T30" fmla="*/ 0 w 64"/>
                <a:gd name="T31" fmla="*/ 1 h 32"/>
                <a:gd name="T32" fmla="*/ 0 w 64"/>
                <a:gd name="T33" fmla="*/ 1 h 32"/>
                <a:gd name="T34" fmla="*/ 0 w 64"/>
                <a:gd name="T35" fmla="*/ 1 h 32"/>
                <a:gd name="T36" fmla="*/ 0 w 64"/>
                <a:gd name="T37" fmla="*/ 1 h 32"/>
                <a:gd name="T38" fmla="*/ 0 w 64"/>
                <a:gd name="T39" fmla="*/ 1 h 32"/>
                <a:gd name="T40" fmla="*/ 0 w 64"/>
                <a:gd name="T41" fmla="*/ 1 h 32"/>
                <a:gd name="T42" fmla="*/ 0 w 64"/>
                <a:gd name="T43" fmla="*/ 1 h 32"/>
                <a:gd name="T44" fmla="*/ 0 w 64"/>
                <a:gd name="T45" fmla="*/ 1 h 32"/>
                <a:gd name="T46" fmla="*/ 0 w 64"/>
                <a:gd name="T47" fmla="*/ 1 h 32"/>
                <a:gd name="T48" fmla="*/ 0 w 64"/>
                <a:gd name="T49" fmla="*/ 1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32">
                  <a:moveTo>
                    <a:pt x="50" y="24"/>
                  </a:moveTo>
                  <a:lnTo>
                    <a:pt x="56" y="22"/>
                  </a:lnTo>
                  <a:lnTo>
                    <a:pt x="62" y="19"/>
                  </a:lnTo>
                  <a:lnTo>
                    <a:pt x="64" y="15"/>
                  </a:lnTo>
                  <a:lnTo>
                    <a:pt x="64" y="11"/>
                  </a:lnTo>
                  <a:lnTo>
                    <a:pt x="61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6" y="3"/>
                  </a:lnTo>
                  <a:lnTo>
                    <a:pt x="16" y="8"/>
                  </a:lnTo>
                  <a:lnTo>
                    <a:pt x="7" y="14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4" y="30"/>
                  </a:lnTo>
                  <a:lnTo>
                    <a:pt x="10" y="32"/>
                  </a:lnTo>
                  <a:lnTo>
                    <a:pt x="16" y="32"/>
                  </a:lnTo>
                  <a:lnTo>
                    <a:pt x="21" y="32"/>
                  </a:lnTo>
                  <a:lnTo>
                    <a:pt x="29" y="30"/>
                  </a:lnTo>
                  <a:lnTo>
                    <a:pt x="36" y="29"/>
                  </a:lnTo>
                  <a:lnTo>
                    <a:pt x="43" y="27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5" name="Freeform 130">
              <a:extLst>
                <a:ext uri="{FF2B5EF4-FFF2-40B4-BE49-F238E27FC236}">
                  <a16:creationId xmlns:a16="http://schemas.microsoft.com/office/drawing/2014/main" id="{3332B559-5B8E-2F43-BCAF-A43653382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04"/>
              <a:ext cx="82" cy="106"/>
            </a:xfrm>
            <a:custGeom>
              <a:avLst/>
              <a:gdLst>
                <a:gd name="T0" fmla="*/ 0 w 246"/>
                <a:gd name="T1" fmla="*/ 1 h 211"/>
                <a:gd name="T2" fmla="*/ 0 w 246"/>
                <a:gd name="T3" fmla="*/ 1 h 211"/>
                <a:gd name="T4" fmla="*/ 0 w 246"/>
                <a:gd name="T5" fmla="*/ 1 h 211"/>
                <a:gd name="T6" fmla="*/ 0 w 246"/>
                <a:gd name="T7" fmla="*/ 1 h 211"/>
                <a:gd name="T8" fmla="*/ 0 w 246"/>
                <a:gd name="T9" fmla="*/ 2 h 211"/>
                <a:gd name="T10" fmla="*/ 0 w 246"/>
                <a:gd name="T11" fmla="*/ 2 h 211"/>
                <a:gd name="T12" fmla="*/ 0 w 246"/>
                <a:gd name="T13" fmla="*/ 2 h 211"/>
                <a:gd name="T14" fmla="*/ 0 w 246"/>
                <a:gd name="T15" fmla="*/ 2 h 211"/>
                <a:gd name="T16" fmla="*/ 0 w 246"/>
                <a:gd name="T17" fmla="*/ 3 h 211"/>
                <a:gd name="T18" fmla="*/ 0 w 246"/>
                <a:gd name="T19" fmla="*/ 3 h 211"/>
                <a:gd name="T20" fmla="*/ 0 w 246"/>
                <a:gd name="T21" fmla="*/ 3 h 211"/>
                <a:gd name="T22" fmla="*/ 0 w 246"/>
                <a:gd name="T23" fmla="*/ 3 h 211"/>
                <a:gd name="T24" fmla="*/ 0 w 246"/>
                <a:gd name="T25" fmla="*/ 4 h 211"/>
                <a:gd name="T26" fmla="*/ 0 w 246"/>
                <a:gd name="T27" fmla="*/ 4 h 211"/>
                <a:gd name="T28" fmla="*/ 0 w 246"/>
                <a:gd name="T29" fmla="*/ 4 h 211"/>
                <a:gd name="T30" fmla="*/ 0 w 246"/>
                <a:gd name="T31" fmla="*/ 4 h 211"/>
                <a:gd name="T32" fmla="*/ 0 w 246"/>
                <a:gd name="T33" fmla="*/ 4 h 211"/>
                <a:gd name="T34" fmla="*/ 0 w 246"/>
                <a:gd name="T35" fmla="*/ 4 h 211"/>
                <a:gd name="T36" fmla="*/ 0 w 246"/>
                <a:gd name="T37" fmla="*/ 4 h 211"/>
                <a:gd name="T38" fmla="*/ 0 w 246"/>
                <a:gd name="T39" fmla="*/ 4 h 211"/>
                <a:gd name="T40" fmla="*/ 0 w 246"/>
                <a:gd name="T41" fmla="*/ 4 h 211"/>
                <a:gd name="T42" fmla="*/ 0 w 246"/>
                <a:gd name="T43" fmla="*/ 4 h 211"/>
                <a:gd name="T44" fmla="*/ 0 w 246"/>
                <a:gd name="T45" fmla="*/ 4 h 211"/>
                <a:gd name="T46" fmla="*/ 0 w 246"/>
                <a:gd name="T47" fmla="*/ 4 h 211"/>
                <a:gd name="T48" fmla="*/ 0 w 246"/>
                <a:gd name="T49" fmla="*/ 4 h 211"/>
                <a:gd name="T50" fmla="*/ 0 w 246"/>
                <a:gd name="T51" fmla="*/ 4 h 211"/>
                <a:gd name="T52" fmla="*/ 0 w 246"/>
                <a:gd name="T53" fmla="*/ 4 h 211"/>
                <a:gd name="T54" fmla="*/ 0 w 246"/>
                <a:gd name="T55" fmla="*/ 4 h 211"/>
                <a:gd name="T56" fmla="*/ 0 w 246"/>
                <a:gd name="T57" fmla="*/ 4 h 211"/>
                <a:gd name="T58" fmla="*/ 0 w 246"/>
                <a:gd name="T59" fmla="*/ 4 h 211"/>
                <a:gd name="T60" fmla="*/ 0 w 246"/>
                <a:gd name="T61" fmla="*/ 4 h 211"/>
                <a:gd name="T62" fmla="*/ 0 w 246"/>
                <a:gd name="T63" fmla="*/ 3 h 211"/>
                <a:gd name="T64" fmla="*/ 0 w 246"/>
                <a:gd name="T65" fmla="*/ 3 h 211"/>
                <a:gd name="T66" fmla="*/ 0 w 246"/>
                <a:gd name="T67" fmla="*/ 3 h 211"/>
                <a:gd name="T68" fmla="*/ 0 w 246"/>
                <a:gd name="T69" fmla="*/ 3 h 211"/>
                <a:gd name="T70" fmla="*/ 0 w 246"/>
                <a:gd name="T71" fmla="*/ 3 h 211"/>
                <a:gd name="T72" fmla="*/ 0 w 246"/>
                <a:gd name="T73" fmla="*/ 3 h 211"/>
                <a:gd name="T74" fmla="*/ 0 w 246"/>
                <a:gd name="T75" fmla="*/ 3 h 211"/>
                <a:gd name="T76" fmla="*/ 0 w 246"/>
                <a:gd name="T77" fmla="*/ 2 h 211"/>
                <a:gd name="T78" fmla="*/ 0 w 246"/>
                <a:gd name="T79" fmla="*/ 2 h 211"/>
                <a:gd name="T80" fmla="*/ 0 w 246"/>
                <a:gd name="T81" fmla="*/ 2 h 211"/>
                <a:gd name="T82" fmla="*/ 0 w 246"/>
                <a:gd name="T83" fmla="*/ 2 h 211"/>
                <a:gd name="T84" fmla="*/ 0 w 246"/>
                <a:gd name="T85" fmla="*/ 2 h 211"/>
                <a:gd name="T86" fmla="*/ 0 w 246"/>
                <a:gd name="T87" fmla="*/ 1 h 211"/>
                <a:gd name="T88" fmla="*/ 0 w 246"/>
                <a:gd name="T89" fmla="*/ 1 h 211"/>
                <a:gd name="T90" fmla="*/ 0 w 246"/>
                <a:gd name="T91" fmla="*/ 1 h 211"/>
                <a:gd name="T92" fmla="*/ 0 w 246"/>
                <a:gd name="T93" fmla="*/ 1 h 211"/>
                <a:gd name="T94" fmla="*/ 0 w 246"/>
                <a:gd name="T95" fmla="*/ 1 h 211"/>
                <a:gd name="T96" fmla="*/ 0 w 246"/>
                <a:gd name="T97" fmla="*/ 1 h 211"/>
                <a:gd name="T98" fmla="*/ 0 w 246"/>
                <a:gd name="T99" fmla="*/ 1 h 211"/>
                <a:gd name="T100" fmla="*/ 0 w 246"/>
                <a:gd name="T101" fmla="*/ 1 h 211"/>
                <a:gd name="T102" fmla="*/ 0 w 246"/>
                <a:gd name="T103" fmla="*/ 1 h 211"/>
                <a:gd name="T104" fmla="*/ 0 w 246"/>
                <a:gd name="T105" fmla="*/ 1 h 211"/>
                <a:gd name="T106" fmla="*/ 0 w 246"/>
                <a:gd name="T107" fmla="*/ 1 h 211"/>
                <a:gd name="T108" fmla="*/ 0 w 246"/>
                <a:gd name="T109" fmla="*/ 0 h 211"/>
                <a:gd name="T110" fmla="*/ 0 w 246"/>
                <a:gd name="T111" fmla="*/ 1 h 211"/>
                <a:gd name="T112" fmla="*/ 0 w 246"/>
                <a:gd name="T113" fmla="*/ 1 h 211"/>
                <a:gd name="T114" fmla="*/ 0 w 246"/>
                <a:gd name="T115" fmla="*/ 1 h 211"/>
                <a:gd name="T116" fmla="*/ 0 w 246"/>
                <a:gd name="T117" fmla="*/ 1 h 211"/>
                <a:gd name="T118" fmla="*/ 0 w 246"/>
                <a:gd name="T119" fmla="*/ 1 h 211"/>
                <a:gd name="T120" fmla="*/ 0 w 246"/>
                <a:gd name="T121" fmla="*/ 1 h 2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211">
                  <a:moveTo>
                    <a:pt x="90" y="32"/>
                  </a:moveTo>
                  <a:lnTo>
                    <a:pt x="73" y="41"/>
                  </a:lnTo>
                  <a:lnTo>
                    <a:pt x="57" y="51"/>
                  </a:lnTo>
                  <a:lnTo>
                    <a:pt x="41" y="64"/>
                  </a:lnTo>
                  <a:lnTo>
                    <a:pt x="28" y="76"/>
                  </a:lnTo>
                  <a:lnTo>
                    <a:pt x="18" y="89"/>
                  </a:lnTo>
                  <a:lnTo>
                    <a:pt x="9" y="103"/>
                  </a:lnTo>
                  <a:lnTo>
                    <a:pt x="3" y="116"/>
                  </a:lnTo>
                  <a:lnTo>
                    <a:pt x="0" y="131"/>
                  </a:lnTo>
                  <a:lnTo>
                    <a:pt x="3" y="152"/>
                  </a:lnTo>
                  <a:lnTo>
                    <a:pt x="15" y="170"/>
                  </a:lnTo>
                  <a:lnTo>
                    <a:pt x="32" y="185"/>
                  </a:lnTo>
                  <a:lnTo>
                    <a:pt x="54" y="197"/>
                  </a:lnTo>
                  <a:lnTo>
                    <a:pt x="80" y="205"/>
                  </a:lnTo>
                  <a:lnTo>
                    <a:pt x="109" y="210"/>
                  </a:lnTo>
                  <a:lnTo>
                    <a:pt x="137" y="211"/>
                  </a:lnTo>
                  <a:lnTo>
                    <a:pt x="164" y="208"/>
                  </a:lnTo>
                  <a:lnTo>
                    <a:pt x="170" y="208"/>
                  </a:lnTo>
                  <a:lnTo>
                    <a:pt x="176" y="206"/>
                  </a:lnTo>
                  <a:lnTo>
                    <a:pt x="180" y="202"/>
                  </a:lnTo>
                  <a:lnTo>
                    <a:pt x="182" y="198"/>
                  </a:lnTo>
                  <a:lnTo>
                    <a:pt x="180" y="196"/>
                  </a:lnTo>
                  <a:lnTo>
                    <a:pt x="176" y="196"/>
                  </a:lnTo>
                  <a:lnTo>
                    <a:pt x="170" y="195"/>
                  </a:lnTo>
                  <a:lnTo>
                    <a:pt x="163" y="195"/>
                  </a:lnTo>
                  <a:lnTo>
                    <a:pt x="154" y="195"/>
                  </a:lnTo>
                  <a:lnTo>
                    <a:pt x="147" y="195"/>
                  </a:lnTo>
                  <a:lnTo>
                    <a:pt x="140" y="195"/>
                  </a:lnTo>
                  <a:lnTo>
                    <a:pt x="135" y="195"/>
                  </a:lnTo>
                  <a:lnTo>
                    <a:pt x="121" y="194"/>
                  </a:lnTo>
                  <a:lnTo>
                    <a:pt x="108" y="193"/>
                  </a:lnTo>
                  <a:lnTo>
                    <a:pt x="93" y="191"/>
                  </a:lnTo>
                  <a:lnTo>
                    <a:pt x="79" y="188"/>
                  </a:lnTo>
                  <a:lnTo>
                    <a:pt x="64" y="185"/>
                  </a:lnTo>
                  <a:lnTo>
                    <a:pt x="50" y="178"/>
                  </a:lnTo>
                  <a:lnTo>
                    <a:pt x="37" y="169"/>
                  </a:lnTo>
                  <a:lnTo>
                    <a:pt x="22" y="155"/>
                  </a:lnTo>
                  <a:lnTo>
                    <a:pt x="19" y="140"/>
                  </a:lnTo>
                  <a:lnTo>
                    <a:pt x="21" y="126"/>
                  </a:lnTo>
                  <a:lnTo>
                    <a:pt x="26" y="111"/>
                  </a:lnTo>
                  <a:lnTo>
                    <a:pt x="35" y="98"/>
                  </a:lnTo>
                  <a:lnTo>
                    <a:pt x="48" y="85"/>
                  </a:lnTo>
                  <a:lnTo>
                    <a:pt x="63" y="73"/>
                  </a:lnTo>
                  <a:lnTo>
                    <a:pt x="79" y="63"/>
                  </a:lnTo>
                  <a:lnTo>
                    <a:pt x="98" y="52"/>
                  </a:lnTo>
                  <a:lnTo>
                    <a:pt x="117" y="43"/>
                  </a:lnTo>
                  <a:lnTo>
                    <a:pt x="137" y="35"/>
                  </a:lnTo>
                  <a:lnTo>
                    <a:pt x="157" y="28"/>
                  </a:lnTo>
                  <a:lnTo>
                    <a:pt x="176" y="21"/>
                  </a:lnTo>
                  <a:lnTo>
                    <a:pt x="196" y="16"/>
                  </a:lnTo>
                  <a:lnTo>
                    <a:pt x="214" y="11"/>
                  </a:lnTo>
                  <a:lnTo>
                    <a:pt x="231" y="8"/>
                  </a:lnTo>
                  <a:lnTo>
                    <a:pt x="246" y="6"/>
                  </a:lnTo>
                  <a:lnTo>
                    <a:pt x="236" y="2"/>
                  </a:lnTo>
                  <a:lnTo>
                    <a:pt x="220" y="0"/>
                  </a:lnTo>
                  <a:lnTo>
                    <a:pt x="201" y="2"/>
                  </a:lnTo>
                  <a:lnTo>
                    <a:pt x="179" y="5"/>
                  </a:lnTo>
                  <a:lnTo>
                    <a:pt x="154" y="10"/>
                  </a:lnTo>
                  <a:lnTo>
                    <a:pt x="131" y="16"/>
                  </a:lnTo>
                  <a:lnTo>
                    <a:pt x="109" y="24"/>
                  </a:lnTo>
                  <a:lnTo>
                    <a:pt x="9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id="{BE351027-A1EB-894A-9E56-6DC4C0E5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303"/>
              <a:ext cx="53" cy="82"/>
            </a:xfrm>
            <a:custGeom>
              <a:avLst/>
              <a:gdLst>
                <a:gd name="T0" fmla="*/ 0 w 158"/>
                <a:gd name="T1" fmla="*/ 1 h 164"/>
                <a:gd name="T2" fmla="*/ 0 w 158"/>
                <a:gd name="T3" fmla="*/ 2 h 164"/>
                <a:gd name="T4" fmla="*/ 0 w 158"/>
                <a:gd name="T5" fmla="*/ 2 h 164"/>
                <a:gd name="T6" fmla="*/ 0 w 158"/>
                <a:gd name="T7" fmla="*/ 2 h 164"/>
                <a:gd name="T8" fmla="*/ 0 w 158"/>
                <a:gd name="T9" fmla="*/ 2 h 164"/>
                <a:gd name="T10" fmla="*/ 0 w 158"/>
                <a:gd name="T11" fmla="*/ 2 h 164"/>
                <a:gd name="T12" fmla="*/ 0 w 158"/>
                <a:gd name="T13" fmla="*/ 3 h 164"/>
                <a:gd name="T14" fmla="*/ 0 w 158"/>
                <a:gd name="T15" fmla="*/ 3 h 164"/>
                <a:gd name="T16" fmla="*/ 0 w 158"/>
                <a:gd name="T17" fmla="*/ 3 h 164"/>
                <a:gd name="T18" fmla="*/ 0 w 158"/>
                <a:gd name="T19" fmla="*/ 3 h 164"/>
                <a:gd name="T20" fmla="*/ 0 w 158"/>
                <a:gd name="T21" fmla="*/ 3 h 164"/>
                <a:gd name="T22" fmla="*/ 0 w 158"/>
                <a:gd name="T23" fmla="*/ 3 h 164"/>
                <a:gd name="T24" fmla="*/ 0 w 158"/>
                <a:gd name="T25" fmla="*/ 3 h 164"/>
                <a:gd name="T26" fmla="*/ 0 w 158"/>
                <a:gd name="T27" fmla="*/ 3 h 164"/>
                <a:gd name="T28" fmla="*/ 0 w 158"/>
                <a:gd name="T29" fmla="*/ 3 h 164"/>
                <a:gd name="T30" fmla="*/ 0 w 158"/>
                <a:gd name="T31" fmla="*/ 3 h 164"/>
                <a:gd name="T32" fmla="*/ 0 w 158"/>
                <a:gd name="T33" fmla="*/ 3 h 164"/>
                <a:gd name="T34" fmla="*/ 0 w 158"/>
                <a:gd name="T35" fmla="*/ 3 h 164"/>
                <a:gd name="T36" fmla="*/ 0 w 158"/>
                <a:gd name="T37" fmla="*/ 3 h 164"/>
                <a:gd name="T38" fmla="*/ 0 w 158"/>
                <a:gd name="T39" fmla="*/ 3 h 164"/>
                <a:gd name="T40" fmla="*/ 0 w 158"/>
                <a:gd name="T41" fmla="*/ 2 h 164"/>
                <a:gd name="T42" fmla="*/ 0 w 158"/>
                <a:gd name="T43" fmla="*/ 2 h 164"/>
                <a:gd name="T44" fmla="*/ 0 w 158"/>
                <a:gd name="T45" fmla="*/ 2 h 164"/>
                <a:gd name="T46" fmla="*/ 0 w 158"/>
                <a:gd name="T47" fmla="*/ 2 h 164"/>
                <a:gd name="T48" fmla="*/ 0 w 158"/>
                <a:gd name="T49" fmla="*/ 1 h 164"/>
                <a:gd name="T50" fmla="*/ 0 w 158"/>
                <a:gd name="T51" fmla="*/ 1 h 164"/>
                <a:gd name="T52" fmla="*/ 0 w 158"/>
                <a:gd name="T53" fmla="*/ 1 h 164"/>
                <a:gd name="T54" fmla="*/ 0 w 158"/>
                <a:gd name="T55" fmla="*/ 1 h 164"/>
                <a:gd name="T56" fmla="*/ 0 w 158"/>
                <a:gd name="T57" fmla="*/ 1 h 164"/>
                <a:gd name="T58" fmla="*/ 0 w 158"/>
                <a:gd name="T59" fmla="*/ 1 h 164"/>
                <a:gd name="T60" fmla="*/ 0 w 158"/>
                <a:gd name="T61" fmla="*/ 0 h 164"/>
                <a:gd name="T62" fmla="*/ 0 w 158"/>
                <a:gd name="T63" fmla="*/ 1 h 164"/>
                <a:gd name="T64" fmla="*/ 0 w 158"/>
                <a:gd name="T65" fmla="*/ 1 h 164"/>
                <a:gd name="T66" fmla="*/ 0 w 158"/>
                <a:gd name="T67" fmla="*/ 1 h 164"/>
                <a:gd name="T68" fmla="*/ 0 w 158"/>
                <a:gd name="T69" fmla="*/ 1 h 164"/>
                <a:gd name="T70" fmla="*/ 0 w 158"/>
                <a:gd name="T71" fmla="*/ 1 h 164"/>
                <a:gd name="T72" fmla="*/ 0 w 158"/>
                <a:gd name="T73" fmla="*/ 1 h 164"/>
                <a:gd name="T74" fmla="*/ 0 w 158"/>
                <a:gd name="T75" fmla="*/ 1 h 164"/>
                <a:gd name="T76" fmla="*/ 0 w 158"/>
                <a:gd name="T77" fmla="*/ 1 h 164"/>
                <a:gd name="T78" fmla="*/ 0 w 158"/>
                <a:gd name="T79" fmla="*/ 1 h 164"/>
                <a:gd name="T80" fmla="*/ 0 w 158"/>
                <a:gd name="T81" fmla="*/ 1 h 1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164">
                  <a:moveTo>
                    <a:pt x="133" y="54"/>
                  </a:moveTo>
                  <a:lnTo>
                    <a:pt x="138" y="72"/>
                  </a:lnTo>
                  <a:lnTo>
                    <a:pt x="135" y="86"/>
                  </a:lnTo>
                  <a:lnTo>
                    <a:pt x="125" y="99"/>
                  </a:lnTo>
                  <a:lnTo>
                    <a:pt x="110" y="110"/>
                  </a:lnTo>
                  <a:lnTo>
                    <a:pt x="93" y="120"/>
                  </a:lnTo>
                  <a:lnTo>
                    <a:pt x="74" y="130"/>
                  </a:lnTo>
                  <a:lnTo>
                    <a:pt x="53" y="140"/>
                  </a:lnTo>
                  <a:lnTo>
                    <a:pt x="36" y="149"/>
                  </a:lnTo>
                  <a:lnTo>
                    <a:pt x="33" y="152"/>
                  </a:lnTo>
                  <a:lnTo>
                    <a:pt x="32" y="154"/>
                  </a:lnTo>
                  <a:lnTo>
                    <a:pt x="32" y="157"/>
                  </a:lnTo>
                  <a:lnTo>
                    <a:pt x="35" y="160"/>
                  </a:lnTo>
                  <a:lnTo>
                    <a:pt x="37" y="163"/>
                  </a:lnTo>
                  <a:lnTo>
                    <a:pt x="42" y="164"/>
                  </a:lnTo>
                  <a:lnTo>
                    <a:pt x="46" y="164"/>
                  </a:lnTo>
                  <a:lnTo>
                    <a:pt x="51" y="163"/>
                  </a:lnTo>
                  <a:lnTo>
                    <a:pt x="72" y="153"/>
                  </a:lnTo>
                  <a:lnTo>
                    <a:pt x="94" y="143"/>
                  </a:lnTo>
                  <a:lnTo>
                    <a:pt x="114" y="132"/>
                  </a:lnTo>
                  <a:lnTo>
                    <a:pt x="133" y="118"/>
                  </a:lnTo>
                  <a:lnTo>
                    <a:pt x="146" y="104"/>
                  </a:lnTo>
                  <a:lnTo>
                    <a:pt x="155" y="87"/>
                  </a:lnTo>
                  <a:lnTo>
                    <a:pt x="158" y="70"/>
                  </a:lnTo>
                  <a:lnTo>
                    <a:pt x="152" y="51"/>
                  </a:lnTo>
                  <a:lnTo>
                    <a:pt x="139" y="37"/>
                  </a:lnTo>
                  <a:lnTo>
                    <a:pt x="122" y="24"/>
                  </a:lnTo>
                  <a:lnTo>
                    <a:pt x="99" y="14"/>
                  </a:lnTo>
                  <a:lnTo>
                    <a:pt x="75" y="7"/>
                  </a:lnTo>
                  <a:lnTo>
                    <a:pt x="51" y="2"/>
                  </a:lnTo>
                  <a:lnTo>
                    <a:pt x="29" y="0"/>
                  </a:lnTo>
                  <a:lnTo>
                    <a:pt x="11" y="1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0" y="12"/>
                  </a:lnTo>
                  <a:lnTo>
                    <a:pt x="59" y="15"/>
                  </a:lnTo>
                  <a:lnTo>
                    <a:pt x="78" y="19"/>
                  </a:lnTo>
                  <a:lnTo>
                    <a:pt x="96" y="24"/>
                  </a:lnTo>
                  <a:lnTo>
                    <a:pt x="112" y="32"/>
                  </a:lnTo>
                  <a:lnTo>
                    <a:pt x="125" y="41"/>
                  </a:lnTo>
                  <a:lnTo>
                    <a:pt x="13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id="{F8644A5A-017F-394F-8B35-EE84D256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5"/>
              <a:ext cx="134" cy="170"/>
            </a:xfrm>
            <a:custGeom>
              <a:avLst/>
              <a:gdLst>
                <a:gd name="T0" fmla="*/ 0 w 400"/>
                <a:gd name="T1" fmla="*/ 1 h 340"/>
                <a:gd name="T2" fmla="*/ 0 w 400"/>
                <a:gd name="T3" fmla="*/ 2 h 340"/>
                <a:gd name="T4" fmla="*/ 0 w 400"/>
                <a:gd name="T5" fmla="*/ 3 h 340"/>
                <a:gd name="T6" fmla="*/ 0 w 400"/>
                <a:gd name="T7" fmla="*/ 4 h 340"/>
                <a:gd name="T8" fmla="*/ 0 w 400"/>
                <a:gd name="T9" fmla="*/ 4 h 340"/>
                <a:gd name="T10" fmla="*/ 0 w 400"/>
                <a:gd name="T11" fmla="*/ 4 h 340"/>
                <a:gd name="T12" fmla="*/ 0 w 400"/>
                <a:gd name="T13" fmla="*/ 5 h 340"/>
                <a:gd name="T14" fmla="*/ 0 w 400"/>
                <a:gd name="T15" fmla="*/ 5 h 340"/>
                <a:gd name="T16" fmla="*/ 0 w 400"/>
                <a:gd name="T17" fmla="*/ 5 h 340"/>
                <a:gd name="T18" fmla="*/ 0 w 400"/>
                <a:gd name="T19" fmla="*/ 5 h 340"/>
                <a:gd name="T20" fmla="*/ 0 w 400"/>
                <a:gd name="T21" fmla="*/ 5 h 340"/>
                <a:gd name="T22" fmla="*/ 0 w 400"/>
                <a:gd name="T23" fmla="*/ 6 h 340"/>
                <a:gd name="T24" fmla="*/ 0 w 400"/>
                <a:gd name="T25" fmla="*/ 6 h 340"/>
                <a:gd name="T26" fmla="*/ 0 w 400"/>
                <a:gd name="T27" fmla="*/ 6 h 340"/>
                <a:gd name="T28" fmla="*/ 0 w 400"/>
                <a:gd name="T29" fmla="*/ 6 h 340"/>
                <a:gd name="T30" fmla="*/ 0 w 400"/>
                <a:gd name="T31" fmla="*/ 6 h 340"/>
                <a:gd name="T32" fmla="*/ 1 w 400"/>
                <a:gd name="T33" fmla="*/ 6 h 340"/>
                <a:gd name="T34" fmla="*/ 1 w 400"/>
                <a:gd name="T35" fmla="*/ 6 h 340"/>
                <a:gd name="T36" fmla="*/ 1 w 400"/>
                <a:gd name="T37" fmla="*/ 6 h 340"/>
                <a:gd name="T38" fmla="*/ 1 w 400"/>
                <a:gd name="T39" fmla="*/ 5 h 340"/>
                <a:gd name="T40" fmla="*/ 1 w 400"/>
                <a:gd name="T41" fmla="*/ 5 h 340"/>
                <a:gd name="T42" fmla="*/ 0 w 400"/>
                <a:gd name="T43" fmla="*/ 5 h 340"/>
                <a:gd name="T44" fmla="*/ 0 w 400"/>
                <a:gd name="T45" fmla="*/ 5 h 340"/>
                <a:gd name="T46" fmla="*/ 0 w 400"/>
                <a:gd name="T47" fmla="*/ 5 h 340"/>
                <a:gd name="T48" fmla="*/ 0 w 400"/>
                <a:gd name="T49" fmla="*/ 5 h 340"/>
                <a:gd name="T50" fmla="*/ 0 w 400"/>
                <a:gd name="T51" fmla="*/ 5 h 340"/>
                <a:gd name="T52" fmla="*/ 0 w 400"/>
                <a:gd name="T53" fmla="*/ 5 h 340"/>
                <a:gd name="T54" fmla="*/ 0 w 400"/>
                <a:gd name="T55" fmla="*/ 5 h 340"/>
                <a:gd name="T56" fmla="*/ 0 w 400"/>
                <a:gd name="T57" fmla="*/ 5 h 340"/>
                <a:gd name="T58" fmla="*/ 0 w 400"/>
                <a:gd name="T59" fmla="*/ 4 h 340"/>
                <a:gd name="T60" fmla="*/ 0 w 400"/>
                <a:gd name="T61" fmla="*/ 4 h 340"/>
                <a:gd name="T62" fmla="*/ 0 w 400"/>
                <a:gd name="T63" fmla="*/ 3 h 340"/>
                <a:gd name="T64" fmla="*/ 0 w 400"/>
                <a:gd name="T65" fmla="*/ 3 h 340"/>
                <a:gd name="T66" fmla="*/ 0 w 400"/>
                <a:gd name="T67" fmla="*/ 2 h 340"/>
                <a:gd name="T68" fmla="*/ 0 w 400"/>
                <a:gd name="T69" fmla="*/ 2 h 340"/>
                <a:gd name="T70" fmla="*/ 0 w 400"/>
                <a:gd name="T71" fmla="*/ 2 h 340"/>
                <a:gd name="T72" fmla="*/ 0 w 400"/>
                <a:gd name="T73" fmla="*/ 1 h 340"/>
                <a:gd name="T74" fmla="*/ 0 w 400"/>
                <a:gd name="T75" fmla="*/ 1 h 340"/>
                <a:gd name="T76" fmla="*/ 0 w 400"/>
                <a:gd name="T77" fmla="*/ 1 h 340"/>
                <a:gd name="T78" fmla="*/ 0 w 400"/>
                <a:gd name="T79" fmla="*/ 1 h 340"/>
                <a:gd name="T80" fmla="*/ 0 w 400"/>
                <a:gd name="T81" fmla="*/ 0 h 340"/>
                <a:gd name="T82" fmla="*/ 0 w 400"/>
                <a:gd name="T83" fmla="*/ 1 h 340"/>
                <a:gd name="T84" fmla="*/ 0 w 400"/>
                <a:gd name="T85" fmla="*/ 1 h 340"/>
                <a:gd name="T86" fmla="*/ 0 w 400"/>
                <a:gd name="T87" fmla="*/ 1 h 3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0" h="340">
                  <a:moveTo>
                    <a:pt x="156" y="45"/>
                  </a:moveTo>
                  <a:lnTo>
                    <a:pt x="125" y="62"/>
                  </a:lnTo>
                  <a:lnTo>
                    <a:pt x="95" y="82"/>
                  </a:lnTo>
                  <a:lnTo>
                    <a:pt x="67" y="103"/>
                  </a:lnTo>
                  <a:lnTo>
                    <a:pt x="42" y="125"/>
                  </a:lnTo>
                  <a:lnTo>
                    <a:pt x="22" y="150"/>
                  </a:lnTo>
                  <a:lnTo>
                    <a:pt x="8" y="176"/>
                  </a:lnTo>
                  <a:lnTo>
                    <a:pt x="0" y="204"/>
                  </a:lnTo>
                  <a:lnTo>
                    <a:pt x="2" y="233"/>
                  </a:lnTo>
                  <a:lnTo>
                    <a:pt x="5" y="240"/>
                  </a:lnTo>
                  <a:lnTo>
                    <a:pt x="9" y="248"/>
                  </a:lnTo>
                  <a:lnTo>
                    <a:pt x="13" y="254"/>
                  </a:lnTo>
                  <a:lnTo>
                    <a:pt x="19" y="261"/>
                  </a:lnTo>
                  <a:lnTo>
                    <a:pt x="26" y="268"/>
                  </a:lnTo>
                  <a:lnTo>
                    <a:pt x="34" y="274"/>
                  </a:lnTo>
                  <a:lnTo>
                    <a:pt x="42" y="279"/>
                  </a:lnTo>
                  <a:lnTo>
                    <a:pt x="51" y="283"/>
                  </a:lnTo>
                  <a:lnTo>
                    <a:pt x="70" y="291"/>
                  </a:lnTo>
                  <a:lnTo>
                    <a:pt x="89" y="298"/>
                  </a:lnTo>
                  <a:lnTo>
                    <a:pt x="108" y="305"/>
                  </a:lnTo>
                  <a:lnTo>
                    <a:pt x="128" y="310"/>
                  </a:lnTo>
                  <a:lnTo>
                    <a:pt x="149" y="315"/>
                  </a:lnTo>
                  <a:lnTo>
                    <a:pt x="169" y="319"/>
                  </a:lnTo>
                  <a:lnTo>
                    <a:pt x="189" y="323"/>
                  </a:lnTo>
                  <a:lnTo>
                    <a:pt x="210" y="326"/>
                  </a:lnTo>
                  <a:lnTo>
                    <a:pt x="231" y="329"/>
                  </a:lnTo>
                  <a:lnTo>
                    <a:pt x="253" y="331"/>
                  </a:lnTo>
                  <a:lnTo>
                    <a:pt x="274" y="334"/>
                  </a:lnTo>
                  <a:lnTo>
                    <a:pt x="295" y="336"/>
                  </a:lnTo>
                  <a:lnTo>
                    <a:pt x="317" y="337"/>
                  </a:lnTo>
                  <a:lnTo>
                    <a:pt x="339" y="338"/>
                  </a:lnTo>
                  <a:lnTo>
                    <a:pt x="359" y="339"/>
                  </a:lnTo>
                  <a:lnTo>
                    <a:pt x="381" y="340"/>
                  </a:lnTo>
                  <a:lnTo>
                    <a:pt x="387" y="340"/>
                  </a:lnTo>
                  <a:lnTo>
                    <a:pt x="393" y="337"/>
                  </a:lnTo>
                  <a:lnTo>
                    <a:pt x="397" y="334"/>
                  </a:lnTo>
                  <a:lnTo>
                    <a:pt x="400" y="328"/>
                  </a:lnTo>
                  <a:lnTo>
                    <a:pt x="400" y="323"/>
                  </a:lnTo>
                  <a:lnTo>
                    <a:pt x="397" y="319"/>
                  </a:lnTo>
                  <a:lnTo>
                    <a:pt x="391" y="316"/>
                  </a:lnTo>
                  <a:lnTo>
                    <a:pt x="385" y="315"/>
                  </a:lnTo>
                  <a:lnTo>
                    <a:pt x="365" y="315"/>
                  </a:lnTo>
                  <a:lnTo>
                    <a:pt x="346" y="315"/>
                  </a:lnTo>
                  <a:lnTo>
                    <a:pt x="326" y="314"/>
                  </a:lnTo>
                  <a:lnTo>
                    <a:pt x="307" y="313"/>
                  </a:lnTo>
                  <a:lnTo>
                    <a:pt x="287" y="312"/>
                  </a:lnTo>
                  <a:lnTo>
                    <a:pt x="266" y="310"/>
                  </a:lnTo>
                  <a:lnTo>
                    <a:pt x="247" y="308"/>
                  </a:lnTo>
                  <a:lnTo>
                    <a:pt x="227" y="306"/>
                  </a:lnTo>
                  <a:lnTo>
                    <a:pt x="208" y="303"/>
                  </a:lnTo>
                  <a:lnTo>
                    <a:pt x="188" y="300"/>
                  </a:lnTo>
                  <a:lnTo>
                    <a:pt x="169" y="295"/>
                  </a:lnTo>
                  <a:lnTo>
                    <a:pt x="150" y="291"/>
                  </a:lnTo>
                  <a:lnTo>
                    <a:pt x="131" y="287"/>
                  </a:lnTo>
                  <a:lnTo>
                    <a:pt x="114" y="281"/>
                  </a:lnTo>
                  <a:lnTo>
                    <a:pt x="95" y="275"/>
                  </a:lnTo>
                  <a:lnTo>
                    <a:pt x="77" y="269"/>
                  </a:lnTo>
                  <a:lnTo>
                    <a:pt x="63" y="261"/>
                  </a:lnTo>
                  <a:lnTo>
                    <a:pt x="51" y="251"/>
                  </a:lnTo>
                  <a:lnTo>
                    <a:pt x="44" y="241"/>
                  </a:lnTo>
                  <a:lnTo>
                    <a:pt x="38" y="228"/>
                  </a:lnTo>
                  <a:lnTo>
                    <a:pt x="38" y="214"/>
                  </a:lnTo>
                  <a:lnTo>
                    <a:pt x="41" y="195"/>
                  </a:lnTo>
                  <a:lnTo>
                    <a:pt x="47" y="177"/>
                  </a:lnTo>
                  <a:lnTo>
                    <a:pt x="53" y="163"/>
                  </a:lnTo>
                  <a:lnTo>
                    <a:pt x="63" y="148"/>
                  </a:lnTo>
                  <a:lnTo>
                    <a:pt x="74" y="135"/>
                  </a:lnTo>
                  <a:lnTo>
                    <a:pt x="85" y="122"/>
                  </a:lnTo>
                  <a:lnTo>
                    <a:pt x="98" y="111"/>
                  </a:lnTo>
                  <a:lnTo>
                    <a:pt x="111" y="100"/>
                  </a:lnTo>
                  <a:lnTo>
                    <a:pt x="125" y="89"/>
                  </a:lnTo>
                  <a:lnTo>
                    <a:pt x="141" y="79"/>
                  </a:lnTo>
                  <a:lnTo>
                    <a:pt x="160" y="68"/>
                  </a:lnTo>
                  <a:lnTo>
                    <a:pt x="179" y="57"/>
                  </a:lnTo>
                  <a:lnTo>
                    <a:pt x="201" y="47"/>
                  </a:lnTo>
                  <a:lnTo>
                    <a:pt x="224" y="37"/>
                  </a:lnTo>
                  <a:lnTo>
                    <a:pt x="249" y="27"/>
                  </a:lnTo>
                  <a:lnTo>
                    <a:pt x="272" y="19"/>
                  </a:lnTo>
                  <a:lnTo>
                    <a:pt x="294" y="12"/>
                  </a:lnTo>
                  <a:lnTo>
                    <a:pt x="314" y="6"/>
                  </a:lnTo>
                  <a:lnTo>
                    <a:pt x="332" y="1"/>
                  </a:lnTo>
                  <a:lnTo>
                    <a:pt x="316" y="0"/>
                  </a:lnTo>
                  <a:lnTo>
                    <a:pt x="295" y="1"/>
                  </a:lnTo>
                  <a:lnTo>
                    <a:pt x="274" y="5"/>
                  </a:lnTo>
                  <a:lnTo>
                    <a:pt x="249" y="10"/>
                  </a:lnTo>
                  <a:lnTo>
                    <a:pt x="224" y="17"/>
                  </a:lnTo>
                  <a:lnTo>
                    <a:pt x="199" y="25"/>
                  </a:lnTo>
                  <a:lnTo>
                    <a:pt x="176" y="35"/>
                  </a:lnTo>
                  <a:lnTo>
                    <a:pt x="156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id="{C6EC1324-7077-4440-B83C-C489FCCD3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79"/>
              <a:ext cx="117" cy="114"/>
            </a:xfrm>
            <a:custGeom>
              <a:avLst/>
              <a:gdLst>
                <a:gd name="T0" fmla="*/ 0 w 349"/>
                <a:gd name="T1" fmla="*/ 2 h 227"/>
                <a:gd name="T2" fmla="*/ 0 w 349"/>
                <a:gd name="T3" fmla="*/ 2 h 227"/>
                <a:gd name="T4" fmla="*/ 0 w 349"/>
                <a:gd name="T5" fmla="*/ 2 h 227"/>
                <a:gd name="T6" fmla="*/ 0 w 349"/>
                <a:gd name="T7" fmla="*/ 2 h 227"/>
                <a:gd name="T8" fmla="*/ 0 w 349"/>
                <a:gd name="T9" fmla="*/ 3 h 227"/>
                <a:gd name="T10" fmla="*/ 0 w 349"/>
                <a:gd name="T11" fmla="*/ 3 h 227"/>
                <a:gd name="T12" fmla="*/ 0 w 349"/>
                <a:gd name="T13" fmla="*/ 3 h 227"/>
                <a:gd name="T14" fmla="*/ 0 w 349"/>
                <a:gd name="T15" fmla="*/ 3 h 227"/>
                <a:gd name="T16" fmla="*/ 0 w 349"/>
                <a:gd name="T17" fmla="*/ 3 h 227"/>
                <a:gd name="T18" fmla="*/ 0 w 349"/>
                <a:gd name="T19" fmla="*/ 3 h 227"/>
                <a:gd name="T20" fmla="*/ 0 w 349"/>
                <a:gd name="T21" fmla="*/ 4 h 227"/>
                <a:gd name="T22" fmla="*/ 0 w 349"/>
                <a:gd name="T23" fmla="*/ 4 h 227"/>
                <a:gd name="T24" fmla="*/ 0 w 349"/>
                <a:gd name="T25" fmla="*/ 4 h 227"/>
                <a:gd name="T26" fmla="*/ 0 w 349"/>
                <a:gd name="T27" fmla="*/ 4 h 227"/>
                <a:gd name="T28" fmla="*/ 0 w 349"/>
                <a:gd name="T29" fmla="*/ 4 h 227"/>
                <a:gd name="T30" fmla="*/ 0 w 349"/>
                <a:gd name="T31" fmla="*/ 4 h 227"/>
                <a:gd name="T32" fmla="*/ 0 w 349"/>
                <a:gd name="T33" fmla="*/ 4 h 227"/>
                <a:gd name="T34" fmla="*/ 0 w 349"/>
                <a:gd name="T35" fmla="*/ 4 h 227"/>
                <a:gd name="T36" fmla="*/ 0 w 349"/>
                <a:gd name="T37" fmla="*/ 4 h 227"/>
                <a:gd name="T38" fmla="*/ 0 w 349"/>
                <a:gd name="T39" fmla="*/ 4 h 227"/>
                <a:gd name="T40" fmla="*/ 0 w 349"/>
                <a:gd name="T41" fmla="*/ 4 h 227"/>
                <a:gd name="T42" fmla="*/ 0 w 349"/>
                <a:gd name="T43" fmla="*/ 4 h 227"/>
                <a:gd name="T44" fmla="*/ 0 w 349"/>
                <a:gd name="T45" fmla="*/ 4 h 227"/>
                <a:gd name="T46" fmla="*/ 0 w 349"/>
                <a:gd name="T47" fmla="*/ 3 h 227"/>
                <a:gd name="T48" fmla="*/ 0 w 349"/>
                <a:gd name="T49" fmla="*/ 3 h 227"/>
                <a:gd name="T50" fmla="*/ 0 w 349"/>
                <a:gd name="T51" fmla="*/ 2 h 227"/>
                <a:gd name="T52" fmla="*/ 0 w 349"/>
                <a:gd name="T53" fmla="*/ 2 h 227"/>
                <a:gd name="T54" fmla="*/ 0 w 349"/>
                <a:gd name="T55" fmla="*/ 2 h 227"/>
                <a:gd name="T56" fmla="*/ 0 w 349"/>
                <a:gd name="T57" fmla="*/ 1 h 227"/>
                <a:gd name="T58" fmla="*/ 0 w 349"/>
                <a:gd name="T59" fmla="*/ 1 h 227"/>
                <a:gd name="T60" fmla="*/ 0 w 349"/>
                <a:gd name="T61" fmla="*/ 1 h 227"/>
                <a:gd name="T62" fmla="*/ 0 w 349"/>
                <a:gd name="T63" fmla="*/ 1 h 227"/>
                <a:gd name="T64" fmla="*/ 0 w 349"/>
                <a:gd name="T65" fmla="*/ 1 h 227"/>
                <a:gd name="T66" fmla="*/ 0 w 349"/>
                <a:gd name="T67" fmla="*/ 1 h 227"/>
                <a:gd name="T68" fmla="*/ 0 w 349"/>
                <a:gd name="T69" fmla="*/ 1 h 227"/>
                <a:gd name="T70" fmla="*/ 0 w 349"/>
                <a:gd name="T71" fmla="*/ 1 h 227"/>
                <a:gd name="T72" fmla="*/ 0 w 349"/>
                <a:gd name="T73" fmla="*/ 1 h 227"/>
                <a:gd name="T74" fmla="*/ 0 w 349"/>
                <a:gd name="T75" fmla="*/ 1 h 227"/>
                <a:gd name="T76" fmla="*/ 0 w 349"/>
                <a:gd name="T77" fmla="*/ 1 h 227"/>
                <a:gd name="T78" fmla="*/ 0 w 349"/>
                <a:gd name="T79" fmla="*/ 0 h 227"/>
                <a:gd name="T80" fmla="*/ 0 w 349"/>
                <a:gd name="T81" fmla="*/ 0 h 227"/>
                <a:gd name="T82" fmla="*/ 0 w 349"/>
                <a:gd name="T83" fmla="*/ 0 h 227"/>
                <a:gd name="T84" fmla="*/ 0 w 349"/>
                <a:gd name="T85" fmla="*/ 1 h 227"/>
                <a:gd name="T86" fmla="*/ 0 w 349"/>
                <a:gd name="T87" fmla="*/ 1 h 227"/>
                <a:gd name="T88" fmla="*/ 0 w 349"/>
                <a:gd name="T89" fmla="*/ 1 h 227"/>
                <a:gd name="T90" fmla="*/ 0 w 349"/>
                <a:gd name="T91" fmla="*/ 1 h 227"/>
                <a:gd name="T92" fmla="*/ 0 w 349"/>
                <a:gd name="T93" fmla="*/ 1 h 227"/>
                <a:gd name="T94" fmla="*/ 0 w 349"/>
                <a:gd name="T95" fmla="*/ 1 h 227"/>
                <a:gd name="T96" fmla="*/ 0 w 349"/>
                <a:gd name="T97" fmla="*/ 1 h 227"/>
                <a:gd name="T98" fmla="*/ 0 w 349"/>
                <a:gd name="T99" fmla="*/ 1 h 227"/>
                <a:gd name="T100" fmla="*/ 0 w 349"/>
                <a:gd name="T101" fmla="*/ 1 h 227"/>
                <a:gd name="T102" fmla="*/ 0 w 349"/>
                <a:gd name="T103" fmla="*/ 1 h 227"/>
                <a:gd name="T104" fmla="*/ 0 w 349"/>
                <a:gd name="T105" fmla="*/ 1 h 227"/>
                <a:gd name="T106" fmla="*/ 0 w 349"/>
                <a:gd name="T107" fmla="*/ 1 h 227"/>
                <a:gd name="T108" fmla="*/ 0 w 349"/>
                <a:gd name="T109" fmla="*/ 1 h 227"/>
                <a:gd name="T110" fmla="*/ 0 w 349"/>
                <a:gd name="T111" fmla="*/ 1 h 227"/>
                <a:gd name="T112" fmla="*/ 0 w 349"/>
                <a:gd name="T113" fmla="*/ 1 h 227"/>
                <a:gd name="T114" fmla="*/ 0 w 349"/>
                <a:gd name="T115" fmla="*/ 1 h 227"/>
                <a:gd name="T116" fmla="*/ 0 w 349"/>
                <a:gd name="T117" fmla="*/ 1 h 227"/>
                <a:gd name="T118" fmla="*/ 0 w 349"/>
                <a:gd name="T119" fmla="*/ 1 h 227"/>
                <a:gd name="T120" fmla="*/ 0 w 349"/>
                <a:gd name="T121" fmla="*/ 2 h 2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9" h="227">
                  <a:moveTo>
                    <a:pt x="291" y="70"/>
                  </a:moveTo>
                  <a:lnTo>
                    <a:pt x="307" y="83"/>
                  </a:lnTo>
                  <a:lnTo>
                    <a:pt x="316" y="97"/>
                  </a:lnTo>
                  <a:lnTo>
                    <a:pt x="321" y="113"/>
                  </a:lnTo>
                  <a:lnTo>
                    <a:pt x="321" y="129"/>
                  </a:lnTo>
                  <a:lnTo>
                    <a:pt x="318" y="142"/>
                  </a:lnTo>
                  <a:lnTo>
                    <a:pt x="313" y="154"/>
                  </a:lnTo>
                  <a:lnTo>
                    <a:pt x="302" y="165"/>
                  </a:lnTo>
                  <a:lnTo>
                    <a:pt x="292" y="174"/>
                  </a:lnTo>
                  <a:lnTo>
                    <a:pt x="279" y="185"/>
                  </a:lnTo>
                  <a:lnTo>
                    <a:pt x="266" y="193"/>
                  </a:lnTo>
                  <a:lnTo>
                    <a:pt x="253" y="202"/>
                  </a:lnTo>
                  <a:lnTo>
                    <a:pt x="240" y="212"/>
                  </a:lnTo>
                  <a:lnTo>
                    <a:pt x="237" y="215"/>
                  </a:lnTo>
                  <a:lnTo>
                    <a:pt x="236" y="218"/>
                  </a:lnTo>
                  <a:lnTo>
                    <a:pt x="237" y="221"/>
                  </a:lnTo>
                  <a:lnTo>
                    <a:pt x="240" y="224"/>
                  </a:lnTo>
                  <a:lnTo>
                    <a:pt x="244" y="226"/>
                  </a:lnTo>
                  <a:lnTo>
                    <a:pt x="249" y="227"/>
                  </a:lnTo>
                  <a:lnTo>
                    <a:pt x="254" y="226"/>
                  </a:lnTo>
                  <a:lnTo>
                    <a:pt x="259" y="224"/>
                  </a:lnTo>
                  <a:lnTo>
                    <a:pt x="288" y="211"/>
                  </a:lnTo>
                  <a:lnTo>
                    <a:pt x="311" y="193"/>
                  </a:lnTo>
                  <a:lnTo>
                    <a:pt x="331" y="172"/>
                  </a:lnTo>
                  <a:lnTo>
                    <a:pt x="345" y="151"/>
                  </a:lnTo>
                  <a:lnTo>
                    <a:pt x="349" y="127"/>
                  </a:lnTo>
                  <a:lnTo>
                    <a:pt x="346" y="104"/>
                  </a:lnTo>
                  <a:lnTo>
                    <a:pt x="334" y="83"/>
                  </a:lnTo>
                  <a:lnTo>
                    <a:pt x="311" y="63"/>
                  </a:lnTo>
                  <a:lnTo>
                    <a:pt x="294" y="53"/>
                  </a:lnTo>
                  <a:lnTo>
                    <a:pt x="273" y="44"/>
                  </a:lnTo>
                  <a:lnTo>
                    <a:pt x="250" y="35"/>
                  </a:lnTo>
                  <a:lnTo>
                    <a:pt x="227" y="28"/>
                  </a:lnTo>
                  <a:lnTo>
                    <a:pt x="202" y="22"/>
                  </a:lnTo>
                  <a:lnTo>
                    <a:pt x="176" y="17"/>
                  </a:lnTo>
                  <a:lnTo>
                    <a:pt x="151" y="12"/>
                  </a:lnTo>
                  <a:lnTo>
                    <a:pt x="125" y="7"/>
                  </a:lnTo>
                  <a:lnTo>
                    <a:pt x="102" y="4"/>
                  </a:lnTo>
                  <a:lnTo>
                    <a:pt x="79" y="2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23" y="0"/>
                  </a:lnTo>
                  <a:lnTo>
                    <a:pt x="12" y="1"/>
                  </a:lnTo>
                  <a:lnTo>
                    <a:pt x="5" y="3"/>
                  </a:lnTo>
                  <a:lnTo>
                    <a:pt x="0" y="5"/>
                  </a:lnTo>
                  <a:lnTo>
                    <a:pt x="15" y="7"/>
                  </a:lnTo>
                  <a:lnTo>
                    <a:pt x="31" y="9"/>
                  </a:lnTo>
                  <a:lnTo>
                    <a:pt x="47" y="11"/>
                  </a:lnTo>
                  <a:lnTo>
                    <a:pt x="64" y="13"/>
                  </a:lnTo>
                  <a:lnTo>
                    <a:pt x="83" y="15"/>
                  </a:lnTo>
                  <a:lnTo>
                    <a:pt x="102" y="17"/>
                  </a:lnTo>
                  <a:lnTo>
                    <a:pt x="121" y="20"/>
                  </a:lnTo>
                  <a:lnTo>
                    <a:pt x="141" y="23"/>
                  </a:lnTo>
                  <a:lnTo>
                    <a:pt x="160" y="27"/>
                  </a:lnTo>
                  <a:lnTo>
                    <a:pt x="180" y="31"/>
                  </a:lnTo>
                  <a:lnTo>
                    <a:pt x="201" y="36"/>
                  </a:lnTo>
                  <a:lnTo>
                    <a:pt x="220" y="41"/>
                  </a:lnTo>
                  <a:lnTo>
                    <a:pt x="238" y="48"/>
                  </a:lnTo>
                  <a:lnTo>
                    <a:pt x="257" y="54"/>
                  </a:lnTo>
                  <a:lnTo>
                    <a:pt x="275" y="62"/>
                  </a:lnTo>
                  <a:lnTo>
                    <a:pt x="291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6" name="Freeform 134">
              <a:extLst>
                <a:ext uri="{FF2B5EF4-FFF2-40B4-BE49-F238E27FC236}">
                  <a16:creationId xmlns:a16="http://schemas.microsoft.com/office/drawing/2014/main" id="{EC8CAC83-2A4D-AF47-9DDF-A50A222C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340"/>
              <a:ext cx="48" cy="107"/>
            </a:xfrm>
            <a:custGeom>
              <a:avLst/>
              <a:gdLst>
                <a:gd name="T0" fmla="*/ 0 w 143"/>
                <a:gd name="T1" fmla="*/ 2 h 212"/>
                <a:gd name="T2" fmla="*/ 0 w 143"/>
                <a:gd name="T3" fmla="*/ 3 h 212"/>
                <a:gd name="T4" fmla="*/ 0 w 143"/>
                <a:gd name="T5" fmla="*/ 3 h 212"/>
                <a:gd name="T6" fmla="*/ 0 w 143"/>
                <a:gd name="T7" fmla="*/ 3 h 212"/>
                <a:gd name="T8" fmla="*/ 0 w 143"/>
                <a:gd name="T9" fmla="*/ 3 h 212"/>
                <a:gd name="T10" fmla="*/ 0 w 143"/>
                <a:gd name="T11" fmla="*/ 3 h 212"/>
                <a:gd name="T12" fmla="*/ 0 w 143"/>
                <a:gd name="T13" fmla="*/ 4 h 212"/>
                <a:gd name="T14" fmla="*/ 0 w 143"/>
                <a:gd name="T15" fmla="*/ 4 h 212"/>
                <a:gd name="T16" fmla="*/ 0 w 143"/>
                <a:gd name="T17" fmla="*/ 4 h 212"/>
                <a:gd name="T18" fmla="*/ 0 w 143"/>
                <a:gd name="T19" fmla="*/ 4 h 212"/>
                <a:gd name="T20" fmla="*/ 0 w 143"/>
                <a:gd name="T21" fmla="*/ 4 h 212"/>
                <a:gd name="T22" fmla="*/ 0 w 143"/>
                <a:gd name="T23" fmla="*/ 4 h 212"/>
                <a:gd name="T24" fmla="*/ 0 w 143"/>
                <a:gd name="T25" fmla="*/ 4 h 212"/>
                <a:gd name="T26" fmla="*/ 0 w 143"/>
                <a:gd name="T27" fmla="*/ 4 h 212"/>
                <a:gd name="T28" fmla="*/ 0 w 143"/>
                <a:gd name="T29" fmla="*/ 4 h 212"/>
                <a:gd name="T30" fmla="*/ 0 w 143"/>
                <a:gd name="T31" fmla="*/ 3 h 212"/>
                <a:gd name="T32" fmla="*/ 0 w 143"/>
                <a:gd name="T33" fmla="*/ 3 h 212"/>
                <a:gd name="T34" fmla="*/ 0 w 143"/>
                <a:gd name="T35" fmla="*/ 3 h 212"/>
                <a:gd name="T36" fmla="*/ 0 w 143"/>
                <a:gd name="T37" fmla="*/ 3 h 212"/>
                <a:gd name="T38" fmla="*/ 0 w 143"/>
                <a:gd name="T39" fmla="*/ 3 h 212"/>
                <a:gd name="T40" fmla="*/ 0 w 143"/>
                <a:gd name="T41" fmla="*/ 3 h 212"/>
                <a:gd name="T42" fmla="*/ 0 w 143"/>
                <a:gd name="T43" fmla="*/ 3 h 212"/>
                <a:gd name="T44" fmla="*/ 0 w 143"/>
                <a:gd name="T45" fmla="*/ 2 h 212"/>
                <a:gd name="T46" fmla="*/ 0 w 143"/>
                <a:gd name="T47" fmla="*/ 2 h 212"/>
                <a:gd name="T48" fmla="*/ 0 w 143"/>
                <a:gd name="T49" fmla="*/ 2 h 212"/>
                <a:gd name="T50" fmla="*/ 0 w 143"/>
                <a:gd name="T51" fmla="*/ 2 h 212"/>
                <a:gd name="T52" fmla="*/ 0 w 143"/>
                <a:gd name="T53" fmla="*/ 1 h 212"/>
                <a:gd name="T54" fmla="*/ 0 w 143"/>
                <a:gd name="T55" fmla="*/ 1 h 212"/>
                <a:gd name="T56" fmla="*/ 0 w 143"/>
                <a:gd name="T57" fmla="*/ 1 h 212"/>
                <a:gd name="T58" fmla="*/ 0 w 143"/>
                <a:gd name="T59" fmla="*/ 1 h 212"/>
                <a:gd name="T60" fmla="*/ 0 w 143"/>
                <a:gd name="T61" fmla="*/ 1 h 212"/>
                <a:gd name="T62" fmla="*/ 0 w 143"/>
                <a:gd name="T63" fmla="*/ 1 h 212"/>
                <a:gd name="T64" fmla="*/ 0 w 143"/>
                <a:gd name="T65" fmla="*/ 0 h 212"/>
                <a:gd name="T66" fmla="*/ 0 w 143"/>
                <a:gd name="T67" fmla="*/ 1 h 212"/>
                <a:gd name="T68" fmla="*/ 0 w 143"/>
                <a:gd name="T69" fmla="*/ 1 h 212"/>
                <a:gd name="T70" fmla="*/ 0 w 143"/>
                <a:gd name="T71" fmla="*/ 1 h 212"/>
                <a:gd name="T72" fmla="*/ 0 w 143"/>
                <a:gd name="T73" fmla="*/ 1 h 212"/>
                <a:gd name="T74" fmla="*/ 0 w 143"/>
                <a:gd name="T75" fmla="*/ 1 h 212"/>
                <a:gd name="T76" fmla="*/ 0 w 143"/>
                <a:gd name="T77" fmla="*/ 2 h 212"/>
                <a:gd name="T78" fmla="*/ 0 w 143"/>
                <a:gd name="T79" fmla="*/ 2 h 212"/>
                <a:gd name="T80" fmla="*/ 0 w 143"/>
                <a:gd name="T81" fmla="*/ 2 h 2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3" h="212">
                  <a:moveTo>
                    <a:pt x="0" y="115"/>
                  </a:moveTo>
                  <a:lnTo>
                    <a:pt x="0" y="133"/>
                  </a:lnTo>
                  <a:lnTo>
                    <a:pt x="6" y="149"/>
                  </a:lnTo>
                  <a:lnTo>
                    <a:pt x="16" y="165"/>
                  </a:lnTo>
                  <a:lnTo>
                    <a:pt x="31" y="178"/>
                  </a:lnTo>
                  <a:lnTo>
                    <a:pt x="48" y="190"/>
                  </a:lnTo>
                  <a:lnTo>
                    <a:pt x="69" y="200"/>
                  </a:lnTo>
                  <a:lnTo>
                    <a:pt x="92" y="207"/>
                  </a:lnTo>
                  <a:lnTo>
                    <a:pt x="115" y="211"/>
                  </a:lnTo>
                  <a:lnTo>
                    <a:pt x="122" y="212"/>
                  </a:lnTo>
                  <a:lnTo>
                    <a:pt x="130" y="210"/>
                  </a:lnTo>
                  <a:lnTo>
                    <a:pt x="135" y="207"/>
                  </a:lnTo>
                  <a:lnTo>
                    <a:pt x="138" y="203"/>
                  </a:lnTo>
                  <a:lnTo>
                    <a:pt x="138" y="198"/>
                  </a:lnTo>
                  <a:lnTo>
                    <a:pt x="137" y="193"/>
                  </a:lnTo>
                  <a:lnTo>
                    <a:pt x="133" y="189"/>
                  </a:lnTo>
                  <a:lnTo>
                    <a:pt x="125" y="186"/>
                  </a:lnTo>
                  <a:lnTo>
                    <a:pt x="102" y="180"/>
                  </a:lnTo>
                  <a:lnTo>
                    <a:pt x="80" y="172"/>
                  </a:lnTo>
                  <a:lnTo>
                    <a:pt x="63" y="161"/>
                  </a:lnTo>
                  <a:lnTo>
                    <a:pt x="50" y="148"/>
                  </a:lnTo>
                  <a:lnTo>
                    <a:pt x="41" y="133"/>
                  </a:lnTo>
                  <a:lnTo>
                    <a:pt x="37" y="116"/>
                  </a:lnTo>
                  <a:lnTo>
                    <a:pt x="37" y="99"/>
                  </a:lnTo>
                  <a:lnTo>
                    <a:pt x="44" y="80"/>
                  </a:lnTo>
                  <a:lnTo>
                    <a:pt x="54" y="67"/>
                  </a:lnTo>
                  <a:lnTo>
                    <a:pt x="70" y="54"/>
                  </a:lnTo>
                  <a:lnTo>
                    <a:pt x="87" y="41"/>
                  </a:lnTo>
                  <a:lnTo>
                    <a:pt x="106" y="30"/>
                  </a:lnTo>
                  <a:lnTo>
                    <a:pt x="122" y="21"/>
                  </a:lnTo>
                  <a:lnTo>
                    <a:pt x="135" y="11"/>
                  </a:lnTo>
                  <a:lnTo>
                    <a:pt x="143" y="5"/>
                  </a:lnTo>
                  <a:lnTo>
                    <a:pt x="143" y="0"/>
                  </a:lnTo>
                  <a:lnTo>
                    <a:pt x="127" y="4"/>
                  </a:lnTo>
                  <a:lnTo>
                    <a:pt x="106" y="11"/>
                  </a:lnTo>
                  <a:lnTo>
                    <a:pt x="85" y="24"/>
                  </a:lnTo>
                  <a:lnTo>
                    <a:pt x="61" y="38"/>
                  </a:lnTo>
                  <a:lnTo>
                    <a:pt x="40" y="55"/>
                  </a:lnTo>
                  <a:lnTo>
                    <a:pt x="22" y="74"/>
                  </a:lnTo>
                  <a:lnTo>
                    <a:pt x="8" y="9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7" name="Freeform 135">
              <a:extLst>
                <a:ext uri="{FF2B5EF4-FFF2-40B4-BE49-F238E27FC236}">
                  <a16:creationId xmlns:a16="http://schemas.microsoft.com/office/drawing/2014/main" id="{06031132-C2BD-B24C-B4C1-99B2F3F2E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72"/>
              <a:ext cx="101" cy="139"/>
            </a:xfrm>
            <a:custGeom>
              <a:avLst/>
              <a:gdLst>
                <a:gd name="T0" fmla="*/ 0 w 304"/>
                <a:gd name="T1" fmla="*/ 2 h 278"/>
                <a:gd name="T2" fmla="*/ 0 w 304"/>
                <a:gd name="T3" fmla="*/ 3 h 278"/>
                <a:gd name="T4" fmla="*/ 0 w 304"/>
                <a:gd name="T5" fmla="*/ 3 h 278"/>
                <a:gd name="T6" fmla="*/ 0 w 304"/>
                <a:gd name="T7" fmla="*/ 3 h 278"/>
                <a:gd name="T8" fmla="*/ 0 w 304"/>
                <a:gd name="T9" fmla="*/ 3 h 278"/>
                <a:gd name="T10" fmla="*/ 0 w 304"/>
                <a:gd name="T11" fmla="*/ 4 h 278"/>
                <a:gd name="T12" fmla="*/ 0 w 304"/>
                <a:gd name="T13" fmla="*/ 4 h 278"/>
                <a:gd name="T14" fmla="*/ 0 w 304"/>
                <a:gd name="T15" fmla="*/ 4 h 278"/>
                <a:gd name="T16" fmla="*/ 0 w 304"/>
                <a:gd name="T17" fmla="*/ 4 h 278"/>
                <a:gd name="T18" fmla="*/ 0 w 304"/>
                <a:gd name="T19" fmla="*/ 5 h 278"/>
                <a:gd name="T20" fmla="*/ 0 w 304"/>
                <a:gd name="T21" fmla="*/ 5 h 278"/>
                <a:gd name="T22" fmla="*/ 0 w 304"/>
                <a:gd name="T23" fmla="*/ 5 h 278"/>
                <a:gd name="T24" fmla="*/ 0 w 304"/>
                <a:gd name="T25" fmla="*/ 5 h 278"/>
                <a:gd name="T26" fmla="*/ 0 w 304"/>
                <a:gd name="T27" fmla="*/ 5 h 278"/>
                <a:gd name="T28" fmla="*/ 0 w 304"/>
                <a:gd name="T29" fmla="*/ 5 h 278"/>
                <a:gd name="T30" fmla="*/ 0 w 304"/>
                <a:gd name="T31" fmla="*/ 4 h 278"/>
                <a:gd name="T32" fmla="*/ 0 w 304"/>
                <a:gd name="T33" fmla="*/ 4 h 278"/>
                <a:gd name="T34" fmla="*/ 0 w 304"/>
                <a:gd name="T35" fmla="*/ 4 h 278"/>
                <a:gd name="T36" fmla="*/ 0 w 304"/>
                <a:gd name="T37" fmla="*/ 3 h 278"/>
                <a:gd name="T38" fmla="*/ 0 w 304"/>
                <a:gd name="T39" fmla="*/ 3 h 278"/>
                <a:gd name="T40" fmla="*/ 0 w 304"/>
                <a:gd name="T41" fmla="*/ 2 h 278"/>
                <a:gd name="T42" fmla="*/ 0 w 304"/>
                <a:gd name="T43" fmla="*/ 2 h 278"/>
                <a:gd name="T44" fmla="*/ 0 w 304"/>
                <a:gd name="T45" fmla="*/ 2 h 278"/>
                <a:gd name="T46" fmla="*/ 0 w 304"/>
                <a:gd name="T47" fmla="*/ 1 h 278"/>
                <a:gd name="T48" fmla="*/ 0 w 304"/>
                <a:gd name="T49" fmla="*/ 1 h 278"/>
                <a:gd name="T50" fmla="*/ 0 w 304"/>
                <a:gd name="T51" fmla="*/ 1 h 278"/>
                <a:gd name="T52" fmla="*/ 0 w 304"/>
                <a:gd name="T53" fmla="*/ 1 h 278"/>
                <a:gd name="T54" fmla="*/ 0 w 304"/>
                <a:gd name="T55" fmla="*/ 1 h 278"/>
                <a:gd name="T56" fmla="*/ 0 w 304"/>
                <a:gd name="T57" fmla="*/ 1 h 278"/>
                <a:gd name="T58" fmla="*/ 0 w 304"/>
                <a:gd name="T59" fmla="*/ 0 h 278"/>
                <a:gd name="T60" fmla="*/ 0 w 304"/>
                <a:gd name="T61" fmla="*/ 1 h 278"/>
                <a:gd name="T62" fmla="*/ 0 w 304"/>
                <a:gd name="T63" fmla="*/ 1 h 278"/>
                <a:gd name="T64" fmla="*/ 0 w 304"/>
                <a:gd name="T65" fmla="*/ 1 h 278"/>
                <a:gd name="T66" fmla="*/ 0 w 304"/>
                <a:gd name="T67" fmla="*/ 1 h 278"/>
                <a:gd name="T68" fmla="*/ 0 w 304"/>
                <a:gd name="T69" fmla="*/ 1 h 278"/>
                <a:gd name="T70" fmla="*/ 0 w 304"/>
                <a:gd name="T71" fmla="*/ 1 h 278"/>
                <a:gd name="T72" fmla="*/ 0 w 304"/>
                <a:gd name="T73" fmla="*/ 2 h 278"/>
                <a:gd name="T74" fmla="*/ 0 w 304"/>
                <a:gd name="T75" fmla="*/ 2 h 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4" h="278">
                  <a:moveTo>
                    <a:pt x="247" y="104"/>
                  </a:moveTo>
                  <a:lnTo>
                    <a:pt x="258" y="111"/>
                  </a:lnTo>
                  <a:lnTo>
                    <a:pt x="265" y="119"/>
                  </a:lnTo>
                  <a:lnTo>
                    <a:pt x="272" y="129"/>
                  </a:lnTo>
                  <a:lnTo>
                    <a:pt x="276" y="138"/>
                  </a:lnTo>
                  <a:lnTo>
                    <a:pt x="279" y="147"/>
                  </a:lnTo>
                  <a:lnTo>
                    <a:pt x="278" y="158"/>
                  </a:lnTo>
                  <a:lnTo>
                    <a:pt x="275" y="168"/>
                  </a:lnTo>
                  <a:lnTo>
                    <a:pt x="268" y="177"/>
                  </a:lnTo>
                  <a:lnTo>
                    <a:pt x="258" y="187"/>
                  </a:lnTo>
                  <a:lnTo>
                    <a:pt x="246" y="197"/>
                  </a:lnTo>
                  <a:lnTo>
                    <a:pt x="233" y="205"/>
                  </a:lnTo>
                  <a:lnTo>
                    <a:pt x="220" y="213"/>
                  </a:lnTo>
                  <a:lnTo>
                    <a:pt x="205" y="220"/>
                  </a:lnTo>
                  <a:lnTo>
                    <a:pt x="191" y="229"/>
                  </a:lnTo>
                  <a:lnTo>
                    <a:pt x="176" y="237"/>
                  </a:lnTo>
                  <a:lnTo>
                    <a:pt x="163" y="246"/>
                  </a:lnTo>
                  <a:lnTo>
                    <a:pt x="159" y="249"/>
                  </a:lnTo>
                  <a:lnTo>
                    <a:pt x="156" y="253"/>
                  </a:lnTo>
                  <a:lnTo>
                    <a:pt x="153" y="258"/>
                  </a:lnTo>
                  <a:lnTo>
                    <a:pt x="150" y="262"/>
                  </a:lnTo>
                  <a:lnTo>
                    <a:pt x="149" y="266"/>
                  </a:lnTo>
                  <a:lnTo>
                    <a:pt x="149" y="270"/>
                  </a:lnTo>
                  <a:lnTo>
                    <a:pt x="151" y="274"/>
                  </a:lnTo>
                  <a:lnTo>
                    <a:pt x="156" y="277"/>
                  </a:lnTo>
                  <a:lnTo>
                    <a:pt x="162" y="278"/>
                  </a:lnTo>
                  <a:lnTo>
                    <a:pt x="167" y="278"/>
                  </a:lnTo>
                  <a:lnTo>
                    <a:pt x="172" y="277"/>
                  </a:lnTo>
                  <a:lnTo>
                    <a:pt x="176" y="274"/>
                  </a:lnTo>
                  <a:lnTo>
                    <a:pt x="191" y="262"/>
                  </a:lnTo>
                  <a:lnTo>
                    <a:pt x="207" y="251"/>
                  </a:lnTo>
                  <a:lnTo>
                    <a:pt x="223" y="241"/>
                  </a:lnTo>
                  <a:lnTo>
                    <a:pt x="240" y="231"/>
                  </a:lnTo>
                  <a:lnTo>
                    <a:pt x="256" y="220"/>
                  </a:lnTo>
                  <a:lnTo>
                    <a:pt x="272" y="209"/>
                  </a:lnTo>
                  <a:lnTo>
                    <a:pt x="285" y="197"/>
                  </a:lnTo>
                  <a:lnTo>
                    <a:pt x="295" y="183"/>
                  </a:lnTo>
                  <a:lnTo>
                    <a:pt x="303" y="167"/>
                  </a:lnTo>
                  <a:lnTo>
                    <a:pt x="304" y="151"/>
                  </a:lnTo>
                  <a:lnTo>
                    <a:pt x="301" y="136"/>
                  </a:lnTo>
                  <a:lnTo>
                    <a:pt x="294" y="120"/>
                  </a:lnTo>
                  <a:lnTo>
                    <a:pt x="282" y="107"/>
                  </a:lnTo>
                  <a:lnTo>
                    <a:pt x="269" y="94"/>
                  </a:lnTo>
                  <a:lnTo>
                    <a:pt x="252" y="83"/>
                  </a:lnTo>
                  <a:lnTo>
                    <a:pt x="233" y="74"/>
                  </a:lnTo>
                  <a:lnTo>
                    <a:pt x="218" y="68"/>
                  </a:lnTo>
                  <a:lnTo>
                    <a:pt x="202" y="62"/>
                  </a:lnTo>
                  <a:lnTo>
                    <a:pt x="186" y="54"/>
                  </a:lnTo>
                  <a:lnTo>
                    <a:pt x="169" y="48"/>
                  </a:lnTo>
                  <a:lnTo>
                    <a:pt x="151" y="41"/>
                  </a:lnTo>
                  <a:lnTo>
                    <a:pt x="133" y="35"/>
                  </a:lnTo>
                  <a:lnTo>
                    <a:pt x="115" y="28"/>
                  </a:lnTo>
                  <a:lnTo>
                    <a:pt x="98" y="21"/>
                  </a:lnTo>
                  <a:lnTo>
                    <a:pt x="82" y="16"/>
                  </a:lnTo>
                  <a:lnTo>
                    <a:pt x="66" y="11"/>
                  </a:lnTo>
                  <a:lnTo>
                    <a:pt x="50" y="7"/>
                  </a:lnTo>
                  <a:lnTo>
                    <a:pt x="37" y="4"/>
                  </a:lnTo>
                  <a:lnTo>
                    <a:pt x="25" y="1"/>
                  </a:lnTo>
                  <a:lnTo>
                    <a:pt x="15" y="0"/>
                  </a:lnTo>
                  <a:lnTo>
                    <a:pt x="6" y="0"/>
                  </a:lnTo>
                  <a:lnTo>
                    <a:pt x="0" y="2"/>
                  </a:lnTo>
                  <a:lnTo>
                    <a:pt x="13" y="7"/>
                  </a:lnTo>
                  <a:lnTo>
                    <a:pt x="28" y="12"/>
                  </a:lnTo>
                  <a:lnTo>
                    <a:pt x="44" y="17"/>
                  </a:lnTo>
                  <a:lnTo>
                    <a:pt x="58" y="23"/>
                  </a:lnTo>
                  <a:lnTo>
                    <a:pt x="74" y="28"/>
                  </a:lnTo>
                  <a:lnTo>
                    <a:pt x="90" y="33"/>
                  </a:lnTo>
                  <a:lnTo>
                    <a:pt x="106" y="39"/>
                  </a:lnTo>
                  <a:lnTo>
                    <a:pt x="122" y="45"/>
                  </a:lnTo>
                  <a:lnTo>
                    <a:pt x="140" y="51"/>
                  </a:lnTo>
                  <a:lnTo>
                    <a:pt x="156" y="58"/>
                  </a:lnTo>
                  <a:lnTo>
                    <a:pt x="172" y="64"/>
                  </a:lnTo>
                  <a:lnTo>
                    <a:pt x="188" y="71"/>
                  </a:lnTo>
                  <a:lnTo>
                    <a:pt x="204" y="79"/>
                  </a:lnTo>
                  <a:lnTo>
                    <a:pt x="218" y="86"/>
                  </a:lnTo>
                  <a:lnTo>
                    <a:pt x="233" y="95"/>
                  </a:lnTo>
                  <a:lnTo>
                    <a:pt x="247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88" name="Rectangle 66">
            <a:extLst>
              <a:ext uri="{FF2B5EF4-FFF2-40B4-BE49-F238E27FC236}">
                <a16:creationId xmlns:a16="http://schemas.microsoft.com/office/drawing/2014/main" id="{FBD709F5-577B-5D47-8CCC-53923E118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9328" y="1080861"/>
            <a:ext cx="5635172" cy="2579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sz="2000" dirty="0">
                <a:cs typeface="+mn-cs"/>
              </a:rPr>
              <a:t> </a:t>
            </a:r>
            <a:r>
              <a:rPr lang="en-US" sz="2800" dirty="0">
                <a:cs typeface="+mn-cs"/>
              </a:rPr>
              <a:t>wireless link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typically used to connect mobile(s) to base station, also used as backbone link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multiple access protocol coordinates link access </a:t>
            </a:r>
          </a:p>
          <a:p>
            <a:pPr marL="238125" indent="-238125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cs typeface="+mn-cs"/>
              </a:rPr>
              <a:t>various transmission rates and distances, frequency bands</a:t>
            </a:r>
            <a:endParaRPr lang="en-US" sz="2000" dirty="0">
              <a:cs typeface="+mn-cs"/>
            </a:endParaRPr>
          </a:p>
        </p:txBody>
      </p:sp>
      <p:sp>
        <p:nvSpPr>
          <p:cNvPr id="289" name="Line 75">
            <a:extLst>
              <a:ext uri="{FF2B5EF4-FFF2-40B4-BE49-F238E27FC236}">
                <a16:creationId xmlns:a16="http://schemas.microsoft.com/office/drawing/2014/main" id="{E03537F9-DF3E-6243-BDEE-EB2475A342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08198" y="3898759"/>
            <a:ext cx="4547160" cy="774841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 sz="2000" dirty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3662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Characteristics of selected wireless links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979769-3B28-CC48-AFB2-345BF93C78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Wireless and Mobile Networks: 7- 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311" name="Rectangle 310">
            <a:extLst>
              <a:ext uri="{FF2B5EF4-FFF2-40B4-BE49-F238E27FC236}">
                <a16:creationId xmlns:a16="http://schemas.microsoft.com/office/drawing/2014/main" id="{A44EDA04-068E-3B42-A494-5C9068D9A40F}"/>
              </a:ext>
            </a:extLst>
          </p:cNvPr>
          <p:cNvSpPr/>
          <p:nvPr/>
        </p:nvSpPr>
        <p:spPr>
          <a:xfrm>
            <a:off x="2773087" y="1353412"/>
            <a:ext cx="7805489" cy="3730148"/>
          </a:xfrm>
          <a:prstGeom prst="rect">
            <a:avLst/>
          </a:prstGeom>
          <a:gradFill flip="none" rotWithShape="1">
            <a:gsLst>
              <a:gs pos="1000">
                <a:schemeClr val="accent5">
                  <a:lumMod val="20000"/>
                  <a:lumOff val="80000"/>
                </a:schemeClr>
              </a:gs>
              <a:gs pos="100000">
                <a:prstClr val="white"/>
              </a:gs>
            </a:gsLst>
            <a:lin ang="10800000" scaled="0"/>
            <a:tileRect/>
          </a:gra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98ACCA7C-345E-314E-AB98-39C61AD2934C}"/>
              </a:ext>
            </a:extLst>
          </p:cNvPr>
          <p:cNvSpPr txBox="1"/>
          <p:nvPr/>
        </p:nvSpPr>
        <p:spPr>
          <a:xfrm>
            <a:off x="3200852" y="5119273"/>
            <a:ext cx="80983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Indoor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BB99AD61-03FB-5D4F-A4E4-4B7D9B3621B7}"/>
              </a:ext>
            </a:extLst>
          </p:cNvPr>
          <p:cNvSpPr txBox="1"/>
          <p:nvPr/>
        </p:nvSpPr>
        <p:spPr>
          <a:xfrm>
            <a:off x="5121770" y="5118959"/>
            <a:ext cx="98135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1A1F7179-DCFA-F947-89D9-11B31CD1EC42}"/>
              </a:ext>
            </a:extLst>
          </p:cNvPr>
          <p:cNvSpPr txBox="1"/>
          <p:nvPr/>
        </p:nvSpPr>
        <p:spPr>
          <a:xfrm>
            <a:off x="7150140" y="5118661"/>
            <a:ext cx="1093569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Midrange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24182A1C-7EC9-3942-A026-387D2706F572}"/>
              </a:ext>
            </a:extLst>
          </p:cNvPr>
          <p:cNvSpPr txBox="1"/>
          <p:nvPr/>
        </p:nvSpPr>
        <p:spPr>
          <a:xfrm>
            <a:off x="9005314" y="5118343"/>
            <a:ext cx="1225015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Long range</a:t>
            </a:r>
          </a:p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outdoor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CBC5DE18-98B0-5F4F-9D16-D6207F682E21}"/>
              </a:ext>
            </a:extLst>
          </p:cNvPr>
          <p:cNvSpPr txBox="1"/>
          <p:nvPr/>
        </p:nvSpPr>
        <p:spPr>
          <a:xfrm>
            <a:off x="3155486" y="5700942"/>
            <a:ext cx="90762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10-30m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6F063B18-CAD6-C243-B2C4-9602DCADB40C}"/>
              </a:ext>
            </a:extLst>
          </p:cNvPr>
          <p:cNvSpPr txBox="1"/>
          <p:nvPr/>
        </p:nvSpPr>
        <p:spPr>
          <a:xfrm>
            <a:off x="5095454" y="5678478"/>
            <a:ext cx="1024640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50-200m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B4346EBB-CDE2-9F48-876C-4AD996BD671D}"/>
              </a:ext>
            </a:extLst>
          </p:cNvPr>
          <p:cNvSpPr txBox="1"/>
          <p:nvPr/>
        </p:nvSpPr>
        <p:spPr>
          <a:xfrm>
            <a:off x="7102508" y="5700266"/>
            <a:ext cx="121219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200m-4Km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E2935B9E-0175-8144-8BB5-BF49B201D9B5}"/>
              </a:ext>
            </a:extLst>
          </p:cNvPr>
          <p:cNvSpPr txBox="1"/>
          <p:nvPr/>
        </p:nvSpPr>
        <p:spPr>
          <a:xfrm>
            <a:off x="9028727" y="5700266"/>
            <a:ext cx="1215396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4Km-15Km</a:t>
            </a:r>
          </a:p>
        </p:txBody>
      </p:sp>
      <p:cxnSp>
        <p:nvCxnSpPr>
          <p:cNvPr id="320" name="Straight Arrow Connector 319">
            <a:extLst>
              <a:ext uri="{FF2B5EF4-FFF2-40B4-BE49-F238E27FC236}">
                <a16:creationId xmlns:a16="http://schemas.microsoft.com/office/drawing/2014/main" id="{2DC986FD-135A-9A4C-8BA9-9755178FE60C}"/>
              </a:ext>
            </a:extLst>
          </p:cNvPr>
          <p:cNvCxnSpPr/>
          <p:nvPr/>
        </p:nvCxnSpPr>
        <p:spPr>
          <a:xfrm flipV="1">
            <a:off x="2830067" y="5103388"/>
            <a:ext cx="8053833" cy="389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  <p:sp>
        <p:nvSpPr>
          <p:cNvPr id="321" name="TextBox 320">
            <a:extLst>
              <a:ext uri="{FF2B5EF4-FFF2-40B4-BE49-F238E27FC236}">
                <a16:creationId xmlns:a16="http://schemas.microsoft.com/office/drawing/2014/main" id="{5A471DF8-36B6-1E40-82BF-B2215B7C2F3D}"/>
              </a:ext>
            </a:extLst>
          </p:cNvPr>
          <p:cNvSpPr txBox="1"/>
          <p:nvPr/>
        </p:nvSpPr>
        <p:spPr>
          <a:xfrm>
            <a:off x="1268349" y="4745282"/>
            <a:ext cx="885178" cy="646331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2 Mbps</a:t>
            </a:r>
          </a:p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22" name="Rectangle 321">
            <a:extLst>
              <a:ext uri="{FF2B5EF4-FFF2-40B4-BE49-F238E27FC236}">
                <a16:creationId xmlns:a16="http://schemas.microsoft.com/office/drawing/2014/main" id="{A41B8E29-A400-AA4E-9C9E-612B59F4006E}"/>
              </a:ext>
            </a:extLst>
          </p:cNvPr>
          <p:cNvSpPr/>
          <p:nvPr/>
        </p:nvSpPr>
        <p:spPr>
          <a:xfrm>
            <a:off x="2840676" y="3588594"/>
            <a:ext cx="4845968" cy="48938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3" name="Rectangle 322">
            <a:extLst>
              <a:ext uri="{FF2B5EF4-FFF2-40B4-BE49-F238E27FC236}">
                <a16:creationId xmlns:a16="http://schemas.microsoft.com/office/drawing/2014/main" id="{4E0EB526-4A23-104C-8223-95B8B18C3897}"/>
              </a:ext>
            </a:extLst>
          </p:cNvPr>
          <p:cNvSpPr/>
          <p:nvPr/>
        </p:nvSpPr>
        <p:spPr>
          <a:xfrm>
            <a:off x="2840679" y="3683322"/>
            <a:ext cx="7045618" cy="299515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8B1A470C-3991-464B-BD3F-2A8B25EEB300}"/>
              </a:ext>
            </a:extLst>
          </p:cNvPr>
          <p:cNvSpPr txBox="1"/>
          <p:nvPr/>
        </p:nvSpPr>
        <p:spPr>
          <a:xfrm>
            <a:off x="8729724" y="3654195"/>
            <a:ext cx="8915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4G LTE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045005FD-AE61-C148-853F-1121FC487B80}"/>
              </a:ext>
            </a:extLst>
          </p:cNvPr>
          <p:cNvGrpSpPr/>
          <p:nvPr/>
        </p:nvGrpSpPr>
        <p:grpSpPr>
          <a:xfrm>
            <a:off x="2826866" y="2958920"/>
            <a:ext cx="2502239" cy="400111"/>
            <a:chOff x="1532480" y="2933848"/>
            <a:chExt cx="1331008" cy="327410"/>
          </a:xfrm>
        </p:grpSpPr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E0DA3370-7464-214B-AEC0-D9EE25AF9A8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7" name="TextBox 326">
              <a:extLst>
                <a:ext uri="{FF2B5EF4-FFF2-40B4-BE49-F238E27FC236}">
                  <a16:creationId xmlns:a16="http://schemas.microsoft.com/office/drawing/2014/main" id="{3506552A-C5C5-EF4A-9FC1-573002207B95}"/>
                </a:ext>
              </a:extLst>
            </p:cNvPr>
            <p:cNvSpPr txBox="1"/>
            <p:nvPr/>
          </p:nvSpPr>
          <p:spPr>
            <a:xfrm>
              <a:off x="1770300" y="2933848"/>
              <a:ext cx="601310" cy="3274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9F3A583D-15EC-CC46-9395-28FB26694B7D}"/>
              </a:ext>
            </a:extLst>
          </p:cNvPr>
          <p:cNvGrpSpPr/>
          <p:nvPr/>
        </p:nvGrpSpPr>
        <p:grpSpPr>
          <a:xfrm>
            <a:off x="2826866" y="3430306"/>
            <a:ext cx="2502239" cy="400110"/>
            <a:chOff x="1532480" y="2929994"/>
            <a:chExt cx="1331008" cy="355992"/>
          </a:xfrm>
        </p:grpSpPr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C30C697A-81DA-714A-80C1-76DBE9F6574A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0D6EE909-8090-4E49-9B40-3B01E9548D2A}"/>
                </a:ext>
              </a:extLst>
            </p:cNvPr>
            <p:cNvSpPr txBox="1"/>
            <p:nvPr/>
          </p:nvSpPr>
          <p:spPr>
            <a:xfrm>
              <a:off x="1876434" y="2929994"/>
              <a:ext cx="549297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802.11n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A1331FDB-AEA0-774C-A9EA-C8676B647602}"/>
              </a:ext>
            </a:extLst>
          </p:cNvPr>
          <p:cNvGrpSpPr/>
          <p:nvPr/>
        </p:nvGrpSpPr>
        <p:grpSpPr>
          <a:xfrm>
            <a:off x="2827930" y="4080433"/>
            <a:ext cx="1569608" cy="400110"/>
            <a:chOff x="1532480" y="2918323"/>
            <a:chExt cx="1331008" cy="35599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AB46FA29-20DF-B145-9493-92268F1348B5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16BD9F7B-2651-5C40-ADDB-ACDE4C51962D}"/>
                </a:ext>
              </a:extLst>
            </p:cNvPr>
            <p:cNvSpPr txBox="1"/>
            <p:nvPr/>
          </p:nvSpPr>
          <p:spPr>
            <a:xfrm>
              <a:off x="1649067" y="2918323"/>
              <a:ext cx="863444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802.11g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AE3D5A25-69CC-0D4D-86CC-185860DE69A3}"/>
              </a:ext>
            </a:extLst>
          </p:cNvPr>
          <p:cNvGrpSpPr/>
          <p:nvPr/>
        </p:nvGrpSpPr>
        <p:grpSpPr>
          <a:xfrm>
            <a:off x="2827932" y="4377291"/>
            <a:ext cx="1578709" cy="400110"/>
            <a:chOff x="1532480" y="2921428"/>
            <a:chExt cx="917147" cy="35599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851DAA26-CF3C-1242-8190-ADD7935C740C}"/>
                </a:ext>
              </a:extLst>
            </p:cNvPr>
            <p:cNvSpPr/>
            <p:nvPr/>
          </p:nvSpPr>
          <p:spPr>
            <a:xfrm>
              <a:off x="1532480" y="2966630"/>
              <a:ext cx="917147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A218A2AF-BA6A-4E4F-8D3C-672FC63DF84C}"/>
                </a:ext>
              </a:extLst>
            </p:cNvPr>
            <p:cNvSpPr txBox="1"/>
            <p:nvPr/>
          </p:nvSpPr>
          <p:spPr>
            <a:xfrm>
              <a:off x="1614325" y="2921428"/>
              <a:ext cx="599918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37" name="TextBox 336">
            <a:extLst>
              <a:ext uri="{FF2B5EF4-FFF2-40B4-BE49-F238E27FC236}">
                <a16:creationId xmlns:a16="http://schemas.microsoft.com/office/drawing/2014/main" id="{0F402A10-6FD0-9B4F-86F7-F806A641DFED}"/>
              </a:ext>
            </a:extLst>
          </p:cNvPr>
          <p:cNvSpPr txBox="1"/>
          <p:nvPr/>
        </p:nvSpPr>
        <p:spPr>
          <a:xfrm>
            <a:off x="1303853" y="2947357"/>
            <a:ext cx="1008609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3.5 Gbps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E976E4C8-80B6-C24A-8A1A-03271253CE6C}"/>
              </a:ext>
            </a:extLst>
          </p:cNvPr>
          <p:cNvSpPr txBox="1"/>
          <p:nvPr/>
        </p:nvSpPr>
        <p:spPr>
          <a:xfrm>
            <a:off x="1291168" y="3433503"/>
            <a:ext cx="1119217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600 Mbps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94385C9E-ED62-4D48-8D01-B6C7481DAF80}"/>
              </a:ext>
            </a:extLst>
          </p:cNvPr>
          <p:cNvSpPr txBox="1"/>
          <p:nvPr/>
        </p:nvSpPr>
        <p:spPr>
          <a:xfrm>
            <a:off x="1265819" y="407797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54 Mbps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F4E39943-F576-C041-8A66-0E93476330F1}"/>
              </a:ext>
            </a:extLst>
          </p:cNvPr>
          <p:cNvSpPr txBox="1"/>
          <p:nvPr/>
        </p:nvSpPr>
        <p:spPr>
          <a:xfrm>
            <a:off x="1265819" y="4380813"/>
            <a:ext cx="1002198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11 Mbps</a:t>
            </a:r>
          </a:p>
        </p:txBody>
      </p: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7F24FD35-187D-1D46-AC2A-2A1CA8FCACEB}"/>
              </a:ext>
            </a:extLst>
          </p:cNvPr>
          <p:cNvGrpSpPr/>
          <p:nvPr/>
        </p:nvGrpSpPr>
        <p:grpSpPr>
          <a:xfrm>
            <a:off x="2816146" y="4727041"/>
            <a:ext cx="1231538" cy="400110"/>
            <a:chOff x="1521586" y="2918342"/>
            <a:chExt cx="1138679" cy="355992"/>
          </a:xfrm>
        </p:grpSpPr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AF3C8963-1507-954C-B253-1DB41D77D268}"/>
                </a:ext>
              </a:extLst>
            </p:cNvPr>
            <p:cNvSpPr/>
            <p:nvPr/>
          </p:nvSpPr>
          <p:spPr>
            <a:xfrm>
              <a:off x="1532480" y="2966630"/>
              <a:ext cx="1127785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id="{7ECE36E8-A989-4A4A-A0BB-FEF4B0CE313E}"/>
                </a:ext>
              </a:extLst>
            </p:cNvPr>
            <p:cNvSpPr txBox="1"/>
            <p:nvPr/>
          </p:nvSpPr>
          <p:spPr>
            <a:xfrm>
              <a:off x="1521586" y="2918342"/>
              <a:ext cx="1131169" cy="355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Bluetooth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6760BB77-C23E-ED44-91B8-05A2342BE33C}"/>
              </a:ext>
            </a:extLst>
          </p:cNvPr>
          <p:cNvGrpSpPr/>
          <p:nvPr/>
        </p:nvGrpSpPr>
        <p:grpSpPr>
          <a:xfrm>
            <a:off x="2840692" y="1990874"/>
            <a:ext cx="2488414" cy="400110"/>
            <a:chOff x="1532480" y="2933848"/>
            <a:chExt cx="1331008" cy="344437"/>
          </a:xfrm>
        </p:grpSpPr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ADFD30A0-5943-CE43-B324-8106D6695244}"/>
                </a:ext>
              </a:extLst>
            </p:cNvPr>
            <p:cNvSpPr/>
            <p:nvPr/>
          </p:nvSpPr>
          <p:spPr>
            <a:xfrm>
              <a:off x="1532480" y="2966630"/>
              <a:ext cx="1331008" cy="254000"/>
            </a:xfrm>
            <a:prstGeom prst="rect">
              <a:avLst/>
            </a:prstGeom>
            <a:solidFill>
              <a:srgbClr val="1F497D">
                <a:lumMod val="40000"/>
                <a:lumOff val="60000"/>
              </a:srgbClr>
            </a:solidFill>
            <a:ln w="1905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79B3F892-6627-9640-B085-BE9EE6603AD8}"/>
                </a:ext>
              </a:extLst>
            </p:cNvPr>
            <p:cNvSpPr txBox="1"/>
            <p:nvPr/>
          </p:nvSpPr>
          <p:spPr>
            <a:xfrm>
              <a:off x="1839189" y="2933848"/>
              <a:ext cx="605508" cy="34443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802.11ax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47" name="TextBox 346">
            <a:extLst>
              <a:ext uri="{FF2B5EF4-FFF2-40B4-BE49-F238E27FC236}">
                <a16:creationId xmlns:a16="http://schemas.microsoft.com/office/drawing/2014/main" id="{33E0151E-8CE8-2A41-8B51-C9664BC622E3}"/>
              </a:ext>
            </a:extLst>
          </p:cNvPr>
          <p:cNvSpPr txBox="1"/>
          <p:nvPr/>
        </p:nvSpPr>
        <p:spPr>
          <a:xfrm>
            <a:off x="1317677" y="1990877"/>
            <a:ext cx="950901" cy="369332"/>
          </a:xfrm>
          <a:prstGeom prst="rect">
            <a:avLst/>
          </a:prstGeom>
          <a:solidFill>
            <a:sysClr val="window" lastClr="FFFFFF"/>
          </a:solidFill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14 Gbps</a:t>
            </a:r>
          </a:p>
        </p:txBody>
      </p:sp>
      <p:sp>
        <p:nvSpPr>
          <p:cNvPr id="348" name="Rectangle 347">
            <a:extLst>
              <a:ext uri="{FF2B5EF4-FFF2-40B4-BE49-F238E27FC236}">
                <a16:creationId xmlns:a16="http://schemas.microsoft.com/office/drawing/2014/main" id="{768B9DED-7771-2345-AC0E-BA3248DE4DA0}"/>
              </a:ext>
            </a:extLst>
          </p:cNvPr>
          <p:cNvSpPr/>
          <p:nvPr/>
        </p:nvSpPr>
        <p:spPr>
          <a:xfrm>
            <a:off x="2840678" y="2348407"/>
            <a:ext cx="4526141" cy="264901"/>
          </a:xfrm>
          <a:prstGeom prst="rect">
            <a:avLst/>
          </a:prstGeom>
          <a:solidFill>
            <a:srgbClr val="1F497D">
              <a:lumMod val="40000"/>
              <a:lumOff val="60000"/>
            </a:srgbClr>
          </a:solidFill>
          <a:ln w="19050" cap="flat" cmpd="sng" algn="ctr">
            <a:solidFill>
              <a:sysClr val="window" lastClr="FFFFFF"/>
            </a:solidFill>
            <a:prstDash val="soli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D739FFD6-58B0-544B-90D6-1F321AE925E0}"/>
              </a:ext>
            </a:extLst>
          </p:cNvPr>
          <p:cNvSpPr txBox="1"/>
          <p:nvPr/>
        </p:nvSpPr>
        <p:spPr>
          <a:xfrm>
            <a:off x="6658504" y="2297321"/>
            <a:ext cx="47641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5G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8265561-FD3C-2248-9DD2-282AE799A38D}"/>
              </a:ext>
            </a:extLst>
          </p:cNvPr>
          <p:cNvSpPr txBox="1"/>
          <p:nvPr/>
        </p:nvSpPr>
        <p:spPr>
          <a:xfrm>
            <a:off x="1311995" y="2301465"/>
            <a:ext cx="950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10 Gbps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848EB939-C446-B14F-956B-444135D753F7}"/>
              </a:ext>
            </a:extLst>
          </p:cNvPr>
          <p:cNvSpPr txBox="1"/>
          <p:nvPr/>
        </p:nvSpPr>
        <p:spPr>
          <a:xfrm>
            <a:off x="6112771" y="3162137"/>
            <a:ext cx="14798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457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802.11 af,ah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18B62895-3CCA-A64D-82D9-14F8140CC733}"/>
              </a:ext>
            </a:extLst>
          </p:cNvPr>
          <p:cNvCxnSpPr/>
          <p:nvPr/>
        </p:nvCxnSpPr>
        <p:spPr>
          <a:xfrm flipH="1">
            <a:off x="6745831" y="3458924"/>
            <a:ext cx="2" cy="180642"/>
          </a:xfrm>
          <a:prstGeom prst="line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</p:cxnSp>
      <p:cxnSp>
        <p:nvCxnSpPr>
          <p:cNvPr id="353" name="Straight Arrow Connector 352">
            <a:extLst>
              <a:ext uri="{FF2B5EF4-FFF2-40B4-BE49-F238E27FC236}">
                <a16:creationId xmlns:a16="http://schemas.microsoft.com/office/drawing/2014/main" id="{B395DFEF-C276-7E49-A8E3-052287931078}"/>
              </a:ext>
            </a:extLst>
          </p:cNvPr>
          <p:cNvCxnSpPr/>
          <p:nvPr/>
        </p:nvCxnSpPr>
        <p:spPr>
          <a:xfrm flipV="1">
            <a:off x="2822750" y="1878388"/>
            <a:ext cx="0" cy="323055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564414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802.11: Channels, association</a:t>
            </a:r>
            <a:endParaRPr lang="en-US" dirty="0">
              <a:latin typeface="+mn-lt"/>
            </a:endParaRPr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01092EE6-BC8D-EE40-AD06-948C48B5F56E}"/>
              </a:ext>
            </a:extLst>
          </p:cNvPr>
          <p:cNvSpPr txBox="1">
            <a:spLocks noChangeArrowheads="1"/>
          </p:cNvSpPr>
          <p:nvPr/>
        </p:nvSpPr>
        <p:spPr>
          <a:xfrm>
            <a:off x="812800" y="1373890"/>
            <a:ext cx="9740900" cy="18489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352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spectrum divided into channels at different frequencies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 admin chooses frequency for AP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interference possible: channel can be same as that chosen by neighboring AP!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A15D950-BC83-7C40-B80F-083E2DFE02F8}"/>
              </a:ext>
            </a:extLst>
          </p:cNvPr>
          <p:cNvSpPr txBox="1">
            <a:spLocks noChangeArrowheads="1"/>
          </p:cNvSpPr>
          <p:nvPr/>
        </p:nvSpPr>
        <p:spPr>
          <a:xfrm>
            <a:off x="875258" y="3289716"/>
            <a:ext cx="7744086" cy="290122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352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arriving host: must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associate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with an AP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scans channels, listening for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beacon frames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containing AP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+mn-cs"/>
              </a:rPr>
              <a:t>’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 name (SSID) and MAC address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selects AP to associate with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then may perform authentication [Chapter 8]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then typically run DHCP to get IP address in AP’s subnet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+mn-ea"/>
              <a:cs typeface="+mn-cs"/>
            </a:endParaRPr>
          </a:p>
        </p:txBody>
      </p:sp>
      <p:sp>
        <p:nvSpPr>
          <p:cNvPr id="6" name="Text Box 24">
            <a:extLst>
              <a:ext uri="{FF2B5EF4-FFF2-40B4-BE49-F238E27FC236}">
                <a16:creationId xmlns:a16="http://schemas.microsoft.com/office/drawing/2014/main" id="{DCD46FA0-764B-934B-B2AF-0DC228D51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724" y="5082108"/>
            <a:ext cx="1054100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BSS</a:t>
            </a:r>
          </a:p>
        </p:txBody>
      </p:sp>
      <p:sp>
        <p:nvSpPr>
          <p:cNvPr id="7" name="Oval 23">
            <a:extLst>
              <a:ext uri="{FF2B5EF4-FFF2-40B4-BE49-F238E27FC236}">
                <a16:creationId xmlns:a16="http://schemas.microsoft.com/office/drawing/2014/main" id="{387CDCFB-6D1C-8249-A4E8-54D6392F7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0532" y="3259138"/>
            <a:ext cx="1960562" cy="1798637"/>
          </a:xfrm>
          <a:prstGeom prst="ellipse">
            <a:avLst/>
          </a:prstGeom>
          <a:solidFill>
            <a:srgbClr val="9CE0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8" name="Group 361">
            <a:extLst>
              <a:ext uri="{FF2B5EF4-FFF2-40B4-BE49-F238E27FC236}">
                <a16:creationId xmlns:a16="http://schemas.microsoft.com/office/drawing/2014/main" id="{BCBD0969-5626-8149-8F69-710B4CBBEEAA}"/>
              </a:ext>
            </a:extLst>
          </p:cNvPr>
          <p:cNvGrpSpPr>
            <a:grpSpLocks/>
          </p:cNvGrpSpPr>
          <p:nvPr/>
        </p:nvGrpSpPr>
        <p:grpSpPr bwMode="auto">
          <a:xfrm>
            <a:off x="10059832" y="3976687"/>
            <a:ext cx="639762" cy="581025"/>
            <a:chOff x="2967" y="478"/>
            <a:chExt cx="788" cy="625"/>
          </a:xfrm>
        </p:grpSpPr>
        <p:pic>
          <p:nvPicPr>
            <p:cNvPr id="9" name="Picture 358" descr="access_point_stylized_small">
              <a:extLst>
                <a:ext uri="{FF2B5EF4-FFF2-40B4-BE49-F238E27FC236}">
                  <a16:creationId xmlns:a16="http://schemas.microsoft.com/office/drawing/2014/main" id="{967422E4-59DF-D544-8DF3-464077CFF3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360" descr="antenna_radiation_stylized">
              <a:extLst>
                <a:ext uri="{FF2B5EF4-FFF2-40B4-BE49-F238E27FC236}">
                  <a16:creationId xmlns:a16="http://schemas.microsoft.com/office/drawing/2014/main" id="{57AF0FC7-561D-2542-B331-AF65666B2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" name="Group 356">
            <a:extLst>
              <a:ext uri="{FF2B5EF4-FFF2-40B4-BE49-F238E27FC236}">
                <a16:creationId xmlns:a16="http://schemas.microsoft.com/office/drawing/2014/main" id="{8E5841AB-AA5F-304A-A75C-9B12043A936A}"/>
              </a:ext>
            </a:extLst>
          </p:cNvPr>
          <p:cNvGrpSpPr>
            <a:grpSpLocks/>
          </p:cNvGrpSpPr>
          <p:nvPr/>
        </p:nvGrpSpPr>
        <p:grpSpPr bwMode="auto">
          <a:xfrm>
            <a:off x="10621807" y="4244975"/>
            <a:ext cx="436562" cy="498475"/>
            <a:chOff x="313" y="1497"/>
            <a:chExt cx="1152" cy="1014"/>
          </a:xfrm>
        </p:grpSpPr>
        <p:pic>
          <p:nvPicPr>
            <p:cNvPr id="12" name="Picture 354" descr="laptop_stylized_small">
              <a:extLst>
                <a:ext uri="{FF2B5EF4-FFF2-40B4-BE49-F238E27FC236}">
                  <a16:creationId xmlns:a16="http://schemas.microsoft.com/office/drawing/2014/main" id="{FD25A6B2-3332-2B4E-8FA0-7BA7998209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355" descr="antenna_stylized">
              <a:extLst>
                <a:ext uri="{FF2B5EF4-FFF2-40B4-BE49-F238E27FC236}">
                  <a16:creationId xmlns:a16="http://schemas.microsoft.com/office/drawing/2014/main" id="{590C97BE-A942-AA4F-945F-94A9C50A23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403">
            <a:extLst>
              <a:ext uri="{FF2B5EF4-FFF2-40B4-BE49-F238E27FC236}">
                <a16:creationId xmlns:a16="http://schemas.microsoft.com/office/drawing/2014/main" id="{790F23E1-8FB7-1F45-B985-16A0CAFD6642}"/>
              </a:ext>
            </a:extLst>
          </p:cNvPr>
          <p:cNvGrpSpPr>
            <a:grpSpLocks/>
          </p:cNvGrpSpPr>
          <p:nvPr/>
        </p:nvGrpSpPr>
        <p:grpSpPr bwMode="auto">
          <a:xfrm>
            <a:off x="10287000" y="3427413"/>
            <a:ext cx="446088" cy="382587"/>
            <a:chOff x="2751" y="1851"/>
            <a:chExt cx="462" cy="478"/>
          </a:xfrm>
        </p:grpSpPr>
        <p:pic>
          <p:nvPicPr>
            <p:cNvPr id="15" name="Picture 364" descr="iphone_stylized_small">
              <a:extLst>
                <a:ext uri="{FF2B5EF4-FFF2-40B4-BE49-F238E27FC236}">
                  <a16:creationId xmlns:a16="http://schemas.microsoft.com/office/drawing/2014/main" id="{B9A5E50D-6BB1-A046-B7D1-CA3BB3D0E1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02" descr="antenna_radiation_stylized">
              <a:extLst>
                <a:ext uri="{FF2B5EF4-FFF2-40B4-BE49-F238E27FC236}">
                  <a16:creationId xmlns:a16="http://schemas.microsoft.com/office/drawing/2014/main" id="{B7E8F32D-F33C-144B-8F36-9553BF43E8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" name="Group 356">
            <a:extLst>
              <a:ext uri="{FF2B5EF4-FFF2-40B4-BE49-F238E27FC236}">
                <a16:creationId xmlns:a16="http://schemas.microsoft.com/office/drawing/2014/main" id="{059B4F44-8832-0242-A455-122B40096281}"/>
              </a:ext>
            </a:extLst>
          </p:cNvPr>
          <p:cNvGrpSpPr>
            <a:grpSpLocks/>
          </p:cNvGrpSpPr>
          <p:nvPr/>
        </p:nvGrpSpPr>
        <p:grpSpPr bwMode="auto">
          <a:xfrm>
            <a:off x="9581994" y="3533775"/>
            <a:ext cx="438150" cy="498475"/>
            <a:chOff x="313" y="1497"/>
            <a:chExt cx="1152" cy="1014"/>
          </a:xfrm>
        </p:grpSpPr>
        <p:pic>
          <p:nvPicPr>
            <p:cNvPr id="21" name="Picture 354" descr="laptop_stylized_small">
              <a:extLst>
                <a:ext uri="{FF2B5EF4-FFF2-40B4-BE49-F238E27FC236}">
                  <a16:creationId xmlns:a16="http://schemas.microsoft.com/office/drawing/2014/main" id="{F5FB0D92-9836-8949-854D-C05D5FA0DB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" y="1727"/>
              <a:ext cx="1152" cy="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355" descr="antenna_stylized">
              <a:extLst>
                <a:ext uri="{FF2B5EF4-FFF2-40B4-BE49-F238E27FC236}">
                  <a16:creationId xmlns:a16="http://schemas.microsoft.com/office/drawing/2014/main" id="{371132D2-7C64-5F43-8DCE-4AF88C5F2D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" y="1497"/>
              <a:ext cx="1113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E3BB17F-E600-8A4E-9A66-CE1B89E4C278}"/>
              </a:ext>
            </a:extLst>
          </p:cNvPr>
          <p:cNvGrpSpPr/>
          <p:nvPr/>
        </p:nvGrpSpPr>
        <p:grpSpPr>
          <a:xfrm>
            <a:off x="9359899" y="4467511"/>
            <a:ext cx="780829" cy="625189"/>
            <a:chOff x="9359899" y="4467511"/>
            <a:chExt cx="780829" cy="625189"/>
          </a:xfrm>
        </p:grpSpPr>
        <p:grpSp>
          <p:nvGrpSpPr>
            <p:cNvPr id="17" name="Group 356">
              <a:extLst>
                <a:ext uri="{FF2B5EF4-FFF2-40B4-BE49-F238E27FC236}">
                  <a16:creationId xmlns:a16="http://schemas.microsoft.com/office/drawing/2014/main" id="{263A159C-52C7-8648-8564-D99212E45D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01305" y="4467511"/>
              <a:ext cx="436562" cy="498475"/>
              <a:chOff x="313" y="1497"/>
              <a:chExt cx="1152" cy="1014"/>
            </a:xfrm>
          </p:grpSpPr>
          <p:pic>
            <p:nvPicPr>
              <p:cNvPr id="18" name="Picture 354" descr="laptop_stylized_small">
                <a:extLst>
                  <a:ext uri="{FF2B5EF4-FFF2-40B4-BE49-F238E27FC236}">
                    <a16:creationId xmlns:a16="http://schemas.microsoft.com/office/drawing/2014/main" id="{ACCB280B-B2D9-714A-B2E2-C93C642F01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" name="Picture 355" descr="antenna_stylized">
                <a:extLst>
                  <a:ext uri="{FF2B5EF4-FFF2-40B4-BE49-F238E27FC236}">
                    <a16:creationId xmlns:a16="http://schemas.microsoft.com/office/drawing/2014/main" id="{93F01B45-1244-4348-8DAE-933491FC14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" name="Right Arrow 1">
              <a:extLst>
                <a:ext uri="{FF2B5EF4-FFF2-40B4-BE49-F238E27FC236}">
                  <a16:creationId xmlns:a16="http://schemas.microsoft.com/office/drawing/2014/main" id="{EAB0A830-EAD2-904D-8909-0696D8E11E5F}"/>
                </a:ext>
              </a:extLst>
            </p:cNvPr>
            <p:cNvSpPr/>
            <p:nvPr/>
          </p:nvSpPr>
          <p:spPr>
            <a:xfrm rot="19467811">
              <a:off x="9359899" y="4902200"/>
              <a:ext cx="780829" cy="190500"/>
            </a:xfrm>
            <a:prstGeom prst="rightArrow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5633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31FB7CC-D2A5-C749-8D9F-01B9FA129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235921"/>
            <a:ext cx="10515600" cy="894622"/>
          </a:xfrm>
        </p:spPr>
        <p:txBody>
          <a:bodyPr/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IEEE 802.11: multiple access</a:t>
            </a:r>
            <a:endParaRPr lang="en-US" dirty="0">
              <a:latin typeface="+mn-lt"/>
            </a:endParaRPr>
          </a:p>
        </p:txBody>
      </p:sp>
      <p:sp>
        <p:nvSpPr>
          <p:cNvPr id="196" name="Rectangle 3">
            <a:extLst>
              <a:ext uri="{FF2B5EF4-FFF2-40B4-BE49-F238E27FC236}">
                <a16:creationId xmlns:a16="http://schemas.microsoft.com/office/drawing/2014/main" id="{A492C35A-994E-064C-B918-405846106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236663"/>
            <a:ext cx="104267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avoid collisions: 2</a:t>
            </a:r>
            <a:r>
              <a:rPr kumimoji="0" lang="en-US" sz="2800" b="0" i="0" u="none" strike="noStrike" kern="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+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 nodes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  <a:sym typeface="Symbol" charset="0"/>
              </a:rPr>
              <a:t>transmitting at same time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  <a:sym typeface="Symbol" charset="0"/>
              </a:rPr>
              <a:t>802.11: CSMA - sense before transmitting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don’t collide with detected ongoing transmission by another node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802.11: 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no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 collision detection!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difficult to sense collisions: high transmitting signal, weak received signal due to fading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can’t sense all collisions in any case: hidden terminal, fading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goal: </a:t>
            </a:r>
            <a:r>
              <a:rPr kumimoji="0" lang="en-US" sz="2400" b="0" i="1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avoid collisions: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CSMA/</a:t>
            </a:r>
            <a:r>
              <a:rPr kumimoji="0" lang="en-US" sz="2400" b="0" i="0" u="sng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C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ollision</a:t>
            </a:r>
            <a:r>
              <a:rPr kumimoji="0" lang="en-US" sz="2400" b="0" i="0" u="sng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voidance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+mn-cs"/>
            </a:endParaRPr>
          </a:p>
        </p:txBody>
      </p:sp>
      <p:sp>
        <p:nvSpPr>
          <p:cNvPr id="197" name="Text Box 63">
            <a:extLst>
              <a:ext uri="{FF2B5EF4-FFF2-40B4-BE49-F238E27FC236}">
                <a16:creationId xmlns:a16="http://schemas.microsoft.com/office/drawing/2014/main" id="{7326BD09-D43A-DC4E-A90B-C1A4A7921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6273800"/>
            <a:ext cx="593725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space</a:t>
            </a:r>
          </a:p>
        </p:txBody>
      </p:sp>
      <p:grpSp>
        <p:nvGrpSpPr>
          <p:cNvPr id="198" name="Group 1">
            <a:extLst>
              <a:ext uri="{FF2B5EF4-FFF2-40B4-BE49-F238E27FC236}">
                <a16:creationId xmlns:a16="http://schemas.microsoft.com/office/drawing/2014/main" id="{4644F3E7-8E99-754A-BFEF-3CEB45EF70DF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4905375"/>
            <a:ext cx="2273300" cy="1028700"/>
            <a:chOff x="576580" y="4516120"/>
            <a:chExt cx="3170330" cy="1491615"/>
          </a:xfrm>
        </p:grpSpPr>
        <p:grpSp>
          <p:nvGrpSpPr>
            <p:cNvPr id="199" name="Group 356">
              <a:extLst>
                <a:ext uri="{FF2B5EF4-FFF2-40B4-BE49-F238E27FC236}">
                  <a16:creationId xmlns:a16="http://schemas.microsoft.com/office/drawing/2014/main" id="{34F4117D-08AE-9F48-96F9-E1ABA3C45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42160" y="4673600"/>
              <a:ext cx="627380" cy="643255"/>
              <a:chOff x="313" y="1497"/>
              <a:chExt cx="1152" cy="1014"/>
            </a:xfrm>
          </p:grpSpPr>
          <p:pic>
            <p:nvPicPr>
              <p:cNvPr id="212" name="Picture 354" descr="laptop_stylized_small">
                <a:extLst>
                  <a:ext uri="{FF2B5EF4-FFF2-40B4-BE49-F238E27FC236}">
                    <a16:creationId xmlns:a16="http://schemas.microsoft.com/office/drawing/2014/main" id="{EBFEE52C-F9A1-684A-A171-3433FC7A991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3" name="Picture 355" descr="antenna_stylized">
                <a:extLst>
                  <a:ext uri="{FF2B5EF4-FFF2-40B4-BE49-F238E27FC236}">
                    <a16:creationId xmlns:a16="http://schemas.microsoft.com/office/drawing/2014/main" id="{F194AAE1-3568-2B48-8B43-FC5B6C9E3A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00" name="Freeform 7">
              <a:extLst>
                <a:ext uri="{FF2B5EF4-FFF2-40B4-BE49-F238E27FC236}">
                  <a16:creationId xmlns:a16="http://schemas.microsoft.com/office/drawing/2014/main" id="{CD0A49EF-46E5-D846-9C2A-AE8690B4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80" y="4516120"/>
              <a:ext cx="2020888" cy="1085850"/>
            </a:xfrm>
            <a:custGeom>
              <a:avLst/>
              <a:gdLst>
                <a:gd name="T0" fmla="*/ 2147483647 w 1273"/>
                <a:gd name="T1" fmla="*/ 2147483647 h 684"/>
                <a:gd name="T2" fmla="*/ 2147483647 w 1273"/>
                <a:gd name="T3" fmla="*/ 0 h 684"/>
                <a:gd name="T4" fmla="*/ 2147483647 w 1273"/>
                <a:gd name="T5" fmla="*/ 2147483647 h 684"/>
                <a:gd name="T6" fmla="*/ 2147483647 w 1273"/>
                <a:gd name="T7" fmla="*/ 2147483647 h 684"/>
                <a:gd name="T8" fmla="*/ 2147483647 w 1273"/>
                <a:gd name="T9" fmla="*/ 2147483647 h 684"/>
                <a:gd name="T10" fmla="*/ 2147483647 w 1273"/>
                <a:gd name="T11" fmla="*/ 2147483647 h 684"/>
                <a:gd name="T12" fmla="*/ 2147483647 w 1273"/>
                <a:gd name="T13" fmla="*/ 2147483647 h 684"/>
                <a:gd name="T14" fmla="*/ 2147483647 w 1273"/>
                <a:gd name="T15" fmla="*/ 2147483647 h 684"/>
                <a:gd name="T16" fmla="*/ 2147483647 w 1273"/>
                <a:gd name="T17" fmla="*/ 2147483647 h 684"/>
                <a:gd name="T18" fmla="*/ 0 w 1273"/>
                <a:gd name="T19" fmla="*/ 2147483647 h 6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3" h="684">
                  <a:moveTo>
                    <a:pt x="9" y="675"/>
                  </a:moveTo>
                  <a:lnTo>
                    <a:pt x="316" y="0"/>
                  </a:lnTo>
                  <a:lnTo>
                    <a:pt x="461" y="228"/>
                  </a:lnTo>
                  <a:lnTo>
                    <a:pt x="510" y="119"/>
                  </a:lnTo>
                  <a:lnTo>
                    <a:pt x="631" y="467"/>
                  </a:lnTo>
                  <a:lnTo>
                    <a:pt x="667" y="391"/>
                  </a:lnTo>
                  <a:lnTo>
                    <a:pt x="739" y="464"/>
                  </a:lnTo>
                  <a:lnTo>
                    <a:pt x="1058" y="57"/>
                  </a:lnTo>
                  <a:lnTo>
                    <a:pt x="1273" y="684"/>
                  </a:lnTo>
                  <a:lnTo>
                    <a:pt x="0" y="674"/>
                  </a:lnTo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00CC66"/>
                </a:gs>
              </a:gsLst>
              <a:lin ang="5400000" scaled="1"/>
            </a:gradFill>
            <a:ln w="9525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01" name="Line 26">
              <a:extLst>
                <a:ext uri="{FF2B5EF4-FFF2-40B4-BE49-F238E27FC236}">
                  <a16:creationId xmlns:a16="http://schemas.microsoft.com/office/drawing/2014/main" id="{76C2B1AD-68AC-3E43-B204-7A93A10B3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9583" y="5731510"/>
              <a:ext cx="998476" cy="16803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02" name="Line 27">
              <a:extLst>
                <a:ext uri="{FF2B5EF4-FFF2-40B4-BE49-F238E27FC236}">
                  <a16:creationId xmlns:a16="http://schemas.microsoft.com/office/drawing/2014/main" id="{4BE86F7E-DCF1-E241-A677-361DF198AB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2614" y="5250419"/>
              <a:ext cx="407361" cy="32226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03" name="Text Box 28">
              <a:extLst>
                <a:ext uri="{FF2B5EF4-FFF2-40B4-BE49-F238E27FC236}">
                  <a16:creationId xmlns:a16="http://schemas.microsoft.com/office/drawing/2014/main" id="{F8D280B8-C33B-EE46-BE35-25A0A16463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8444" y="5623323"/>
              <a:ext cx="305521" cy="3061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04" name="Text Box 29">
              <a:extLst>
                <a:ext uri="{FF2B5EF4-FFF2-40B4-BE49-F238E27FC236}">
                  <a16:creationId xmlns:a16="http://schemas.microsoft.com/office/drawing/2014/main" id="{8D70D046-8490-9C45-95F2-E1E2E1111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1389" y="5395436"/>
              <a:ext cx="305521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05" name="Text Box 30">
              <a:extLst>
                <a:ext uri="{FF2B5EF4-FFF2-40B4-BE49-F238E27FC236}">
                  <a16:creationId xmlns:a16="http://schemas.microsoft.com/office/drawing/2014/main" id="{4A8C5018-E79C-ED4A-941F-6091893F16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0027" y="4691063"/>
              <a:ext cx="314376" cy="30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grpSp>
          <p:nvGrpSpPr>
            <p:cNvPr id="206" name="Group 356">
              <a:extLst>
                <a:ext uri="{FF2B5EF4-FFF2-40B4-BE49-F238E27FC236}">
                  <a16:creationId xmlns:a16="http://schemas.microsoft.com/office/drawing/2014/main" id="{92AFBCB0-6ECF-E140-B653-A8297D54E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4160" y="5222240"/>
              <a:ext cx="627380" cy="643255"/>
              <a:chOff x="313" y="1497"/>
              <a:chExt cx="1152" cy="1014"/>
            </a:xfrm>
          </p:grpSpPr>
          <p:pic>
            <p:nvPicPr>
              <p:cNvPr id="210" name="Picture 354" descr="laptop_stylized_small">
                <a:extLst>
                  <a:ext uri="{FF2B5EF4-FFF2-40B4-BE49-F238E27FC236}">
                    <a16:creationId xmlns:a16="http://schemas.microsoft.com/office/drawing/2014/main" id="{0D6B975F-13AD-E043-84ED-707EDE77C3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1" name="Picture 355" descr="antenna_stylized">
                <a:extLst>
                  <a:ext uri="{FF2B5EF4-FFF2-40B4-BE49-F238E27FC236}">
                    <a16:creationId xmlns:a16="http://schemas.microsoft.com/office/drawing/2014/main" id="{A38A3A76-2004-4F4D-8DA7-84CE55AB13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07" name="Group 356">
              <a:extLst>
                <a:ext uri="{FF2B5EF4-FFF2-40B4-BE49-F238E27FC236}">
                  <a16:creationId xmlns:a16="http://schemas.microsoft.com/office/drawing/2014/main" id="{213CCD0C-BB43-CD4E-9E90-46A9AE3B3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80160" y="5364480"/>
              <a:ext cx="627380" cy="643255"/>
              <a:chOff x="313" y="1497"/>
              <a:chExt cx="1152" cy="1014"/>
            </a:xfrm>
          </p:grpSpPr>
          <p:pic>
            <p:nvPicPr>
              <p:cNvPr id="208" name="Picture 354" descr="laptop_stylized_small">
                <a:extLst>
                  <a:ext uri="{FF2B5EF4-FFF2-40B4-BE49-F238E27FC236}">
                    <a16:creationId xmlns:a16="http://schemas.microsoft.com/office/drawing/2014/main" id="{E01FC48D-15FA-3B4B-B8D5-B11BDF5B60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9" name="Picture 355" descr="antenna_stylized">
                <a:extLst>
                  <a:ext uri="{FF2B5EF4-FFF2-40B4-BE49-F238E27FC236}">
                    <a16:creationId xmlns:a16="http://schemas.microsoft.com/office/drawing/2014/main" id="{3DB05C2E-4B6B-6A48-80D8-1F036DF46D9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14" name="Group 2">
            <a:extLst>
              <a:ext uri="{FF2B5EF4-FFF2-40B4-BE49-F238E27FC236}">
                <a16:creationId xmlns:a16="http://schemas.microsoft.com/office/drawing/2014/main" id="{FBB99A50-E959-6142-BA3A-52AF8F6C998B}"/>
              </a:ext>
            </a:extLst>
          </p:cNvPr>
          <p:cNvGrpSpPr>
            <a:grpSpLocks/>
          </p:cNvGrpSpPr>
          <p:nvPr/>
        </p:nvGrpSpPr>
        <p:grpSpPr bwMode="auto">
          <a:xfrm>
            <a:off x="5969000" y="4702175"/>
            <a:ext cx="2809875" cy="1536700"/>
            <a:chOff x="4821555" y="4226560"/>
            <a:chExt cx="3545890" cy="2024698"/>
          </a:xfrm>
        </p:grpSpPr>
        <p:sp>
          <p:nvSpPr>
            <p:cNvPr id="215" name="Text Box 47">
              <a:extLst>
                <a:ext uri="{FF2B5EF4-FFF2-40B4-BE49-F238E27FC236}">
                  <a16:creationId xmlns:a16="http://schemas.microsoft.com/office/drawing/2014/main" id="{5FA31E1B-FBC4-2A41-ACBE-BD1CEB551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1555" y="4395983"/>
              <a:ext cx="30450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</a:p>
          </p:txBody>
        </p:sp>
        <p:sp>
          <p:nvSpPr>
            <p:cNvPr id="216" name="Text Box 48">
              <a:extLst>
                <a:ext uri="{FF2B5EF4-FFF2-40B4-BE49-F238E27FC236}">
                  <a16:creationId xmlns:a16="http://schemas.microsoft.com/office/drawing/2014/main" id="{BA29D456-DFC5-3C41-AED2-2BEF2E70F7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0727" y="4391799"/>
              <a:ext cx="328546" cy="3074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B</a:t>
              </a:r>
            </a:p>
          </p:txBody>
        </p:sp>
        <p:sp>
          <p:nvSpPr>
            <p:cNvPr id="217" name="Text Box 49">
              <a:extLst>
                <a:ext uri="{FF2B5EF4-FFF2-40B4-BE49-F238E27FC236}">
                  <a16:creationId xmlns:a16="http://schemas.microsoft.com/office/drawing/2014/main" id="{475BF790-5035-7347-9875-119C4DA3A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12690" y="4435723"/>
              <a:ext cx="314522" cy="3074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</a:p>
          </p:txBody>
        </p:sp>
        <p:sp>
          <p:nvSpPr>
            <p:cNvPr id="218" name="Text Box 55">
              <a:extLst>
                <a:ext uri="{FF2B5EF4-FFF2-40B4-BE49-F238E27FC236}">
                  <a16:creationId xmlns:a16="http://schemas.microsoft.com/office/drawing/2014/main" id="{4F1AE698-EC84-BA4A-9817-8A6FDD0802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3675" y="5222176"/>
              <a:ext cx="827375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A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19" name="Line 60">
              <a:extLst>
                <a:ext uri="{FF2B5EF4-FFF2-40B4-BE49-F238E27FC236}">
                  <a16:creationId xmlns:a16="http://schemas.microsoft.com/office/drawing/2014/main" id="{12D38917-6C8C-8343-A011-B3A061BC0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5779" y="6251258"/>
              <a:ext cx="326542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0" name="Line 61">
              <a:extLst>
                <a:ext uri="{FF2B5EF4-FFF2-40B4-BE49-F238E27FC236}">
                  <a16:creationId xmlns:a16="http://schemas.microsoft.com/office/drawing/2014/main" id="{8402D49A-1618-ED45-AA55-6F6CFAFAD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1688" y="5071579"/>
              <a:ext cx="0" cy="113784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1" name="Freeform 62">
              <a:extLst>
                <a:ext uri="{FF2B5EF4-FFF2-40B4-BE49-F238E27FC236}">
                  <a16:creationId xmlns:a16="http://schemas.microsoft.com/office/drawing/2014/main" id="{01811282-31AB-1645-AABC-6BEA4EA32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068" y="5127308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2" name="Freeform 65">
              <a:extLst>
                <a:ext uri="{FF2B5EF4-FFF2-40B4-BE49-F238E27FC236}">
                  <a16:creationId xmlns:a16="http://schemas.microsoft.com/office/drawing/2014/main" id="{23853BFD-C38D-F446-8196-144C09C5D1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080318" y="5097145"/>
              <a:ext cx="2995613" cy="1081088"/>
            </a:xfrm>
            <a:custGeom>
              <a:avLst/>
              <a:gdLst>
                <a:gd name="T0" fmla="*/ 0 w 1887"/>
                <a:gd name="T1" fmla="*/ 0 h 681"/>
                <a:gd name="T2" fmla="*/ 2147483647 w 1887"/>
                <a:gd name="T3" fmla="*/ 2147483647 h 681"/>
                <a:gd name="T4" fmla="*/ 2147483647 w 1887"/>
                <a:gd name="T5" fmla="*/ 2147483647 h 681"/>
                <a:gd name="T6" fmla="*/ 2147483647 w 1887"/>
                <a:gd name="T7" fmla="*/ 2147483647 h 6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7" h="681">
                  <a:moveTo>
                    <a:pt x="0" y="0"/>
                  </a:moveTo>
                  <a:cubicBezTo>
                    <a:pt x="161" y="25"/>
                    <a:pt x="737" y="52"/>
                    <a:pt x="966" y="151"/>
                  </a:cubicBezTo>
                  <a:cubicBezTo>
                    <a:pt x="1195" y="250"/>
                    <a:pt x="1220" y="507"/>
                    <a:pt x="1373" y="594"/>
                  </a:cubicBezTo>
                  <a:cubicBezTo>
                    <a:pt x="1526" y="681"/>
                    <a:pt x="1780" y="657"/>
                    <a:pt x="1887" y="673"/>
                  </a:cubicBez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3" name="Text Box 66">
              <a:extLst>
                <a:ext uri="{FF2B5EF4-FFF2-40B4-BE49-F238E27FC236}">
                  <a16:creationId xmlns:a16="http://schemas.microsoft.com/office/drawing/2014/main" id="{499D56C4-FCB9-374D-B01B-E49B8BFC0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22041" y="5151061"/>
              <a:ext cx="845404" cy="4622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omic Sans MS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C</a:t>
              </a:r>
              <a:r>
                <a:rPr kumimoji="0" lang="ja-JP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’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 signal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rPr>
                <a:t>strength</a:t>
              </a:r>
            </a:p>
          </p:txBody>
        </p:sp>
        <p:sp>
          <p:nvSpPr>
            <p:cNvPr id="224" name="Line 67">
              <a:extLst>
                <a:ext uri="{FF2B5EF4-FFF2-40B4-BE49-F238E27FC236}">
                  <a16:creationId xmlns:a16="http://schemas.microsoft.com/office/drawing/2014/main" id="{0415FD8B-03B3-2A43-8EB2-237EFE1BB2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82320" y="4958631"/>
              <a:ext cx="26044" cy="12633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5" name="Line 68">
              <a:extLst>
                <a:ext uri="{FF2B5EF4-FFF2-40B4-BE49-F238E27FC236}">
                  <a16:creationId xmlns:a16="http://schemas.microsoft.com/office/drawing/2014/main" id="{2A0B82D3-EFED-DA43-B9C0-15C3CCD10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02348" y="5027655"/>
              <a:ext cx="0" cy="12068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6" name="Line 69">
              <a:extLst>
                <a:ext uri="{FF2B5EF4-FFF2-40B4-BE49-F238E27FC236}">
                  <a16:creationId xmlns:a16="http://schemas.microsoft.com/office/drawing/2014/main" id="{404E3573-F8C6-5E45-914C-38432DCE3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84145" y="5010922"/>
              <a:ext cx="0" cy="118177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27" name="Group 356">
              <a:extLst>
                <a:ext uri="{FF2B5EF4-FFF2-40B4-BE49-F238E27FC236}">
                  <a16:creationId xmlns:a16="http://schemas.microsoft.com/office/drawing/2014/main" id="{8D9D842B-1ABC-7A48-A983-FEB9C60E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08880" y="4257040"/>
              <a:ext cx="627380" cy="643255"/>
              <a:chOff x="313" y="1497"/>
              <a:chExt cx="1152" cy="1014"/>
            </a:xfrm>
          </p:grpSpPr>
          <p:pic>
            <p:nvPicPr>
              <p:cNvPr id="234" name="Picture 354" descr="laptop_stylized_small">
                <a:extLst>
                  <a:ext uri="{FF2B5EF4-FFF2-40B4-BE49-F238E27FC236}">
                    <a16:creationId xmlns:a16="http://schemas.microsoft.com/office/drawing/2014/main" id="{0D7E6CBD-2A6D-9043-AC34-9882E71B20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5" name="Picture 355" descr="antenna_stylized">
                <a:extLst>
                  <a:ext uri="{FF2B5EF4-FFF2-40B4-BE49-F238E27FC236}">
                    <a16:creationId xmlns:a16="http://schemas.microsoft.com/office/drawing/2014/main" id="{AA67442E-AB80-A949-A557-DFF2CABE60C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8" name="Group 356">
              <a:extLst>
                <a:ext uri="{FF2B5EF4-FFF2-40B4-BE49-F238E27FC236}">
                  <a16:creationId xmlns:a16="http://schemas.microsoft.com/office/drawing/2014/main" id="{2A495040-484D-F44C-BA9B-15DC83D9F0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7600" y="4297680"/>
              <a:ext cx="627380" cy="643255"/>
              <a:chOff x="313" y="1497"/>
              <a:chExt cx="1152" cy="1014"/>
            </a:xfrm>
          </p:grpSpPr>
          <p:pic>
            <p:nvPicPr>
              <p:cNvPr id="232" name="Picture 354" descr="laptop_stylized_small">
                <a:extLst>
                  <a:ext uri="{FF2B5EF4-FFF2-40B4-BE49-F238E27FC236}">
                    <a16:creationId xmlns:a16="http://schemas.microsoft.com/office/drawing/2014/main" id="{7BA1549E-0EC3-B64D-B067-EC5189B4E1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3" name="Picture 355" descr="antenna_stylized">
                <a:extLst>
                  <a:ext uri="{FF2B5EF4-FFF2-40B4-BE49-F238E27FC236}">
                    <a16:creationId xmlns:a16="http://schemas.microsoft.com/office/drawing/2014/main" id="{3F41AAB7-1902-A04F-9645-A26087CFB6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9" name="Group 356">
              <a:extLst>
                <a:ext uri="{FF2B5EF4-FFF2-40B4-BE49-F238E27FC236}">
                  <a16:creationId xmlns:a16="http://schemas.microsoft.com/office/drawing/2014/main" id="{16DA2195-14EA-6243-B65C-EC2B27CCBB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74560" y="4226560"/>
              <a:ext cx="627380" cy="643255"/>
              <a:chOff x="313" y="1497"/>
              <a:chExt cx="1152" cy="1014"/>
            </a:xfrm>
          </p:grpSpPr>
          <p:pic>
            <p:nvPicPr>
              <p:cNvPr id="230" name="Picture 354" descr="laptop_stylized_small">
                <a:extLst>
                  <a:ext uri="{FF2B5EF4-FFF2-40B4-BE49-F238E27FC236}">
                    <a16:creationId xmlns:a16="http://schemas.microsoft.com/office/drawing/2014/main" id="{1560AA7B-6B93-2945-9630-C07258D72E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3" y="1727"/>
                <a:ext cx="1152" cy="7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1" name="Picture 355" descr="antenna_stylized">
                <a:extLst>
                  <a:ext uri="{FF2B5EF4-FFF2-40B4-BE49-F238E27FC236}">
                    <a16:creationId xmlns:a16="http://schemas.microsoft.com/office/drawing/2014/main" id="{FF6A7FA0-099E-0D44-B57F-E44DCFA0D2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4" y="1497"/>
                <a:ext cx="1113" cy="6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670985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00A2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rgbClr val="0000A2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3720</TotalTime>
  <Words>1941</Words>
  <Application>Microsoft Macintosh PowerPoint</Application>
  <PresentationFormat>Widescreen</PresentationFormat>
  <Paragraphs>687</Paragraphs>
  <Slides>28</Slides>
  <Notes>28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28</vt:i4>
      </vt:variant>
    </vt:vector>
  </HeadingPairs>
  <TitlesOfParts>
    <vt:vector size="37" baseType="lpstr">
      <vt:lpstr>Arial</vt:lpstr>
      <vt:lpstr>Calibri</vt:lpstr>
      <vt:lpstr>Calibri Light</vt:lpstr>
      <vt:lpstr>Gill Sans MT</vt:lpstr>
      <vt:lpstr>Wingdings</vt:lpstr>
      <vt:lpstr>1_Office Theme</vt:lpstr>
      <vt:lpstr>Office Theme</vt:lpstr>
      <vt:lpstr>2_Office Theme</vt:lpstr>
      <vt:lpstr>3_Office Theme</vt:lpstr>
      <vt:lpstr>PowerPoint Presentation</vt:lpstr>
      <vt:lpstr>Wireless and Mobile Networks: context</vt:lpstr>
      <vt:lpstr>Elements of a wireless network</vt:lpstr>
      <vt:lpstr>Elements of a wireless network</vt:lpstr>
      <vt:lpstr>Elements of a wireless network</vt:lpstr>
      <vt:lpstr>Elements of a wireless network</vt:lpstr>
      <vt:lpstr>Characteristics of selected wireless links</vt:lpstr>
      <vt:lpstr>802.11: Channels, association</vt:lpstr>
      <vt:lpstr>IEEE 802.11: multiple access</vt:lpstr>
      <vt:lpstr>IEEE 802.11 MAC Protocol: CSMA/CA</vt:lpstr>
      <vt:lpstr>Collision Avoidance: RTS-CTS exchange</vt:lpstr>
      <vt:lpstr>4G/5G cellular networks</vt:lpstr>
      <vt:lpstr>Elements of 4G LTE architecture</vt:lpstr>
      <vt:lpstr>Elements of 4G LTE architecture</vt:lpstr>
      <vt:lpstr>Elements of 4G LTE architecture</vt:lpstr>
      <vt:lpstr>Elements of 4G LTE architecture</vt:lpstr>
      <vt:lpstr>Elements of 4G LTE architecture</vt:lpstr>
      <vt:lpstr>LTE: data plane control plane separation</vt:lpstr>
      <vt:lpstr>Home network, visited network: 4G/5G</vt:lpstr>
      <vt:lpstr>On to 5G!</vt:lpstr>
      <vt:lpstr>We’ve covered a LOT!</vt:lpstr>
      <vt:lpstr>We’ve covered a LOT!</vt:lpstr>
      <vt:lpstr>We’ve covered a LOT!</vt:lpstr>
      <vt:lpstr>We’ve covered a LOT!</vt:lpstr>
      <vt:lpstr>PowerPoint Presentation</vt:lpstr>
      <vt:lpstr>“Up the stack”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Introduction</dc:title>
  <dc:creator>James Kurose</dc:creator>
  <cp:lastModifiedBy>James Kurose</cp:lastModifiedBy>
  <cp:revision>92</cp:revision>
  <dcterms:created xsi:type="dcterms:W3CDTF">2020-08-26T01:40:50Z</dcterms:created>
  <dcterms:modified xsi:type="dcterms:W3CDTF">2020-12-15T14:39:47Z</dcterms:modified>
</cp:coreProperties>
</file>