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1191" r:id="rId2"/>
    <p:sldId id="1192" r:id="rId3"/>
    <p:sldId id="1193" r:id="rId4"/>
    <p:sldId id="1204" r:id="rId5"/>
    <p:sldId id="965" r:id="rId6"/>
    <p:sldId id="1200" r:id="rId7"/>
    <p:sldId id="1201" r:id="rId8"/>
    <p:sldId id="1202" r:id="rId9"/>
    <p:sldId id="1205" r:id="rId10"/>
    <p:sldId id="1206" r:id="rId11"/>
    <p:sldId id="1207" r:id="rId12"/>
    <p:sldId id="1213" r:id="rId13"/>
    <p:sldId id="1029" r:id="rId14"/>
    <p:sldId id="1214" r:id="rId15"/>
    <p:sldId id="1215" r:id="rId16"/>
    <p:sldId id="1216" r:id="rId17"/>
    <p:sldId id="1217" r:id="rId18"/>
    <p:sldId id="1208" r:id="rId19"/>
    <p:sldId id="1209" r:id="rId20"/>
    <p:sldId id="1210" r:id="rId21"/>
    <p:sldId id="1211" r:id="rId22"/>
    <p:sldId id="121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6" userDrawn="1">
          <p15:clr>
            <a:srgbClr val="A4A3A4"/>
          </p15:clr>
        </p15:guide>
        <p15:guide id="2" pos="5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866"/>
    <p:restoredTop sz="95994"/>
  </p:normalViewPr>
  <p:slideViewPr>
    <p:cSldViewPr snapToGrid="0" snapToObjects="1">
      <p:cViewPr varScale="1">
        <p:scale>
          <a:sx n="76" d="100"/>
          <a:sy n="76" d="100"/>
        </p:scale>
        <p:origin x="232" y="976"/>
      </p:cViewPr>
      <p:guideLst>
        <p:guide orient="horz" pos="3696"/>
        <p:guide pos="5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198B6-E1F0-3D42-9153-3C3716E3332B}" type="datetimeFigureOut">
              <a:rPr lang="en-US" smtClean="0"/>
              <a:t>9/15/20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9652C-AA4B-0742-8A0C-371BB86D6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466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01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857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012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14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775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394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277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742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638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578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192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152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001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52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829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529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676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687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298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0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5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7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1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3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00A3"/>
          </a:solidFill>
          <a:latin typeface="+mn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urose.cslash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4.png"/><Relationship Id="rId18" Type="http://schemas.openxmlformats.org/officeDocument/2006/relationships/image" Target="../media/image8.png"/><Relationship Id="rId3" Type="http://schemas.openxmlformats.org/officeDocument/2006/relationships/image" Target="../media/image9.png"/><Relationship Id="rId21" Type="http://schemas.openxmlformats.org/officeDocument/2006/relationships/image" Target="../media/image21.png"/><Relationship Id="rId7" Type="http://schemas.openxmlformats.org/officeDocument/2006/relationships/image" Target="../media/image15.png"/><Relationship Id="rId12" Type="http://schemas.openxmlformats.org/officeDocument/2006/relationships/image" Target="../media/image22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5" Type="http://schemas.openxmlformats.org/officeDocument/2006/relationships/image" Target="../media/image7.png"/><Relationship Id="rId23" Type="http://schemas.openxmlformats.org/officeDocument/2006/relationships/image" Target="../media/image23.png"/><Relationship Id="rId10" Type="http://schemas.openxmlformats.org/officeDocument/2006/relationships/image" Target="../media/image19.png"/><Relationship Id="rId19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Relationship Id="rId14" Type="http://schemas.openxmlformats.org/officeDocument/2006/relationships/image" Target="../media/image25.png"/><Relationship Id="rId2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4.png"/><Relationship Id="rId18" Type="http://schemas.openxmlformats.org/officeDocument/2006/relationships/image" Target="../media/image8.png"/><Relationship Id="rId3" Type="http://schemas.openxmlformats.org/officeDocument/2006/relationships/image" Target="../media/image9.png"/><Relationship Id="rId21" Type="http://schemas.openxmlformats.org/officeDocument/2006/relationships/image" Target="../media/image21.png"/><Relationship Id="rId7" Type="http://schemas.openxmlformats.org/officeDocument/2006/relationships/image" Target="../media/image15.png"/><Relationship Id="rId12" Type="http://schemas.openxmlformats.org/officeDocument/2006/relationships/image" Target="../media/image22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5" Type="http://schemas.openxmlformats.org/officeDocument/2006/relationships/image" Target="../media/image7.png"/><Relationship Id="rId23" Type="http://schemas.openxmlformats.org/officeDocument/2006/relationships/image" Target="../media/image23.png"/><Relationship Id="rId10" Type="http://schemas.openxmlformats.org/officeDocument/2006/relationships/image" Target="../media/image19.png"/><Relationship Id="rId19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Relationship Id="rId14" Type="http://schemas.openxmlformats.org/officeDocument/2006/relationships/image" Target="../media/image25.png"/><Relationship Id="rId2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4.png"/><Relationship Id="rId18" Type="http://schemas.openxmlformats.org/officeDocument/2006/relationships/image" Target="../media/image8.png"/><Relationship Id="rId3" Type="http://schemas.openxmlformats.org/officeDocument/2006/relationships/image" Target="../media/image9.png"/><Relationship Id="rId21" Type="http://schemas.openxmlformats.org/officeDocument/2006/relationships/image" Target="../media/image21.png"/><Relationship Id="rId7" Type="http://schemas.openxmlformats.org/officeDocument/2006/relationships/image" Target="../media/image15.png"/><Relationship Id="rId12" Type="http://schemas.openxmlformats.org/officeDocument/2006/relationships/image" Target="../media/image22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5" Type="http://schemas.openxmlformats.org/officeDocument/2006/relationships/image" Target="../media/image7.png"/><Relationship Id="rId23" Type="http://schemas.openxmlformats.org/officeDocument/2006/relationships/image" Target="../media/image23.png"/><Relationship Id="rId10" Type="http://schemas.openxmlformats.org/officeDocument/2006/relationships/image" Target="../media/image19.png"/><Relationship Id="rId19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Relationship Id="rId14" Type="http://schemas.openxmlformats.org/officeDocument/2006/relationships/image" Target="../media/image25.png"/><Relationship Id="rId2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651C00-C245-A047-A258-600E278E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273" y="3187700"/>
            <a:ext cx="4926994" cy="2044701"/>
          </a:xfrm>
        </p:spPr>
        <p:txBody>
          <a:bodyPr>
            <a:normAutofit/>
          </a:bodyPr>
          <a:lstStyle/>
          <a:p>
            <a:pPr marL="130175" indent="0">
              <a:buNone/>
            </a:pPr>
            <a:r>
              <a:rPr lang="en-US" sz="3600" dirty="0"/>
              <a:t>Today (9/15//20):</a:t>
            </a:r>
          </a:p>
          <a:p>
            <a:pPr marL="406400" indent="-276225"/>
            <a:r>
              <a:rPr lang="en-US" sz="3600" dirty="0"/>
              <a:t>course info, overview</a:t>
            </a:r>
          </a:p>
          <a:p>
            <a:pPr marL="406400" lvl="0" indent="-276225"/>
            <a:r>
              <a:rPr lang="en-US" sz="3600" dirty="0"/>
              <a:t>Chapter 1: overview</a:t>
            </a:r>
          </a:p>
          <a:p>
            <a:pPr marL="130175" indent="0">
              <a:buNone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5B7ED0-CC60-524B-AAAC-22BD66E2E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644" y="3103075"/>
            <a:ext cx="3293615" cy="20406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F74779-95D0-7044-8FF1-0C4096D1A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738" y="266260"/>
            <a:ext cx="5432527" cy="17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0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255878"/>
            <a:ext cx="10515600" cy="1393308"/>
          </a:xfrm>
        </p:spPr>
        <p:txBody>
          <a:bodyPr>
            <a:noAutofit/>
          </a:bodyPr>
          <a:lstStyle/>
          <a:p>
            <a:r>
              <a:rPr lang="en-US" altLang="en-US" sz="5400" dirty="0">
                <a:cs typeface="Calibri" panose="020F0502020204030204" pitchFamily="34" charset="0"/>
              </a:rPr>
              <a:t>What we covered this past week</a:t>
            </a:r>
            <a:endParaRPr lang="en-US" sz="5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2211337-972C-4D4C-8AC1-A5708B62AC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724027"/>
            <a:ext cx="10515600" cy="3857376"/>
          </a:xfrm>
        </p:spPr>
        <p:txBody>
          <a:bodyPr>
            <a:normAutofit/>
          </a:bodyPr>
          <a:lstStyle/>
          <a:p>
            <a:pPr marL="471488" indent="-341313"/>
            <a:r>
              <a:rPr lang="en-US" altLang="en-US" sz="3200" dirty="0">
                <a:ea typeface="ＭＳ Ｐゴシック" panose="020B0600070205080204" pitchFamily="34" charset="-128"/>
              </a:rPr>
              <a:t>what is the internet, what is a protocol?</a:t>
            </a:r>
          </a:p>
          <a:p>
            <a:pPr marL="471488" indent="-341313"/>
            <a:r>
              <a:rPr lang="en-US" altLang="en-US" sz="3200" dirty="0">
                <a:ea typeface="ＭＳ Ｐゴシック" panose="020B0600070205080204" pitchFamily="34" charset="-128"/>
              </a:rPr>
              <a:t>network structure: edge devices/hosts, access networks, core networks</a:t>
            </a:r>
          </a:p>
          <a:p>
            <a:pPr marL="471488" indent="-341313"/>
            <a:r>
              <a:rPr lang="en-US" altLang="en-US" sz="3200" dirty="0">
                <a:ea typeface="ＭＳ Ｐゴシック" panose="020B0600070205080204" pitchFamily="34" charset="-128"/>
              </a:rPr>
              <a:t>performance: packet delay </a:t>
            </a:r>
            <a:r>
              <a:rPr lang="en-US" altLang="en-US" sz="2400" dirty="0">
                <a:ea typeface="ＭＳ Ｐゴシック" panose="020B0600070205080204" pitchFamily="34" charset="-128"/>
              </a:rPr>
              <a:t>(4 components), </a:t>
            </a:r>
            <a:r>
              <a:rPr lang="en-US" altLang="en-US" sz="3200" dirty="0">
                <a:ea typeface="ＭＳ Ｐゴシック" panose="020B0600070205080204" pitchFamily="34" charset="-128"/>
              </a:rPr>
              <a:t>loss, throughput</a:t>
            </a:r>
          </a:p>
          <a:p>
            <a:pPr marL="471488" indent="-341313"/>
            <a:r>
              <a:rPr lang="en-US" altLang="en-US" sz="3200" dirty="0">
                <a:ea typeface="ＭＳ Ｐゴシック" panose="020B0600070205080204" pitchFamily="34" charset="-128"/>
              </a:rPr>
              <a:t>layering, encapsulation</a:t>
            </a:r>
          </a:p>
          <a:p>
            <a:pPr marL="471488" indent="-341313"/>
            <a:r>
              <a:rPr lang="en-US" altLang="en-US" sz="3200" dirty="0">
                <a:ea typeface="ＭＳ Ｐゴシック" panose="020B0600070205080204" pitchFamily="34" charset="-128"/>
              </a:rPr>
              <a:t>networks under attack</a:t>
            </a:r>
          </a:p>
          <a:p>
            <a:pPr marL="471488" indent="-341313"/>
            <a:r>
              <a:rPr lang="en-US" altLang="en-US" sz="3200" dirty="0">
                <a:ea typeface="ＭＳ Ｐゴシック" panose="020B0600070205080204" pitchFamily="34" charset="-128"/>
              </a:rPr>
              <a:t>history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590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255878"/>
            <a:ext cx="10515600" cy="1393308"/>
          </a:xfrm>
        </p:spPr>
        <p:txBody>
          <a:bodyPr>
            <a:noAutofit/>
          </a:bodyPr>
          <a:lstStyle/>
          <a:p>
            <a:r>
              <a:rPr lang="en-US" altLang="en-US" sz="5400" dirty="0">
                <a:cs typeface="Calibri" panose="020F0502020204030204" pitchFamily="34" charset="0"/>
              </a:rPr>
              <a:t>Key takeaways from week 1</a:t>
            </a:r>
            <a:endParaRPr lang="en-US" sz="5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2211337-972C-4D4C-8AC1-A5708B62AC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724027"/>
            <a:ext cx="10515600" cy="3857376"/>
          </a:xfrm>
        </p:spPr>
        <p:txBody>
          <a:bodyPr>
            <a:normAutofit/>
          </a:bodyPr>
          <a:lstStyle/>
          <a:p>
            <a:pPr marL="471488" indent="-341313"/>
            <a:r>
              <a:rPr lang="en-US" altLang="en-US" sz="3200" dirty="0">
                <a:ea typeface="ＭＳ Ｐゴシック" panose="020B0600070205080204" pitchFamily="34" charset="-128"/>
              </a:rPr>
              <a:t>edge/core networks</a:t>
            </a:r>
          </a:p>
          <a:p>
            <a:pPr marL="471488" indent="-341313"/>
            <a:r>
              <a:rPr lang="en-US" altLang="en-US" sz="3200" dirty="0">
                <a:ea typeface="ＭＳ Ｐゴシック" panose="020B0600070205080204" pitchFamily="34" charset="-128"/>
              </a:rPr>
              <a:t>Internet: a network of networks</a:t>
            </a:r>
          </a:p>
          <a:p>
            <a:pPr marL="471488" indent="-341313"/>
            <a:r>
              <a:rPr lang="en-US" altLang="en-US" sz="3200" dirty="0">
                <a:ea typeface="ＭＳ Ｐゴシック" panose="020B0600070205080204" pitchFamily="34" charset="-128"/>
              </a:rPr>
              <a:t>performance: delay, loss, throughput</a:t>
            </a:r>
          </a:p>
          <a:p>
            <a:pPr marL="471488" indent="-341313"/>
            <a:r>
              <a:rPr lang="en-US" altLang="en-US" sz="3200" dirty="0">
                <a:ea typeface="ＭＳ Ｐゴシック" panose="020B0600070205080204" pitchFamily="34" charset="-128"/>
              </a:rPr>
              <a:t>layering, encapsulation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BF8A96-4AEA-8543-8BF2-807B81CC009B}"/>
              </a:ext>
            </a:extLst>
          </p:cNvPr>
          <p:cNvSpPr txBox="1"/>
          <p:nvPr/>
        </p:nvSpPr>
        <p:spPr>
          <a:xfrm flipH="1">
            <a:off x="2612570" y="5051890"/>
            <a:ext cx="8100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</a:rPr>
              <a:t>Any questions, comments, comments on topics covered?</a:t>
            </a:r>
          </a:p>
        </p:txBody>
      </p:sp>
    </p:spTree>
    <p:extLst>
      <p:ext uri="{BB962C8B-B14F-4D97-AF65-F5344CB8AC3E}">
        <p14:creationId xmlns:p14="http://schemas.microsoft.com/office/powerpoint/2010/main" val="268805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02862-589E-C94F-BD5F-BD063C3AE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BAEBD8-41F0-3C40-9967-3CB116589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1257300"/>
            <a:ext cx="8915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1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Layered Internet protocol </a:t>
            </a:r>
            <a:r>
              <a:rPr lang="en-US" altLang="en-US" dirty="0">
                <a:ea typeface="ＭＳ Ｐゴシック" panose="020B0600070205080204" pitchFamily="34" charset="-128"/>
              </a:rPr>
              <a:t>s</a:t>
            </a:r>
            <a:r>
              <a:rPr lang="en-US" altLang="en-US" sz="4400" dirty="0">
                <a:ea typeface="ＭＳ Ｐゴシック" panose="020B0600070205080204" pitchFamily="34" charset="-128"/>
              </a:rPr>
              <a:t>tack</a:t>
            </a:r>
            <a:endParaRPr lang="en-US" sz="4400"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921D3CC3-7FC4-4346-86E8-F841A7674F2D}"/>
              </a:ext>
            </a:extLst>
          </p:cNvPr>
          <p:cNvSpPr txBox="1">
            <a:spLocks noChangeArrowheads="1"/>
          </p:cNvSpPr>
          <p:nvPr/>
        </p:nvSpPr>
        <p:spPr>
          <a:xfrm>
            <a:off x="979383" y="1472008"/>
            <a:ext cx="7368749" cy="4922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marR="0" lvl="0" indent="-287338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application: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supporting network applications</a:t>
            </a:r>
          </a:p>
          <a:p>
            <a:pPr marL="682625" marR="0" lvl="1" indent="-225425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HTTP, IMAP, SMTP, DNS</a:t>
            </a:r>
          </a:p>
          <a:p>
            <a:pPr marL="287338" marR="0" lvl="0" indent="-287338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transport: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process-process data transfer</a:t>
            </a:r>
          </a:p>
          <a:p>
            <a:pPr marL="682625" marR="0" lvl="1" indent="-225425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TCP, UDP</a:t>
            </a:r>
          </a:p>
          <a:p>
            <a:pPr marL="287338" marR="0" lvl="0" indent="-287338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network: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routing of datagrams from source to destination</a:t>
            </a:r>
          </a:p>
          <a:p>
            <a:pPr marL="682625" marR="0" lvl="1" indent="-225425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IP, routing protocols</a:t>
            </a:r>
          </a:p>
          <a:p>
            <a:pPr marL="287338" marR="0" lvl="0" indent="-287338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link: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data transfer between neighboring  network elements</a:t>
            </a:r>
          </a:p>
          <a:p>
            <a:pPr marL="682625" marR="0" lvl="1" indent="-225425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Ethernet, 802.11 (WiFi), PPP</a:t>
            </a:r>
          </a:p>
          <a:p>
            <a:pPr marL="287338" marR="0" lvl="0" indent="-287338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physical: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bits 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on the wire”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FC87645-22AD-8040-8C83-BC2F64C5D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3284" y="1902006"/>
            <a:ext cx="1892300" cy="353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304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8C032AE1-21C7-1541-9531-59DC0E0F6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3820" y="4217549"/>
            <a:ext cx="700833" cy="45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2FF6CB9E-FC16-794F-9F97-8FE4CC7DA95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06934" y="263769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ts val="2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E0C842E9-2804-A24B-90F5-1E76ED56B97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06934" y="334254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ts val="2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80C10F46-6CD7-F647-A004-85EB56C772D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06934" y="405374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ts val="2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264B0C4A-9518-2F45-BBDA-97BCDD99E256}"/>
              </a:ext>
            </a:extLst>
          </p:cNvPr>
          <p:cNvSpPr>
            <a:spLocks noChangeShapeType="1"/>
          </p:cNvSpPr>
          <p:nvPr/>
        </p:nvSpPr>
        <p:spPr bwMode="auto">
          <a:xfrm>
            <a:off x="8906934" y="476494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ts val="2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A1409CBF-F5BE-6642-ACCF-440DA30E3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2478" y="2070093"/>
            <a:ext cx="1795813" cy="45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4C8F71E2-C149-F549-B200-0E64A6F67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9934" y="3510968"/>
            <a:ext cx="1400896" cy="45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565AE4AB-C1CB-3E4C-B30F-33A869485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4889" y="2776676"/>
            <a:ext cx="1547860" cy="45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0C3D0051-24D3-9542-BC28-EF8E74513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7943" y="4884466"/>
            <a:ext cx="1340302" cy="45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5C6DD9-E1C8-9A47-B128-964947A9BCA1}"/>
              </a:ext>
            </a:extLst>
          </p:cNvPr>
          <p:cNvGrpSpPr/>
          <p:nvPr/>
        </p:nvGrpSpPr>
        <p:grpSpPr>
          <a:xfrm>
            <a:off x="8931728" y="1894114"/>
            <a:ext cx="1877786" cy="734786"/>
            <a:chOff x="8980714" y="751114"/>
            <a:chExt cx="1877786" cy="73478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763C0FF-36B6-664F-90B3-14AB76C3338D}"/>
                </a:ext>
              </a:extLst>
            </p:cNvPr>
            <p:cNvSpPr/>
            <p:nvPr/>
          </p:nvSpPr>
          <p:spPr>
            <a:xfrm>
              <a:off x="8980714" y="751114"/>
              <a:ext cx="1877786" cy="73478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 Box 7">
              <a:extLst>
                <a:ext uri="{FF2B5EF4-FFF2-40B4-BE49-F238E27FC236}">
                  <a16:creationId xmlns:a16="http://schemas.microsoft.com/office/drawing/2014/main" id="{D1D9D12F-41D2-1C43-BE10-20C3B18B6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9564" y="899878"/>
              <a:ext cx="1795813" cy="456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27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C066ED-EC5C-E148-85B2-CE56D9C40F28}"/>
              </a:ext>
            </a:extLst>
          </p:cNvPr>
          <p:cNvGrpSpPr/>
          <p:nvPr/>
        </p:nvGrpSpPr>
        <p:grpSpPr>
          <a:xfrm>
            <a:off x="8933979" y="2649498"/>
            <a:ext cx="1861418" cy="688224"/>
            <a:chOff x="8993850" y="766270"/>
            <a:chExt cx="1861418" cy="68822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73E1221-1527-4744-A110-60E3BD72A69D}"/>
                </a:ext>
              </a:extLst>
            </p:cNvPr>
            <p:cNvSpPr/>
            <p:nvPr/>
          </p:nvSpPr>
          <p:spPr>
            <a:xfrm>
              <a:off x="8993850" y="766270"/>
              <a:ext cx="1861418" cy="68822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 Box 7">
              <a:extLst>
                <a:ext uri="{FF2B5EF4-FFF2-40B4-BE49-F238E27FC236}">
                  <a16:creationId xmlns:a16="http://schemas.microsoft.com/office/drawing/2014/main" id="{5D7E6050-1C4A-AC42-9C80-455BF3E89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53542" y="899878"/>
              <a:ext cx="1547860" cy="456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27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18D44F-D234-294A-9DFB-5BF4D5E069AC}"/>
              </a:ext>
            </a:extLst>
          </p:cNvPr>
          <p:cNvGrpSpPr/>
          <p:nvPr/>
        </p:nvGrpSpPr>
        <p:grpSpPr>
          <a:xfrm>
            <a:off x="8931286" y="3357646"/>
            <a:ext cx="1861418" cy="677992"/>
            <a:chOff x="8993850" y="766270"/>
            <a:chExt cx="1861418" cy="67799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BB6D480-0EF6-9743-B8C0-63D799A0402B}"/>
                </a:ext>
              </a:extLst>
            </p:cNvPr>
            <p:cNvSpPr/>
            <p:nvPr/>
          </p:nvSpPr>
          <p:spPr>
            <a:xfrm>
              <a:off x="8993850" y="766270"/>
              <a:ext cx="1861418" cy="67799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7">
              <a:extLst>
                <a:ext uri="{FF2B5EF4-FFF2-40B4-BE49-F238E27FC236}">
                  <a16:creationId xmlns:a16="http://schemas.microsoft.com/office/drawing/2014/main" id="{2D6CC9E9-4EB8-C148-99C7-DE21615E7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7024" y="899878"/>
              <a:ext cx="1400896" cy="456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27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9AAF3B-AED3-A449-97D4-F0291249333B}"/>
              </a:ext>
            </a:extLst>
          </p:cNvPr>
          <p:cNvGrpSpPr/>
          <p:nvPr/>
        </p:nvGrpSpPr>
        <p:grpSpPr>
          <a:xfrm>
            <a:off x="8931824" y="4072257"/>
            <a:ext cx="1861418" cy="677992"/>
            <a:chOff x="8993850" y="766270"/>
            <a:chExt cx="1861418" cy="67799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21B1C9B-1511-9048-954A-42C526FFA552}"/>
                </a:ext>
              </a:extLst>
            </p:cNvPr>
            <p:cNvSpPr/>
            <p:nvPr/>
          </p:nvSpPr>
          <p:spPr>
            <a:xfrm>
              <a:off x="8993850" y="766270"/>
              <a:ext cx="1861418" cy="67799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 Box 7">
              <a:extLst>
                <a:ext uri="{FF2B5EF4-FFF2-40B4-BE49-F238E27FC236}">
                  <a16:creationId xmlns:a16="http://schemas.microsoft.com/office/drawing/2014/main" id="{94F6A773-D867-F74F-B5C6-8190F112D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77056" y="899878"/>
              <a:ext cx="700834" cy="456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27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725BE4D-F37D-9C4B-B89A-22367E8DCDC6}"/>
              </a:ext>
            </a:extLst>
          </p:cNvPr>
          <p:cNvGrpSpPr/>
          <p:nvPr/>
        </p:nvGrpSpPr>
        <p:grpSpPr>
          <a:xfrm>
            <a:off x="8925900" y="4785252"/>
            <a:ext cx="1861418" cy="639758"/>
            <a:chOff x="8993850" y="784041"/>
            <a:chExt cx="1861418" cy="63975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D53E4D4-FAC6-1E4B-882F-3AD5F8C274EF}"/>
                </a:ext>
              </a:extLst>
            </p:cNvPr>
            <p:cNvSpPr/>
            <p:nvPr/>
          </p:nvSpPr>
          <p:spPr>
            <a:xfrm>
              <a:off x="8993850" y="784041"/>
              <a:ext cx="1861418" cy="63975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 Box 7">
              <a:extLst>
                <a:ext uri="{FF2B5EF4-FFF2-40B4-BE49-F238E27FC236}">
                  <a16:creationId xmlns:a16="http://schemas.microsoft.com/office/drawing/2014/main" id="{2F3023D6-375B-E04C-A47A-CBC847CE6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7324" y="899878"/>
              <a:ext cx="1340303" cy="456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27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</p:grp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BD8DF8F4-5414-EF4A-839E-C45585257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Freeform 10">
            <a:extLst>
              <a:ext uri="{FF2B5EF4-FFF2-40B4-BE49-F238E27FC236}">
                <a16:creationId xmlns:a16="http://schemas.microsoft.com/office/drawing/2014/main" id="{236C8C34-AA0A-1747-BF1D-3CBFB21AC1F2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916607" y="1577038"/>
            <a:ext cx="450309" cy="4061761"/>
          </a:xfrm>
          <a:custGeom>
            <a:avLst/>
            <a:gdLst>
              <a:gd name="T0" fmla="*/ 2147483646 w 267"/>
              <a:gd name="T1" fmla="*/ 2147483646 h 1186"/>
              <a:gd name="T2" fmla="*/ 0 w 267"/>
              <a:gd name="T3" fmla="*/ 0 h 1186"/>
              <a:gd name="T4" fmla="*/ 0 w 267"/>
              <a:gd name="T5" fmla="*/ 2147483646 h 1186"/>
              <a:gd name="T6" fmla="*/ 2147483646 w 267"/>
              <a:gd name="T7" fmla="*/ 2147483646 h 1186"/>
              <a:gd name="T8" fmla="*/ 2147483646 w 267"/>
              <a:gd name="T9" fmla="*/ 2147483646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  <a:gd name="connsiteX0" fmla="*/ 11593 w 11593"/>
              <a:gd name="connsiteY0" fmla="*/ 0 h 10109"/>
              <a:gd name="connsiteX1" fmla="*/ 0 w 11593"/>
              <a:gd name="connsiteY1" fmla="*/ 109 h 10109"/>
              <a:gd name="connsiteX2" fmla="*/ 0 w 11593"/>
              <a:gd name="connsiteY2" fmla="*/ 10109 h 10109"/>
              <a:gd name="connsiteX3" fmla="*/ 10000 w 11593"/>
              <a:gd name="connsiteY3" fmla="*/ 5606 h 10109"/>
              <a:gd name="connsiteX4" fmla="*/ 11593 w 11593"/>
              <a:gd name="connsiteY4" fmla="*/ 0 h 10109"/>
              <a:gd name="connsiteX0" fmla="*/ 11593 w 12080"/>
              <a:gd name="connsiteY0" fmla="*/ 0 h 10109"/>
              <a:gd name="connsiteX1" fmla="*/ 0 w 12080"/>
              <a:gd name="connsiteY1" fmla="*/ 109 h 10109"/>
              <a:gd name="connsiteX2" fmla="*/ 0 w 12080"/>
              <a:gd name="connsiteY2" fmla="*/ 10109 h 10109"/>
              <a:gd name="connsiteX3" fmla="*/ 12080 w 12080"/>
              <a:gd name="connsiteY3" fmla="*/ 1850 h 10109"/>
              <a:gd name="connsiteX4" fmla="*/ 11593 w 12080"/>
              <a:gd name="connsiteY4" fmla="*/ 0 h 10109"/>
              <a:gd name="connsiteX0" fmla="*/ 11593 w 12080"/>
              <a:gd name="connsiteY0" fmla="*/ 2239 h 12348"/>
              <a:gd name="connsiteX1" fmla="*/ 0 w 12080"/>
              <a:gd name="connsiteY1" fmla="*/ 0 h 12348"/>
              <a:gd name="connsiteX2" fmla="*/ 0 w 12080"/>
              <a:gd name="connsiteY2" fmla="*/ 12348 h 12348"/>
              <a:gd name="connsiteX3" fmla="*/ 12080 w 12080"/>
              <a:gd name="connsiteY3" fmla="*/ 4089 h 12348"/>
              <a:gd name="connsiteX4" fmla="*/ 11593 w 12080"/>
              <a:gd name="connsiteY4" fmla="*/ 2239 h 12348"/>
              <a:gd name="connsiteX0" fmla="*/ 12841 w 13328"/>
              <a:gd name="connsiteY0" fmla="*/ 10034 h 20143"/>
              <a:gd name="connsiteX1" fmla="*/ 0 w 13328"/>
              <a:gd name="connsiteY1" fmla="*/ 0 h 20143"/>
              <a:gd name="connsiteX2" fmla="*/ 1248 w 13328"/>
              <a:gd name="connsiteY2" fmla="*/ 20143 h 20143"/>
              <a:gd name="connsiteX3" fmla="*/ 13328 w 13328"/>
              <a:gd name="connsiteY3" fmla="*/ 11884 h 20143"/>
              <a:gd name="connsiteX4" fmla="*/ 12841 w 13328"/>
              <a:gd name="connsiteY4" fmla="*/ 10034 h 20143"/>
              <a:gd name="connsiteX0" fmla="*/ 12425 w 13328"/>
              <a:gd name="connsiteY0" fmla="*/ 0 h 21660"/>
              <a:gd name="connsiteX1" fmla="*/ 0 w 13328"/>
              <a:gd name="connsiteY1" fmla="*/ 1517 h 21660"/>
              <a:gd name="connsiteX2" fmla="*/ 1248 w 13328"/>
              <a:gd name="connsiteY2" fmla="*/ 21660 h 21660"/>
              <a:gd name="connsiteX3" fmla="*/ 13328 w 13328"/>
              <a:gd name="connsiteY3" fmla="*/ 13401 h 21660"/>
              <a:gd name="connsiteX4" fmla="*/ 12425 w 13328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6" h="21660">
                <a:moveTo>
                  <a:pt x="12425" y="0"/>
                </a:moveTo>
                <a:lnTo>
                  <a:pt x="0" y="1517"/>
                </a:lnTo>
                <a:lnTo>
                  <a:pt x="1248" y="21660"/>
                </a:lnTo>
                <a:cubicBezTo>
                  <a:pt x="4581" y="12959"/>
                  <a:pt x="6667" y="10269"/>
                  <a:pt x="12496" y="4855"/>
                </a:cubicBezTo>
                <a:cubicBezTo>
                  <a:pt x="12472" y="3237"/>
                  <a:pt x="12449" y="1618"/>
                  <a:pt x="12425" y="0"/>
                </a:cubicBezTo>
                <a:close/>
              </a:path>
            </a:pathLst>
          </a:custGeom>
          <a:gradFill rotWithShape="1">
            <a:gsLst>
              <a:gs pos="0">
                <a:srgbClr val="3C6CD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Services, Layering and Encapsulation</a:t>
            </a:r>
            <a:endParaRPr lang="en-US" sz="4400" dirty="0"/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10CAB5B1-70B7-184B-A16F-4239A3118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05" y="5724388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source</a:t>
            </a: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1C528DAB-CFD1-6943-9F41-1A6F334C3C75}"/>
              </a:ext>
            </a:extLst>
          </p:cNvPr>
          <p:cNvSpPr>
            <a:spLocks/>
          </p:cNvSpPr>
          <p:nvPr/>
        </p:nvSpPr>
        <p:spPr bwMode="auto">
          <a:xfrm rot="10800000">
            <a:off x="975630" y="1559549"/>
            <a:ext cx="450309" cy="4061761"/>
          </a:xfrm>
          <a:custGeom>
            <a:avLst/>
            <a:gdLst>
              <a:gd name="T0" fmla="*/ 2147483646 w 267"/>
              <a:gd name="T1" fmla="*/ 2147483646 h 1186"/>
              <a:gd name="T2" fmla="*/ 0 w 267"/>
              <a:gd name="T3" fmla="*/ 0 h 1186"/>
              <a:gd name="T4" fmla="*/ 0 w 267"/>
              <a:gd name="T5" fmla="*/ 2147483646 h 1186"/>
              <a:gd name="T6" fmla="*/ 2147483646 w 267"/>
              <a:gd name="T7" fmla="*/ 2147483646 h 1186"/>
              <a:gd name="T8" fmla="*/ 2147483646 w 267"/>
              <a:gd name="T9" fmla="*/ 2147483646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  <a:gd name="connsiteX0" fmla="*/ 11593 w 11593"/>
              <a:gd name="connsiteY0" fmla="*/ 0 h 10109"/>
              <a:gd name="connsiteX1" fmla="*/ 0 w 11593"/>
              <a:gd name="connsiteY1" fmla="*/ 109 h 10109"/>
              <a:gd name="connsiteX2" fmla="*/ 0 w 11593"/>
              <a:gd name="connsiteY2" fmla="*/ 10109 h 10109"/>
              <a:gd name="connsiteX3" fmla="*/ 10000 w 11593"/>
              <a:gd name="connsiteY3" fmla="*/ 5606 h 10109"/>
              <a:gd name="connsiteX4" fmla="*/ 11593 w 11593"/>
              <a:gd name="connsiteY4" fmla="*/ 0 h 10109"/>
              <a:gd name="connsiteX0" fmla="*/ 11593 w 12080"/>
              <a:gd name="connsiteY0" fmla="*/ 0 h 10109"/>
              <a:gd name="connsiteX1" fmla="*/ 0 w 12080"/>
              <a:gd name="connsiteY1" fmla="*/ 109 h 10109"/>
              <a:gd name="connsiteX2" fmla="*/ 0 w 12080"/>
              <a:gd name="connsiteY2" fmla="*/ 10109 h 10109"/>
              <a:gd name="connsiteX3" fmla="*/ 12080 w 12080"/>
              <a:gd name="connsiteY3" fmla="*/ 1850 h 10109"/>
              <a:gd name="connsiteX4" fmla="*/ 11593 w 12080"/>
              <a:gd name="connsiteY4" fmla="*/ 0 h 10109"/>
              <a:gd name="connsiteX0" fmla="*/ 11593 w 12080"/>
              <a:gd name="connsiteY0" fmla="*/ 2239 h 12348"/>
              <a:gd name="connsiteX1" fmla="*/ 0 w 12080"/>
              <a:gd name="connsiteY1" fmla="*/ 0 h 12348"/>
              <a:gd name="connsiteX2" fmla="*/ 0 w 12080"/>
              <a:gd name="connsiteY2" fmla="*/ 12348 h 12348"/>
              <a:gd name="connsiteX3" fmla="*/ 12080 w 12080"/>
              <a:gd name="connsiteY3" fmla="*/ 4089 h 12348"/>
              <a:gd name="connsiteX4" fmla="*/ 11593 w 12080"/>
              <a:gd name="connsiteY4" fmla="*/ 2239 h 12348"/>
              <a:gd name="connsiteX0" fmla="*/ 12841 w 13328"/>
              <a:gd name="connsiteY0" fmla="*/ 10034 h 20143"/>
              <a:gd name="connsiteX1" fmla="*/ 0 w 13328"/>
              <a:gd name="connsiteY1" fmla="*/ 0 h 20143"/>
              <a:gd name="connsiteX2" fmla="*/ 1248 w 13328"/>
              <a:gd name="connsiteY2" fmla="*/ 20143 h 20143"/>
              <a:gd name="connsiteX3" fmla="*/ 13328 w 13328"/>
              <a:gd name="connsiteY3" fmla="*/ 11884 h 20143"/>
              <a:gd name="connsiteX4" fmla="*/ 12841 w 13328"/>
              <a:gd name="connsiteY4" fmla="*/ 10034 h 20143"/>
              <a:gd name="connsiteX0" fmla="*/ 12425 w 13328"/>
              <a:gd name="connsiteY0" fmla="*/ 0 h 21660"/>
              <a:gd name="connsiteX1" fmla="*/ 0 w 13328"/>
              <a:gd name="connsiteY1" fmla="*/ 1517 h 21660"/>
              <a:gd name="connsiteX2" fmla="*/ 1248 w 13328"/>
              <a:gd name="connsiteY2" fmla="*/ 21660 h 21660"/>
              <a:gd name="connsiteX3" fmla="*/ 13328 w 13328"/>
              <a:gd name="connsiteY3" fmla="*/ 13401 h 21660"/>
              <a:gd name="connsiteX4" fmla="*/ 12425 w 13328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6" h="21660">
                <a:moveTo>
                  <a:pt x="12425" y="0"/>
                </a:moveTo>
                <a:lnTo>
                  <a:pt x="0" y="1517"/>
                </a:lnTo>
                <a:lnTo>
                  <a:pt x="1248" y="21660"/>
                </a:lnTo>
                <a:cubicBezTo>
                  <a:pt x="4581" y="12959"/>
                  <a:pt x="6667" y="10269"/>
                  <a:pt x="12496" y="4855"/>
                </a:cubicBezTo>
                <a:cubicBezTo>
                  <a:pt x="12472" y="3237"/>
                  <a:pt x="12449" y="1618"/>
                  <a:pt x="12425" y="0"/>
                </a:cubicBezTo>
                <a:close/>
              </a:path>
            </a:pathLst>
          </a:custGeom>
          <a:gradFill rotWithShape="1">
            <a:gsLst>
              <a:gs pos="0">
                <a:srgbClr val="3C6CD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190">
            <a:extLst>
              <a:ext uri="{FF2B5EF4-FFF2-40B4-BE49-F238E27FC236}">
                <a16:creationId xmlns:a16="http://schemas.microsoft.com/office/drawing/2014/main" id="{8D7B8AF0-B984-FB44-AB9F-07CA253CEA3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35446" y="5073984"/>
            <a:ext cx="803275" cy="771525"/>
            <a:chOff x="-44" y="1473"/>
            <a:chExt cx="981" cy="1105"/>
          </a:xfrm>
        </p:grpSpPr>
        <p:pic>
          <p:nvPicPr>
            <p:cNvPr id="25" name="Picture 191" descr="desktop_computer_stylized_medium">
              <a:extLst>
                <a:ext uri="{FF2B5EF4-FFF2-40B4-BE49-F238E27FC236}">
                  <a16:creationId xmlns:a16="http://schemas.microsoft.com/office/drawing/2014/main" id="{06D1D726-A569-254A-9E27-366DB8CF3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reeform 192">
              <a:extLst>
                <a:ext uri="{FF2B5EF4-FFF2-40B4-BE49-F238E27FC236}">
                  <a16:creationId xmlns:a16="http://schemas.microsoft.com/office/drawing/2014/main" id="{F5362B29-42A6-3F4A-A1AB-EFF56E7B77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2CE37313-1E06-C945-A455-53ADE2AA5971}"/>
              </a:ext>
            </a:extLst>
          </p:cNvPr>
          <p:cNvSpPr txBox="1"/>
          <p:nvPr/>
        </p:nvSpPr>
        <p:spPr>
          <a:xfrm>
            <a:off x="3462727" y="3394795"/>
            <a:ext cx="583117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indent="-295275">
              <a:lnSpc>
                <a:spcPct val="90000"/>
              </a:lnSpc>
              <a:buClr>
                <a:srgbClr val="0000A3"/>
              </a:buClr>
              <a:buFont typeface="Wingdings" pitchFamily="2" charset="2"/>
              <a:buChar char="§"/>
            </a:pPr>
            <a:r>
              <a:rPr lang="en-US" sz="2400" dirty="0"/>
              <a:t>transport-layer protocol </a:t>
            </a:r>
            <a:r>
              <a:rPr lang="en-US" sz="2400" dirty="0">
                <a:solidFill>
                  <a:srgbClr val="0000A3"/>
                </a:solidFill>
              </a:rPr>
              <a:t>encapsulates</a:t>
            </a:r>
            <a:r>
              <a:rPr lang="en-US" sz="2400" dirty="0"/>
              <a:t> application-layer message, M, with </a:t>
            </a:r>
            <a:r>
              <a:rPr lang="en-US" sz="2400" i="1" dirty="0"/>
              <a:t>transport</a:t>
            </a:r>
            <a:r>
              <a:rPr lang="en-US" sz="2400" dirty="0"/>
              <a:t> layer-layer header H</a:t>
            </a:r>
            <a:r>
              <a:rPr lang="en-US" sz="2400" baseline="-25000" dirty="0"/>
              <a:t>t </a:t>
            </a:r>
            <a:r>
              <a:rPr lang="en-US" sz="2400" dirty="0"/>
              <a:t>to create a transport-layer </a:t>
            </a:r>
            <a:r>
              <a:rPr lang="en-US" sz="2400" dirty="0">
                <a:solidFill>
                  <a:srgbClr val="C00000"/>
                </a:solidFill>
              </a:rPr>
              <a:t>segment</a:t>
            </a:r>
            <a:endParaRPr lang="en-US" sz="2400" baseline="-25000" dirty="0">
              <a:solidFill>
                <a:srgbClr val="C00000"/>
              </a:solidFill>
            </a:endParaRPr>
          </a:p>
          <a:p>
            <a:pPr marL="574675" lvl="1" indent="-231775">
              <a:lnSpc>
                <a:spcPct val="90000"/>
              </a:lnSpc>
              <a:buClr>
                <a:srgbClr val="0000A3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H</a:t>
            </a:r>
            <a:r>
              <a:rPr lang="en-US" sz="2400" baseline="-25000" dirty="0"/>
              <a:t>t </a:t>
            </a:r>
            <a:r>
              <a:rPr lang="en-US" sz="2400" dirty="0"/>
              <a:t> used by transport layer protocol to implement its service</a:t>
            </a:r>
            <a:endParaRPr lang="en-US" sz="2400" baseline="-25000" dirty="0"/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BD0C4974-D689-414F-A2EB-9B1043F3314D}"/>
              </a:ext>
            </a:extLst>
          </p:cNvPr>
          <p:cNvGrpSpPr/>
          <p:nvPr/>
        </p:nvGrpSpPr>
        <p:grpSpPr>
          <a:xfrm>
            <a:off x="1334125" y="1421667"/>
            <a:ext cx="1765726" cy="4034752"/>
            <a:chOff x="1484027" y="1706480"/>
            <a:chExt cx="1765726" cy="4034752"/>
          </a:xfrm>
        </p:grpSpPr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ED8D52E4-C345-B842-A2E7-C8068B8E5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997" y="1870247"/>
              <a:ext cx="1648917" cy="38709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18900000" sx="101000" sy="101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" name="Text Box 26">
              <a:extLst>
                <a:ext uri="{FF2B5EF4-FFF2-40B4-BE49-F238E27FC236}">
                  <a16:creationId xmlns:a16="http://schemas.microsoft.com/office/drawing/2014/main" id="{A5089E2D-0B1B-544A-82BC-F28ED3191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027" y="1706480"/>
              <a:ext cx="1765726" cy="4033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application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transport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network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link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physical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3EBBB35-9D82-7C43-B882-52ED90AE3A71}"/>
                </a:ext>
              </a:extLst>
            </p:cNvPr>
            <p:cNvCxnSpPr>
              <a:cxnSpLocks/>
            </p:cNvCxnSpPr>
            <p:nvPr/>
          </p:nvCxnSpPr>
          <p:spPr>
            <a:xfrm>
              <a:off x="1534432" y="2675745"/>
              <a:ext cx="164348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2EA7353-AEFA-934F-93DE-A8D55DF75658}"/>
                </a:ext>
              </a:extLst>
            </p:cNvPr>
            <p:cNvCxnSpPr>
              <a:cxnSpLocks/>
            </p:cNvCxnSpPr>
            <p:nvPr/>
          </p:nvCxnSpPr>
          <p:spPr>
            <a:xfrm>
              <a:off x="1506952" y="3472722"/>
              <a:ext cx="16559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840242E3-3BEB-D543-B881-84EB2D13BD66}"/>
                </a:ext>
              </a:extLst>
            </p:cNvPr>
            <p:cNvCxnSpPr>
              <a:cxnSpLocks/>
            </p:cNvCxnSpPr>
            <p:nvPr/>
          </p:nvCxnSpPr>
          <p:spPr>
            <a:xfrm>
              <a:off x="1509450" y="4209737"/>
              <a:ext cx="166846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C27D746-0691-6F47-9E9D-1D63DF11D081}"/>
                </a:ext>
              </a:extLst>
            </p:cNvPr>
            <p:cNvCxnSpPr>
              <a:cxnSpLocks/>
            </p:cNvCxnSpPr>
            <p:nvPr/>
          </p:nvCxnSpPr>
          <p:spPr>
            <a:xfrm>
              <a:off x="1511947" y="4991726"/>
              <a:ext cx="16509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950">
            <a:extLst>
              <a:ext uri="{FF2B5EF4-FFF2-40B4-BE49-F238E27FC236}">
                <a16:creationId xmlns:a16="http://schemas.microsoft.com/office/drawing/2014/main" id="{044873AD-74A5-8A44-846B-EC5D0FBC82D7}"/>
              </a:ext>
            </a:extLst>
          </p:cNvPr>
          <p:cNvGrpSpPr>
            <a:grpSpLocks/>
          </p:cNvGrpSpPr>
          <p:nvPr/>
        </p:nvGrpSpPr>
        <p:grpSpPr bwMode="auto">
          <a:xfrm>
            <a:off x="11107713" y="4961744"/>
            <a:ext cx="374754" cy="833726"/>
            <a:chOff x="4140" y="429"/>
            <a:chExt cx="1425" cy="2396"/>
          </a:xfrm>
        </p:grpSpPr>
        <p:sp>
          <p:nvSpPr>
            <p:cNvPr id="168" name="Freeform 951">
              <a:extLst>
                <a:ext uri="{FF2B5EF4-FFF2-40B4-BE49-F238E27FC236}">
                  <a16:creationId xmlns:a16="http://schemas.microsoft.com/office/drawing/2014/main" id="{EEDE4156-8281-D847-9240-9DE989990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Rectangle 952">
              <a:extLst>
                <a:ext uri="{FF2B5EF4-FFF2-40B4-BE49-F238E27FC236}">
                  <a16:creationId xmlns:a16="http://schemas.microsoft.com/office/drawing/2014/main" id="{22E8340D-B5D1-3C48-A062-4F70248D1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70" name="Freeform 953">
              <a:extLst>
                <a:ext uri="{FF2B5EF4-FFF2-40B4-BE49-F238E27FC236}">
                  <a16:creationId xmlns:a16="http://schemas.microsoft.com/office/drawing/2014/main" id="{29109B86-1ABF-F647-8516-2AAE154A9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954">
              <a:extLst>
                <a:ext uri="{FF2B5EF4-FFF2-40B4-BE49-F238E27FC236}">
                  <a16:creationId xmlns:a16="http://schemas.microsoft.com/office/drawing/2014/main" id="{9F93569F-8FC8-7C4E-9F95-B14647D2D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Rectangle 955">
              <a:extLst>
                <a:ext uri="{FF2B5EF4-FFF2-40B4-BE49-F238E27FC236}">
                  <a16:creationId xmlns:a16="http://schemas.microsoft.com/office/drawing/2014/main" id="{8E5BC3B8-E87D-9F47-A6F6-AD8B57BC2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173" name="Group 956">
              <a:extLst>
                <a:ext uri="{FF2B5EF4-FFF2-40B4-BE49-F238E27FC236}">
                  <a16:creationId xmlns:a16="http://schemas.microsoft.com/office/drawing/2014/main" id="{1694DE96-689D-9540-964A-22F06F6D94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8" name="AutoShape 957">
                <a:extLst>
                  <a:ext uri="{FF2B5EF4-FFF2-40B4-BE49-F238E27FC236}">
                    <a16:creationId xmlns:a16="http://schemas.microsoft.com/office/drawing/2014/main" id="{435DFCEB-F2FD-7B44-93DA-9204E2E31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9" name="AutoShape 958">
                <a:extLst>
                  <a:ext uri="{FF2B5EF4-FFF2-40B4-BE49-F238E27FC236}">
                    <a16:creationId xmlns:a16="http://schemas.microsoft.com/office/drawing/2014/main" id="{521647D7-4114-1146-9C5A-F1DB4FEC8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4" name="Rectangle 959">
              <a:extLst>
                <a:ext uri="{FF2B5EF4-FFF2-40B4-BE49-F238E27FC236}">
                  <a16:creationId xmlns:a16="http://schemas.microsoft.com/office/drawing/2014/main" id="{3A0D9FD6-DBAC-4B49-A55F-167642D66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175" name="Group 960">
              <a:extLst>
                <a:ext uri="{FF2B5EF4-FFF2-40B4-BE49-F238E27FC236}">
                  <a16:creationId xmlns:a16="http://schemas.microsoft.com/office/drawing/2014/main" id="{3CFA0950-BC76-3949-8726-38646B18FD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96" name="AutoShape 961">
                <a:extLst>
                  <a:ext uri="{FF2B5EF4-FFF2-40B4-BE49-F238E27FC236}">
                    <a16:creationId xmlns:a16="http://schemas.microsoft.com/office/drawing/2014/main" id="{67127BA7-9D0A-2443-9190-C56C02906F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7" name="AutoShape 962">
                <a:extLst>
                  <a:ext uri="{FF2B5EF4-FFF2-40B4-BE49-F238E27FC236}">
                    <a16:creationId xmlns:a16="http://schemas.microsoft.com/office/drawing/2014/main" id="{2C9F8790-3076-4541-A56A-E9305DCB0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6" name="Rectangle 963">
              <a:extLst>
                <a:ext uri="{FF2B5EF4-FFF2-40B4-BE49-F238E27FC236}">
                  <a16:creationId xmlns:a16="http://schemas.microsoft.com/office/drawing/2014/main" id="{4DE6A147-5BC7-FF41-B7AC-2BA9913B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77" name="Rectangle 964">
              <a:extLst>
                <a:ext uri="{FF2B5EF4-FFF2-40B4-BE49-F238E27FC236}">
                  <a16:creationId xmlns:a16="http://schemas.microsoft.com/office/drawing/2014/main" id="{53ECF0A1-6175-BE45-A32A-233E1942C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178" name="Group 965">
              <a:extLst>
                <a:ext uri="{FF2B5EF4-FFF2-40B4-BE49-F238E27FC236}">
                  <a16:creationId xmlns:a16="http://schemas.microsoft.com/office/drawing/2014/main" id="{16810F93-1596-884B-B639-A3868A5CD4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94" name="AutoShape 966">
                <a:extLst>
                  <a:ext uri="{FF2B5EF4-FFF2-40B4-BE49-F238E27FC236}">
                    <a16:creationId xmlns:a16="http://schemas.microsoft.com/office/drawing/2014/main" id="{84EC0348-3D46-9445-B43C-6DC8DB392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5" name="AutoShape 967">
                <a:extLst>
                  <a:ext uri="{FF2B5EF4-FFF2-40B4-BE49-F238E27FC236}">
                    <a16:creationId xmlns:a16="http://schemas.microsoft.com/office/drawing/2014/main" id="{23A1F6B3-9F2D-5E41-8602-67921ABB1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9" name="Freeform 968">
              <a:extLst>
                <a:ext uri="{FF2B5EF4-FFF2-40B4-BE49-F238E27FC236}">
                  <a16:creationId xmlns:a16="http://schemas.microsoft.com/office/drawing/2014/main" id="{8FD6AEB5-BE60-044C-B32D-B433B7400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0" name="Group 969">
              <a:extLst>
                <a:ext uri="{FF2B5EF4-FFF2-40B4-BE49-F238E27FC236}">
                  <a16:creationId xmlns:a16="http://schemas.microsoft.com/office/drawing/2014/main" id="{30895737-AC01-6342-BADB-B3B3BFE7FC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92" name="AutoShape 970">
                <a:extLst>
                  <a:ext uri="{FF2B5EF4-FFF2-40B4-BE49-F238E27FC236}">
                    <a16:creationId xmlns:a16="http://schemas.microsoft.com/office/drawing/2014/main" id="{2D690E63-3733-8E4E-B8F8-19245FF77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3" name="AutoShape 971">
                <a:extLst>
                  <a:ext uri="{FF2B5EF4-FFF2-40B4-BE49-F238E27FC236}">
                    <a16:creationId xmlns:a16="http://schemas.microsoft.com/office/drawing/2014/main" id="{9CE827B0-221F-ED4A-A36B-E1EEFE27B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1" name="Rectangle 972">
              <a:extLst>
                <a:ext uri="{FF2B5EF4-FFF2-40B4-BE49-F238E27FC236}">
                  <a16:creationId xmlns:a16="http://schemas.microsoft.com/office/drawing/2014/main" id="{6DA44079-B2D7-9244-A5E0-9DF13556E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2" name="Freeform 973">
              <a:extLst>
                <a:ext uri="{FF2B5EF4-FFF2-40B4-BE49-F238E27FC236}">
                  <a16:creationId xmlns:a16="http://schemas.microsoft.com/office/drawing/2014/main" id="{E808BD44-A307-394D-8965-070EF3F86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974">
              <a:extLst>
                <a:ext uri="{FF2B5EF4-FFF2-40B4-BE49-F238E27FC236}">
                  <a16:creationId xmlns:a16="http://schemas.microsoft.com/office/drawing/2014/main" id="{327FF4BF-3914-2143-83C7-C816B3E0A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Oval 975">
              <a:extLst>
                <a:ext uri="{FF2B5EF4-FFF2-40B4-BE49-F238E27FC236}">
                  <a16:creationId xmlns:a16="http://schemas.microsoft.com/office/drawing/2014/main" id="{09C51570-A4D3-D24C-A492-3811DD957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5" name="Freeform 976">
              <a:extLst>
                <a:ext uri="{FF2B5EF4-FFF2-40B4-BE49-F238E27FC236}">
                  <a16:creationId xmlns:a16="http://schemas.microsoft.com/office/drawing/2014/main" id="{BC2853B5-A39B-5A40-97DF-5ADB47122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AutoShape 977">
              <a:extLst>
                <a:ext uri="{FF2B5EF4-FFF2-40B4-BE49-F238E27FC236}">
                  <a16:creationId xmlns:a16="http://schemas.microsoft.com/office/drawing/2014/main" id="{7928EDBA-57E1-B441-B1AF-CC0D62B2B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7" name="AutoShape 978">
              <a:extLst>
                <a:ext uri="{FF2B5EF4-FFF2-40B4-BE49-F238E27FC236}">
                  <a16:creationId xmlns:a16="http://schemas.microsoft.com/office/drawing/2014/main" id="{CC70E1A7-AAEC-6440-86AC-73ECE22D7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8" name="Oval 979">
              <a:extLst>
                <a:ext uri="{FF2B5EF4-FFF2-40B4-BE49-F238E27FC236}">
                  <a16:creationId xmlns:a16="http://schemas.microsoft.com/office/drawing/2014/main" id="{2F7E7C91-0257-D84D-8AD1-4A152C818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9" name="Oval 980">
              <a:extLst>
                <a:ext uri="{FF2B5EF4-FFF2-40B4-BE49-F238E27FC236}">
                  <a16:creationId xmlns:a16="http://schemas.microsoft.com/office/drawing/2014/main" id="{6AE127C2-D583-E74D-8B39-05EEBEBE2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90" name="Oval 981">
              <a:extLst>
                <a:ext uri="{FF2B5EF4-FFF2-40B4-BE49-F238E27FC236}">
                  <a16:creationId xmlns:a16="http://schemas.microsoft.com/office/drawing/2014/main" id="{0EDFA963-70E6-2E42-AAFE-E2F9BD646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91" name="Rectangle 982">
              <a:extLst>
                <a:ext uri="{FF2B5EF4-FFF2-40B4-BE49-F238E27FC236}">
                  <a16:creationId xmlns:a16="http://schemas.microsoft.com/office/drawing/2014/main" id="{27A6382E-A13F-A248-84BF-E9DBD71EE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06" name="Text Box 8">
            <a:extLst>
              <a:ext uri="{FF2B5EF4-FFF2-40B4-BE49-F238E27FC236}">
                <a16:creationId xmlns:a16="http://schemas.microsoft.com/office/drawing/2014/main" id="{6066254D-E62E-B446-8950-17FDF2A18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6734" y="5716780"/>
            <a:ext cx="16754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i="1" dirty="0">
                <a:solidFill>
                  <a:srgbClr val="000099"/>
                </a:solidFill>
                <a:latin typeface="Arial" panose="020B0604020202020204" pitchFamily="34" charset="0"/>
              </a:rPr>
              <a:t>destination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94888FAE-136F-094E-BF2A-11D94A17BB7F}"/>
              </a:ext>
            </a:extLst>
          </p:cNvPr>
          <p:cNvGrpSpPr/>
          <p:nvPr/>
        </p:nvGrpSpPr>
        <p:grpSpPr>
          <a:xfrm>
            <a:off x="9221450" y="1413548"/>
            <a:ext cx="1765726" cy="4034752"/>
            <a:chOff x="1484027" y="1706480"/>
            <a:chExt cx="1765726" cy="4034752"/>
          </a:xfrm>
        </p:grpSpPr>
        <p:sp>
          <p:nvSpPr>
            <p:cNvPr id="214" name="Rectangle 24">
              <a:extLst>
                <a:ext uri="{FF2B5EF4-FFF2-40B4-BE49-F238E27FC236}">
                  <a16:creationId xmlns:a16="http://schemas.microsoft.com/office/drawing/2014/main" id="{FA7A7264-CB0E-4442-BA92-F16F6E6EF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997" y="1870247"/>
              <a:ext cx="1648917" cy="38709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18900000" sx="101000" sy="101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15" name="Text Box 26">
              <a:extLst>
                <a:ext uri="{FF2B5EF4-FFF2-40B4-BE49-F238E27FC236}">
                  <a16:creationId xmlns:a16="http://schemas.microsoft.com/office/drawing/2014/main" id="{D54F6320-1E23-E649-BFED-E007672E7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027" y="1706480"/>
              <a:ext cx="1765726" cy="4033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application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transport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network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link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physical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3F2C66BF-55D8-0549-A9DA-934202F38DD5}"/>
                </a:ext>
              </a:extLst>
            </p:cNvPr>
            <p:cNvCxnSpPr>
              <a:cxnSpLocks/>
            </p:cNvCxnSpPr>
            <p:nvPr/>
          </p:nvCxnSpPr>
          <p:spPr>
            <a:xfrm>
              <a:off x="1534432" y="2675745"/>
              <a:ext cx="164348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CA370408-C974-CD4A-8EF6-0AEC3924D4ED}"/>
                </a:ext>
              </a:extLst>
            </p:cNvPr>
            <p:cNvCxnSpPr>
              <a:cxnSpLocks/>
            </p:cNvCxnSpPr>
            <p:nvPr/>
          </p:nvCxnSpPr>
          <p:spPr>
            <a:xfrm>
              <a:off x="1506952" y="3472722"/>
              <a:ext cx="16559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5A7BF2B3-45B8-414A-8B63-2480CF8FA113}"/>
                </a:ext>
              </a:extLst>
            </p:cNvPr>
            <p:cNvCxnSpPr>
              <a:cxnSpLocks/>
            </p:cNvCxnSpPr>
            <p:nvPr/>
          </p:nvCxnSpPr>
          <p:spPr>
            <a:xfrm>
              <a:off x="1509450" y="4209737"/>
              <a:ext cx="166846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9A1FEA61-81C7-C449-880B-15A8ACAF5500}"/>
                </a:ext>
              </a:extLst>
            </p:cNvPr>
            <p:cNvCxnSpPr>
              <a:cxnSpLocks/>
            </p:cNvCxnSpPr>
            <p:nvPr/>
          </p:nvCxnSpPr>
          <p:spPr>
            <a:xfrm>
              <a:off x="1511947" y="4991726"/>
              <a:ext cx="16509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204AF74-1396-104A-87D1-95A4614EA10A}"/>
              </a:ext>
            </a:extLst>
          </p:cNvPr>
          <p:cNvGrpSpPr/>
          <p:nvPr/>
        </p:nvGrpSpPr>
        <p:grpSpPr>
          <a:xfrm>
            <a:off x="3211642" y="2368401"/>
            <a:ext cx="5768716" cy="914472"/>
            <a:chOff x="3211642" y="2368401"/>
            <a:chExt cx="5768716" cy="914472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44026509-71C6-2A41-AD9B-DEF9BBBA327C}"/>
                </a:ext>
              </a:extLst>
            </p:cNvPr>
            <p:cNvCxnSpPr>
              <a:cxnSpLocks/>
            </p:cNvCxnSpPr>
            <p:nvPr/>
          </p:nvCxnSpPr>
          <p:spPr>
            <a:xfrm>
              <a:off x="3211642" y="2610788"/>
              <a:ext cx="56512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F3F96C4-7C44-5A46-A288-AFF998E8C12A}"/>
                </a:ext>
              </a:extLst>
            </p:cNvPr>
            <p:cNvSpPr txBox="1"/>
            <p:nvPr/>
          </p:nvSpPr>
          <p:spPr>
            <a:xfrm>
              <a:off x="3359490" y="2717590"/>
              <a:ext cx="5620868" cy="565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>
                  <a:solidFill>
                    <a:srgbClr val="C00000"/>
                  </a:solidFill>
                </a:rPr>
                <a:t>Transport-layer </a:t>
              </a:r>
              <a:r>
                <a:rPr lang="en-US" dirty="0"/>
                <a:t>protocol transfers M (e.g., reliably) from one </a:t>
              </a:r>
              <a:r>
                <a:rPr lang="en-US" i="1" dirty="0"/>
                <a:t>process</a:t>
              </a:r>
              <a:r>
                <a:rPr lang="en-US" dirty="0"/>
                <a:t> to another, using services of network layer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BCE6F83-E984-0A47-ACF6-560550DA22AC}"/>
                </a:ext>
              </a:extLst>
            </p:cNvPr>
            <p:cNvSpPr/>
            <p:nvPr/>
          </p:nvSpPr>
          <p:spPr>
            <a:xfrm>
              <a:off x="5584583" y="2368401"/>
              <a:ext cx="971760" cy="389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1" name="Group 185">
              <a:extLst>
                <a:ext uri="{FF2B5EF4-FFF2-40B4-BE49-F238E27FC236}">
                  <a16:creationId xmlns:a16="http://schemas.microsoft.com/office/drawing/2014/main" id="{BBEFAA32-01D5-174D-A563-219B7E938E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90803" y="2434313"/>
              <a:ext cx="908050" cy="301625"/>
              <a:chOff x="1848" y="2046"/>
              <a:chExt cx="572" cy="190"/>
            </a:xfrm>
          </p:grpSpPr>
          <p:grpSp>
            <p:nvGrpSpPr>
              <p:cNvPr id="82" name="Group 179">
                <a:extLst>
                  <a:ext uri="{FF2B5EF4-FFF2-40B4-BE49-F238E27FC236}">
                    <a16:creationId xmlns:a16="http://schemas.microsoft.com/office/drawing/2014/main" id="{2F1E9753-461B-724C-ACD8-92A06085DC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48" y="2047"/>
                <a:ext cx="187" cy="184"/>
                <a:chOff x="1959" y="2058"/>
                <a:chExt cx="187" cy="184"/>
              </a:xfrm>
            </p:grpSpPr>
            <p:sp>
              <p:nvSpPr>
                <p:cNvPr id="86" name="Rectangle 180">
                  <a:extLst>
                    <a:ext uri="{FF2B5EF4-FFF2-40B4-BE49-F238E27FC236}">
                      <a16:creationId xmlns:a16="http://schemas.microsoft.com/office/drawing/2014/main" id="{458B0BF5-90AD-E548-AAB1-86D4685BA8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2075"/>
                  <a:ext cx="177" cy="1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" name="Rectangle 181">
                  <a:extLst>
                    <a:ext uri="{FF2B5EF4-FFF2-40B4-BE49-F238E27FC236}">
                      <a16:creationId xmlns:a16="http://schemas.microsoft.com/office/drawing/2014/main" id="{1E3E44CE-06FB-264E-B1D2-5C7788F130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9" y="2058"/>
                  <a:ext cx="187" cy="1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H</a:t>
                  </a:r>
                  <a:r>
                    <a:rPr kumimoji="0" lang="en-US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83" name="Group 182">
                <a:extLst>
                  <a:ext uri="{FF2B5EF4-FFF2-40B4-BE49-F238E27FC236}">
                    <a16:creationId xmlns:a16="http://schemas.microsoft.com/office/drawing/2014/main" id="{647AE73E-75D6-7D44-BB6A-A49CECE4F9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92" y="2046"/>
                <a:ext cx="428" cy="190"/>
                <a:chOff x="780" y="1553"/>
                <a:chExt cx="428" cy="190"/>
              </a:xfrm>
            </p:grpSpPr>
            <p:sp>
              <p:nvSpPr>
                <p:cNvPr id="84" name="Rectangle 183">
                  <a:extLst>
                    <a:ext uri="{FF2B5EF4-FFF2-40B4-BE49-F238E27FC236}">
                      <a16:creationId xmlns:a16="http://schemas.microsoft.com/office/drawing/2014/main" id="{E2065433-0D2A-3446-BC7D-8CEDCA3DD6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7" y="1571"/>
                  <a:ext cx="312" cy="1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" name="Rectangle 184">
                  <a:extLst>
                    <a:ext uri="{FF2B5EF4-FFF2-40B4-BE49-F238E27FC236}">
                      <a16:creationId xmlns:a16="http://schemas.microsoft.com/office/drawing/2014/main" id="{6E32735B-6992-604C-B1C0-390BFA95D3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0" y="1553"/>
                  <a:ext cx="428" cy="1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M</a:t>
                  </a:r>
                </a:p>
              </p:txBody>
            </p:sp>
          </p:grpSp>
        </p:grp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BDA85EA9-5376-4A4E-AEA3-D00FB0A25494}"/>
              </a:ext>
            </a:extLst>
          </p:cNvPr>
          <p:cNvSpPr txBox="1"/>
          <p:nvPr/>
        </p:nvSpPr>
        <p:spPr>
          <a:xfrm>
            <a:off x="3375461" y="1789390"/>
            <a:ext cx="5618811" cy="56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Application </a:t>
            </a:r>
            <a:r>
              <a:rPr lang="en-US" dirty="0"/>
              <a:t>exchanges </a:t>
            </a:r>
            <a:r>
              <a:rPr lang="en-US" dirty="0">
                <a:solidFill>
                  <a:srgbClr val="C00000"/>
                </a:solidFill>
              </a:rPr>
              <a:t>messages</a:t>
            </a:r>
            <a:r>
              <a:rPr lang="en-US" dirty="0"/>
              <a:t> to implement some application service using </a:t>
            </a:r>
            <a:r>
              <a:rPr lang="en-US" i="1" dirty="0"/>
              <a:t>services</a:t>
            </a:r>
            <a:r>
              <a:rPr lang="en-US" dirty="0"/>
              <a:t> of transport layer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B92BE64-DD95-B746-BF9A-8A0857499E1E}"/>
              </a:ext>
            </a:extLst>
          </p:cNvPr>
          <p:cNvGrpSpPr/>
          <p:nvPr/>
        </p:nvGrpSpPr>
        <p:grpSpPr>
          <a:xfrm>
            <a:off x="3254290" y="1489592"/>
            <a:ext cx="5651292" cy="389744"/>
            <a:chOff x="3270354" y="1798823"/>
            <a:chExt cx="5651292" cy="389744"/>
          </a:xfrm>
        </p:grpSpPr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995B0542-E9EB-D44C-B795-91D151650594}"/>
                </a:ext>
              </a:extLst>
            </p:cNvPr>
            <p:cNvCxnSpPr>
              <a:cxnSpLocks/>
            </p:cNvCxnSpPr>
            <p:nvPr/>
          </p:nvCxnSpPr>
          <p:spPr>
            <a:xfrm>
              <a:off x="3270354" y="1993691"/>
              <a:ext cx="56512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492A489-FD20-604F-9599-77E085F78EE9}"/>
                </a:ext>
              </a:extLst>
            </p:cNvPr>
            <p:cNvSpPr/>
            <p:nvPr/>
          </p:nvSpPr>
          <p:spPr>
            <a:xfrm>
              <a:off x="5878639" y="1798823"/>
              <a:ext cx="674558" cy="389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3" name="Group 175">
              <a:extLst>
                <a:ext uri="{FF2B5EF4-FFF2-40B4-BE49-F238E27FC236}">
                  <a16:creationId xmlns:a16="http://schemas.microsoft.com/office/drawing/2014/main" id="{88BE32B5-AD28-CB44-B25F-0BE0155F4E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53468" y="1857555"/>
              <a:ext cx="679450" cy="301625"/>
              <a:chOff x="780" y="1553"/>
              <a:chExt cx="428" cy="190"/>
            </a:xfrm>
          </p:grpSpPr>
          <p:sp>
            <p:nvSpPr>
              <p:cNvPr id="94" name="Rectangle 176">
                <a:extLst>
                  <a:ext uri="{FF2B5EF4-FFF2-40B4-BE49-F238E27FC236}">
                    <a16:creationId xmlns:a16="http://schemas.microsoft.com/office/drawing/2014/main" id="{E5CD48DB-61FF-EC4F-B8FF-E51BCE938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" name="Rectangle 177">
                <a:extLst>
                  <a:ext uri="{FF2B5EF4-FFF2-40B4-BE49-F238E27FC236}">
                    <a16:creationId xmlns:a16="http://schemas.microsoft.com/office/drawing/2014/main" id="{40D322D2-6F2A-0246-B033-7CB00E527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M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7B29E55-88BD-AD40-949B-5E711ABB4016}"/>
              </a:ext>
            </a:extLst>
          </p:cNvPr>
          <p:cNvSpPr txBox="1"/>
          <p:nvPr/>
        </p:nvSpPr>
        <p:spPr>
          <a:xfrm>
            <a:off x="6982691" y="-78139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8" name="Slide Number Placeholder 5">
            <a:extLst>
              <a:ext uri="{FF2B5EF4-FFF2-40B4-BE49-F238E27FC236}">
                <a16:creationId xmlns:a16="http://schemas.microsoft.com/office/drawing/2014/main" id="{19C48C77-97C9-E641-9E95-A18076BB0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0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89" grpId="0"/>
      <p:bldP spid="8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Freeform 10">
            <a:extLst>
              <a:ext uri="{FF2B5EF4-FFF2-40B4-BE49-F238E27FC236}">
                <a16:creationId xmlns:a16="http://schemas.microsoft.com/office/drawing/2014/main" id="{236C8C34-AA0A-1747-BF1D-3CBFB21AC1F2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916607" y="1577038"/>
            <a:ext cx="450309" cy="4061761"/>
          </a:xfrm>
          <a:custGeom>
            <a:avLst/>
            <a:gdLst>
              <a:gd name="T0" fmla="*/ 2147483646 w 267"/>
              <a:gd name="T1" fmla="*/ 2147483646 h 1186"/>
              <a:gd name="T2" fmla="*/ 0 w 267"/>
              <a:gd name="T3" fmla="*/ 0 h 1186"/>
              <a:gd name="T4" fmla="*/ 0 w 267"/>
              <a:gd name="T5" fmla="*/ 2147483646 h 1186"/>
              <a:gd name="T6" fmla="*/ 2147483646 w 267"/>
              <a:gd name="T7" fmla="*/ 2147483646 h 1186"/>
              <a:gd name="T8" fmla="*/ 2147483646 w 267"/>
              <a:gd name="T9" fmla="*/ 2147483646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  <a:gd name="connsiteX0" fmla="*/ 11593 w 11593"/>
              <a:gd name="connsiteY0" fmla="*/ 0 h 10109"/>
              <a:gd name="connsiteX1" fmla="*/ 0 w 11593"/>
              <a:gd name="connsiteY1" fmla="*/ 109 h 10109"/>
              <a:gd name="connsiteX2" fmla="*/ 0 w 11593"/>
              <a:gd name="connsiteY2" fmla="*/ 10109 h 10109"/>
              <a:gd name="connsiteX3" fmla="*/ 10000 w 11593"/>
              <a:gd name="connsiteY3" fmla="*/ 5606 h 10109"/>
              <a:gd name="connsiteX4" fmla="*/ 11593 w 11593"/>
              <a:gd name="connsiteY4" fmla="*/ 0 h 10109"/>
              <a:gd name="connsiteX0" fmla="*/ 11593 w 12080"/>
              <a:gd name="connsiteY0" fmla="*/ 0 h 10109"/>
              <a:gd name="connsiteX1" fmla="*/ 0 w 12080"/>
              <a:gd name="connsiteY1" fmla="*/ 109 h 10109"/>
              <a:gd name="connsiteX2" fmla="*/ 0 w 12080"/>
              <a:gd name="connsiteY2" fmla="*/ 10109 h 10109"/>
              <a:gd name="connsiteX3" fmla="*/ 12080 w 12080"/>
              <a:gd name="connsiteY3" fmla="*/ 1850 h 10109"/>
              <a:gd name="connsiteX4" fmla="*/ 11593 w 12080"/>
              <a:gd name="connsiteY4" fmla="*/ 0 h 10109"/>
              <a:gd name="connsiteX0" fmla="*/ 11593 w 12080"/>
              <a:gd name="connsiteY0" fmla="*/ 2239 h 12348"/>
              <a:gd name="connsiteX1" fmla="*/ 0 w 12080"/>
              <a:gd name="connsiteY1" fmla="*/ 0 h 12348"/>
              <a:gd name="connsiteX2" fmla="*/ 0 w 12080"/>
              <a:gd name="connsiteY2" fmla="*/ 12348 h 12348"/>
              <a:gd name="connsiteX3" fmla="*/ 12080 w 12080"/>
              <a:gd name="connsiteY3" fmla="*/ 4089 h 12348"/>
              <a:gd name="connsiteX4" fmla="*/ 11593 w 12080"/>
              <a:gd name="connsiteY4" fmla="*/ 2239 h 12348"/>
              <a:gd name="connsiteX0" fmla="*/ 12841 w 13328"/>
              <a:gd name="connsiteY0" fmla="*/ 10034 h 20143"/>
              <a:gd name="connsiteX1" fmla="*/ 0 w 13328"/>
              <a:gd name="connsiteY1" fmla="*/ 0 h 20143"/>
              <a:gd name="connsiteX2" fmla="*/ 1248 w 13328"/>
              <a:gd name="connsiteY2" fmla="*/ 20143 h 20143"/>
              <a:gd name="connsiteX3" fmla="*/ 13328 w 13328"/>
              <a:gd name="connsiteY3" fmla="*/ 11884 h 20143"/>
              <a:gd name="connsiteX4" fmla="*/ 12841 w 13328"/>
              <a:gd name="connsiteY4" fmla="*/ 10034 h 20143"/>
              <a:gd name="connsiteX0" fmla="*/ 12425 w 13328"/>
              <a:gd name="connsiteY0" fmla="*/ 0 h 21660"/>
              <a:gd name="connsiteX1" fmla="*/ 0 w 13328"/>
              <a:gd name="connsiteY1" fmla="*/ 1517 h 21660"/>
              <a:gd name="connsiteX2" fmla="*/ 1248 w 13328"/>
              <a:gd name="connsiteY2" fmla="*/ 21660 h 21660"/>
              <a:gd name="connsiteX3" fmla="*/ 13328 w 13328"/>
              <a:gd name="connsiteY3" fmla="*/ 13401 h 21660"/>
              <a:gd name="connsiteX4" fmla="*/ 12425 w 13328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6" h="21660">
                <a:moveTo>
                  <a:pt x="12425" y="0"/>
                </a:moveTo>
                <a:lnTo>
                  <a:pt x="0" y="1517"/>
                </a:lnTo>
                <a:lnTo>
                  <a:pt x="1248" y="21660"/>
                </a:lnTo>
                <a:cubicBezTo>
                  <a:pt x="4581" y="12959"/>
                  <a:pt x="6667" y="10269"/>
                  <a:pt x="12496" y="4855"/>
                </a:cubicBezTo>
                <a:cubicBezTo>
                  <a:pt x="12472" y="3237"/>
                  <a:pt x="12449" y="1618"/>
                  <a:pt x="12425" y="0"/>
                </a:cubicBezTo>
                <a:close/>
              </a:path>
            </a:pathLst>
          </a:custGeom>
          <a:gradFill rotWithShape="1">
            <a:gsLst>
              <a:gs pos="0">
                <a:srgbClr val="3C6CD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Services, Layering and Encapsulation</a:t>
            </a:r>
            <a:endParaRPr lang="en-US" sz="4400" dirty="0"/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10CAB5B1-70B7-184B-A16F-4239A3118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05" y="5724388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source</a:t>
            </a: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1C528DAB-CFD1-6943-9F41-1A6F334C3C75}"/>
              </a:ext>
            </a:extLst>
          </p:cNvPr>
          <p:cNvSpPr>
            <a:spLocks/>
          </p:cNvSpPr>
          <p:nvPr/>
        </p:nvSpPr>
        <p:spPr bwMode="auto">
          <a:xfrm rot="10800000">
            <a:off x="975630" y="1559549"/>
            <a:ext cx="450309" cy="4061761"/>
          </a:xfrm>
          <a:custGeom>
            <a:avLst/>
            <a:gdLst>
              <a:gd name="T0" fmla="*/ 2147483646 w 267"/>
              <a:gd name="T1" fmla="*/ 2147483646 h 1186"/>
              <a:gd name="T2" fmla="*/ 0 w 267"/>
              <a:gd name="T3" fmla="*/ 0 h 1186"/>
              <a:gd name="T4" fmla="*/ 0 w 267"/>
              <a:gd name="T5" fmla="*/ 2147483646 h 1186"/>
              <a:gd name="T6" fmla="*/ 2147483646 w 267"/>
              <a:gd name="T7" fmla="*/ 2147483646 h 1186"/>
              <a:gd name="T8" fmla="*/ 2147483646 w 267"/>
              <a:gd name="T9" fmla="*/ 2147483646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  <a:gd name="connsiteX0" fmla="*/ 11593 w 11593"/>
              <a:gd name="connsiteY0" fmla="*/ 0 h 10109"/>
              <a:gd name="connsiteX1" fmla="*/ 0 w 11593"/>
              <a:gd name="connsiteY1" fmla="*/ 109 h 10109"/>
              <a:gd name="connsiteX2" fmla="*/ 0 w 11593"/>
              <a:gd name="connsiteY2" fmla="*/ 10109 h 10109"/>
              <a:gd name="connsiteX3" fmla="*/ 10000 w 11593"/>
              <a:gd name="connsiteY3" fmla="*/ 5606 h 10109"/>
              <a:gd name="connsiteX4" fmla="*/ 11593 w 11593"/>
              <a:gd name="connsiteY4" fmla="*/ 0 h 10109"/>
              <a:gd name="connsiteX0" fmla="*/ 11593 w 12080"/>
              <a:gd name="connsiteY0" fmla="*/ 0 h 10109"/>
              <a:gd name="connsiteX1" fmla="*/ 0 w 12080"/>
              <a:gd name="connsiteY1" fmla="*/ 109 h 10109"/>
              <a:gd name="connsiteX2" fmla="*/ 0 w 12080"/>
              <a:gd name="connsiteY2" fmla="*/ 10109 h 10109"/>
              <a:gd name="connsiteX3" fmla="*/ 12080 w 12080"/>
              <a:gd name="connsiteY3" fmla="*/ 1850 h 10109"/>
              <a:gd name="connsiteX4" fmla="*/ 11593 w 12080"/>
              <a:gd name="connsiteY4" fmla="*/ 0 h 10109"/>
              <a:gd name="connsiteX0" fmla="*/ 11593 w 12080"/>
              <a:gd name="connsiteY0" fmla="*/ 2239 h 12348"/>
              <a:gd name="connsiteX1" fmla="*/ 0 w 12080"/>
              <a:gd name="connsiteY1" fmla="*/ 0 h 12348"/>
              <a:gd name="connsiteX2" fmla="*/ 0 w 12080"/>
              <a:gd name="connsiteY2" fmla="*/ 12348 h 12348"/>
              <a:gd name="connsiteX3" fmla="*/ 12080 w 12080"/>
              <a:gd name="connsiteY3" fmla="*/ 4089 h 12348"/>
              <a:gd name="connsiteX4" fmla="*/ 11593 w 12080"/>
              <a:gd name="connsiteY4" fmla="*/ 2239 h 12348"/>
              <a:gd name="connsiteX0" fmla="*/ 12841 w 13328"/>
              <a:gd name="connsiteY0" fmla="*/ 10034 h 20143"/>
              <a:gd name="connsiteX1" fmla="*/ 0 w 13328"/>
              <a:gd name="connsiteY1" fmla="*/ 0 h 20143"/>
              <a:gd name="connsiteX2" fmla="*/ 1248 w 13328"/>
              <a:gd name="connsiteY2" fmla="*/ 20143 h 20143"/>
              <a:gd name="connsiteX3" fmla="*/ 13328 w 13328"/>
              <a:gd name="connsiteY3" fmla="*/ 11884 h 20143"/>
              <a:gd name="connsiteX4" fmla="*/ 12841 w 13328"/>
              <a:gd name="connsiteY4" fmla="*/ 10034 h 20143"/>
              <a:gd name="connsiteX0" fmla="*/ 12425 w 13328"/>
              <a:gd name="connsiteY0" fmla="*/ 0 h 21660"/>
              <a:gd name="connsiteX1" fmla="*/ 0 w 13328"/>
              <a:gd name="connsiteY1" fmla="*/ 1517 h 21660"/>
              <a:gd name="connsiteX2" fmla="*/ 1248 w 13328"/>
              <a:gd name="connsiteY2" fmla="*/ 21660 h 21660"/>
              <a:gd name="connsiteX3" fmla="*/ 13328 w 13328"/>
              <a:gd name="connsiteY3" fmla="*/ 13401 h 21660"/>
              <a:gd name="connsiteX4" fmla="*/ 12425 w 13328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6" h="21660">
                <a:moveTo>
                  <a:pt x="12425" y="0"/>
                </a:moveTo>
                <a:lnTo>
                  <a:pt x="0" y="1517"/>
                </a:lnTo>
                <a:lnTo>
                  <a:pt x="1248" y="21660"/>
                </a:lnTo>
                <a:cubicBezTo>
                  <a:pt x="4581" y="12959"/>
                  <a:pt x="6667" y="10269"/>
                  <a:pt x="12496" y="4855"/>
                </a:cubicBezTo>
                <a:cubicBezTo>
                  <a:pt x="12472" y="3237"/>
                  <a:pt x="12449" y="1618"/>
                  <a:pt x="12425" y="0"/>
                </a:cubicBezTo>
                <a:close/>
              </a:path>
            </a:pathLst>
          </a:custGeom>
          <a:gradFill rotWithShape="1">
            <a:gsLst>
              <a:gs pos="0">
                <a:srgbClr val="3C6CD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190">
            <a:extLst>
              <a:ext uri="{FF2B5EF4-FFF2-40B4-BE49-F238E27FC236}">
                <a16:creationId xmlns:a16="http://schemas.microsoft.com/office/drawing/2014/main" id="{8D7B8AF0-B984-FB44-AB9F-07CA253CEA3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35446" y="5073984"/>
            <a:ext cx="803275" cy="771525"/>
            <a:chOff x="-44" y="1473"/>
            <a:chExt cx="981" cy="1105"/>
          </a:xfrm>
        </p:grpSpPr>
        <p:pic>
          <p:nvPicPr>
            <p:cNvPr id="25" name="Picture 191" descr="desktop_computer_stylized_medium">
              <a:extLst>
                <a:ext uri="{FF2B5EF4-FFF2-40B4-BE49-F238E27FC236}">
                  <a16:creationId xmlns:a16="http://schemas.microsoft.com/office/drawing/2014/main" id="{06D1D726-A569-254A-9E27-366DB8CF3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reeform 192">
              <a:extLst>
                <a:ext uri="{FF2B5EF4-FFF2-40B4-BE49-F238E27FC236}">
                  <a16:creationId xmlns:a16="http://schemas.microsoft.com/office/drawing/2014/main" id="{F5362B29-42A6-3F4A-A1AB-EFF56E7B77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2ACB87E4-845E-A542-9CE2-5864050E17AD}"/>
              </a:ext>
            </a:extLst>
          </p:cNvPr>
          <p:cNvCxnSpPr>
            <a:cxnSpLocks/>
          </p:cNvCxnSpPr>
          <p:nvPr/>
        </p:nvCxnSpPr>
        <p:spPr>
          <a:xfrm>
            <a:off x="3211642" y="2610788"/>
            <a:ext cx="565129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C22C09FB-549C-8E44-8641-4B4BD5A57453}"/>
              </a:ext>
            </a:extLst>
          </p:cNvPr>
          <p:cNvSpPr txBox="1"/>
          <p:nvPr/>
        </p:nvSpPr>
        <p:spPr>
          <a:xfrm>
            <a:off x="3359490" y="2717590"/>
            <a:ext cx="5620868" cy="56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Transport-layer </a:t>
            </a:r>
            <a:r>
              <a:rPr lang="en-US" dirty="0"/>
              <a:t>protocol transfers M (e.g., reliably) from one </a:t>
            </a:r>
            <a:r>
              <a:rPr lang="en-US" i="1" dirty="0"/>
              <a:t>process</a:t>
            </a:r>
            <a:r>
              <a:rPr lang="en-US" dirty="0"/>
              <a:t> to another, using services of network layer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EE8BAFE3-3C6F-F143-9E4B-2A620EAB382E}"/>
              </a:ext>
            </a:extLst>
          </p:cNvPr>
          <p:cNvSpPr/>
          <p:nvPr/>
        </p:nvSpPr>
        <p:spPr>
          <a:xfrm>
            <a:off x="5584583" y="2368401"/>
            <a:ext cx="971760" cy="389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3" name="Group 185">
            <a:extLst>
              <a:ext uri="{FF2B5EF4-FFF2-40B4-BE49-F238E27FC236}">
                <a16:creationId xmlns:a16="http://schemas.microsoft.com/office/drawing/2014/main" id="{EB20B2E4-EE78-334C-B142-D9716F510006}"/>
              </a:ext>
            </a:extLst>
          </p:cNvPr>
          <p:cNvGrpSpPr>
            <a:grpSpLocks/>
          </p:cNvGrpSpPr>
          <p:nvPr/>
        </p:nvGrpSpPr>
        <p:grpSpPr bwMode="auto">
          <a:xfrm>
            <a:off x="5690803" y="2434313"/>
            <a:ext cx="908050" cy="301625"/>
            <a:chOff x="1848" y="2046"/>
            <a:chExt cx="572" cy="190"/>
          </a:xfrm>
        </p:grpSpPr>
        <p:grpSp>
          <p:nvGrpSpPr>
            <p:cNvPr id="134" name="Group 179">
              <a:extLst>
                <a:ext uri="{FF2B5EF4-FFF2-40B4-BE49-F238E27FC236}">
                  <a16:creationId xmlns:a16="http://schemas.microsoft.com/office/drawing/2014/main" id="{1D5E26E8-DD67-F64E-B7A5-CF2A5868C4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8" y="2047"/>
              <a:ext cx="187" cy="184"/>
              <a:chOff x="1959" y="2058"/>
              <a:chExt cx="187" cy="184"/>
            </a:xfrm>
          </p:grpSpPr>
          <p:sp>
            <p:nvSpPr>
              <p:cNvPr id="138" name="Rectangle 180">
                <a:extLst>
                  <a:ext uri="{FF2B5EF4-FFF2-40B4-BE49-F238E27FC236}">
                    <a16:creationId xmlns:a16="http://schemas.microsoft.com/office/drawing/2014/main" id="{A0FF28E6-68F8-9D49-858D-54A894437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4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9" name="Rectangle 181">
                <a:extLst>
                  <a:ext uri="{FF2B5EF4-FFF2-40B4-BE49-F238E27FC236}">
                    <a16:creationId xmlns:a16="http://schemas.microsoft.com/office/drawing/2014/main" id="{57F4F79C-9470-0243-9459-9DE005B14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9" y="2058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t</a:t>
                </a:r>
              </a:p>
            </p:txBody>
          </p:sp>
        </p:grpSp>
        <p:grpSp>
          <p:nvGrpSpPr>
            <p:cNvPr id="135" name="Group 182">
              <a:extLst>
                <a:ext uri="{FF2B5EF4-FFF2-40B4-BE49-F238E27FC236}">
                  <a16:creationId xmlns:a16="http://schemas.microsoft.com/office/drawing/2014/main" id="{C814D838-F088-1449-A73B-3285342C60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136" name="Rectangle 183">
                <a:extLst>
                  <a:ext uri="{FF2B5EF4-FFF2-40B4-BE49-F238E27FC236}">
                    <a16:creationId xmlns:a16="http://schemas.microsoft.com/office/drawing/2014/main" id="{744B26E9-8C84-AF45-BC0E-C09188489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" y="1571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7" name="Rectangle 184">
                <a:extLst>
                  <a:ext uri="{FF2B5EF4-FFF2-40B4-BE49-F238E27FC236}">
                    <a16:creationId xmlns:a16="http://schemas.microsoft.com/office/drawing/2014/main" id="{71A3F897-85F9-4241-906F-6308455A3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M</a:t>
                </a:r>
              </a:p>
            </p:txBody>
          </p:sp>
        </p:grp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2CE37313-1E06-C945-A455-53ADE2AA5971}"/>
              </a:ext>
            </a:extLst>
          </p:cNvPr>
          <p:cNvSpPr txBox="1"/>
          <p:nvPr/>
        </p:nvSpPr>
        <p:spPr>
          <a:xfrm>
            <a:off x="3462727" y="4339175"/>
            <a:ext cx="583117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indent="-295275">
              <a:lnSpc>
                <a:spcPct val="90000"/>
              </a:lnSpc>
              <a:buClr>
                <a:srgbClr val="0000A3"/>
              </a:buClr>
              <a:buFont typeface="Wingdings" pitchFamily="2" charset="2"/>
              <a:buChar char="§"/>
            </a:pPr>
            <a:r>
              <a:rPr lang="en-US" sz="2400" dirty="0"/>
              <a:t>network-layer protocol </a:t>
            </a:r>
            <a:r>
              <a:rPr lang="en-US" sz="2400" dirty="0">
                <a:solidFill>
                  <a:srgbClr val="0000A3"/>
                </a:solidFill>
              </a:rPr>
              <a:t>encapsulates</a:t>
            </a:r>
            <a:r>
              <a:rPr lang="en-US" sz="2400" dirty="0"/>
              <a:t> transport-layer segment</a:t>
            </a:r>
            <a:r>
              <a:rPr lang="en-US" sz="2000" dirty="0"/>
              <a:t>  [H</a:t>
            </a:r>
            <a:r>
              <a:rPr lang="en-US" sz="2000" baseline="-25000" dirty="0"/>
              <a:t>t</a:t>
            </a:r>
            <a:r>
              <a:rPr lang="en-US" sz="2000" dirty="0"/>
              <a:t> | M] </a:t>
            </a:r>
            <a:r>
              <a:rPr lang="en-US" sz="2400" dirty="0"/>
              <a:t>with network layer-layer header H</a:t>
            </a:r>
            <a:r>
              <a:rPr lang="en-US" sz="2400" baseline="-25000" dirty="0"/>
              <a:t>n </a:t>
            </a:r>
            <a:r>
              <a:rPr lang="en-US" sz="2400" dirty="0"/>
              <a:t> to create a network-layer </a:t>
            </a:r>
            <a:r>
              <a:rPr lang="en-US" sz="2400" dirty="0">
                <a:solidFill>
                  <a:srgbClr val="C00000"/>
                </a:solidFill>
              </a:rPr>
              <a:t>datagram </a:t>
            </a:r>
          </a:p>
          <a:p>
            <a:pPr marL="574675" lvl="1" indent="-231775">
              <a:lnSpc>
                <a:spcPct val="90000"/>
              </a:lnSpc>
              <a:buClr>
                <a:srgbClr val="0000A3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H</a:t>
            </a:r>
            <a:r>
              <a:rPr lang="en-US" sz="2400" baseline="-25000" dirty="0"/>
              <a:t>n </a:t>
            </a:r>
            <a:r>
              <a:rPr lang="en-US" sz="2400" dirty="0"/>
              <a:t> used by network layer protocol to implement its service</a:t>
            </a:r>
            <a:endParaRPr lang="en-US" sz="2400" baseline="-25000" dirty="0"/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BD0C4974-D689-414F-A2EB-9B1043F3314D}"/>
              </a:ext>
            </a:extLst>
          </p:cNvPr>
          <p:cNvGrpSpPr/>
          <p:nvPr/>
        </p:nvGrpSpPr>
        <p:grpSpPr>
          <a:xfrm>
            <a:off x="1334125" y="1421667"/>
            <a:ext cx="1765726" cy="4034752"/>
            <a:chOff x="1484027" y="1706480"/>
            <a:chExt cx="1765726" cy="4034752"/>
          </a:xfrm>
        </p:grpSpPr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ED8D52E4-C345-B842-A2E7-C8068B8E5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997" y="1870247"/>
              <a:ext cx="1648917" cy="38709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18900000" sx="101000" sy="101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" name="Text Box 26">
              <a:extLst>
                <a:ext uri="{FF2B5EF4-FFF2-40B4-BE49-F238E27FC236}">
                  <a16:creationId xmlns:a16="http://schemas.microsoft.com/office/drawing/2014/main" id="{A5089E2D-0B1B-544A-82BC-F28ED3191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027" y="1706480"/>
              <a:ext cx="1765726" cy="4033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application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transport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network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link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physical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3EBBB35-9D82-7C43-B882-52ED90AE3A71}"/>
                </a:ext>
              </a:extLst>
            </p:cNvPr>
            <p:cNvCxnSpPr>
              <a:cxnSpLocks/>
            </p:cNvCxnSpPr>
            <p:nvPr/>
          </p:nvCxnSpPr>
          <p:spPr>
            <a:xfrm>
              <a:off x="1534432" y="2675745"/>
              <a:ext cx="164348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2EA7353-AEFA-934F-93DE-A8D55DF75658}"/>
                </a:ext>
              </a:extLst>
            </p:cNvPr>
            <p:cNvCxnSpPr>
              <a:cxnSpLocks/>
            </p:cNvCxnSpPr>
            <p:nvPr/>
          </p:nvCxnSpPr>
          <p:spPr>
            <a:xfrm>
              <a:off x="1506952" y="3472722"/>
              <a:ext cx="16559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840242E3-3BEB-D543-B881-84EB2D13BD66}"/>
                </a:ext>
              </a:extLst>
            </p:cNvPr>
            <p:cNvCxnSpPr>
              <a:cxnSpLocks/>
            </p:cNvCxnSpPr>
            <p:nvPr/>
          </p:nvCxnSpPr>
          <p:spPr>
            <a:xfrm>
              <a:off x="1509450" y="4209737"/>
              <a:ext cx="166846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C27D746-0691-6F47-9E9D-1D63DF11D081}"/>
                </a:ext>
              </a:extLst>
            </p:cNvPr>
            <p:cNvCxnSpPr>
              <a:cxnSpLocks/>
            </p:cNvCxnSpPr>
            <p:nvPr/>
          </p:nvCxnSpPr>
          <p:spPr>
            <a:xfrm>
              <a:off x="1511947" y="4991726"/>
              <a:ext cx="16509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950">
            <a:extLst>
              <a:ext uri="{FF2B5EF4-FFF2-40B4-BE49-F238E27FC236}">
                <a16:creationId xmlns:a16="http://schemas.microsoft.com/office/drawing/2014/main" id="{044873AD-74A5-8A44-846B-EC5D0FBC82D7}"/>
              </a:ext>
            </a:extLst>
          </p:cNvPr>
          <p:cNvGrpSpPr>
            <a:grpSpLocks/>
          </p:cNvGrpSpPr>
          <p:nvPr/>
        </p:nvGrpSpPr>
        <p:grpSpPr bwMode="auto">
          <a:xfrm>
            <a:off x="11107713" y="4961744"/>
            <a:ext cx="374754" cy="833726"/>
            <a:chOff x="4140" y="429"/>
            <a:chExt cx="1425" cy="2396"/>
          </a:xfrm>
        </p:grpSpPr>
        <p:sp>
          <p:nvSpPr>
            <p:cNvPr id="168" name="Freeform 951">
              <a:extLst>
                <a:ext uri="{FF2B5EF4-FFF2-40B4-BE49-F238E27FC236}">
                  <a16:creationId xmlns:a16="http://schemas.microsoft.com/office/drawing/2014/main" id="{EEDE4156-8281-D847-9240-9DE989990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Rectangle 952">
              <a:extLst>
                <a:ext uri="{FF2B5EF4-FFF2-40B4-BE49-F238E27FC236}">
                  <a16:creationId xmlns:a16="http://schemas.microsoft.com/office/drawing/2014/main" id="{22E8340D-B5D1-3C48-A062-4F70248D1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70" name="Freeform 953">
              <a:extLst>
                <a:ext uri="{FF2B5EF4-FFF2-40B4-BE49-F238E27FC236}">
                  <a16:creationId xmlns:a16="http://schemas.microsoft.com/office/drawing/2014/main" id="{29109B86-1ABF-F647-8516-2AAE154A9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954">
              <a:extLst>
                <a:ext uri="{FF2B5EF4-FFF2-40B4-BE49-F238E27FC236}">
                  <a16:creationId xmlns:a16="http://schemas.microsoft.com/office/drawing/2014/main" id="{9F93569F-8FC8-7C4E-9F95-B14647D2D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Rectangle 955">
              <a:extLst>
                <a:ext uri="{FF2B5EF4-FFF2-40B4-BE49-F238E27FC236}">
                  <a16:creationId xmlns:a16="http://schemas.microsoft.com/office/drawing/2014/main" id="{8E5BC3B8-E87D-9F47-A6F6-AD8B57BC2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173" name="Group 956">
              <a:extLst>
                <a:ext uri="{FF2B5EF4-FFF2-40B4-BE49-F238E27FC236}">
                  <a16:creationId xmlns:a16="http://schemas.microsoft.com/office/drawing/2014/main" id="{1694DE96-689D-9540-964A-22F06F6D94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8" name="AutoShape 957">
                <a:extLst>
                  <a:ext uri="{FF2B5EF4-FFF2-40B4-BE49-F238E27FC236}">
                    <a16:creationId xmlns:a16="http://schemas.microsoft.com/office/drawing/2014/main" id="{435DFCEB-F2FD-7B44-93DA-9204E2E31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9" name="AutoShape 958">
                <a:extLst>
                  <a:ext uri="{FF2B5EF4-FFF2-40B4-BE49-F238E27FC236}">
                    <a16:creationId xmlns:a16="http://schemas.microsoft.com/office/drawing/2014/main" id="{521647D7-4114-1146-9C5A-F1DB4FEC8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4" name="Rectangle 959">
              <a:extLst>
                <a:ext uri="{FF2B5EF4-FFF2-40B4-BE49-F238E27FC236}">
                  <a16:creationId xmlns:a16="http://schemas.microsoft.com/office/drawing/2014/main" id="{3A0D9FD6-DBAC-4B49-A55F-167642D66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175" name="Group 960">
              <a:extLst>
                <a:ext uri="{FF2B5EF4-FFF2-40B4-BE49-F238E27FC236}">
                  <a16:creationId xmlns:a16="http://schemas.microsoft.com/office/drawing/2014/main" id="{3CFA0950-BC76-3949-8726-38646B18FD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96" name="AutoShape 961">
                <a:extLst>
                  <a:ext uri="{FF2B5EF4-FFF2-40B4-BE49-F238E27FC236}">
                    <a16:creationId xmlns:a16="http://schemas.microsoft.com/office/drawing/2014/main" id="{67127BA7-9D0A-2443-9190-C56C02906F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7" name="AutoShape 962">
                <a:extLst>
                  <a:ext uri="{FF2B5EF4-FFF2-40B4-BE49-F238E27FC236}">
                    <a16:creationId xmlns:a16="http://schemas.microsoft.com/office/drawing/2014/main" id="{2C9F8790-3076-4541-A56A-E9305DCB0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6" name="Rectangle 963">
              <a:extLst>
                <a:ext uri="{FF2B5EF4-FFF2-40B4-BE49-F238E27FC236}">
                  <a16:creationId xmlns:a16="http://schemas.microsoft.com/office/drawing/2014/main" id="{4DE6A147-5BC7-FF41-B7AC-2BA9913B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77" name="Rectangle 964">
              <a:extLst>
                <a:ext uri="{FF2B5EF4-FFF2-40B4-BE49-F238E27FC236}">
                  <a16:creationId xmlns:a16="http://schemas.microsoft.com/office/drawing/2014/main" id="{53ECF0A1-6175-BE45-A32A-233E1942C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178" name="Group 965">
              <a:extLst>
                <a:ext uri="{FF2B5EF4-FFF2-40B4-BE49-F238E27FC236}">
                  <a16:creationId xmlns:a16="http://schemas.microsoft.com/office/drawing/2014/main" id="{16810F93-1596-884B-B639-A3868A5CD4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94" name="AutoShape 966">
                <a:extLst>
                  <a:ext uri="{FF2B5EF4-FFF2-40B4-BE49-F238E27FC236}">
                    <a16:creationId xmlns:a16="http://schemas.microsoft.com/office/drawing/2014/main" id="{84EC0348-3D46-9445-B43C-6DC8DB392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5" name="AutoShape 967">
                <a:extLst>
                  <a:ext uri="{FF2B5EF4-FFF2-40B4-BE49-F238E27FC236}">
                    <a16:creationId xmlns:a16="http://schemas.microsoft.com/office/drawing/2014/main" id="{23A1F6B3-9F2D-5E41-8602-67921ABB1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9" name="Freeform 968">
              <a:extLst>
                <a:ext uri="{FF2B5EF4-FFF2-40B4-BE49-F238E27FC236}">
                  <a16:creationId xmlns:a16="http://schemas.microsoft.com/office/drawing/2014/main" id="{8FD6AEB5-BE60-044C-B32D-B433B7400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0" name="Group 969">
              <a:extLst>
                <a:ext uri="{FF2B5EF4-FFF2-40B4-BE49-F238E27FC236}">
                  <a16:creationId xmlns:a16="http://schemas.microsoft.com/office/drawing/2014/main" id="{30895737-AC01-6342-BADB-B3B3BFE7FC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92" name="AutoShape 970">
                <a:extLst>
                  <a:ext uri="{FF2B5EF4-FFF2-40B4-BE49-F238E27FC236}">
                    <a16:creationId xmlns:a16="http://schemas.microsoft.com/office/drawing/2014/main" id="{2D690E63-3733-8E4E-B8F8-19245FF77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3" name="AutoShape 971">
                <a:extLst>
                  <a:ext uri="{FF2B5EF4-FFF2-40B4-BE49-F238E27FC236}">
                    <a16:creationId xmlns:a16="http://schemas.microsoft.com/office/drawing/2014/main" id="{9CE827B0-221F-ED4A-A36B-E1EEFE27B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1" name="Rectangle 972">
              <a:extLst>
                <a:ext uri="{FF2B5EF4-FFF2-40B4-BE49-F238E27FC236}">
                  <a16:creationId xmlns:a16="http://schemas.microsoft.com/office/drawing/2014/main" id="{6DA44079-B2D7-9244-A5E0-9DF13556E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2" name="Freeform 973">
              <a:extLst>
                <a:ext uri="{FF2B5EF4-FFF2-40B4-BE49-F238E27FC236}">
                  <a16:creationId xmlns:a16="http://schemas.microsoft.com/office/drawing/2014/main" id="{E808BD44-A307-394D-8965-070EF3F86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974">
              <a:extLst>
                <a:ext uri="{FF2B5EF4-FFF2-40B4-BE49-F238E27FC236}">
                  <a16:creationId xmlns:a16="http://schemas.microsoft.com/office/drawing/2014/main" id="{327FF4BF-3914-2143-83C7-C816B3E0A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Oval 975">
              <a:extLst>
                <a:ext uri="{FF2B5EF4-FFF2-40B4-BE49-F238E27FC236}">
                  <a16:creationId xmlns:a16="http://schemas.microsoft.com/office/drawing/2014/main" id="{09C51570-A4D3-D24C-A492-3811DD957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5" name="Freeform 976">
              <a:extLst>
                <a:ext uri="{FF2B5EF4-FFF2-40B4-BE49-F238E27FC236}">
                  <a16:creationId xmlns:a16="http://schemas.microsoft.com/office/drawing/2014/main" id="{BC2853B5-A39B-5A40-97DF-5ADB47122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AutoShape 977">
              <a:extLst>
                <a:ext uri="{FF2B5EF4-FFF2-40B4-BE49-F238E27FC236}">
                  <a16:creationId xmlns:a16="http://schemas.microsoft.com/office/drawing/2014/main" id="{7928EDBA-57E1-B441-B1AF-CC0D62B2B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7" name="AutoShape 978">
              <a:extLst>
                <a:ext uri="{FF2B5EF4-FFF2-40B4-BE49-F238E27FC236}">
                  <a16:creationId xmlns:a16="http://schemas.microsoft.com/office/drawing/2014/main" id="{CC70E1A7-AAEC-6440-86AC-73ECE22D7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8" name="Oval 979">
              <a:extLst>
                <a:ext uri="{FF2B5EF4-FFF2-40B4-BE49-F238E27FC236}">
                  <a16:creationId xmlns:a16="http://schemas.microsoft.com/office/drawing/2014/main" id="{2F7E7C91-0257-D84D-8AD1-4A152C818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9" name="Oval 980">
              <a:extLst>
                <a:ext uri="{FF2B5EF4-FFF2-40B4-BE49-F238E27FC236}">
                  <a16:creationId xmlns:a16="http://schemas.microsoft.com/office/drawing/2014/main" id="{6AE127C2-D583-E74D-8B39-05EEBEBE2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90" name="Oval 981">
              <a:extLst>
                <a:ext uri="{FF2B5EF4-FFF2-40B4-BE49-F238E27FC236}">
                  <a16:creationId xmlns:a16="http://schemas.microsoft.com/office/drawing/2014/main" id="{0EDFA963-70E6-2E42-AAFE-E2F9BD646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91" name="Rectangle 982">
              <a:extLst>
                <a:ext uri="{FF2B5EF4-FFF2-40B4-BE49-F238E27FC236}">
                  <a16:creationId xmlns:a16="http://schemas.microsoft.com/office/drawing/2014/main" id="{27A6382E-A13F-A248-84BF-E9DBD71EE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06" name="Text Box 8">
            <a:extLst>
              <a:ext uri="{FF2B5EF4-FFF2-40B4-BE49-F238E27FC236}">
                <a16:creationId xmlns:a16="http://schemas.microsoft.com/office/drawing/2014/main" id="{6066254D-E62E-B446-8950-17FDF2A18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6734" y="5716780"/>
            <a:ext cx="16754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i="1" dirty="0">
                <a:solidFill>
                  <a:srgbClr val="000099"/>
                </a:solidFill>
                <a:latin typeface="Arial" panose="020B0604020202020204" pitchFamily="34" charset="0"/>
              </a:rPr>
              <a:t>destination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9BA8D23A-DF12-2443-9B89-890BD7CDB6B8}"/>
              </a:ext>
            </a:extLst>
          </p:cNvPr>
          <p:cNvGrpSpPr/>
          <p:nvPr/>
        </p:nvGrpSpPr>
        <p:grpSpPr>
          <a:xfrm>
            <a:off x="3254290" y="1489592"/>
            <a:ext cx="5651292" cy="389744"/>
            <a:chOff x="3270354" y="1798823"/>
            <a:chExt cx="5651292" cy="38974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76A2E93-F723-6741-8FBC-288F6B0B758B}"/>
                </a:ext>
              </a:extLst>
            </p:cNvPr>
            <p:cNvCxnSpPr>
              <a:cxnSpLocks/>
            </p:cNvCxnSpPr>
            <p:nvPr/>
          </p:nvCxnSpPr>
          <p:spPr>
            <a:xfrm>
              <a:off x="3270354" y="1993691"/>
              <a:ext cx="56512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0C90201-2355-084F-A843-B545A899D6FE}"/>
                </a:ext>
              </a:extLst>
            </p:cNvPr>
            <p:cNvSpPr/>
            <p:nvPr/>
          </p:nvSpPr>
          <p:spPr>
            <a:xfrm>
              <a:off x="5878639" y="1798823"/>
              <a:ext cx="674558" cy="389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6" name="Group 175">
              <a:extLst>
                <a:ext uri="{FF2B5EF4-FFF2-40B4-BE49-F238E27FC236}">
                  <a16:creationId xmlns:a16="http://schemas.microsoft.com/office/drawing/2014/main" id="{AC026B9A-C8C6-C045-8CBD-B9022027FF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53468" y="1857555"/>
              <a:ext cx="679450" cy="301625"/>
              <a:chOff x="780" y="1553"/>
              <a:chExt cx="428" cy="190"/>
            </a:xfrm>
          </p:grpSpPr>
          <p:sp>
            <p:nvSpPr>
              <p:cNvPr id="97" name="Rectangle 176">
                <a:extLst>
                  <a:ext uri="{FF2B5EF4-FFF2-40B4-BE49-F238E27FC236}">
                    <a16:creationId xmlns:a16="http://schemas.microsoft.com/office/drawing/2014/main" id="{10F5A1DA-0939-D34B-B227-29AA407BC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8" name="Rectangle 177">
                <a:extLst>
                  <a:ext uri="{FF2B5EF4-FFF2-40B4-BE49-F238E27FC236}">
                    <a16:creationId xmlns:a16="http://schemas.microsoft.com/office/drawing/2014/main" id="{2086AF53-43CC-814A-BA4C-2603629907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M</a:t>
                </a:r>
              </a:p>
            </p:txBody>
          </p:sp>
        </p:grp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94888FAE-136F-094E-BF2A-11D94A17BB7F}"/>
              </a:ext>
            </a:extLst>
          </p:cNvPr>
          <p:cNvGrpSpPr/>
          <p:nvPr/>
        </p:nvGrpSpPr>
        <p:grpSpPr>
          <a:xfrm>
            <a:off x="9221450" y="1413548"/>
            <a:ext cx="1765726" cy="4034752"/>
            <a:chOff x="1484027" y="1706480"/>
            <a:chExt cx="1765726" cy="4034752"/>
          </a:xfrm>
        </p:grpSpPr>
        <p:sp>
          <p:nvSpPr>
            <p:cNvPr id="214" name="Rectangle 24">
              <a:extLst>
                <a:ext uri="{FF2B5EF4-FFF2-40B4-BE49-F238E27FC236}">
                  <a16:creationId xmlns:a16="http://schemas.microsoft.com/office/drawing/2014/main" id="{FA7A7264-CB0E-4442-BA92-F16F6E6EF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997" y="1870247"/>
              <a:ext cx="1648917" cy="38709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18900000" sx="101000" sy="101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15" name="Text Box 26">
              <a:extLst>
                <a:ext uri="{FF2B5EF4-FFF2-40B4-BE49-F238E27FC236}">
                  <a16:creationId xmlns:a16="http://schemas.microsoft.com/office/drawing/2014/main" id="{D54F6320-1E23-E649-BFED-E007672E7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027" y="1706480"/>
              <a:ext cx="1765726" cy="4033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application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transport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network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link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physical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3F2C66BF-55D8-0549-A9DA-934202F38DD5}"/>
                </a:ext>
              </a:extLst>
            </p:cNvPr>
            <p:cNvCxnSpPr>
              <a:cxnSpLocks/>
            </p:cNvCxnSpPr>
            <p:nvPr/>
          </p:nvCxnSpPr>
          <p:spPr>
            <a:xfrm>
              <a:off x="1534432" y="2675745"/>
              <a:ext cx="164348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CA370408-C974-CD4A-8EF6-0AEC3924D4ED}"/>
                </a:ext>
              </a:extLst>
            </p:cNvPr>
            <p:cNvCxnSpPr>
              <a:cxnSpLocks/>
            </p:cNvCxnSpPr>
            <p:nvPr/>
          </p:nvCxnSpPr>
          <p:spPr>
            <a:xfrm>
              <a:off x="1506952" y="3472722"/>
              <a:ext cx="16559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5A7BF2B3-45B8-414A-8B63-2480CF8FA113}"/>
                </a:ext>
              </a:extLst>
            </p:cNvPr>
            <p:cNvCxnSpPr>
              <a:cxnSpLocks/>
            </p:cNvCxnSpPr>
            <p:nvPr/>
          </p:nvCxnSpPr>
          <p:spPr>
            <a:xfrm>
              <a:off x="1509450" y="4209737"/>
              <a:ext cx="166846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9A1FEA61-81C7-C449-880B-15A8ACAF5500}"/>
                </a:ext>
              </a:extLst>
            </p:cNvPr>
            <p:cNvCxnSpPr>
              <a:cxnSpLocks/>
            </p:cNvCxnSpPr>
            <p:nvPr/>
          </p:nvCxnSpPr>
          <p:spPr>
            <a:xfrm>
              <a:off x="1511947" y="4991726"/>
              <a:ext cx="16509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EFD3EBC-45D5-C74A-B32F-79C699B23E2E}"/>
              </a:ext>
            </a:extLst>
          </p:cNvPr>
          <p:cNvGrpSpPr/>
          <p:nvPr/>
        </p:nvGrpSpPr>
        <p:grpSpPr>
          <a:xfrm>
            <a:off x="3211642" y="3319499"/>
            <a:ext cx="5882482" cy="895263"/>
            <a:chOff x="3211642" y="3319499"/>
            <a:chExt cx="5882482" cy="895263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B1705D36-44EB-7144-ADDD-2BCA5A49E36C}"/>
                </a:ext>
              </a:extLst>
            </p:cNvPr>
            <p:cNvCxnSpPr>
              <a:cxnSpLocks/>
            </p:cNvCxnSpPr>
            <p:nvPr/>
          </p:nvCxnSpPr>
          <p:spPr>
            <a:xfrm>
              <a:off x="3211642" y="3542677"/>
              <a:ext cx="56512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64C90AC-8D4A-5646-A57F-0F37EE375E51}"/>
                </a:ext>
              </a:extLst>
            </p:cNvPr>
            <p:cNvSpPr/>
            <p:nvPr/>
          </p:nvSpPr>
          <p:spPr>
            <a:xfrm>
              <a:off x="5356172" y="3319499"/>
              <a:ext cx="1210365" cy="389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B00013B-973D-F145-BC62-E1EB59B2D1F7}"/>
                </a:ext>
              </a:extLst>
            </p:cNvPr>
            <p:cNvGrpSpPr/>
            <p:nvPr/>
          </p:nvGrpSpPr>
          <p:grpSpPr>
            <a:xfrm>
              <a:off x="5418625" y="3360607"/>
              <a:ext cx="1058375" cy="307296"/>
              <a:chOff x="5509436" y="3287899"/>
              <a:chExt cx="1058375" cy="307296"/>
            </a:xfrm>
          </p:grpSpPr>
          <p:grpSp>
            <p:nvGrpSpPr>
              <p:cNvPr id="83" name="Group 182">
                <a:extLst>
                  <a:ext uri="{FF2B5EF4-FFF2-40B4-BE49-F238E27FC236}">
                    <a16:creationId xmlns:a16="http://schemas.microsoft.com/office/drawing/2014/main" id="{92B476DA-1332-E245-A063-5F18A8ED56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10535" y="3293570"/>
                <a:ext cx="1057276" cy="301625"/>
                <a:chOff x="469" y="1531"/>
                <a:chExt cx="666" cy="190"/>
              </a:xfrm>
            </p:grpSpPr>
            <p:sp>
              <p:nvSpPr>
                <p:cNvPr id="84" name="Rectangle 183">
                  <a:extLst>
                    <a:ext uri="{FF2B5EF4-FFF2-40B4-BE49-F238E27FC236}">
                      <a16:creationId xmlns:a16="http://schemas.microsoft.com/office/drawing/2014/main" id="{35A3A0E8-5840-8E42-ADE8-7EB044576C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9" y="1549"/>
                  <a:ext cx="666" cy="1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" name="Rectangle 184">
                  <a:extLst>
                    <a:ext uri="{FF2B5EF4-FFF2-40B4-BE49-F238E27FC236}">
                      <a16:creationId xmlns:a16="http://schemas.microsoft.com/office/drawing/2014/main" id="{55600375-23A3-CD4E-BBD9-EE07BA4AED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3" y="1531"/>
                  <a:ext cx="239" cy="1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M</a:t>
                  </a:r>
                </a:p>
              </p:txBody>
            </p:sp>
          </p:grpSp>
          <p:sp>
            <p:nvSpPr>
              <p:cNvPr id="87" name="Rectangle 181">
                <a:extLst>
                  <a:ext uri="{FF2B5EF4-FFF2-40B4-BE49-F238E27FC236}">
                    <a16:creationId xmlns:a16="http://schemas.microsoft.com/office/drawing/2014/main" id="{51F428BA-8794-2B46-B109-1D511F62E5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1740" y="3305237"/>
                <a:ext cx="296863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88" name="Rectangle 181">
                <a:extLst>
                  <a:ext uri="{FF2B5EF4-FFF2-40B4-BE49-F238E27FC236}">
                    <a16:creationId xmlns:a16="http://schemas.microsoft.com/office/drawing/2014/main" id="{E5D95958-8C54-6242-A3B1-968E6AC62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9436" y="3287899"/>
                <a:ext cx="296863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n</a:t>
                </a:r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AE213470-EFFE-1143-AE70-3E6F1DF520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6877" y="3322145"/>
                <a:ext cx="0" cy="2571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FB823437-9FDA-D44D-8E28-4933018C3600}"/>
                  </a:ext>
                </a:extLst>
              </p:cNvPr>
              <p:cNvCxnSpPr/>
              <p:nvPr/>
            </p:nvCxnSpPr>
            <p:spPr>
              <a:xfrm>
                <a:off x="5796378" y="3320433"/>
                <a:ext cx="0" cy="2571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5A1DE96-E618-F245-B317-BF7C352A5215}"/>
                </a:ext>
              </a:extLst>
            </p:cNvPr>
            <p:cNvSpPr txBox="1"/>
            <p:nvPr/>
          </p:nvSpPr>
          <p:spPr>
            <a:xfrm>
              <a:off x="3359490" y="3649479"/>
              <a:ext cx="5734634" cy="565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>
                  <a:solidFill>
                    <a:srgbClr val="C00000"/>
                  </a:solidFill>
                </a:rPr>
                <a:t>Network-layer </a:t>
              </a:r>
              <a:r>
                <a:rPr lang="en-US" dirty="0"/>
                <a:t>protocol transfers transport-layer segment [H</a:t>
              </a:r>
              <a:r>
                <a:rPr lang="en-US" baseline="-25000" dirty="0"/>
                <a:t>t</a:t>
              </a:r>
              <a:r>
                <a:rPr lang="en-US" dirty="0"/>
                <a:t> | M] from one </a:t>
              </a:r>
              <a:r>
                <a:rPr lang="en-US" i="1" dirty="0"/>
                <a:t>host</a:t>
              </a:r>
              <a:r>
                <a:rPr lang="en-US" dirty="0"/>
                <a:t> to another, using link layer services</a:t>
              </a:r>
            </a:p>
          </p:txBody>
        </p:sp>
      </p:grpSp>
      <p:sp>
        <p:nvSpPr>
          <p:cNvPr id="86" name="Slide Number Placeholder 5">
            <a:extLst>
              <a:ext uri="{FF2B5EF4-FFF2-40B4-BE49-F238E27FC236}">
                <a16:creationId xmlns:a16="http://schemas.microsoft.com/office/drawing/2014/main" id="{FCF8662E-6C10-1246-A632-4EAD39DCF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1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Freeform 10">
            <a:extLst>
              <a:ext uri="{FF2B5EF4-FFF2-40B4-BE49-F238E27FC236}">
                <a16:creationId xmlns:a16="http://schemas.microsoft.com/office/drawing/2014/main" id="{236C8C34-AA0A-1747-BF1D-3CBFB21AC1F2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916607" y="1577038"/>
            <a:ext cx="450309" cy="4061761"/>
          </a:xfrm>
          <a:custGeom>
            <a:avLst/>
            <a:gdLst>
              <a:gd name="T0" fmla="*/ 2147483646 w 267"/>
              <a:gd name="T1" fmla="*/ 2147483646 h 1186"/>
              <a:gd name="T2" fmla="*/ 0 w 267"/>
              <a:gd name="T3" fmla="*/ 0 h 1186"/>
              <a:gd name="T4" fmla="*/ 0 w 267"/>
              <a:gd name="T5" fmla="*/ 2147483646 h 1186"/>
              <a:gd name="T6" fmla="*/ 2147483646 w 267"/>
              <a:gd name="T7" fmla="*/ 2147483646 h 1186"/>
              <a:gd name="T8" fmla="*/ 2147483646 w 267"/>
              <a:gd name="T9" fmla="*/ 2147483646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  <a:gd name="connsiteX0" fmla="*/ 11593 w 11593"/>
              <a:gd name="connsiteY0" fmla="*/ 0 h 10109"/>
              <a:gd name="connsiteX1" fmla="*/ 0 w 11593"/>
              <a:gd name="connsiteY1" fmla="*/ 109 h 10109"/>
              <a:gd name="connsiteX2" fmla="*/ 0 w 11593"/>
              <a:gd name="connsiteY2" fmla="*/ 10109 h 10109"/>
              <a:gd name="connsiteX3" fmla="*/ 10000 w 11593"/>
              <a:gd name="connsiteY3" fmla="*/ 5606 h 10109"/>
              <a:gd name="connsiteX4" fmla="*/ 11593 w 11593"/>
              <a:gd name="connsiteY4" fmla="*/ 0 h 10109"/>
              <a:gd name="connsiteX0" fmla="*/ 11593 w 12080"/>
              <a:gd name="connsiteY0" fmla="*/ 0 h 10109"/>
              <a:gd name="connsiteX1" fmla="*/ 0 w 12080"/>
              <a:gd name="connsiteY1" fmla="*/ 109 h 10109"/>
              <a:gd name="connsiteX2" fmla="*/ 0 w 12080"/>
              <a:gd name="connsiteY2" fmla="*/ 10109 h 10109"/>
              <a:gd name="connsiteX3" fmla="*/ 12080 w 12080"/>
              <a:gd name="connsiteY3" fmla="*/ 1850 h 10109"/>
              <a:gd name="connsiteX4" fmla="*/ 11593 w 12080"/>
              <a:gd name="connsiteY4" fmla="*/ 0 h 10109"/>
              <a:gd name="connsiteX0" fmla="*/ 11593 w 12080"/>
              <a:gd name="connsiteY0" fmla="*/ 2239 h 12348"/>
              <a:gd name="connsiteX1" fmla="*/ 0 w 12080"/>
              <a:gd name="connsiteY1" fmla="*/ 0 h 12348"/>
              <a:gd name="connsiteX2" fmla="*/ 0 w 12080"/>
              <a:gd name="connsiteY2" fmla="*/ 12348 h 12348"/>
              <a:gd name="connsiteX3" fmla="*/ 12080 w 12080"/>
              <a:gd name="connsiteY3" fmla="*/ 4089 h 12348"/>
              <a:gd name="connsiteX4" fmla="*/ 11593 w 12080"/>
              <a:gd name="connsiteY4" fmla="*/ 2239 h 12348"/>
              <a:gd name="connsiteX0" fmla="*/ 12841 w 13328"/>
              <a:gd name="connsiteY0" fmla="*/ 10034 h 20143"/>
              <a:gd name="connsiteX1" fmla="*/ 0 w 13328"/>
              <a:gd name="connsiteY1" fmla="*/ 0 h 20143"/>
              <a:gd name="connsiteX2" fmla="*/ 1248 w 13328"/>
              <a:gd name="connsiteY2" fmla="*/ 20143 h 20143"/>
              <a:gd name="connsiteX3" fmla="*/ 13328 w 13328"/>
              <a:gd name="connsiteY3" fmla="*/ 11884 h 20143"/>
              <a:gd name="connsiteX4" fmla="*/ 12841 w 13328"/>
              <a:gd name="connsiteY4" fmla="*/ 10034 h 20143"/>
              <a:gd name="connsiteX0" fmla="*/ 12425 w 13328"/>
              <a:gd name="connsiteY0" fmla="*/ 0 h 21660"/>
              <a:gd name="connsiteX1" fmla="*/ 0 w 13328"/>
              <a:gd name="connsiteY1" fmla="*/ 1517 h 21660"/>
              <a:gd name="connsiteX2" fmla="*/ 1248 w 13328"/>
              <a:gd name="connsiteY2" fmla="*/ 21660 h 21660"/>
              <a:gd name="connsiteX3" fmla="*/ 13328 w 13328"/>
              <a:gd name="connsiteY3" fmla="*/ 13401 h 21660"/>
              <a:gd name="connsiteX4" fmla="*/ 12425 w 13328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6" h="21660">
                <a:moveTo>
                  <a:pt x="12425" y="0"/>
                </a:moveTo>
                <a:lnTo>
                  <a:pt x="0" y="1517"/>
                </a:lnTo>
                <a:lnTo>
                  <a:pt x="1248" y="21660"/>
                </a:lnTo>
                <a:cubicBezTo>
                  <a:pt x="4581" y="12959"/>
                  <a:pt x="6667" y="10269"/>
                  <a:pt x="12496" y="4855"/>
                </a:cubicBezTo>
                <a:cubicBezTo>
                  <a:pt x="12472" y="3237"/>
                  <a:pt x="12449" y="1618"/>
                  <a:pt x="12425" y="0"/>
                </a:cubicBezTo>
                <a:close/>
              </a:path>
            </a:pathLst>
          </a:custGeom>
          <a:gradFill rotWithShape="1">
            <a:gsLst>
              <a:gs pos="0">
                <a:srgbClr val="3C6CD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Services, Layering and Encapsulation</a:t>
            </a:r>
            <a:endParaRPr lang="en-US" sz="4400" dirty="0"/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10CAB5B1-70B7-184B-A16F-4239A3118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05" y="5724388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source</a:t>
            </a: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1C528DAB-CFD1-6943-9F41-1A6F334C3C75}"/>
              </a:ext>
            </a:extLst>
          </p:cNvPr>
          <p:cNvSpPr>
            <a:spLocks/>
          </p:cNvSpPr>
          <p:nvPr/>
        </p:nvSpPr>
        <p:spPr bwMode="auto">
          <a:xfrm rot="10800000">
            <a:off x="975630" y="1559549"/>
            <a:ext cx="450309" cy="4061761"/>
          </a:xfrm>
          <a:custGeom>
            <a:avLst/>
            <a:gdLst>
              <a:gd name="T0" fmla="*/ 2147483646 w 267"/>
              <a:gd name="T1" fmla="*/ 2147483646 h 1186"/>
              <a:gd name="T2" fmla="*/ 0 w 267"/>
              <a:gd name="T3" fmla="*/ 0 h 1186"/>
              <a:gd name="T4" fmla="*/ 0 w 267"/>
              <a:gd name="T5" fmla="*/ 2147483646 h 1186"/>
              <a:gd name="T6" fmla="*/ 2147483646 w 267"/>
              <a:gd name="T7" fmla="*/ 2147483646 h 1186"/>
              <a:gd name="T8" fmla="*/ 2147483646 w 267"/>
              <a:gd name="T9" fmla="*/ 2147483646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  <a:gd name="connsiteX0" fmla="*/ 11593 w 11593"/>
              <a:gd name="connsiteY0" fmla="*/ 0 h 10109"/>
              <a:gd name="connsiteX1" fmla="*/ 0 w 11593"/>
              <a:gd name="connsiteY1" fmla="*/ 109 h 10109"/>
              <a:gd name="connsiteX2" fmla="*/ 0 w 11593"/>
              <a:gd name="connsiteY2" fmla="*/ 10109 h 10109"/>
              <a:gd name="connsiteX3" fmla="*/ 10000 w 11593"/>
              <a:gd name="connsiteY3" fmla="*/ 5606 h 10109"/>
              <a:gd name="connsiteX4" fmla="*/ 11593 w 11593"/>
              <a:gd name="connsiteY4" fmla="*/ 0 h 10109"/>
              <a:gd name="connsiteX0" fmla="*/ 11593 w 12080"/>
              <a:gd name="connsiteY0" fmla="*/ 0 h 10109"/>
              <a:gd name="connsiteX1" fmla="*/ 0 w 12080"/>
              <a:gd name="connsiteY1" fmla="*/ 109 h 10109"/>
              <a:gd name="connsiteX2" fmla="*/ 0 w 12080"/>
              <a:gd name="connsiteY2" fmla="*/ 10109 h 10109"/>
              <a:gd name="connsiteX3" fmla="*/ 12080 w 12080"/>
              <a:gd name="connsiteY3" fmla="*/ 1850 h 10109"/>
              <a:gd name="connsiteX4" fmla="*/ 11593 w 12080"/>
              <a:gd name="connsiteY4" fmla="*/ 0 h 10109"/>
              <a:gd name="connsiteX0" fmla="*/ 11593 w 12080"/>
              <a:gd name="connsiteY0" fmla="*/ 2239 h 12348"/>
              <a:gd name="connsiteX1" fmla="*/ 0 w 12080"/>
              <a:gd name="connsiteY1" fmla="*/ 0 h 12348"/>
              <a:gd name="connsiteX2" fmla="*/ 0 w 12080"/>
              <a:gd name="connsiteY2" fmla="*/ 12348 h 12348"/>
              <a:gd name="connsiteX3" fmla="*/ 12080 w 12080"/>
              <a:gd name="connsiteY3" fmla="*/ 4089 h 12348"/>
              <a:gd name="connsiteX4" fmla="*/ 11593 w 12080"/>
              <a:gd name="connsiteY4" fmla="*/ 2239 h 12348"/>
              <a:gd name="connsiteX0" fmla="*/ 12841 w 13328"/>
              <a:gd name="connsiteY0" fmla="*/ 10034 h 20143"/>
              <a:gd name="connsiteX1" fmla="*/ 0 w 13328"/>
              <a:gd name="connsiteY1" fmla="*/ 0 h 20143"/>
              <a:gd name="connsiteX2" fmla="*/ 1248 w 13328"/>
              <a:gd name="connsiteY2" fmla="*/ 20143 h 20143"/>
              <a:gd name="connsiteX3" fmla="*/ 13328 w 13328"/>
              <a:gd name="connsiteY3" fmla="*/ 11884 h 20143"/>
              <a:gd name="connsiteX4" fmla="*/ 12841 w 13328"/>
              <a:gd name="connsiteY4" fmla="*/ 10034 h 20143"/>
              <a:gd name="connsiteX0" fmla="*/ 12425 w 13328"/>
              <a:gd name="connsiteY0" fmla="*/ 0 h 21660"/>
              <a:gd name="connsiteX1" fmla="*/ 0 w 13328"/>
              <a:gd name="connsiteY1" fmla="*/ 1517 h 21660"/>
              <a:gd name="connsiteX2" fmla="*/ 1248 w 13328"/>
              <a:gd name="connsiteY2" fmla="*/ 21660 h 21660"/>
              <a:gd name="connsiteX3" fmla="*/ 13328 w 13328"/>
              <a:gd name="connsiteY3" fmla="*/ 13401 h 21660"/>
              <a:gd name="connsiteX4" fmla="*/ 12425 w 13328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6" h="21660">
                <a:moveTo>
                  <a:pt x="12425" y="0"/>
                </a:moveTo>
                <a:lnTo>
                  <a:pt x="0" y="1517"/>
                </a:lnTo>
                <a:lnTo>
                  <a:pt x="1248" y="21660"/>
                </a:lnTo>
                <a:cubicBezTo>
                  <a:pt x="4581" y="12959"/>
                  <a:pt x="6667" y="10269"/>
                  <a:pt x="12496" y="4855"/>
                </a:cubicBezTo>
                <a:cubicBezTo>
                  <a:pt x="12472" y="3237"/>
                  <a:pt x="12449" y="1618"/>
                  <a:pt x="12425" y="0"/>
                </a:cubicBezTo>
                <a:close/>
              </a:path>
            </a:pathLst>
          </a:custGeom>
          <a:gradFill rotWithShape="1">
            <a:gsLst>
              <a:gs pos="0">
                <a:srgbClr val="3C6CD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190">
            <a:extLst>
              <a:ext uri="{FF2B5EF4-FFF2-40B4-BE49-F238E27FC236}">
                <a16:creationId xmlns:a16="http://schemas.microsoft.com/office/drawing/2014/main" id="{8D7B8AF0-B984-FB44-AB9F-07CA253CEA3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35446" y="5073984"/>
            <a:ext cx="803275" cy="771525"/>
            <a:chOff x="-44" y="1473"/>
            <a:chExt cx="981" cy="1105"/>
          </a:xfrm>
        </p:grpSpPr>
        <p:pic>
          <p:nvPicPr>
            <p:cNvPr id="25" name="Picture 191" descr="desktop_computer_stylized_medium">
              <a:extLst>
                <a:ext uri="{FF2B5EF4-FFF2-40B4-BE49-F238E27FC236}">
                  <a16:creationId xmlns:a16="http://schemas.microsoft.com/office/drawing/2014/main" id="{06D1D726-A569-254A-9E27-366DB8CF3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reeform 192">
              <a:extLst>
                <a:ext uri="{FF2B5EF4-FFF2-40B4-BE49-F238E27FC236}">
                  <a16:creationId xmlns:a16="http://schemas.microsoft.com/office/drawing/2014/main" id="{F5362B29-42A6-3F4A-A1AB-EFF56E7B77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2ACB87E4-845E-A542-9CE2-5864050E17AD}"/>
              </a:ext>
            </a:extLst>
          </p:cNvPr>
          <p:cNvCxnSpPr>
            <a:cxnSpLocks/>
          </p:cNvCxnSpPr>
          <p:nvPr/>
        </p:nvCxnSpPr>
        <p:spPr>
          <a:xfrm>
            <a:off x="3211642" y="2610788"/>
            <a:ext cx="565129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EE8BAFE3-3C6F-F143-9E4B-2A620EAB382E}"/>
              </a:ext>
            </a:extLst>
          </p:cNvPr>
          <p:cNvSpPr/>
          <p:nvPr/>
        </p:nvSpPr>
        <p:spPr>
          <a:xfrm>
            <a:off x="5584583" y="2368401"/>
            <a:ext cx="971760" cy="389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3" name="Group 185">
            <a:extLst>
              <a:ext uri="{FF2B5EF4-FFF2-40B4-BE49-F238E27FC236}">
                <a16:creationId xmlns:a16="http://schemas.microsoft.com/office/drawing/2014/main" id="{EB20B2E4-EE78-334C-B142-D9716F510006}"/>
              </a:ext>
            </a:extLst>
          </p:cNvPr>
          <p:cNvGrpSpPr>
            <a:grpSpLocks/>
          </p:cNvGrpSpPr>
          <p:nvPr/>
        </p:nvGrpSpPr>
        <p:grpSpPr bwMode="auto">
          <a:xfrm>
            <a:off x="5690803" y="2434313"/>
            <a:ext cx="908050" cy="301625"/>
            <a:chOff x="1848" y="2046"/>
            <a:chExt cx="572" cy="190"/>
          </a:xfrm>
        </p:grpSpPr>
        <p:grpSp>
          <p:nvGrpSpPr>
            <p:cNvPr id="134" name="Group 179">
              <a:extLst>
                <a:ext uri="{FF2B5EF4-FFF2-40B4-BE49-F238E27FC236}">
                  <a16:creationId xmlns:a16="http://schemas.microsoft.com/office/drawing/2014/main" id="{1D5E26E8-DD67-F64E-B7A5-CF2A5868C4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8" y="2047"/>
              <a:ext cx="187" cy="184"/>
              <a:chOff x="1959" y="2058"/>
              <a:chExt cx="187" cy="184"/>
            </a:xfrm>
          </p:grpSpPr>
          <p:sp>
            <p:nvSpPr>
              <p:cNvPr id="138" name="Rectangle 180">
                <a:extLst>
                  <a:ext uri="{FF2B5EF4-FFF2-40B4-BE49-F238E27FC236}">
                    <a16:creationId xmlns:a16="http://schemas.microsoft.com/office/drawing/2014/main" id="{A0FF28E6-68F8-9D49-858D-54A894437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4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9" name="Rectangle 181">
                <a:extLst>
                  <a:ext uri="{FF2B5EF4-FFF2-40B4-BE49-F238E27FC236}">
                    <a16:creationId xmlns:a16="http://schemas.microsoft.com/office/drawing/2014/main" id="{57F4F79C-9470-0243-9459-9DE005B14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9" y="2058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t</a:t>
                </a:r>
              </a:p>
            </p:txBody>
          </p:sp>
        </p:grpSp>
        <p:grpSp>
          <p:nvGrpSpPr>
            <p:cNvPr id="135" name="Group 182">
              <a:extLst>
                <a:ext uri="{FF2B5EF4-FFF2-40B4-BE49-F238E27FC236}">
                  <a16:creationId xmlns:a16="http://schemas.microsoft.com/office/drawing/2014/main" id="{C814D838-F088-1449-A73B-3285342C60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136" name="Rectangle 183">
                <a:extLst>
                  <a:ext uri="{FF2B5EF4-FFF2-40B4-BE49-F238E27FC236}">
                    <a16:creationId xmlns:a16="http://schemas.microsoft.com/office/drawing/2014/main" id="{744B26E9-8C84-AF45-BC0E-C09188489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" y="1571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7" name="Rectangle 184">
                <a:extLst>
                  <a:ext uri="{FF2B5EF4-FFF2-40B4-BE49-F238E27FC236}">
                    <a16:creationId xmlns:a16="http://schemas.microsoft.com/office/drawing/2014/main" id="{71A3F897-85F9-4241-906F-6308455A3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M</a:t>
                </a:r>
              </a:p>
            </p:txBody>
          </p:sp>
        </p:grp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2CE37313-1E06-C945-A455-53ADE2AA5971}"/>
              </a:ext>
            </a:extLst>
          </p:cNvPr>
          <p:cNvSpPr txBox="1"/>
          <p:nvPr/>
        </p:nvSpPr>
        <p:spPr>
          <a:xfrm>
            <a:off x="3371603" y="5096823"/>
            <a:ext cx="583117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indent="-295275">
              <a:lnSpc>
                <a:spcPct val="90000"/>
              </a:lnSpc>
              <a:buClr>
                <a:srgbClr val="0000A3"/>
              </a:buClr>
              <a:buFont typeface="Wingdings" pitchFamily="2" charset="2"/>
              <a:buChar char="§"/>
            </a:pPr>
            <a:r>
              <a:rPr lang="en-US" sz="2400" dirty="0"/>
              <a:t>link-layer protocol </a:t>
            </a:r>
            <a:r>
              <a:rPr lang="en-US" sz="2400" dirty="0">
                <a:solidFill>
                  <a:srgbClr val="0000A3"/>
                </a:solidFill>
              </a:rPr>
              <a:t>encapsulates</a:t>
            </a:r>
            <a:r>
              <a:rPr lang="en-US" sz="2400" dirty="0"/>
              <a:t> network datagram </a:t>
            </a:r>
            <a:r>
              <a:rPr lang="en-US" sz="2000" dirty="0"/>
              <a:t>[H</a:t>
            </a:r>
            <a:r>
              <a:rPr lang="en-US" sz="2000" baseline="-25000" dirty="0"/>
              <a:t>n</a:t>
            </a:r>
            <a:r>
              <a:rPr lang="en-US" sz="2000" dirty="0"/>
              <a:t>| [H</a:t>
            </a:r>
            <a:r>
              <a:rPr lang="en-US" sz="2000" baseline="-25000" dirty="0"/>
              <a:t>t</a:t>
            </a:r>
            <a:r>
              <a:rPr lang="en-US" sz="2000" dirty="0"/>
              <a:t> |M], </a:t>
            </a:r>
            <a:r>
              <a:rPr lang="en-US" sz="2400" dirty="0"/>
              <a:t>with link-layer header H</a:t>
            </a:r>
            <a:r>
              <a:rPr lang="en-US" sz="2400" baseline="-25000" dirty="0"/>
              <a:t>l </a:t>
            </a:r>
            <a:r>
              <a:rPr lang="en-US" sz="2400" dirty="0"/>
              <a:t> to create a link-layer </a:t>
            </a:r>
            <a:r>
              <a:rPr lang="en-US" sz="2400" dirty="0">
                <a:solidFill>
                  <a:srgbClr val="C00000"/>
                </a:solidFill>
              </a:rPr>
              <a:t>frame </a:t>
            </a:r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BD0C4974-D689-414F-A2EB-9B1043F3314D}"/>
              </a:ext>
            </a:extLst>
          </p:cNvPr>
          <p:cNvGrpSpPr/>
          <p:nvPr/>
        </p:nvGrpSpPr>
        <p:grpSpPr>
          <a:xfrm>
            <a:off x="1334125" y="1421667"/>
            <a:ext cx="1765726" cy="4034752"/>
            <a:chOff x="1484027" y="1706480"/>
            <a:chExt cx="1765726" cy="4034752"/>
          </a:xfrm>
        </p:grpSpPr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ED8D52E4-C345-B842-A2E7-C8068B8E5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997" y="1870247"/>
              <a:ext cx="1648917" cy="38709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18900000" sx="101000" sy="101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" name="Text Box 26">
              <a:extLst>
                <a:ext uri="{FF2B5EF4-FFF2-40B4-BE49-F238E27FC236}">
                  <a16:creationId xmlns:a16="http://schemas.microsoft.com/office/drawing/2014/main" id="{A5089E2D-0B1B-544A-82BC-F28ED3191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027" y="1706480"/>
              <a:ext cx="1765726" cy="4033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application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transport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network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link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physical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3EBBB35-9D82-7C43-B882-52ED90AE3A71}"/>
                </a:ext>
              </a:extLst>
            </p:cNvPr>
            <p:cNvCxnSpPr>
              <a:cxnSpLocks/>
            </p:cNvCxnSpPr>
            <p:nvPr/>
          </p:nvCxnSpPr>
          <p:spPr>
            <a:xfrm>
              <a:off x="1534432" y="2675745"/>
              <a:ext cx="164348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2EA7353-AEFA-934F-93DE-A8D55DF75658}"/>
                </a:ext>
              </a:extLst>
            </p:cNvPr>
            <p:cNvCxnSpPr>
              <a:cxnSpLocks/>
            </p:cNvCxnSpPr>
            <p:nvPr/>
          </p:nvCxnSpPr>
          <p:spPr>
            <a:xfrm>
              <a:off x="1506952" y="3472722"/>
              <a:ext cx="16559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840242E3-3BEB-D543-B881-84EB2D13BD66}"/>
                </a:ext>
              </a:extLst>
            </p:cNvPr>
            <p:cNvCxnSpPr>
              <a:cxnSpLocks/>
            </p:cNvCxnSpPr>
            <p:nvPr/>
          </p:nvCxnSpPr>
          <p:spPr>
            <a:xfrm>
              <a:off x="1509450" y="4209737"/>
              <a:ext cx="166846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C27D746-0691-6F47-9E9D-1D63DF11D081}"/>
                </a:ext>
              </a:extLst>
            </p:cNvPr>
            <p:cNvCxnSpPr>
              <a:cxnSpLocks/>
            </p:cNvCxnSpPr>
            <p:nvPr/>
          </p:nvCxnSpPr>
          <p:spPr>
            <a:xfrm>
              <a:off x="1511947" y="4991726"/>
              <a:ext cx="16509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950">
            <a:extLst>
              <a:ext uri="{FF2B5EF4-FFF2-40B4-BE49-F238E27FC236}">
                <a16:creationId xmlns:a16="http://schemas.microsoft.com/office/drawing/2014/main" id="{044873AD-74A5-8A44-846B-EC5D0FBC82D7}"/>
              </a:ext>
            </a:extLst>
          </p:cNvPr>
          <p:cNvGrpSpPr>
            <a:grpSpLocks/>
          </p:cNvGrpSpPr>
          <p:nvPr/>
        </p:nvGrpSpPr>
        <p:grpSpPr bwMode="auto">
          <a:xfrm>
            <a:off x="11107713" y="4961744"/>
            <a:ext cx="374754" cy="833726"/>
            <a:chOff x="4140" y="429"/>
            <a:chExt cx="1425" cy="2396"/>
          </a:xfrm>
        </p:grpSpPr>
        <p:sp>
          <p:nvSpPr>
            <p:cNvPr id="168" name="Freeform 951">
              <a:extLst>
                <a:ext uri="{FF2B5EF4-FFF2-40B4-BE49-F238E27FC236}">
                  <a16:creationId xmlns:a16="http://schemas.microsoft.com/office/drawing/2014/main" id="{EEDE4156-8281-D847-9240-9DE989990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Rectangle 952">
              <a:extLst>
                <a:ext uri="{FF2B5EF4-FFF2-40B4-BE49-F238E27FC236}">
                  <a16:creationId xmlns:a16="http://schemas.microsoft.com/office/drawing/2014/main" id="{22E8340D-B5D1-3C48-A062-4F70248D1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70" name="Freeform 953">
              <a:extLst>
                <a:ext uri="{FF2B5EF4-FFF2-40B4-BE49-F238E27FC236}">
                  <a16:creationId xmlns:a16="http://schemas.microsoft.com/office/drawing/2014/main" id="{29109B86-1ABF-F647-8516-2AAE154A9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954">
              <a:extLst>
                <a:ext uri="{FF2B5EF4-FFF2-40B4-BE49-F238E27FC236}">
                  <a16:creationId xmlns:a16="http://schemas.microsoft.com/office/drawing/2014/main" id="{9F93569F-8FC8-7C4E-9F95-B14647D2D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Rectangle 955">
              <a:extLst>
                <a:ext uri="{FF2B5EF4-FFF2-40B4-BE49-F238E27FC236}">
                  <a16:creationId xmlns:a16="http://schemas.microsoft.com/office/drawing/2014/main" id="{8E5BC3B8-E87D-9F47-A6F6-AD8B57BC2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173" name="Group 956">
              <a:extLst>
                <a:ext uri="{FF2B5EF4-FFF2-40B4-BE49-F238E27FC236}">
                  <a16:creationId xmlns:a16="http://schemas.microsoft.com/office/drawing/2014/main" id="{1694DE96-689D-9540-964A-22F06F6D94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8" name="AutoShape 957">
                <a:extLst>
                  <a:ext uri="{FF2B5EF4-FFF2-40B4-BE49-F238E27FC236}">
                    <a16:creationId xmlns:a16="http://schemas.microsoft.com/office/drawing/2014/main" id="{435DFCEB-F2FD-7B44-93DA-9204E2E31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9" name="AutoShape 958">
                <a:extLst>
                  <a:ext uri="{FF2B5EF4-FFF2-40B4-BE49-F238E27FC236}">
                    <a16:creationId xmlns:a16="http://schemas.microsoft.com/office/drawing/2014/main" id="{521647D7-4114-1146-9C5A-F1DB4FEC8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4" name="Rectangle 959">
              <a:extLst>
                <a:ext uri="{FF2B5EF4-FFF2-40B4-BE49-F238E27FC236}">
                  <a16:creationId xmlns:a16="http://schemas.microsoft.com/office/drawing/2014/main" id="{3A0D9FD6-DBAC-4B49-A55F-167642D66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175" name="Group 960">
              <a:extLst>
                <a:ext uri="{FF2B5EF4-FFF2-40B4-BE49-F238E27FC236}">
                  <a16:creationId xmlns:a16="http://schemas.microsoft.com/office/drawing/2014/main" id="{3CFA0950-BC76-3949-8726-38646B18FD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96" name="AutoShape 961">
                <a:extLst>
                  <a:ext uri="{FF2B5EF4-FFF2-40B4-BE49-F238E27FC236}">
                    <a16:creationId xmlns:a16="http://schemas.microsoft.com/office/drawing/2014/main" id="{67127BA7-9D0A-2443-9190-C56C02906F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7" name="AutoShape 962">
                <a:extLst>
                  <a:ext uri="{FF2B5EF4-FFF2-40B4-BE49-F238E27FC236}">
                    <a16:creationId xmlns:a16="http://schemas.microsoft.com/office/drawing/2014/main" id="{2C9F8790-3076-4541-A56A-E9305DCB0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6" name="Rectangle 963">
              <a:extLst>
                <a:ext uri="{FF2B5EF4-FFF2-40B4-BE49-F238E27FC236}">
                  <a16:creationId xmlns:a16="http://schemas.microsoft.com/office/drawing/2014/main" id="{4DE6A147-5BC7-FF41-B7AC-2BA9913B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77" name="Rectangle 964">
              <a:extLst>
                <a:ext uri="{FF2B5EF4-FFF2-40B4-BE49-F238E27FC236}">
                  <a16:creationId xmlns:a16="http://schemas.microsoft.com/office/drawing/2014/main" id="{53ECF0A1-6175-BE45-A32A-233E1942C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178" name="Group 965">
              <a:extLst>
                <a:ext uri="{FF2B5EF4-FFF2-40B4-BE49-F238E27FC236}">
                  <a16:creationId xmlns:a16="http://schemas.microsoft.com/office/drawing/2014/main" id="{16810F93-1596-884B-B639-A3868A5CD4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94" name="AutoShape 966">
                <a:extLst>
                  <a:ext uri="{FF2B5EF4-FFF2-40B4-BE49-F238E27FC236}">
                    <a16:creationId xmlns:a16="http://schemas.microsoft.com/office/drawing/2014/main" id="{84EC0348-3D46-9445-B43C-6DC8DB392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5" name="AutoShape 967">
                <a:extLst>
                  <a:ext uri="{FF2B5EF4-FFF2-40B4-BE49-F238E27FC236}">
                    <a16:creationId xmlns:a16="http://schemas.microsoft.com/office/drawing/2014/main" id="{23A1F6B3-9F2D-5E41-8602-67921ABB1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9" name="Freeform 968">
              <a:extLst>
                <a:ext uri="{FF2B5EF4-FFF2-40B4-BE49-F238E27FC236}">
                  <a16:creationId xmlns:a16="http://schemas.microsoft.com/office/drawing/2014/main" id="{8FD6AEB5-BE60-044C-B32D-B433B7400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0" name="Group 969">
              <a:extLst>
                <a:ext uri="{FF2B5EF4-FFF2-40B4-BE49-F238E27FC236}">
                  <a16:creationId xmlns:a16="http://schemas.microsoft.com/office/drawing/2014/main" id="{30895737-AC01-6342-BADB-B3B3BFE7FC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92" name="AutoShape 970">
                <a:extLst>
                  <a:ext uri="{FF2B5EF4-FFF2-40B4-BE49-F238E27FC236}">
                    <a16:creationId xmlns:a16="http://schemas.microsoft.com/office/drawing/2014/main" id="{2D690E63-3733-8E4E-B8F8-19245FF77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3" name="AutoShape 971">
                <a:extLst>
                  <a:ext uri="{FF2B5EF4-FFF2-40B4-BE49-F238E27FC236}">
                    <a16:creationId xmlns:a16="http://schemas.microsoft.com/office/drawing/2014/main" id="{9CE827B0-221F-ED4A-A36B-E1EEFE27B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1" name="Rectangle 972">
              <a:extLst>
                <a:ext uri="{FF2B5EF4-FFF2-40B4-BE49-F238E27FC236}">
                  <a16:creationId xmlns:a16="http://schemas.microsoft.com/office/drawing/2014/main" id="{6DA44079-B2D7-9244-A5E0-9DF13556E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2" name="Freeform 973">
              <a:extLst>
                <a:ext uri="{FF2B5EF4-FFF2-40B4-BE49-F238E27FC236}">
                  <a16:creationId xmlns:a16="http://schemas.microsoft.com/office/drawing/2014/main" id="{E808BD44-A307-394D-8965-070EF3F86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974">
              <a:extLst>
                <a:ext uri="{FF2B5EF4-FFF2-40B4-BE49-F238E27FC236}">
                  <a16:creationId xmlns:a16="http://schemas.microsoft.com/office/drawing/2014/main" id="{327FF4BF-3914-2143-83C7-C816B3E0A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Oval 975">
              <a:extLst>
                <a:ext uri="{FF2B5EF4-FFF2-40B4-BE49-F238E27FC236}">
                  <a16:creationId xmlns:a16="http://schemas.microsoft.com/office/drawing/2014/main" id="{09C51570-A4D3-D24C-A492-3811DD957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5" name="Freeform 976">
              <a:extLst>
                <a:ext uri="{FF2B5EF4-FFF2-40B4-BE49-F238E27FC236}">
                  <a16:creationId xmlns:a16="http://schemas.microsoft.com/office/drawing/2014/main" id="{BC2853B5-A39B-5A40-97DF-5ADB47122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AutoShape 977">
              <a:extLst>
                <a:ext uri="{FF2B5EF4-FFF2-40B4-BE49-F238E27FC236}">
                  <a16:creationId xmlns:a16="http://schemas.microsoft.com/office/drawing/2014/main" id="{7928EDBA-57E1-B441-B1AF-CC0D62B2B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7" name="AutoShape 978">
              <a:extLst>
                <a:ext uri="{FF2B5EF4-FFF2-40B4-BE49-F238E27FC236}">
                  <a16:creationId xmlns:a16="http://schemas.microsoft.com/office/drawing/2014/main" id="{CC70E1A7-AAEC-6440-86AC-73ECE22D7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8" name="Oval 979">
              <a:extLst>
                <a:ext uri="{FF2B5EF4-FFF2-40B4-BE49-F238E27FC236}">
                  <a16:creationId xmlns:a16="http://schemas.microsoft.com/office/drawing/2014/main" id="{2F7E7C91-0257-D84D-8AD1-4A152C818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9" name="Oval 980">
              <a:extLst>
                <a:ext uri="{FF2B5EF4-FFF2-40B4-BE49-F238E27FC236}">
                  <a16:creationId xmlns:a16="http://schemas.microsoft.com/office/drawing/2014/main" id="{6AE127C2-D583-E74D-8B39-05EEBEBE2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90" name="Oval 981">
              <a:extLst>
                <a:ext uri="{FF2B5EF4-FFF2-40B4-BE49-F238E27FC236}">
                  <a16:creationId xmlns:a16="http://schemas.microsoft.com/office/drawing/2014/main" id="{0EDFA963-70E6-2E42-AAFE-E2F9BD646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91" name="Rectangle 982">
              <a:extLst>
                <a:ext uri="{FF2B5EF4-FFF2-40B4-BE49-F238E27FC236}">
                  <a16:creationId xmlns:a16="http://schemas.microsoft.com/office/drawing/2014/main" id="{27A6382E-A13F-A248-84BF-E9DBD71EE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06" name="Text Box 8">
            <a:extLst>
              <a:ext uri="{FF2B5EF4-FFF2-40B4-BE49-F238E27FC236}">
                <a16:creationId xmlns:a16="http://schemas.microsoft.com/office/drawing/2014/main" id="{6066254D-E62E-B446-8950-17FDF2A18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6734" y="5716780"/>
            <a:ext cx="16754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i="1" dirty="0">
                <a:solidFill>
                  <a:srgbClr val="000099"/>
                </a:solidFill>
                <a:latin typeface="Arial" panose="020B0604020202020204" pitchFamily="34" charset="0"/>
              </a:rPr>
              <a:t>destination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9BA8D23A-DF12-2443-9B89-890BD7CDB6B8}"/>
              </a:ext>
            </a:extLst>
          </p:cNvPr>
          <p:cNvGrpSpPr/>
          <p:nvPr/>
        </p:nvGrpSpPr>
        <p:grpSpPr>
          <a:xfrm>
            <a:off x="3254290" y="1489592"/>
            <a:ext cx="5651292" cy="389744"/>
            <a:chOff x="3270354" y="1798823"/>
            <a:chExt cx="5651292" cy="38974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76A2E93-F723-6741-8FBC-288F6B0B758B}"/>
                </a:ext>
              </a:extLst>
            </p:cNvPr>
            <p:cNvCxnSpPr>
              <a:cxnSpLocks/>
            </p:cNvCxnSpPr>
            <p:nvPr/>
          </p:nvCxnSpPr>
          <p:spPr>
            <a:xfrm>
              <a:off x="3270354" y="1993691"/>
              <a:ext cx="56512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0C90201-2355-084F-A843-B545A899D6FE}"/>
                </a:ext>
              </a:extLst>
            </p:cNvPr>
            <p:cNvSpPr/>
            <p:nvPr/>
          </p:nvSpPr>
          <p:spPr>
            <a:xfrm>
              <a:off x="5878639" y="1798823"/>
              <a:ext cx="674558" cy="389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6" name="Group 175">
              <a:extLst>
                <a:ext uri="{FF2B5EF4-FFF2-40B4-BE49-F238E27FC236}">
                  <a16:creationId xmlns:a16="http://schemas.microsoft.com/office/drawing/2014/main" id="{AC026B9A-C8C6-C045-8CBD-B9022027FF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53468" y="1857555"/>
              <a:ext cx="679450" cy="301625"/>
              <a:chOff x="780" y="1553"/>
              <a:chExt cx="428" cy="190"/>
            </a:xfrm>
          </p:grpSpPr>
          <p:sp>
            <p:nvSpPr>
              <p:cNvPr id="97" name="Rectangle 176">
                <a:extLst>
                  <a:ext uri="{FF2B5EF4-FFF2-40B4-BE49-F238E27FC236}">
                    <a16:creationId xmlns:a16="http://schemas.microsoft.com/office/drawing/2014/main" id="{10F5A1DA-0939-D34B-B227-29AA407BC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8" name="Rectangle 177">
                <a:extLst>
                  <a:ext uri="{FF2B5EF4-FFF2-40B4-BE49-F238E27FC236}">
                    <a16:creationId xmlns:a16="http://schemas.microsoft.com/office/drawing/2014/main" id="{2086AF53-43CC-814A-BA4C-2603629907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M</a:t>
                </a:r>
              </a:p>
            </p:txBody>
          </p:sp>
        </p:grp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94888FAE-136F-094E-BF2A-11D94A17BB7F}"/>
              </a:ext>
            </a:extLst>
          </p:cNvPr>
          <p:cNvGrpSpPr/>
          <p:nvPr/>
        </p:nvGrpSpPr>
        <p:grpSpPr>
          <a:xfrm>
            <a:off x="9221450" y="1413548"/>
            <a:ext cx="1765726" cy="4034752"/>
            <a:chOff x="1484027" y="1706480"/>
            <a:chExt cx="1765726" cy="4034752"/>
          </a:xfrm>
        </p:grpSpPr>
        <p:sp>
          <p:nvSpPr>
            <p:cNvPr id="214" name="Rectangle 24">
              <a:extLst>
                <a:ext uri="{FF2B5EF4-FFF2-40B4-BE49-F238E27FC236}">
                  <a16:creationId xmlns:a16="http://schemas.microsoft.com/office/drawing/2014/main" id="{FA7A7264-CB0E-4442-BA92-F16F6E6EF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997" y="1870247"/>
              <a:ext cx="1648917" cy="38709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18900000" sx="101000" sy="101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15" name="Text Box 26">
              <a:extLst>
                <a:ext uri="{FF2B5EF4-FFF2-40B4-BE49-F238E27FC236}">
                  <a16:creationId xmlns:a16="http://schemas.microsoft.com/office/drawing/2014/main" id="{D54F6320-1E23-E649-BFED-E007672E7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027" y="1706480"/>
              <a:ext cx="1765726" cy="4033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application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transport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network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link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physical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3F2C66BF-55D8-0549-A9DA-934202F38DD5}"/>
                </a:ext>
              </a:extLst>
            </p:cNvPr>
            <p:cNvCxnSpPr>
              <a:cxnSpLocks/>
            </p:cNvCxnSpPr>
            <p:nvPr/>
          </p:nvCxnSpPr>
          <p:spPr>
            <a:xfrm>
              <a:off x="1534432" y="2675745"/>
              <a:ext cx="164348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CA370408-C974-CD4A-8EF6-0AEC3924D4ED}"/>
                </a:ext>
              </a:extLst>
            </p:cNvPr>
            <p:cNvCxnSpPr>
              <a:cxnSpLocks/>
            </p:cNvCxnSpPr>
            <p:nvPr/>
          </p:nvCxnSpPr>
          <p:spPr>
            <a:xfrm>
              <a:off x="1506952" y="3472722"/>
              <a:ext cx="16559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5A7BF2B3-45B8-414A-8B63-2480CF8FA113}"/>
                </a:ext>
              </a:extLst>
            </p:cNvPr>
            <p:cNvCxnSpPr>
              <a:cxnSpLocks/>
            </p:cNvCxnSpPr>
            <p:nvPr/>
          </p:nvCxnSpPr>
          <p:spPr>
            <a:xfrm>
              <a:off x="1509450" y="4209737"/>
              <a:ext cx="166846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9A1FEA61-81C7-C449-880B-15A8ACAF5500}"/>
                </a:ext>
              </a:extLst>
            </p:cNvPr>
            <p:cNvCxnSpPr>
              <a:cxnSpLocks/>
            </p:cNvCxnSpPr>
            <p:nvPr/>
          </p:nvCxnSpPr>
          <p:spPr>
            <a:xfrm>
              <a:off x="1511947" y="4991726"/>
              <a:ext cx="16509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1705D36-44EB-7144-ADDD-2BCA5A49E36C}"/>
              </a:ext>
            </a:extLst>
          </p:cNvPr>
          <p:cNvCxnSpPr>
            <a:cxnSpLocks/>
          </p:cNvCxnSpPr>
          <p:nvPr/>
        </p:nvCxnSpPr>
        <p:spPr>
          <a:xfrm>
            <a:off x="3211642" y="3542677"/>
            <a:ext cx="565129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664C90AC-8D4A-5646-A57F-0F37EE375E51}"/>
              </a:ext>
            </a:extLst>
          </p:cNvPr>
          <p:cNvSpPr/>
          <p:nvPr/>
        </p:nvSpPr>
        <p:spPr>
          <a:xfrm>
            <a:off x="5356172" y="3319499"/>
            <a:ext cx="1210365" cy="389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B00013B-973D-F145-BC62-E1EB59B2D1F7}"/>
              </a:ext>
            </a:extLst>
          </p:cNvPr>
          <p:cNvGrpSpPr/>
          <p:nvPr/>
        </p:nvGrpSpPr>
        <p:grpSpPr>
          <a:xfrm>
            <a:off x="5418625" y="3360607"/>
            <a:ext cx="1058375" cy="307296"/>
            <a:chOff x="5509436" y="3287899"/>
            <a:chExt cx="1058375" cy="307296"/>
          </a:xfrm>
        </p:grpSpPr>
        <p:grpSp>
          <p:nvGrpSpPr>
            <p:cNvPr id="83" name="Group 182">
              <a:extLst>
                <a:ext uri="{FF2B5EF4-FFF2-40B4-BE49-F238E27FC236}">
                  <a16:creationId xmlns:a16="http://schemas.microsoft.com/office/drawing/2014/main" id="{92B476DA-1332-E245-A063-5F18A8ED56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10535" y="3293570"/>
              <a:ext cx="1057276" cy="301625"/>
              <a:chOff x="469" y="1531"/>
              <a:chExt cx="666" cy="190"/>
            </a:xfrm>
          </p:grpSpPr>
          <p:sp>
            <p:nvSpPr>
              <p:cNvPr id="84" name="Rectangle 183">
                <a:extLst>
                  <a:ext uri="{FF2B5EF4-FFF2-40B4-BE49-F238E27FC236}">
                    <a16:creationId xmlns:a16="http://schemas.microsoft.com/office/drawing/2014/main" id="{35A3A0E8-5840-8E42-ADE8-7EB044576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" y="1549"/>
                <a:ext cx="666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5" name="Rectangle 184">
                <a:extLst>
                  <a:ext uri="{FF2B5EF4-FFF2-40B4-BE49-F238E27FC236}">
                    <a16:creationId xmlns:a16="http://schemas.microsoft.com/office/drawing/2014/main" id="{55600375-23A3-CD4E-BBD9-EE07BA4AE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1531"/>
                <a:ext cx="239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M</a:t>
                </a:r>
              </a:p>
            </p:txBody>
          </p:sp>
        </p:grpSp>
        <p:sp>
          <p:nvSpPr>
            <p:cNvPr id="87" name="Rectangle 181">
              <a:extLst>
                <a:ext uri="{FF2B5EF4-FFF2-40B4-BE49-F238E27FC236}">
                  <a16:creationId xmlns:a16="http://schemas.microsoft.com/office/drawing/2014/main" id="{51F428BA-8794-2B46-B109-1D511F62E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1740" y="3305237"/>
              <a:ext cx="296863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88" name="Rectangle 181">
              <a:extLst>
                <a:ext uri="{FF2B5EF4-FFF2-40B4-BE49-F238E27FC236}">
                  <a16:creationId xmlns:a16="http://schemas.microsoft.com/office/drawing/2014/main" id="{E5D95958-8C54-6242-A3B1-968E6AC6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9436" y="3287899"/>
              <a:ext cx="296863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E213470-EFFE-1143-AE70-3E6F1DF5204B}"/>
                </a:ext>
              </a:extLst>
            </p:cNvPr>
            <p:cNvCxnSpPr>
              <a:cxnSpLocks/>
            </p:cNvCxnSpPr>
            <p:nvPr/>
          </p:nvCxnSpPr>
          <p:spPr>
            <a:xfrm>
              <a:off x="6076877" y="3322145"/>
              <a:ext cx="0" cy="2571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B823437-9FDA-D44D-8E28-4933018C3600}"/>
                </a:ext>
              </a:extLst>
            </p:cNvPr>
            <p:cNvCxnSpPr/>
            <p:nvPr/>
          </p:nvCxnSpPr>
          <p:spPr>
            <a:xfrm>
              <a:off x="5796378" y="3320433"/>
              <a:ext cx="0" cy="2571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203A67B3-AD0F-0041-BB55-345D4484BF78}"/>
              </a:ext>
            </a:extLst>
          </p:cNvPr>
          <p:cNvSpPr txBox="1"/>
          <p:nvPr/>
        </p:nvSpPr>
        <p:spPr>
          <a:xfrm>
            <a:off x="3374573" y="4483522"/>
            <a:ext cx="5620868" cy="56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Link-layer </a:t>
            </a:r>
            <a:r>
              <a:rPr lang="en-US" dirty="0"/>
              <a:t>protocol transfers datagram [H</a:t>
            </a:r>
            <a:r>
              <a:rPr lang="en-US" baseline="-25000" dirty="0"/>
              <a:t>n</a:t>
            </a:r>
            <a:r>
              <a:rPr lang="en-US" dirty="0"/>
              <a:t>| [H</a:t>
            </a:r>
            <a:r>
              <a:rPr lang="en-US" baseline="-25000" dirty="0"/>
              <a:t>t</a:t>
            </a:r>
            <a:r>
              <a:rPr lang="en-US" dirty="0"/>
              <a:t> |M] from </a:t>
            </a:r>
            <a:r>
              <a:rPr lang="en-US" i="1" dirty="0"/>
              <a:t>host </a:t>
            </a:r>
            <a:r>
              <a:rPr lang="en-US" dirty="0"/>
              <a:t>to neighboring host, using network-layer services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91A965C-D49C-304E-9BCB-5B5079C4AD83}"/>
              </a:ext>
            </a:extLst>
          </p:cNvPr>
          <p:cNvGrpSpPr/>
          <p:nvPr/>
        </p:nvGrpSpPr>
        <p:grpSpPr>
          <a:xfrm>
            <a:off x="3226725" y="4169060"/>
            <a:ext cx="5651292" cy="374226"/>
            <a:chOff x="3226725" y="4169060"/>
            <a:chExt cx="5651292" cy="374226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6BFA270B-F048-734C-8D17-9C3EE129B47D}"/>
                </a:ext>
              </a:extLst>
            </p:cNvPr>
            <p:cNvCxnSpPr>
              <a:cxnSpLocks/>
            </p:cNvCxnSpPr>
            <p:nvPr/>
          </p:nvCxnSpPr>
          <p:spPr>
            <a:xfrm>
              <a:off x="3226725" y="4376720"/>
              <a:ext cx="56512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08143C4-E722-4448-8DC9-B6DF8B0D299E}"/>
                </a:ext>
              </a:extLst>
            </p:cNvPr>
            <p:cNvGrpSpPr/>
            <p:nvPr/>
          </p:nvGrpSpPr>
          <p:grpSpPr>
            <a:xfrm>
              <a:off x="5062983" y="4169060"/>
              <a:ext cx="1518637" cy="374226"/>
              <a:chOff x="5062983" y="4252185"/>
              <a:chExt cx="1518637" cy="374226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6785350-92B7-9949-A608-9FBFA3760ED8}"/>
                  </a:ext>
                </a:extLst>
              </p:cNvPr>
              <p:cNvSpPr/>
              <p:nvPr/>
            </p:nvSpPr>
            <p:spPr>
              <a:xfrm>
                <a:off x="5062983" y="4252185"/>
                <a:ext cx="1518637" cy="3742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2" name="Group 182">
                <a:extLst>
                  <a:ext uri="{FF2B5EF4-FFF2-40B4-BE49-F238E27FC236}">
                    <a16:creationId xmlns:a16="http://schemas.microsoft.com/office/drawing/2014/main" id="{45CD0A72-C88E-6047-BB5F-DD34C8006C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44294" y="4283446"/>
                <a:ext cx="1347789" cy="301625"/>
                <a:chOff x="286" y="1531"/>
                <a:chExt cx="849" cy="190"/>
              </a:xfrm>
            </p:grpSpPr>
            <p:sp>
              <p:nvSpPr>
                <p:cNvPr id="100" name="Rectangle 183">
                  <a:extLst>
                    <a:ext uri="{FF2B5EF4-FFF2-40B4-BE49-F238E27FC236}">
                      <a16:creationId xmlns:a16="http://schemas.microsoft.com/office/drawing/2014/main" id="{C0F4519B-22A6-8C43-B106-B86515EA92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" y="1549"/>
                  <a:ext cx="849" cy="1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" name="Rectangle 184">
                  <a:extLst>
                    <a:ext uri="{FF2B5EF4-FFF2-40B4-BE49-F238E27FC236}">
                      <a16:creationId xmlns:a16="http://schemas.microsoft.com/office/drawing/2014/main" id="{4A672F36-49EC-D34C-A30D-BFF6136048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3" y="1531"/>
                  <a:ext cx="239" cy="1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M</a:t>
                  </a:r>
                </a:p>
              </p:txBody>
            </p:sp>
          </p:grpSp>
          <p:sp>
            <p:nvSpPr>
              <p:cNvPr id="93" name="Rectangle 181">
                <a:extLst>
                  <a:ext uri="{FF2B5EF4-FFF2-40B4-BE49-F238E27FC236}">
                    <a16:creationId xmlns:a16="http://schemas.microsoft.com/office/drawing/2014/main" id="{9CB56124-BE22-4744-B402-647CD871D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96012" y="4295113"/>
                <a:ext cx="296863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94" name="Rectangle 181">
                <a:extLst>
                  <a:ext uri="{FF2B5EF4-FFF2-40B4-BE49-F238E27FC236}">
                    <a16:creationId xmlns:a16="http://schemas.microsoft.com/office/drawing/2014/main" id="{FB07F637-8B3F-9948-AA28-F1F413F8F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3708" y="4277775"/>
                <a:ext cx="296863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n</a:t>
                </a:r>
              </a:p>
            </p:txBody>
          </p: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42006C5A-8B94-0C44-BBC3-909EA572E0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1149" y="4312021"/>
                <a:ext cx="0" cy="2571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B21F5BD4-1F06-964B-8B36-F5192E01256C}"/>
                  </a:ext>
                </a:extLst>
              </p:cNvPr>
              <p:cNvCxnSpPr/>
              <p:nvPr/>
            </p:nvCxnSpPr>
            <p:spPr>
              <a:xfrm>
                <a:off x="5720650" y="4310309"/>
                <a:ext cx="0" cy="2571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ctangle 181">
                <a:extLst>
                  <a:ext uri="{FF2B5EF4-FFF2-40B4-BE49-F238E27FC236}">
                    <a16:creationId xmlns:a16="http://schemas.microsoft.com/office/drawing/2014/main" id="{C22AEA05-2A3E-8F46-BCF2-9FE184FF0B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9178" y="4281528"/>
                <a:ext cx="296863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l</a:t>
                </a:r>
              </a:p>
            </p:txBody>
          </p: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97CD4AFB-B9ED-7843-B804-83029ED5054D}"/>
                  </a:ext>
                </a:extLst>
              </p:cNvPr>
              <p:cNvCxnSpPr/>
              <p:nvPr/>
            </p:nvCxnSpPr>
            <p:spPr>
              <a:xfrm>
                <a:off x="5418102" y="4309558"/>
                <a:ext cx="0" cy="2571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04CD79AB-EFE6-E14B-878A-669E9C4D9042}"/>
              </a:ext>
            </a:extLst>
          </p:cNvPr>
          <p:cNvCxnSpPr>
            <a:cxnSpLocks/>
          </p:cNvCxnSpPr>
          <p:nvPr/>
        </p:nvCxnSpPr>
        <p:spPr>
          <a:xfrm>
            <a:off x="3594027" y="-1079199"/>
            <a:ext cx="565129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71C9FED-2DA1-3A44-B6FE-2B1DAB7A3D60}"/>
              </a:ext>
            </a:extLst>
          </p:cNvPr>
          <p:cNvSpPr/>
          <p:nvPr/>
        </p:nvSpPr>
        <p:spPr>
          <a:xfrm>
            <a:off x="5738557" y="-1302377"/>
            <a:ext cx="1210365" cy="389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AA69BF9-270A-F443-A92C-84A46DE35441}"/>
              </a:ext>
            </a:extLst>
          </p:cNvPr>
          <p:cNvGrpSpPr/>
          <p:nvPr/>
        </p:nvGrpSpPr>
        <p:grpSpPr>
          <a:xfrm>
            <a:off x="5801010" y="-1261269"/>
            <a:ext cx="1058375" cy="307296"/>
            <a:chOff x="5509436" y="3287899"/>
            <a:chExt cx="1058375" cy="307296"/>
          </a:xfrm>
        </p:grpSpPr>
        <p:grpSp>
          <p:nvGrpSpPr>
            <p:cNvPr id="110" name="Group 182">
              <a:extLst>
                <a:ext uri="{FF2B5EF4-FFF2-40B4-BE49-F238E27FC236}">
                  <a16:creationId xmlns:a16="http://schemas.microsoft.com/office/drawing/2014/main" id="{15D5F71B-2CF5-DE43-94EF-784236E59E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10535" y="3293570"/>
              <a:ext cx="1057276" cy="301625"/>
              <a:chOff x="469" y="1531"/>
              <a:chExt cx="666" cy="190"/>
            </a:xfrm>
          </p:grpSpPr>
          <p:sp>
            <p:nvSpPr>
              <p:cNvPr id="116" name="Rectangle 183">
                <a:extLst>
                  <a:ext uri="{FF2B5EF4-FFF2-40B4-BE49-F238E27FC236}">
                    <a16:creationId xmlns:a16="http://schemas.microsoft.com/office/drawing/2014/main" id="{A054BB4B-B69C-D14C-8F5B-5BEEEDE8D7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" y="1549"/>
                <a:ext cx="666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8" name="Rectangle 184">
                <a:extLst>
                  <a:ext uri="{FF2B5EF4-FFF2-40B4-BE49-F238E27FC236}">
                    <a16:creationId xmlns:a16="http://schemas.microsoft.com/office/drawing/2014/main" id="{2025D776-034C-8D48-A4B6-FF664F22F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1531"/>
                <a:ext cx="239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M</a:t>
                </a:r>
              </a:p>
            </p:txBody>
          </p:sp>
        </p:grpSp>
        <p:sp>
          <p:nvSpPr>
            <p:cNvPr id="111" name="Rectangle 181">
              <a:extLst>
                <a:ext uri="{FF2B5EF4-FFF2-40B4-BE49-F238E27FC236}">
                  <a16:creationId xmlns:a16="http://schemas.microsoft.com/office/drawing/2014/main" id="{D06D048B-900E-8F4D-8A64-20DA16D1F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1740" y="3305237"/>
              <a:ext cx="296863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113" name="Rectangle 181">
              <a:extLst>
                <a:ext uri="{FF2B5EF4-FFF2-40B4-BE49-F238E27FC236}">
                  <a16:creationId xmlns:a16="http://schemas.microsoft.com/office/drawing/2014/main" id="{580EB15C-4763-334C-B100-4D66978CB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9436" y="3287899"/>
              <a:ext cx="296863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</a:t>
              </a: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48100A0-01D0-7A4A-8CBD-6A4D5B9F1842}"/>
                </a:ext>
              </a:extLst>
            </p:cNvPr>
            <p:cNvCxnSpPr>
              <a:cxnSpLocks/>
            </p:cNvCxnSpPr>
            <p:nvPr/>
          </p:nvCxnSpPr>
          <p:spPr>
            <a:xfrm>
              <a:off x="6076877" y="3322145"/>
              <a:ext cx="0" cy="2571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95FE4795-7D19-DF46-88AF-179D04B18878}"/>
                </a:ext>
              </a:extLst>
            </p:cNvPr>
            <p:cNvCxnSpPr/>
            <p:nvPr/>
          </p:nvCxnSpPr>
          <p:spPr>
            <a:xfrm>
              <a:off x="5796378" y="3320433"/>
              <a:ext cx="0" cy="2571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00B31285-CEBC-B045-A3D2-E171BD35C682}"/>
              </a:ext>
            </a:extLst>
          </p:cNvPr>
          <p:cNvSpPr txBox="1"/>
          <p:nvPr/>
        </p:nvSpPr>
        <p:spPr>
          <a:xfrm>
            <a:off x="3359490" y="3649479"/>
            <a:ext cx="5734634" cy="56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Network-layer </a:t>
            </a:r>
            <a:r>
              <a:rPr lang="en-US" dirty="0"/>
              <a:t>protocol transfers transport-layer segment [H</a:t>
            </a:r>
            <a:r>
              <a:rPr lang="en-US" baseline="-25000" dirty="0"/>
              <a:t>t</a:t>
            </a:r>
            <a:r>
              <a:rPr lang="en-US" dirty="0"/>
              <a:t> | M] from one </a:t>
            </a:r>
            <a:r>
              <a:rPr lang="en-US" i="1" dirty="0"/>
              <a:t>host</a:t>
            </a:r>
            <a:r>
              <a:rPr lang="en-US" dirty="0"/>
              <a:t> to another, using link layer services</a:t>
            </a:r>
          </a:p>
        </p:txBody>
      </p:sp>
      <p:sp>
        <p:nvSpPr>
          <p:cNvPr id="109" name="Slide Number Placeholder 5">
            <a:extLst>
              <a:ext uri="{FF2B5EF4-FFF2-40B4-BE49-F238E27FC236}">
                <a16:creationId xmlns:a16="http://schemas.microsoft.com/office/drawing/2014/main" id="{99BA57FE-A308-1E41-B606-A1B8A22BF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2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02" grpId="0"/>
      <p:bldP spid="1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reeform 8">
            <a:extLst>
              <a:ext uri="{FF2B5EF4-FFF2-40B4-BE49-F238E27FC236}">
                <a16:creationId xmlns:a16="http://schemas.microsoft.com/office/drawing/2014/main" id="{5C25CEF4-E407-5F48-A3E3-98E83E25849B}"/>
              </a:ext>
            </a:extLst>
          </p:cNvPr>
          <p:cNvSpPr>
            <a:spLocks/>
          </p:cNvSpPr>
          <p:nvPr/>
        </p:nvSpPr>
        <p:spPr bwMode="auto">
          <a:xfrm>
            <a:off x="3548141" y="1573968"/>
            <a:ext cx="4992" cy="3104606"/>
          </a:xfrm>
          <a:custGeom>
            <a:avLst/>
            <a:gdLst>
              <a:gd name="T0" fmla="*/ 0 w 4100"/>
              <a:gd name="T1" fmla="*/ 0 h 2072"/>
              <a:gd name="T2" fmla="*/ 4 w 4100"/>
              <a:gd name="T3" fmla="*/ 1736 h 2072"/>
              <a:gd name="T4" fmla="*/ 804 w 4100"/>
              <a:gd name="T5" fmla="*/ 2064 h 2072"/>
              <a:gd name="T6" fmla="*/ 3468 w 4100"/>
              <a:gd name="T7" fmla="*/ 2072 h 2072"/>
              <a:gd name="T8" fmla="*/ 4100 w 4100"/>
              <a:gd name="T9" fmla="*/ 1736 h 2072"/>
              <a:gd name="T10" fmla="*/ 4100 w 4100"/>
              <a:gd name="T11" fmla="*/ 96 h 20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00"/>
              <a:gd name="T19" fmla="*/ 0 h 2072"/>
              <a:gd name="T20" fmla="*/ 4100 w 4100"/>
              <a:gd name="T21" fmla="*/ 2072 h 2072"/>
              <a:gd name="connsiteX0" fmla="*/ 0 w 10000"/>
              <a:gd name="connsiteY0" fmla="*/ 0 h 10000"/>
              <a:gd name="connsiteX1" fmla="*/ 10 w 10000"/>
              <a:gd name="connsiteY1" fmla="*/ 8378 h 10000"/>
              <a:gd name="connsiteX2" fmla="*/ 1961 w 10000"/>
              <a:gd name="connsiteY2" fmla="*/ 9961 h 10000"/>
              <a:gd name="connsiteX3" fmla="*/ 8459 w 10000"/>
              <a:gd name="connsiteY3" fmla="*/ 10000 h 10000"/>
              <a:gd name="connsiteX4" fmla="*/ 10000 w 10000"/>
              <a:gd name="connsiteY4" fmla="*/ 8378 h 10000"/>
              <a:gd name="connsiteX0" fmla="*/ 0 w 8459"/>
              <a:gd name="connsiteY0" fmla="*/ 0 h 10000"/>
              <a:gd name="connsiteX1" fmla="*/ 10 w 8459"/>
              <a:gd name="connsiteY1" fmla="*/ 8378 h 10000"/>
              <a:gd name="connsiteX2" fmla="*/ 1961 w 8459"/>
              <a:gd name="connsiteY2" fmla="*/ 9961 h 10000"/>
              <a:gd name="connsiteX3" fmla="*/ 8459 w 8459"/>
              <a:gd name="connsiteY3" fmla="*/ 10000 h 10000"/>
              <a:gd name="connsiteX0" fmla="*/ 0 w 2318"/>
              <a:gd name="connsiteY0" fmla="*/ 0 h 9961"/>
              <a:gd name="connsiteX1" fmla="*/ 12 w 2318"/>
              <a:gd name="connsiteY1" fmla="*/ 8378 h 9961"/>
              <a:gd name="connsiteX2" fmla="*/ 2318 w 2318"/>
              <a:gd name="connsiteY2" fmla="*/ 9961 h 9961"/>
              <a:gd name="connsiteX0" fmla="*/ 0 w 52"/>
              <a:gd name="connsiteY0" fmla="*/ 0 h 8411"/>
              <a:gd name="connsiteX1" fmla="*/ 52 w 52"/>
              <a:gd name="connsiteY1" fmla="*/ 8411 h 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" h="8411">
                <a:moveTo>
                  <a:pt x="0" y="0"/>
                </a:moveTo>
                <a:cubicBezTo>
                  <a:pt x="17" y="2804"/>
                  <a:pt x="35" y="5607"/>
                  <a:pt x="52" y="8411"/>
                </a:cubicBezTo>
              </a:path>
            </a:pathLst>
          </a:custGeom>
          <a:noFill/>
          <a:ln w="444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</a:p>
        </p:txBody>
      </p:sp>
      <p:sp>
        <p:nvSpPr>
          <p:cNvPr id="220" name="Freeform 10">
            <a:extLst>
              <a:ext uri="{FF2B5EF4-FFF2-40B4-BE49-F238E27FC236}">
                <a16:creationId xmlns:a16="http://schemas.microsoft.com/office/drawing/2014/main" id="{236C8C34-AA0A-1747-BF1D-3CBFB21AC1F2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916607" y="1577038"/>
            <a:ext cx="450309" cy="4061761"/>
          </a:xfrm>
          <a:custGeom>
            <a:avLst/>
            <a:gdLst>
              <a:gd name="T0" fmla="*/ 2147483646 w 267"/>
              <a:gd name="T1" fmla="*/ 2147483646 h 1186"/>
              <a:gd name="T2" fmla="*/ 0 w 267"/>
              <a:gd name="T3" fmla="*/ 0 h 1186"/>
              <a:gd name="T4" fmla="*/ 0 w 267"/>
              <a:gd name="T5" fmla="*/ 2147483646 h 1186"/>
              <a:gd name="T6" fmla="*/ 2147483646 w 267"/>
              <a:gd name="T7" fmla="*/ 2147483646 h 1186"/>
              <a:gd name="T8" fmla="*/ 2147483646 w 267"/>
              <a:gd name="T9" fmla="*/ 2147483646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  <a:gd name="connsiteX0" fmla="*/ 11593 w 11593"/>
              <a:gd name="connsiteY0" fmla="*/ 0 h 10109"/>
              <a:gd name="connsiteX1" fmla="*/ 0 w 11593"/>
              <a:gd name="connsiteY1" fmla="*/ 109 h 10109"/>
              <a:gd name="connsiteX2" fmla="*/ 0 w 11593"/>
              <a:gd name="connsiteY2" fmla="*/ 10109 h 10109"/>
              <a:gd name="connsiteX3" fmla="*/ 10000 w 11593"/>
              <a:gd name="connsiteY3" fmla="*/ 5606 h 10109"/>
              <a:gd name="connsiteX4" fmla="*/ 11593 w 11593"/>
              <a:gd name="connsiteY4" fmla="*/ 0 h 10109"/>
              <a:gd name="connsiteX0" fmla="*/ 11593 w 12080"/>
              <a:gd name="connsiteY0" fmla="*/ 0 h 10109"/>
              <a:gd name="connsiteX1" fmla="*/ 0 w 12080"/>
              <a:gd name="connsiteY1" fmla="*/ 109 h 10109"/>
              <a:gd name="connsiteX2" fmla="*/ 0 w 12080"/>
              <a:gd name="connsiteY2" fmla="*/ 10109 h 10109"/>
              <a:gd name="connsiteX3" fmla="*/ 12080 w 12080"/>
              <a:gd name="connsiteY3" fmla="*/ 1850 h 10109"/>
              <a:gd name="connsiteX4" fmla="*/ 11593 w 12080"/>
              <a:gd name="connsiteY4" fmla="*/ 0 h 10109"/>
              <a:gd name="connsiteX0" fmla="*/ 11593 w 12080"/>
              <a:gd name="connsiteY0" fmla="*/ 2239 h 12348"/>
              <a:gd name="connsiteX1" fmla="*/ 0 w 12080"/>
              <a:gd name="connsiteY1" fmla="*/ 0 h 12348"/>
              <a:gd name="connsiteX2" fmla="*/ 0 w 12080"/>
              <a:gd name="connsiteY2" fmla="*/ 12348 h 12348"/>
              <a:gd name="connsiteX3" fmla="*/ 12080 w 12080"/>
              <a:gd name="connsiteY3" fmla="*/ 4089 h 12348"/>
              <a:gd name="connsiteX4" fmla="*/ 11593 w 12080"/>
              <a:gd name="connsiteY4" fmla="*/ 2239 h 12348"/>
              <a:gd name="connsiteX0" fmla="*/ 12841 w 13328"/>
              <a:gd name="connsiteY0" fmla="*/ 10034 h 20143"/>
              <a:gd name="connsiteX1" fmla="*/ 0 w 13328"/>
              <a:gd name="connsiteY1" fmla="*/ 0 h 20143"/>
              <a:gd name="connsiteX2" fmla="*/ 1248 w 13328"/>
              <a:gd name="connsiteY2" fmla="*/ 20143 h 20143"/>
              <a:gd name="connsiteX3" fmla="*/ 13328 w 13328"/>
              <a:gd name="connsiteY3" fmla="*/ 11884 h 20143"/>
              <a:gd name="connsiteX4" fmla="*/ 12841 w 13328"/>
              <a:gd name="connsiteY4" fmla="*/ 10034 h 20143"/>
              <a:gd name="connsiteX0" fmla="*/ 12425 w 13328"/>
              <a:gd name="connsiteY0" fmla="*/ 0 h 21660"/>
              <a:gd name="connsiteX1" fmla="*/ 0 w 13328"/>
              <a:gd name="connsiteY1" fmla="*/ 1517 h 21660"/>
              <a:gd name="connsiteX2" fmla="*/ 1248 w 13328"/>
              <a:gd name="connsiteY2" fmla="*/ 21660 h 21660"/>
              <a:gd name="connsiteX3" fmla="*/ 13328 w 13328"/>
              <a:gd name="connsiteY3" fmla="*/ 13401 h 21660"/>
              <a:gd name="connsiteX4" fmla="*/ 12425 w 13328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6" h="21660">
                <a:moveTo>
                  <a:pt x="12425" y="0"/>
                </a:moveTo>
                <a:lnTo>
                  <a:pt x="0" y="1517"/>
                </a:lnTo>
                <a:lnTo>
                  <a:pt x="1248" y="21660"/>
                </a:lnTo>
                <a:cubicBezTo>
                  <a:pt x="4581" y="12959"/>
                  <a:pt x="6667" y="10269"/>
                  <a:pt x="12496" y="4855"/>
                </a:cubicBezTo>
                <a:cubicBezTo>
                  <a:pt x="12472" y="3237"/>
                  <a:pt x="12449" y="1618"/>
                  <a:pt x="12425" y="0"/>
                </a:cubicBezTo>
                <a:close/>
              </a:path>
            </a:pathLst>
          </a:custGeom>
          <a:gradFill rotWithShape="1">
            <a:gsLst>
              <a:gs pos="0">
                <a:srgbClr val="3C6CD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Services, Layering and Encapsulation</a:t>
            </a:r>
            <a:endParaRPr lang="en-US" sz="4400" dirty="0"/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10CAB5B1-70B7-184B-A16F-4239A3118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05" y="5724388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source</a:t>
            </a: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1C528DAB-CFD1-6943-9F41-1A6F334C3C75}"/>
              </a:ext>
            </a:extLst>
          </p:cNvPr>
          <p:cNvSpPr>
            <a:spLocks/>
          </p:cNvSpPr>
          <p:nvPr/>
        </p:nvSpPr>
        <p:spPr bwMode="auto">
          <a:xfrm rot="10800000">
            <a:off x="975630" y="1559549"/>
            <a:ext cx="450309" cy="4061761"/>
          </a:xfrm>
          <a:custGeom>
            <a:avLst/>
            <a:gdLst>
              <a:gd name="T0" fmla="*/ 2147483646 w 267"/>
              <a:gd name="T1" fmla="*/ 2147483646 h 1186"/>
              <a:gd name="T2" fmla="*/ 0 w 267"/>
              <a:gd name="T3" fmla="*/ 0 h 1186"/>
              <a:gd name="T4" fmla="*/ 0 w 267"/>
              <a:gd name="T5" fmla="*/ 2147483646 h 1186"/>
              <a:gd name="T6" fmla="*/ 2147483646 w 267"/>
              <a:gd name="T7" fmla="*/ 2147483646 h 1186"/>
              <a:gd name="T8" fmla="*/ 2147483646 w 267"/>
              <a:gd name="T9" fmla="*/ 2147483646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  <a:gd name="connsiteX0" fmla="*/ 11593 w 11593"/>
              <a:gd name="connsiteY0" fmla="*/ 0 h 10109"/>
              <a:gd name="connsiteX1" fmla="*/ 0 w 11593"/>
              <a:gd name="connsiteY1" fmla="*/ 109 h 10109"/>
              <a:gd name="connsiteX2" fmla="*/ 0 w 11593"/>
              <a:gd name="connsiteY2" fmla="*/ 10109 h 10109"/>
              <a:gd name="connsiteX3" fmla="*/ 10000 w 11593"/>
              <a:gd name="connsiteY3" fmla="*/ 5606 h 10109"/>
              <a:gd name="connsiteX4" fmla="*/ 11593 w 11593"/>
              <a:gd name="connsiteY4" fmla="*/ 0 h 10109"/>
              <a:gd name="connsiteX0" fmla="*/ 11593 w 12080"/>
              <a:gd name="connsiteY0" fmla="*/ 0 h 10109"/>
              <a:gd name="connsiteX1" fmla="*/ 0 w 12080"/>
              <a:gd name="connsiteY1" fmla="*/ 109 h 10109"/>
              <a:gd name="connsiteX2" fmla="*/ 0 w 12080"/>
              <a:gd name="connsiteY2" fmla="*/ 10109 h 10109"/>
              <a:gd name="connsiteX3" fmla="*/ 12080 w 12080"/>
              <a:gd name="connsiteY3" fmla="*/ 1850 h 10109"/>
              <a:gd name="connsiteX4" fmla="*/ 11593 w 12080"/>
              <a:gd name="connsiteY4" fmla="*/ 0 h 10109"/>
              <a:gd name="connsiteX0" fmla="*/ 11593 w 12080"/>
              <a:gd name="connsiteY0" fmla="*/ 2239 h 12348"/>
              <a:gd name="connsiteX1" fmla="*/ 0 w 12080"/>
              <a:gd name="connsiteY1" fmla="*/ 0 h 12348"/>
              <a:gd name="connsiteX2" fmla="*/ 0 w 12080"/>
              <a:gd name="connsiteY2" fmla="*/ 12348 h 12348"/>
              <a:gd name="connsiteX3" fmla="*/ 12080 w 12080"/>
              <a:gd name="connsiteY3" fmla="*/ 4089 h 12348"/>
              <a:gd name="connsiteX4" fmla="*/ 11593 w 12080"/>
              <a:gd name="connsiteY4" fmla="*/ 2239 h 12348"/>
              <a:gd name="connsiteX0" fmla="*/ 12841 w 13328"/>
              <a:gd name="connsiteY0" fmla="*/ 10034 h 20143"/>
              <a:gd name="connsiteX1" fmla="*/ 0 w 13328"/>
              <a:gd name="connsiteY1" fmla="*/ 0 h 20143"/>
              <a:gd name="connsiteX2" fmla="*/ 1248 w 13328"/>
              <a:gd name="connsiteY2" fmla="*/ 20143 h 20143"/>
              <a:gd name="connsiteX3" fmla="*/ 13328 w 13328"/>
              <a:gd name="connsiteY3" fmla="*/ 11884 h 20143"/>
              <a:gd name="connsiteX4" fmla="*/ 12841 w 13328"/>
              <a:gd name="connsiteY4" fmla="*/ 10034 h 20143"/>
              <a:gd name="connsiteX0" fmla="*/ 12425 w 13328"/>
              <a:gd name="connsiteY0" fmla="*/ 0 h 21660"/>
              <a:gd name="connsiteX1" fmla="*/ 0 w 13328"/>
              <a:gd name="connsiteY1" fmla="*/ 1517 h 21660"/>
              <a:gd name="connsiteX2" fmla="*/ 1248 w 13328"/>
              <a:gd name="connsiteY2" fmla="*/ 21660 h 21660"/>
              <a:gd name="connsiteX3" fmla="*/ 13328 w 13328"/>
              <a:gd name="connsiteY3" fmla="*/ 13401 h 21660"/>
              <a:gd name="connsiteX4" fmla="*/ 12425 w 13328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6" h="21660">
                <a:moveTo>
                  <a:pt x="12425" y="0"/>
                </a:moveTo>
                <a:lnTo>
                  <a:pt x="0" y="1517"/>
                </a:lnTo>
                <a:lnTo>
                  <a:pt x="1248" y="21660"/>
                </a:lnTo>
                <a:cubicBezTo>
                  <a:pt x="4581" y="12959"/>
                  <a:pt x="6667" y="10269"/>
                  <a:pt x="12496" y="4855"/>
                </a:cubicBezTo>
                <a:cubicBezTo>
                  <a:pt x="12472" y="3237"/>
                  <a:pt x="12449" y="1618"/>
                  <a:pt x="12425" y="0"/>
                </a:cubicBezTo>
                <a:close/>
              </a:path>
            </a:pathLst>
          </a:custGeom>
          <a:gradFill rotWithShape="1">
            <a:gsLst>
              <a:gs pos="0">
                <a:srgbClr val="3C6CD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190">
            <a:extLst>
              <a:ext uri="{FF2B5EF4-FFF2-40B4-BE49-F238E27FC236}">
                <a16:creationId xmlns:a16="http://schemas.microsoft.com/office/drawing/2014/main" id="{8D7B8AF0-B984-FB44-AB9F-07CA253CEA3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35446" y="5073984"/>
            <a:ext cx="803275" cy="771525"/>
            <a:chOff x="-44" y="1473"/>
            <a:chExt cx="981" cy="1105"/>
          </a:xfrm>
        </p:grpSpPr>
        <p:pic>
          <p:nvPicPr>
            <p:cNvPr id="25" name="Picture 191" descr="desktop_computer_stylized_medium">
              <a:extLst>
                <a:ext uri="{FF2B5EF4-FFF2-40B4-BE49-F238E27FC236}">
                  <a16:creationId xmlns:a16="http://schemas.microsoft.com/office/drawing/2014/main" id="{06D1D726-A569-254A-9E27-366DB8CF3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reeform 192">
              <a:extLst>
                <a:ext uri="{FF2B5EF4-FFF2-40B4-BE49-F238E27FC236}">
                  <a16:creationId xmlns:a16="http://schemas.microsoft.com/office/drawing/2014/main" id="{F5362B29-42A6-3F4A-A1AB-EFF56E7B77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BD0C4974-D689-414F-A2EB-9B1043F3314D}"/>
              </a:ext>
            </a:extLst>
          </p:cNvPr>
          <p:cNvGrpSpPr/>
          <p:nvPr/>
        </p:nvGrpSpPr>
        <p:grpSpPr>
          <a:xfrm>
            <a:off x="1334125" y="1421667"/>
            <a:ext cx="1765726" cy="4034752"/>
            <a:chOff x="1484027" y="1706480"/>
            <a:chExt cx="1765726" cy="4034752"/>
          </a:xfrm>
        </p:grpSpPr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ED8D52E4-C345-B842-A2E7-C8068B8E5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997" y="1870247"/>
              <a:ext cx="1648917" cy="38709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18900000" sx="101000" sy="101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" name="Text Box 26">
              <a:extLst>
                <a:ext uri="{FF2B5EF4-FFF2-40B4-BE49-F238E27FC236}">
                  <a16:creationId xmlns:a16="http://schemas.microsoft.com/office/drawing/2014/main" id="{A5089E2D-0B1B-544A-82BC-F28ED3191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027" y="1706480"/>
              <a:ext cx="1765726" cy="4033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application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transport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network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link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physical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3EBBB35-9D82-7C43-B882-52ED90AE3A71}"/>
                </a:ext>
              </a:extLst>
            </p:cNvPr>
            <p:cNvCxnSpPr>
              <a:cxnSpLocks/>
            </p:cNvCxnSpPr>
            <p:nvPr/>
          </p:nvCxnSpPr>
          <p:spPr>
            <a:xfrm>
              <a:off x="1534432" y="2675745"/>
              <a:ext cx="164348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2EA7353-AEFA-934F-93DE-A8D55DF75658}"/>
                </a:ext>
              </a:extLst>
            </p:cNvPr>
            <p:cNvCxnSpPr>
              <a:cxnSpLocks/>
            </p:cNvCxnSpPr>
            <p:nvPr/>
          </p:nvCxnSpPr>
          <p:spPr>
            <a:xfrm>
              <a:off x="1506952" y="3472722"/>
              <a:ext cx="16559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840242E3-3BEB-D543-B881-84EB2D13BD66}"/>
                </a:ext>
              </a:extLst>
            </p:cNvPr>
            <p:cNvCxnSpPr>
              <a:cxnSpLocks/>
            </p:cNvCxnSpPr>
            <p:nvPr/>
          </p:nvCxnSpPr>
          <p:spPr>
            <a:xfrm>
              <a:off x="1509450" y="4209737"/>
              <a:ext cx="166846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C27D746-0691-6F47-9E9D-1D63DF11D081}"/>
                </a:ext>
              </a:extLst>
            </p:cNvPr>
            <p:cNvCxnSpPr>
              <a:cxnSpLocks/>
            </p:cNvCxnSpPr>
            <p:nvPr/>
          </p:nvCxnSpPr>
          <p:spPr>
            <a:xfrm>
              <a:off x="1511947" y="4991726"/>
              <a:ext cx="16509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950">
            <a:extLst>
              <a:ext uri="{FF2B5EF4-FFF2-40B4-BE49-F238E27FC236}">
                <a16:creationId xmlns:a16="http://schemas.microsoft.com/office/drawing/2014/main" id="{044873AD-74A5-8A44-846B-EC5D0FBC82D7}"/>
              </a:ext>
            </a:extLst>
          </p:cNvPr>
          <p:cNvGrpSpPr>
            <a:grpSpLocks/>
          </p:cNvGrpSpPr>
          <p:nvPr/>
        </p:nvGrpSpPr>
        <p:grpSpPr bwMode="auto">
          <a:xfrm>
            <a:off x="11107713" y="4961744"/>
            <a:ext cx="374754" cy="833726"/>
            <a:chOff x="4140" y="429"/>
            <a:chExt cx="1425" cy="2396"/>
          </a:xfrm>
        </p:grpSpPr>
        <p:sp>
          <p:nvSpPr>
            <p:cNvPr id="168" name="Freeform 951">
              <a:extLst>
                <a:ext uri="{FF2B5EF4-FFF2-40B4-BE49-F238E27FC236}">
                  <a16:creationId xmlns:a16="http://schemas.microsoft.com/office/drawing/2014/main" id="{EEDE4156-8281-D847-9240-9DE989990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Rectangle 952">
              <a:extLst>
                <a:ext uri="{FF2B5EF4-FFF2-40B4-BE49-F238E27FC236}">
                  <a16:creationId xmlns:a16="http://schemas.microsoft.com/office/drawing/2014/main" id="{22E8340D-B5D1-3C48-A062-4F70248D1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70" name="Freeform 953">
              <a:extLst>
                <a:ext uri="{FF2B5EF4-FFF2-40B4-BE49-F238E27FC236}">
                  <a16:creationId xmlns:a16="http://schemas.microsoft.com/office/drawing/2014/main" id="{29109B86-1ABF-F647-8516-2AAE154A9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954">
              <a:extLst>
                <a:ext uri="{FF2B5EF4-FFF2-40B4-BE49-F238E27FC236}">
                  <a16:creationId xmlns:a16="http://schemas.microsoft.com/office/drawing/2014/main" id="{9F93569F-8FC8-7C4E-9F95-B14647D2D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Rectangle 955">
              <a:extLst>
                <a:ext uri="{FF2B5EF4-FFF2-40B4-BE49-F238E27FC236}">
                  <a16:creationId xmlns:a16="http://schemas.microsoft.com/office/drawing/2014/main" id="{8E5BC3B8-E87D-9F47-A6F6-AD8B57BC2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173" name="Group 956">
              <a:extLst>
                <a:ext uri="{FF2B5EF4-FFF2-40B4-BE49-F238E27FC236}">
                  <a16:creationId xmlns:a16="http://schemas.microsoft.com/office/drawing/2014/main" id="{1694DE96-689D-9540-964A-22F06F6D94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8" name="AutoShape 957">
                <a:extLst>
                  <a:ext uri="{FF2B5EF4-FFF2-40B4-BE49-F238E27FC236}">
                    <a16:creationId xmlns:a16="http://schemas.microsoft.com/office/drawing/2014/main" id="{435DFCEB-F2FD-7B44-93DA-9204E2E31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9" name="AutoShape 958">
                <a:extLst>
                  <a:ext uri="{FF2B5EF4-FFF2-40B4-BE49-F238E27FC236}">
                    <a16:creationId xmlns:a16="http://schemas.microsoft.com/office/drawing/2014/main" id="{521647D7-4114-1146-9C5A-F1DB4FEC8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4" name="Rectangle 959">
              <a:extLst>
                <a:ext uri="{FF2B5EF4-FFF2-40B4-BE49-F238E27FC236}">
                  <a16:creationId xmlns:a16="http://schemas.microsoft.com/office/drawing/2014/main" id="{3A0D9FD6-DBAC-4B49-A55F-167642D66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175" name="Group 960">
              <a:extLst>
                <a:ext uri="{FF2B5EF4-FFF2-40B4-BE49-F238E27FC236}">
                  <a16:creationId xmlns:a16="http://schemas.microsoft.com/office/drawing/2014/main" id="{3CFA0950-BC76-3949-8726-38646B18FD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96" name="AutoShape 961">
                <a:extLst>
                  <a:ext uri="{FF2B5EF4-FFF2-40B4-BE49-F238E27FC236}">
                    <a16:creationId xmlns:a16="http://schemas.microsoft.com/office/drawing/2014/main" id="{67127BA7-9D0A-2443-9190-C56C02906F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7" name="AutoShape 962">
                <a:extLst>
                  <a:ext uri="{FF2B5EF4-FFF2-40B4-BE49-F238E27FC236}">
                    <a16:creationId xmlns:a16="http://schemas.microsoft.com/office/drawing/2014/main" id="{2C9F8790-3076-4541-A56A-E9305DCB0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6" name="Rectangle 963">
              <a:extLst>
                <a:ext uri="{FF2B5EF4-FFF2-40B4-BE49-F238E27FC236}">
                  <a16:creationId xmlns:a16="http://schemas.microsoft.com/office/drawing/2014/main" id="{4DE6A147-5BC7-FF41-B7AC-2BA9913B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77" name="Rectangle 964">
              <a:extLst>
                <a:ext uri="{FF2B5EF4-FFF2-40B4-BE49-F238E27FC236}">
                  <a16:creationId xmlns:a16="http://schemas.microsoft.com/office/drawing/2014/main" id="{53ECF0A1-6175-BE45-A32A-233E1942C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178" name="Group 965">
              <a:extLst>
                <a:ext uri="{FF2B5EF4-FFF2-40B4-BE49-F238E27FC236}">
                  <a16:creationId xmlns:a16="http://schemas.microsoft.com/office/drawing/2014/main" id="{16810F93-1596-884B-B639-A3868A5CD4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94" name="AutoShape 966">
                <a:extLst>
                  <a:ext uri="{FF2B5EF4-FFF2-40B4-BE49-F238E27FC236}">
                    <a16:creationId xmlns:a16="http://schemas.microsoft.com/office/drawing/2014/main" id="{84EC0348-3D46-9445-B43C-6DC8DB392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5" name="AutoShape 967">
                <a:extLst>
                  <a:ext uri="{FF2B5EF4-FFF2-40B4-BE49-F238E27FC236}">
                    <a16:creationId xmlns:a16="http://schemas.microsoft.com/office/drawing/2014/main" id="{23A1F6B3-9F2D-5E41-8602-67921ABB1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9" name="Freeform 968">
              <a:extLst>
                <a:ext uri="{FF2B5EF4-FFF2-40B4-BE49-F238E27FC236}">
                  <a16:creationId xmlns:a16="http://schemas.microsoft.com/office/drawing/2014/main" id="{8FD6AEB5-BE60-044C-B32D-B433B7400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0" name="Group 969">
              <a:extLst>
                <a:ext uri="{FF2B5EF4-FFF2-40B4-BE49-F238E27FC236}">
                  <a16:creationId xmlns:a16="http://schemas.microsoft.com/office/drawing/2014/main" id="{30895737-AC01-6342-BADB-B3B3BFE7FC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92" name="AutoShape 970">
                <a:extLst>
                  <a:ext uri="{FF2B5EF4-FFF2-40B4-BE49-F238E27FC236}">
                    <a16:creationId xmlns:a16="http://schemas.microsoft.com/office/drawing/2014/main" id="{2D690E63-3733-8E4E-B8F8-19245FF77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3" name="AutoShape 971">
                <a:extLst>
                  <a:ext uri="{FF2B5EF4-FFF2-40B4-BE49-F238E27FC236}">
                    <a16:creationId xmlns:a16="http://schemas.microsoft.com/office/drawing/2014/main" id="{9CE827B0-221F-ED4A-A36B-E1EEFE27B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1" name="Rectangle 972">
              <a:extLst>
                <a:ext uri="{FF2B5EF4-FFF2-40B4-BE49-F238E27FC236}">
                  <a16:creationId xmlns:a16="http://schemas.microsoft.com/office/drawing/2014/main" id="{6DA44079-B2D7-9244-A5E0-9DF13556E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2" name="Freeform 973">
              <a:extLst>
                <a:ext uri="{FF2B5EF4-FFF2-40B4-BE49-F238E27FC236}">
                  <a16:creationId xmlns:a16="http://schemas.microsoft.com/office/drawing/2014/main" id="{E808BD44-A307-394D-8965-070EF3F86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974">
              <a:extLst>
                <a:ext uri="{FF2B5EF4-FFF2-40B4-BE49-F238E27FC236}">
                  <a16:creationId xmlns:a16="http://schemas.microsoft.com/office/drawing/2014/main" id="{327FF4BF-3914-2143-83C7-C816B3E0A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Oval 975">
              <a:extLst>
                <a:ext uri="{FF2B5EF4-FFF2-40B4-BE49-F238E27FC236}">
                  <a16:creationId xmlns:a16="http://schemas.microsoft.com/office/drawing/2014/main" id="{09C51570-A4D3-D24C-A492-3811DD957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5" name="Freeform 976">
              <a:extLst>
                <a:ext uri="{FF2B5EF4-FFF2-40B4-BE49-F238E27FC236}">
                  <a16:creationId xmlns:a16="http://schemas.microsoft.com/office/drawing/2014/main" id="{BC2853B5-A39B-5A40-97DF-5ADB47122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AutoShape 977">
              <a:extLst>
                <a:ext uri="{FF2B5EF4-FFF2-40B4-BE49-F238E27FC236}">
                  <a16:creationId xmlns:a16="http://schemas.microsoft.com/office/drawing/2014/main" id="{7928EDBA-57E1-B441-B1AF-CC0D62B2B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7" name="AutoShape 978">
              <a:extLst>
                <a:ext uri="{FF2B5EF4-FFF2-40B4-BE49-F238E27FC236}">
                  <a16:creationId xmlns:a16="http://schemas.microsoft.com/office/drawing/2014/main" id="{CC70E1A7-AAEC-6440-86AC-73ECE22D7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8" name="Oval 979">
              <a:extLst>
                <a:ext uri="{FF2B5EF4-FFF2-40B4-BE49-F238E27FC236}">
                  <a16:creationId xmlns:a16="http://schemas.microsoft.com/office/drawing/2014/main" id="{2F7E7C91-0257-D84D-8AD1-4A152C818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9" name="Oval 980">
              <a:extLst>
                <a:ext uri="{FF2B5EF4-FFF2-40B4-BE49-F238E27FC236}">
                  <a16:creationId xmlns:a16="http://schemas.microsoft.com/office/drawing/2014/main" id="{6AE127C2-D583-E74D-8B39-05EEBEBE2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90" name="Oval 981">
              <a:extLst>
                <a:ext uri="{FF2B5EF4-FFF2-40B4-BE49-F238E27FC236}">
                  <a16:creationId xmlns:a16="http://schemas.microsoft.com/office/drawing/2014/main" id="{0EDFA963-70E6-2E42-AAFE-E2F9BD646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91" name="Rectangle 982">
              <a:extLst>
                <a:ext uri="{FF2B5EF4-FFF2-40B4-BE49-F238E27FC236}">
                  <a16:creationId xmlns:a16="http://schemas.microsoft.com/office/drawing/2014/main" id="{27A6382E-A13F-A248-84BF-E9DBD71EE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06" name="Text Box 8">
            <a:extLst>
              <a:ext uri="{FF2B5EF4-FFF2-40B4-BE49-F238E27FC236}">
                <a16:creationId xmlns:a16="http://schemas.microsoft.com/office/drawing/2014/main" id="{6066254D-E62E-B446-8950-17FDF2A18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6734" y="5716780"/>
            <a:ext cx="16754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i="1" dirty="0">
                <a:solidFill>
                  <a:srgbClr val="000099"/>
                </a:solidFill>
                <a:latin typeface="Arial" panose="020B0604020202020204" pitchFamily="34" charset="0"/>
              </a:rPr>
              <a:t>destination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94888FAE-136F-094E-BF2A-11D94A17BB7F}"/>
              </a:ext>
            </a:extLst>
          </p:cNvPr>
          <p:cNvGrpSpPr/>
          <p:nvPr/>
        </p:nvGrpSpPr>
        <p:grpSpPr>
          <a:xfrm>
            <a:off x="9221450" y="1413548"/>
            <a:ext cx="1765726" cy="4034752"/>
            <a:chOff x="1484027" y="1706480"/>
            <a:chExt cx="1765726" cy="4034752"/>
          </a:xfrm>
        </p:grpSpPr>
        <p:sp>
          <p:nvSpPr>
            <p:cNvPr id="214" name="Rectangle 24">
              <a:extLst>
                <a:ext uri="{FF2B5EF4-FFF2-40B4-BE49-F238E27FC236}">
                  <a16:creationId xmlns:a16="http://schemas.microsoft.com/office/drawing/2014/main" id="{FA7A7264-CB0E-4442-BA92-F16F6E6EF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997" y="1870247"/>
              <a:ext cx="1648917" cy="38709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18900000" sx="101000" sy="101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15" name="Text Box 26">
              <a:extLst>
                <a:ext uri="{FF2B5EF4-FFF2-40B4-BE49-F238E27FC236}">
                  <a16:creationId xmlns:a16="http://schemas.microsoft.com/office/drawing/2014/main" id="{D54F6320-1E23-E649-BFED-E007672E7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027" y="1706480"/>
              <a:ext cx="1765726" cy="4033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application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transport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network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link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physical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3F2C66BF-55D8-0549-A9DA-934202F38DD5}"/>
                </a:ext>
              </a:extLst>
            </p:cNvPr>
            <p:cNvCxnSpPr>
              <a:cxnSpLocks/>
            </p:cNvCxnSpPr>
            <p:nvPr/>
          </p:nvCxnSpPr>
          <p:spPr>
            <a:xfrm>
              <a:off x="1534432" y="2675745"/>
              <a:ext cx="164348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CA370408-C974-CD4A-8EF6-0AEC3924D4ED}"/>
                </a:ext>
              </a:extLst>
            </p:cNvPr>
            <p:cNvCxnSpPr>
              <a:cxnSpLocks/>
            </p:cNvCxnSpPr>
            <p:nvPr/>
          </p:nvCxnSpPr>
          <p:spPr>
            <a:xfrm>
              <a:off x="1506952" y="3472722"/>
              <a:ext cx="16559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5A7BF2B3-45B8-414A-8B63-2480CF8FA113}"/>
                </a:ext>
              </a:extLst>
            </p:cNvPr>
            <p:cNvCxnSpPr>
              <a:cxnSpLocks/>
            </p:cNvCxnSpPr>
            <p:nvPr/>
          </p:nvCxnSpPr>
          <p:spPr>
            <a:xfrm>
              <a:off x="1509450" y="4209737"/>
              <a:ext cx="166846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9A1FEA61-81C7-C449-880B-15A8ACAF5500}"/>
                </a:ext>
              </a:extLst>
            </p:cNvPr>
            <p:cNvCxnSpPr>
              <a:cxnSpLocks/>
            </p:cNvCxnSpPr>
            <p:nvPr/>
          </p:nvCxnSpPr>
          <p:spPr>
            <a:xfrm>
              <a:off x="1511947" y="4991726"/>
              <a:ext cx="16509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EE8BAFE3-3C6F-F143-9E4B-2A620EAB382E}"/>
              </a:ext>
            </a:extLst>
          </p:cNvPr>
          <p:cNvSpPr/>
          <p:nvPr/>
        </p:nvSpPr>
        <p:spPr>
          <a:xfrm>
            <a:off x="5584583" y="2368401"/>
            <a:ext cx="971760" cy="389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3" name="Group 185">
            <a:extLst>
              <a:ext uri="{FF2B5EF4-FFF2-40B4-BE49-F238E27FC236}">
                <a16:creationId xmlns:a16="http://schemas.microsoft.com/office/drawing/2014/main" id="{EB20B2E4-EE78-334C-B142-D9716F510006}"/>
              </a:ext>
            </a:extLst>
          </p:cNvPr>
          <p:cNvGrpSpPr>
            <a:grpSpLocks/>
          </p:cNvGrpSpPr>
          <p:nvPr/>
        </p:nvGrpSpPr>
        <p:grpSpPr bwMode="auto">
          <a:xfrm>
            <a:off x="5690803" y="2434313"/>
            <a:ext cx="908050" cy="301625"/>
            <a:chOff x="1848" y="2046"/>
            <a:chExt cx="572" cy="190"/>
          </a:xfrm>
        </p:grpSpPr>
        <p:grpSp>
          <p:nvGrpSpPr>
            <p:cNvPr id="134" name="Group 179">
              <a:extLst>
                <a:ext uri="{FF2B5EF4-FFF2-40B4-BE49-F238E27FC236}">
                  <a16:creationId xmlns:a16="http://schemas.microsoft.com/office/drawing/2014/main" id="{1D5E26E8-DD67-F64E-B7A5-CF2A5868C4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8" y="2047"/>
              <a:ext cx="187" cy="184"/>
              <a:chOff x="1959" y="2058"/>
              <a:chExt cx="187" cy="184"/>
            </a:xfrm>
          </p:grpSpPr>
          <p:sp>
            <p:nvSpPr>
              <p:cNvPr id="138" name="Rectangle 180">
                <a:extLst>
                  <a:ext uri="{FF2B5EF4-FFF2-40B4-BE49-F238E27FC236}">
                    <a16:creationId xmlns:a16="http://schemas.microsoft.com/office/drawing/2014/main" id="{A0FF28E6-68F8-9D49-858D-54A894437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4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9" name="Rectangle 181">
                <a:extLst>
                  <a:ext uri="{FF2B5EF4-FFF2-40B4-BE49-F238E27FC236}">
                    <a16:creationId xmlns:a16="http://schemas.microsoft.com/office/drawing/2014/main" id="{57F4F79C-9470-0243-9459-9DE005B14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9" y="2058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t</a:t>
                </a:r>
              </a:p>
            </p:txBody>
          </p:sp>
        </p:grpSp>
        <p:grpSp>
          <p:nvGrpSpPr>
            <p:cNvPr id="135" name="Group 182">
              <a:extLst>
                <a:ext uri="{FF2B5EF4-FFF2-40B4-BE49-F238E27FC236}">
                  <a16:creationId xmlns:a16="http://schemas.microsoft.com/office/drawing/2014/main" id="{C814D838-F088-1449-A73B-3285342C60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136" name="Rectangle 183">
                <a:extLst>
                  <a:ext uri="{FF2B5EF4-FFF2-40B4-BE49-F238E27FC236}">
                    <a16:creationId xmlns:a16="http://schemas.microsoft.com/office/drawing/2014/main" id="{744B26E9-8C84-AF45-BC0E-C09188489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" y="1571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7" name="Rectangle 184">
                <a:extLst>
                  <a:ext uri="{FF2B5EF4-FFF2-40B4-BE49-F238E27FC236}">
                    <a16:creationId xmlns:a16="http://schemas.microsoft.com/office/drawing/2014/main" id="{71A3F897-85F9-4241-906F-6308455A3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M</a:t>
                </a:r>
              </a:p>
            </p:txBody>
          </p:sp>
        </p:grpSp>
      </p:grpSp>
      <p:grpSp>
        <p:nvGrpSpPr>
          <p:cNvPr id="96" name="Group 175">
            <a:extLst>
              <a:ext uri="{FF2B5EF4-FFF2-40B4-BE49-F238E27FC236}">
                <a16:creationId xmlns:a16="http://schemas.microsoft.com/office/drawing/2014/main" id="{AC026B9A-C8C6-C045-8CBD-B9022027FFE8}"/>
              </a:ext>
            </a:extLst>
          </p:cNvPr>
          <p:cNvGrpSpPr>
            <a:grpSpLocks/>
          </p:cNvGrpSpPr>
          <p:nvPr/>
        </p:nvGrpSpPr>
        <p:grpSpPr bwMode="auto">
          <a:xfrm>
            <a:off x="5937404" y="1548324"/>
            <a:ext cx="679450" cy="301625"/>
            <a:chOff x="780" y="1553"/>
            <a:chExt cx="428" cy="190"/>
          </a:xfrm>
        </p:grpSpPr>
        <p:sp>
          <p:nvSpPr>
            <p:cNvPr id="97" name="Rectangle 176">
              <a:extLst>
                <a:ext uri="{FF2B5EF4-FFF2-40B4-BE49-F238E27FC236}">
                  <a16:creationId xmlns:a16="http://schemas.microsoft.com/office/drawing/2014/main" id="{10F5A1DA-0939-D34B-B227-29AA407BC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8" name="Rectangle 177">
              <a:extLst>
                <a:ext uri="{FF2B5EF4-FFF2-40B4-BE49-F238E27FC236}">
                  <a16:creationId xmlns:a16="http://schemas.microsoft.com/office/drawing/2014/main" id="{2086AF53-43CC-814A-BA4C-260362990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</a:t>
              </a: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664C90AC-8D4A-5646-A57F-0F37EE375E51}"/>
              </a:ext>
            </a:extLst>
          </p:cNvPr>
          <p:cNvSpPr/>
          <p:nvPr/>
        </p:nvSpPr>
        <p:spPr>
          <a:xfrm>
            <a:off x="5356172" y="3319499"/>
            <a:ext cx="1210365" cy="389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B00013B-973D-F145-BC62-E1EB59B2D1F7}"/>
              </a:ext>
            </a:extLst>
          </p:cNvPr>
          <p:cNvGrpSpPr/>
          <p:nvPr/>
        </p:nvGrpSpPr>
        <p:grpSpPr>
          <a:xfrm>
            <a:off x="5418625" y="3360607"/>
            <a:ext cx="1058375" cy="307296"/>
            <a:chOff x="5509436" y="3287899"/>
            <a:chExt cx="1058375" cy="307296"/>
          </a:xfrm>
        </p:grpSpPr>
        <p:grpSp>
          <p:nvGrpSpPr>
            <p:cNvPr id="83" name="Group 182">
              <a:extLst>
                <a:ext uri="{FF2B5EF4-FFF2-40B4-BE49-F238E27FC236}">
                  <a16:creationId xmlns:a16="http://schemas.microsoft.com/office/drawing/2014/main" id="{92B476DA-1332-E245-A063-5F18A8ED56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10535" y="3293570"/>
              <a:ext cx="1057276" cy="301625"/>
              <a:chOff x="469" y="1531"/>
              <a:chExt cx="666" cy="190"/>
            </a:xfrm>
          </p:grpSpPr>
          <p:sp>
            <p:nvSpPr>
              <p:cNvPr id="84" name="Rectangle 183">
                <a:extLst>
                  <a:ext uri="{FF2B5EF4-FFF2-40B4-BE49-F238E27FC236}">
                    <a16:creationId xmlns:a16="http://schemas.microsoft.com/office/drawing/2014/main" id="{35A3A0E8-5840-8E42-ADE8-7EB044576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" y="1549"/>
                <a:ext cx="666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5" name="Rectangle 184">
                <a:extLst>
                  <a:ext uri="{FF2B5EF4-FFF2-40B4-BE49-F238E27FC236}">
                    <a16:creationId xmlns:a16="http://schemas.microsoft.com/office/drawing/2014/main" id="{55600375-23A3-CD4E-BBD9-EE07BA4AE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1531"/>
                <a:ext cx="239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M</a:t>
                </a:r>
              </a:p>
            </p:txBody>
          </p:sp>
        </p:grpSp>
        <p:sp>
          <p:nvSpPr>
            <p:cNvPr id="87" name="Rectangle 181">
              <a:extLst>
                <a:ext uri="{FF2B5EF4-FFF2-40B4-BE49-F238E27FC236}">
                  <a16:creationId xmlns:a16="http://schemas.microsoft.com/office/drawing/2014/main" id="{51F428BA-8794-2B46-B109-1D511F62E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1740" y="3305237"/>
              <a:ext cx="296863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88" name="Rectangle 181">
              <a:extLst>
                <a:ext uri="{FF2B5EF4-FFF2-40B4-BE49-F238E27FC236}">
                  <a16:creationId xmlns:a16="http://schemas.microsoft.com/office/drawing/2014/main" id="{E5D95958-8C54-6242-A3B1-968E6AC6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9436" y="3287899"/>
              <a:ext cx="296863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E213470-EFFE-1143-AE70-3E6F1DF5204B}"/>
                </a:ext>
              </a:extLst>
            </p:cNvPr>
            <p:cNvCxnSpPr>
              <a:cxnSpLocks/>
            </p:cNvCxnSpPr>
            <p:nvPr/>
          </p:nvCxnSpPr>
          <p:spPr>
            <a:xfrm>
              <a:off x="6076877" y="3322145"/>
              <a:ext cx="0" cy="2571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B823437-9FDA-D44D-8E28-4933018C3600}"/>
                </a:ext>
              </a:extLst>
            </p:cNvPr>
            <p:cNvCxnSpPr/>
            <p:nvPr/>
          </p:nvCxnSpPr>
          <p:spPr>
            <a:xfrm>
              <a:off x="5796378" y="3320433"/>
              <a:ext cx="0" cy="2571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5D21437-EB31-B049-BCA8-EA76E03FEDB7}"/>
              </a:ext>
            </a:extLst>
          </p:cNvPr>
          <p:cNvGrpSpPr/>
          <p:nvPr/>
        </p:nvGrpSpPr>
        <p:grpSpPr>
          <a:xfrm>
            <a:off x="7629993" y="1484027"/>
            <a:ext cx="1535906" cy="3792511"/>
            <a:chOff x="7629993" y="1484027"/>
            <a:chExt cx="1535906" cy="3792511"/>
          </a:xfrm>
        </p:grpSpPr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2E3C13E9-FC91-E54D-9DC5-AFD70E3CBBAA}"/>
                </a:ext>
              </a:extLst>
            </p:cNvPr>
            <p:cNvSpPr/>
            <p:nvPr/>
          </p:nvSpPr>
          <p:spPr>
            <a:xfrm flipH="1">
              <a:off x="7629993" y="1484027"/>
              <a:ext cx="1201062" cy="3792511"/>
            </a:xfrm>
            <a:custGeom>
              <a:avLst/>
              <a:gdLst>
                <a:gd name="connsiteX0" fmla="*/ 1822537 w 1822537"/>
                <a:gd name="connsiteY0" fmla="*/ 3263030 h 3263030"/>
                <a:gd name="connsiteX1" fmla="*/ 6263 w 1822537"/>
                <a:gd name="connsiteY1" fmla="*/ 2743200 h 3263030"/>
                <a:gd name="connsiteX2" fmla="*/ 0 w 1822537"/>
                <a:gd name="connsiteY2" fmla="*/ 0 h 326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2537" h="3263030">
                  <a:moveTo>
                    <a:pt x="1822537" y="3263030"/>
                  </a:moveTo>
                  <a:lnTo>
                    <a:pt x="6263" y="2743200"/>
                  </a:lnTo>
                  <a:cubicBezTo>
                    <a:pt x="4175" y="1828800"/>
                    <a:pt x="2088" y="914400"/>
                    <a:pt x="0" y="0"/>
                  </a:cubicBezTo>
                </a:path>
              </a:pathLst>
            </a:custGeom>
            <a:noFill/>
            <a:ln w="44450">
              <a:solidFill>
                <a:srgbClr val="C00000"/>
              </a:solidFill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 </a:t>
              </a:r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92B38A84-24FD-C544-987C-947AA35CE4C5}"/>
                </a:ext>
              </a:extLst>
            </p:cNvPr>
            <p:cNvGrpSpPr/>
            <p:nvPr/>
          </p:nvGrpSpPr>
          <p:grpSpPr>
            <a:xfrm>
              <a:off x="7693325" y="4097936"/>
              <a:ext cx="1470663" cy="389744"/>
              <a:chOff x="6216702" y="5375649"/>
              <a:chExt cx="1470663" cy="389744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CDD6D97-0BE7-0549-9C77-11B2E0248059}"/>
                  </a:ext>
                </a:extLst>
              </p:cNvPr>
              <p:cNvSpPr/>
              <p:nvPr/>
            </p:nvSpPr>
            <p:spPr>
              <a:xfrm>
                <a:off x="6477000" y="5375649"/>
                <a:ext cx="1210365" cy="3897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2" name="Group 182">
                <a:extLst>
                  <a:ext uri="{FF2B5EF4-FFF2-40B4-BE49-F238E27FC236}">
                    <a16:creationId xmlns:a16="http://schemas.microsoft.com/office/drawing/2014/main" id="{0DBA1D16-ECC0-6340-A5E0-A93C4A81AE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16702" y="5392448"/>
                <a:ext cx="1381126" cy="301625"/>
                <a:chOff x="265" y="1531"/>
                <a:chExt cx="870" cy="190"/>
              </a:xfrm>
            </p:grpSpPr>
            <p:sp>
              <p:nvSpPr>
                <p:cNvPr id="130" name="Rectangle 183">
                  <a:extLst>
                    <a:ext uri="{FF2B5EF4-FFF2-40B4-BE49-F238E27FC236}">
                      <a16:creationId xmlns:a16="http://schemas.microsoft.com/office/drawing/2014/main" id="{973B9FB6-C384-9B48-9B9C-233F0A0DBC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" y="1549"/>
                  <a:ext cx="870" cy="1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" name="Rectangle 184">
                  <a:extLst>
                    <a:ext uri="{FF2B5EF4-FFF2-40B4-BE49-F238E27FC236}">
                      <a16:creationId xmlns:a16="http://schemas.microsoft.com/office/drawing/2014/main" id="{3F4F223D-5B6B-4E46-9BB6-14710B320C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3" y="1531"/>
                  <a:ext cx="239" cy="1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M</a:t>
                  </a:r>
                </a:p>
              </p:txBody>
            </p:sp>
          </p:grpSp>
          <p:sp>
            <p:nvSpPr>
              <p:cNvPr id="123" name="Rectangle 181">
                <a:extLst>
                  <a:ext uri="{FF2B5EF4-FFF2-40B4-BE49-F238E27FC236}">
                    <a16:creationId xmlns:a16="http://schemas.microsoft.com/office/drawing/2014/main" id="{5258144E-5499-AD49-BC8B-BE256AE9A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1757" y="5404115"/>
                <a:ext cx="296863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24" name="Rectangle 181">
                <a:extLst>
                  <a:ext uri="{FF2B5EF4-FFF2-40B4-BE49-F238E27FC236}">
                    <a16:creationId xmlns:a16="http://schemas.microsoft.com/office/drawing/2014/main" id="{AA376B89-1E9F-2B4E-BC10-4D886A940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9453" y="5386777"/>
                <a:ext cx="296863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n</a:t>
                </a:r>
              </a:p>
            </p:txBody>
          </p: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A158D1E0-EC39-B24D-B774-0F90A7D44B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6894" y="5421023"/>
                <a:ext cx="0" cy="2571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48C5D3C3-9FD9-A44F-928B-E71825DFF240}"/>
                  </a:ext>
                </a:extLst>
              </p:cNvPr>
              <p:cNvCxnSpPr/>
              <p:nvPr/>
            </p:nvCxnSpPr>
            <p:spPr>
              <a:xfrm>
                <a:off x="6826395" y="5419311"/>
                <a:ext cx="0" cy="2571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Rectangle 181">
                <a:extLst>
                  <a:ext uri="{FF2B5EF4-FFF2-40B4-BE49-F238E27FC236}">
                    <a16:creationId xmlns:a16="http://schemas.microsoft.com/office/drawing/2014/main" id="{225DB40F-4099-ED4A-9278-26E92634A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6418" y="5394426"/>
                <a:ext cx="296863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l</a:t>
                </a:r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D9C2CF80-D780-354F-8B0F-64498B55F617}"/>
                  </a:ext>
                </a:extLst>
              </p:cNvPr>
              <p:cNvCxnSpPr/>
              <p:nvPr/>
            </p:nvCxnSpPr>
            <p:spPr>
              <a:xfrm>
                <a:off x="6505708" y="5419900"/>
                <a:ext cx="0" cy="2571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F9A41558-760A-B044-A2E4-76228C31F8A4}"/>
                </a:ext>
              </a:extLst>
            </p:cNvPr>
            <p:cNvGrpSpPr/>
            <p:nvPr/>
          </p:nvGrpSpPr>
          <p:grpSpPr>
            <a:xfrm>
              <a:off x="8014421" y="3363106"/>
              <a:ext cx="1058375" cy="307296"/>
              <a:chOff x="5509436" y="3287899"/>
              <a:chExt cx="1058375" cy="307296"/>
            </a:xfrm>
          </p:grpSpPr>
          <p:grpSp>
            <p:nvGrpSpPr>
              <p:cNvPr id="140" name="Group 182">
                <a:extLst>
                  <a:ext uri="{FF2B5EF4-FFF2-40B4-BE49-F238E27FC236}">
                    <a16:creationId xmlns:a16="http://schemas.microsoft.com/office/drawing/2014/main" id="{C1155C62-A602-444F-B19F-4DA3FA3F7D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10535" y="3293570"/>
                <a:ext cx="1057276" cy="301625"/>
                <a:chOff x="469" y="1531"/>
                <a:chExt cx="666" cy="190"/>
              </a:xfrm>
            </p:grpSpPr>
            <p:sp>
              <p:nvSpPr>
                <p:cNvPr id="147" name="Rectangle 183">
                  <a:extLst>
                    <a:ext uri="{FF2B5EF4-FFF2-40B4-BE49-F238E27FC236}">
                      <a16:creationId xmlns:a16="http://schemas.microsoft.com/office/drawing/2014/main" id="{2D53D250-0610-284E-81F1-879A700C00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9" y="1549"/>
                  <a:ext cx="666" cy="1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" name="Rectangle 184">
                  <a:extLst>
                    <a:ext uri="{FF2B5EF4-FFF2-40B4-BE49-F238E27FC236}">
                      <a16:creationId xmlns:a16="http://schemas.microsoft.com/office/drawing/2014/main" id="{0ACD3527-E9B9-6D4D-8007-099BBDDFF1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3" y="1531"/>
                  <a:ext cx="239" cy="1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M</a:t>
                  </a:r>
                </a:p>
              </p:txBody>
            </p:sp>
          </p:grpSp>
          <p:sp>
            <p:nvSpPr>
              <p:cNvPr id="141" name="Rectangle 181">
                <a:extLst>
                  <a:ext uri="{FF2B5EF4-FFF2-40B4-BE49-F238E27FC236}">
                    <a16:creationId xmlns:a16="http://schemas.microsoft.com/office/drawing/2014/main" id="{38AD7C4D-A21D-0347-A026-DC5DDA65C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1740" y="3305237"/>
                <a:ext cx="296863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42" name="Rectangle 181">
                <a:extLst>
                  <a:ext uri="{FF2B5EF4-FFF2-40B4-BE49-F238E27FC236}">
                    <a16:creationId xmlns:a16="http://schemas.microsoft.com/office/drawing/2014/main" id="{283EF6F9-EBD6-0643-B547-9A89925CC4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9436" y="3287899"/>
                <a:ext cx="296863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n</a:t>
                </a:r>
              </a:p>
            </p:txBody>
          </p: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FF1A7170-6A51-3D48-AEA7-1F523F75B4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6877" y="3322145"/>
                <a:ext cx="0" cy="2571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F7519B9E-323B-804C-8AD0-4C25771A040B}"/>
                  </a:ext>
                </a:extLst>
              </p:cNvPr>
              <p:cNvCxnSpPr/>
              <p:nvPr/>
            </p:nvCxnSpPr>
            <p:spPr>
              <a:xfrm>
                <a:off x="5796378" y="3320433"/>
                <a:ext cx="0" cy="2571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A2AE95C-185C-8444-B654-78F71C71DE49}"/>
                </a:ext>
              </a:extLst>
            </p:cNvPr>
            <p:cNvGrpSpPr/>
            <p:nvPr/>
          </p:nvGrpSpPr>
          <p:grpSpPr>
            <a:xfrm>
              <a:off x="8257849" y="2658970"/>
              <a:ext cx="908050" cy="301625"/>
              <a:chOff x="6877524" y="6049441"/>
              <a:chExt cx="908050" cy="301625"/>
            </a:xfrm>
          </p:grpSpPr>
          <p:grpSp>
            <p:nvGrpSpPr>
              <p:cNvPr id="155" name="Group 179">
                <a:extLst>
                  <a:ext uri="{FF2B5EF4-FFF2-40B4-BE49-F238E27FC236}">
                    <a16:creationId xmlns:a16="http://schemas.microsoft.com/office/drawing/2014/main" id="{F7F3A59D-8E1C-0843-A91C-661B48C280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77524" y="6051029"/>
                <a:ext cx="296863" cy="292100"/>
                <a:chOff x="1959" y="2058"/>
                <a:chExt cx="187" cy="184"/>
              </a:xfrm>
            </p:grpSpPr>
            <p:sp>
              <p:nvSpPr>
                <p:cNvPr id="159" name="Rectangle 180">
                  <a:extLst>
                    <a:ext uri="{FF2B5EF4-FFF2-40B4-BE49-F238E27FC236}">
                      <a16:creationId xmlns:a16="http://schemas.microsoft.com/office/drawing/2014/main" id="{D8D8CDAC-1743-F44C-8814-3E710C0D8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2075"/>
                  <a:ext cx="177" cy="1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" name="Rectangle 181">
                  <a:extLst>
                    <a:ext uri="{FF2B5EF4-FFF2-40B4-BE49-F238E27FC236}">
                      <a16:creationId xmlns:a16="http://schemas.microsoft.com/office/drawing/2014/main" id="{2BF6322B-3EB6-C74A-B78F-2C3780E0EF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9" y="2058"/>
                  <a:ext cx="187" cy="1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H</a:t>
                  </a:r>
                  <a:r>
                    <a:rPr kumimoji="0" lang="en-US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156" name="Group 182">
                <a:extLst>
                  <a:ext uri="{FF2B5EF4-FFF2-40B4-BE49-F238E27FC236}">
                    <a16:creationId xmlns:a16="http://schemas.microsoft.com/office/drawing/2014/main" id="{EEA95EC8-682A-ED49-9AD0-BB0068E93C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06124" y="6049441"/>
                <a:ext cx="679450" cy="301625"/>
                <a:chOff x="780" y="1553"/>
                <a:chExt cx="428" cy="190"/>
              </a:xfrm>
            </p:grpSpPr>
            <p:sp>
              <p:nvSpPr>
                <p:cNvPr id="157" name="Rectangle 183">
                  <a:extLst>
                    <a:ext uri="{FF2B5EF4-FFF2-40B4-BE49-F238E27FC236}">
                      <a16:creationId xmlns:a16="http://schemas.microsoft.com/office/drawing/2014/main" id="{FFE8EEA0-FBAD-384F-AB6F-D39C89FF6B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7" y="1571"/>
                  <a:ext cx="312" cy="1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" name="Rectangle 184">
                  <a:extLst>
                    <a:ext uri="{FF2B5EF4-FFF2-40B4-BE49-F238E27FC236}">
                      <a16:creationId xmlns:a16="http://schemas.microsoft.com/office/drawing/2014/main" id="{9C401D53-7DDF-E146-8622-C9BE9D947C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0" y="1553"/>
                  <a:ext cx="428" cy="1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M</a:t>
                  </a:r>
                </a:p>
              </p:txBody>
            </p:sp>
          </p:grpSp>
        </p:grpSp>
        <p:grpSp>
          <p:nvGrpSpPr>
            <p:cNvPr id="162" name="Group 175">
              <a:extLst>
                <a:ext uri="{FF2B5EF4-FFF2-40B4-BE49-F238E27FC236}">
                  <a16:creationId xmlns:a16="http://schemas.microsoft.com/office/drawing/2014/main" id="{22C4D71A-308A-D147-9E34-D1EFF8D1F1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65451" y="1880020"/>
              <a:ext cx="679450" cy="301625"/>
              <a:chOff x="780" y="1553"/>
              <a:chExt cx="428" cy="190"/>
            </a:xfrm>
          </p:grpSpPr>
          <p:sp>
            <p:nvSpPr>
              <p:cNvPr id="163" name="Rectangle 176">
                <a:extLst>
                  <a:ext uri="{FF2B5EF4-FFF2-40B4-BE49-F238E27FC236}">
                    <a16:creationId xmlns:a16="http://schemas.microsoft.com/office/drawing/2014/main" id="{1BB3E472-5096-EB4B-9536-B45F30797C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64" name="Rectangle 177">
                <a:extLst>
                  <a:ext uri="{FF2B5EF4-FFF2-40B4-BE49-F238E27FC236}">
                    <a16:creationId xmlns:a16="http://schemas.microsoft.com/office/drawing/2014/main" id="{37DB6D54-3397-3949-A1CA-B2DA46101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M</a:t>
                </a:r>
              </a:p>
            </p:txBody>
          </p:sp>
        </p:grpSp>
      </p:grpSp>
      <p:sp>
        <p:nvSpPr>
          <p:cNvPr id="165" name="Freeform 8">
            <a:extLst>
              <a:ext uri="{FF2B5EF4-FFF2-40B4-BE49-F238E27FC236}">
                <a16:creationId xmlns:a16="http://schemas.microsoft.com/office/drawing/2014/main" id="{2F028C19-F830-D644-B8E0-645A3A1596FF}"/>
              </a:ext>
            </a:extLst>
          </p:cNvPr>
          <p:cNvSpPr>
            <a:spLocks/>
          </p:cNvSpPr>
          <p:nvPr/>
        </p:nvSpPr>
        <p:spPr bwMode="auto">
          <a:xfrm>
            <a:off x="3570599" y="4675377"/>
            <a:ext cx="4136844" cy="601045"/>
          </a:xfrm>
          <a:custGeom>
            <a:avLst/>
            <a:gdLst>
              <a:gd name="T0" fmla="*/ 0 w 4100"/>
              <a:gd name="T1" fmla="*/ 0 h 2072"/>
              <a:gd name="T2" fmla="*/ 4 w 4100"/>
              <a:gd name="T3" fmla="*/ 1736 h 2072"/>
              <a:gd name="T4" fmla="*/ 804 w 4100"/>
              <a:gd name="T5" fmla="*/ 2064 h 2072"/>
              <a:gd name="T6" fmla="*/ 3468 w 4100"/>
              <a:gd name="T7" fmla="*/ 2072 h 2072"/>
              <a:gd name="T8" fmla="*/ 4100 w 4100"/>
              <a:gd name="T9" fmla="*/ 1736 h 2072"/>
              <a:gd name="T10" fmla="*/ 4100 w 4100"/>
              <a:gd name="T11" fmla="*/ 96 h 20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00"/>
              <a:gd name="T19" fmla="*/ 0 h 2072"/>
              <a:gd name="T20" fmla="*/ 4100 w 4100"/>
              <a:gd name="T21" fmla="*/ 2072 h 2072"/>
              <a:gd name="connsiteX0" fmla="*/ 0 w 10000"/>
              <a:gd name="connsiteY0" fmla="*/ 0 h 10000"/>
              <a:gd name="connsiteX1" fmla="*/ 10 w 10000"/>
              <a:gd name="connsiteY1" fmla="*/ 8378 h 10000"/>
              <a:gd name="connsiteX2" fmla="*/ 1961 w 10000"/>
              <a:gd name="connsiteY2" fmla="*/ 9961 h 10000"/>
              <a:gd name="connsiteX3" fmla="*/ 8459 w 10000"/>
              <a:gd name="connsiteY3" fmla="*/ 10000 h 10000"/>
              <a:gd name="connsiteX4" fmla="*/ 10000 w 10000"/>
              <a:gd name="connsiteY4" fmla="*/ 8378 h 10000"/>
              <a:gd name="connsiteX0" fmla="*/ 0 w 8459"/>
              <a:gd name="connsiteY0" fmla="*/ 0 h 10000"/>
              <a:gd name="connsiteX1" fmla="*/ 10 w 8459"/>
              <a:gd name="connsiteY1" fmla="*/ 8378 h 10000"/>
              <a:gd name="connsiteX2" fmla="*/ 1961 w 8459"/>
              <a:gd name="connsiteY2" fmla="*/ 9961 h 10000"/>
              <a:gd name="connsiteX3" fmla="*/ 8459 w 8459"/>
              <a:gd name="connsiteY3" fmla="*/ 10000 h 10000"/>
              <a:gd name="connsiteX0" fmla="*/ 0 w 9988"/>
              <a:gd name="connsiteY0" fmla="*/ 0 h 1622"/>
              <a:gd name="connsiteX1" fmla="*/ 2306 w 9988"/>
              <a:gd name="connsiteY1" fmla="*/ 1583 h 1622"/>
              <a:gd name="connsiteX2" fmla="*/ 9988 w 9988"/>
              <a:gd name="connsiteY2" fmla="*/ 1622 h 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88" h="1622">
                <a:moveTo>
                  <a:pt x="0" y="0"/>
                </a:moveTo>
                <a:lnTo>
                  <a:pt x="2306" y="1583"/>
                </a:lnTo>
                <a:lnTo>
                  <a:pt x="9988" y="1622"/>
                </a:lnTo>
              </a:path>
            </a:pathLst>
          </a:custGeom>
          <a:noFill/>
          <a:ln w="444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972F90-3C74-DB40-87B9-AFD313A6FA79}"/>
              </a:ext>
            </a:extLst>
          </p:cNvPr>
          <p:cNvGrpSpPr/>
          <p:nvPr/>
        </p:nvGrpSpPr>
        <p:grpSpPr>
          <a:xfrm>
            <a:off x="3186222" y="2137612"/>
            <a:ext cx="1079388" cy="1910319"/>
            <a:chOff x="3186222" y="2137612"/>
            <a:chExt cx="1079388" cy="19103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282034-58EE-6443-97BE-4033A6975AE5}"/>
                </a:ext>
              </a:extLst>
            </p:cNvPr>
            <p:cNvSpPr txBox="1"/>
            <p:nvPr/>
          </p:nvSpPr>
          <p:spPr>
            <a:xfrm>
              <a:off x="3186222" y="2137612"/>
              <a:ext cx="99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message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BE5EF03-00F9-6A41-8F0C-CAAFE7A85EE6}"/>
                </a:ext>
              </a:extLst>
            </p:cNvPr>
            <p:cNvSpPr txBox="1"/>
            <p:nvPr/>
          </p:nvSpPr>
          <p:spPr>
            <a:xfrm>
              <a:off x="3192100" y="2928436"/>
              <a:ext cx="9952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segment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DD9ACBFF-6D46-1C46-8036-50329CCCA60E}"/>
                </a:ext>
              </a:extLst>
            </p:cNvPr>
            <p:cNvSpPr txBox="1"/>
            <p:nvPr/>
          </p:nvSpPr>
          <p:spPr>
            <a:xfrm>
              <a:off x="3186532" y="3678599"/>
              <a:ext cx="10790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datagram</a:t>
              </a:r>
            </a:p>
          </p:txBody>
        </p: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1BE94808-747E-4346-8BA9-1245F5340481}"/>
              </a:ext>
            </a:extLst>
          </p:cNvPr>
          <p:cNvSpPr txBox="1"/>
          <p:nvPr/>
        </p:nvSpPr>
        <p:spPr>
          <a:xfrm>
            <a:off x="3188967" y="4455188"/>
            <a:ext cx="74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ABA56E-C19B-1E49-8691-B116C4BC92D9}"/>
              </a:ext>
            </a:extLst>
          </p:cNvPr>
          <p:cNvGrpSpPr/>
          <p:nvPr/>
        </p:nvGrpSpPr>
        <p:grpSpPr>
          <a:xfrm>
            <a:off x="5144294" y="4194650"/>
            <a:ext cx="1347789" cy="307296"/>
            <a:chOff x="5144294" y="4194650"/>
            <a:chExt cx="1347789" cy="307296"/>
          </a:xfrm>
        </p:grpSpPr>
        <p:grpSp>
          <p:nvGrpSpPr>
            <p:cNvPr id="210" name="Group 182">
              <a:extLst>
                <a:ext uri="{FF2B5EF4-FFF2-40B4-BE49-F238E27FC236}">
                  <a16:creationId xmlns:a16="http://schemas.microsoft.com/office/drawing/2014/main" id="{1C0D8E0C-30C7-D644-B53F-545AC3B41D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4294" y="4200321"/>
              <a:ext cx="1347789" cy="301625"/>
              <a:chOff x="286" y="1531"/>
              <a:chExt cx="849" cy="190"/>
            </a:xfrm>
          </p:grpSpPr>
          <p:sp>
            <p:nvSpPr>
              <p:cNvPr id="226" name="Rectangle 183">
                <a:extLst>
                  <a:ext uri="{FF2B5EF4-FFF2-40B4-BE49-F238E27FC236}">
                    <a16:creationId xmlns:a16="http://schemas.microsoft.com/office/drawing/2014/main" id="{6DE19E5C-020A-764D-8F6B-6BB09EA73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" y="1549"/>
                <a:ext cx="849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27" name="Rectangle 184">
                <a:extLst>
                  <a:ext uri="{FF2B5EF4-FFF2-40B4-BE49-F238E27FC236}">
                    <a16:creationId xmlns:a16="http://schemas.microsoft.com/office/drawing/2014/main" id="{3DF40025-F95F-CB4C-938D-A1646D492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1531"/>
                <a:ext cx="239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M</a:t>
                </a:r>
              </a:p>
            </p:txBody>
          </p:sp>
        </p:grpSp>
        <p:sp>
          <p:nvSpPr>
            <p:cNvPr id="211" name="Rectangle 181">
              <a:extLst>
                <a:ext uri="{FF2B5EF4-FFF2-40B4-BE49-F238E27FC236}">
                  <a16:creationId xmlns:a16="http://schemas.microsoft.com/office/drawing/2014/main" id="{C5D484DA-CF52-D04F-9108-C2A5AAA25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6012" y="4211988"/>
              <a:ext cx="296863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221" name="Rectangle 181">
              <a:extLst>
                <a:ext uri="{FF2B5EF4-FFF2-40B4-BE49-F238E27FC236}">
                  <a16:creationId xmlns:a16="http://schemas.microsoft.com/office/drawing/2014/main" id="{9A7A7B02-76C2-C24E-946A-4CBDBFE07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3708" y="4194650"/>
              <a:ext cx="296863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</a:t>
              </a:r>
            </a:p>
          </p:txBody>
        </p: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104E923B-AAA4-BF49-886D-0890ABD390AE}"/>
                </a:ext>
              </a:extLst>
            </p:cNvPr>
            <p:cNvCxnSpPr>
              <a:cxnSpLocks/>
            </p:cNvCxnSpPr>
            <p:nvPr/>
          </p:nvCxnSpPr>
          <p:spPr>
            <a:xfrm>
              <a:off x="6001149" y="4228896"/>
              <a:ext cx="0" cy="2571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4096CE24-617A-E048-B706-AA2C9CEA0B54}"/>
                </a:ext>
              </a:extLst>
            </p:cNvPr>
            <p:cNvCxnSpPr/>
            <p:nvPr/>
          </p:nvCxnSpPr>
          <p:spPr>
            <a:xfrm>
              <a:off x="5720650" y="4227184"/>
              <a:ext cx="0" cy="2571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Rectangle 181">
              <a:extLst>
                <a:ext uri="{FF2B5EF4-FFF2-40B4-BE49-F238E27FC236}">
                  <a16:creationId xmlns:a16="http://schemas.microsoft.com/office/drawing/2014/main" id="{00739E25-7377-104B-A6E7-E26BE236C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9178" y="4198403"/>
              <a:ext cx="296863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l</a:t>
              </a:r>
            </a:p>
          </p:txBody>
        </p: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FB902E57-4D34-7F49-80B6-6C4A1D5EB080}"/>
                </a:ext>
              </a:extLst>
            </p:cNvPr>
            <p:cNvCxnSpPr/>
            <p:nvPr/>
          </p:nvCxnSpPr>
          <p:spPr>
            <a:xfrm>
              <a:off x="5418102" y="4226433"/>
              <a:ext cx="0" cy="2571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Slide Number Placeholder 5">
            <a:extLst>
              <a:ext uri="{FF2B5EF4-FFF2-40B4-BE49-F238E27FC236}">
                <a16:creationId xmlns:a16="http://schemas.microsoft.com/office/drawing/2014/main" id="{60581BF3-DA2A-CA4C-99A4-DD38B8148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0.17917 0.01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5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20157 0.0340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8" y="16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22096 0.049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5" y="247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16224 -0.006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65" grpId="0" animBg="1"/>
      <p:bldP spid="201" grpId="0"/>
      <p:bldP spid="20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57" y="125250"/>
            <a:ext cx="10515600" cy="1393308"/>
          </a:xfrm>
        </p:spPr>
        <p:txBody>
          <a:bodyPr>
            <a:noAutofit/>
          </a:bodyPr>
          <a:lstStyle/>
          <a:p>
            <a:r>
              <a:rPr lang="en-US" altLang="en-US" sz="5400" dirty="0">
                <a:cs typeface="Calibri" panose="020F0502020204030204" pitchFamily="34" charset="0"/>
              </a:rPr>
              <a:t>Let’s solve a throughput problem</a:t>
            </a:r>
            <a:endParaRPr lang="en-US" sz="5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B1CC69-60DF-B744-A18A-CE4EED582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4" y="1593541"/>
            <a:ext cx="5158243" cy="488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086146-83BD-2F4C-8926-AABC412BEA3D}"/>
              </a:ext>
            </a:extLst>
          </p:cNvPr>
          <p:cNvSpPr/>
          <p:nvPr/>
        </p:nvSpPr>
        <p:spPr>
          <a:xfrm>
            <a:off x="1087703" y="2871185"/>
            <a:ext cx="748265" cy="191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67D90B-05EE-9E42-A0D5-FEEDB5ECEA4E}"/>
              </a:ext>
            </a:extLst>
          </p:cNvPr>
          <p:cNvSpPr/>
          <p:nvPr/>
        </p:nvSpPr>
        <p:spPr>
          <a:xfrm>
            <a:off x="2578023" y="2370095"/>
            <a:ext cx="748265" cy="150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215A0F-12D3-7247-9F02-CC2D3793E1EC}"/>
              </a:ext>
            </a:extLst>
          </p:cNvPr>
          <p:cNvSpPr/>
          <p:nvPr/>
        </p:nvSpPr>
        <p:spPr>
          <a:xfrm>
            <a:off x="3677675" y="2451313"/>
            <a:ext cx="748265" cy="18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6A27FE-2006-5D4F-8631-61C044C638AF}"/>
              </a:ext>
            </a:extLst>
          </p:cNvPr>
          <p:cNvSpPr/>
          <p:nvPr/>
        </p:nvSpPr>
        <p:spPr>
          <a:xfrm>
            <a:off x="4339291" y="3025321"/>
            <a:ext cx="748265" cy="18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7CE2F6-A6BF-AA48-9620-05578C9B4519}"/>
              </a:ext>
            </a:extLst>
          </p:cNvPr>
          <p:cNvSpPr/>
          <p:nvPr/>
        </p:nvSpPr>
        <p:spPr>
          <a:xfrm>
            <a:off x="2301511" y="3845724"/>
            <a:ext cx="808544" cy="187853"/>
          </a:xfrm>
          <a:prstGeom prst="rect">
            <a:avLst/>
          </a:prstGeom>
          <a:solidFill>
            <a:srgbClr val="89D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0CD41-F346-EE40-B48B-D2FCD49AD150}"/>
              </a:ext>
            </a:extLst>
          </p:cNvPr>
          <p:cNvSpPr/>
          <p:nvPr/>
        </p:nvSpPr>
        <p:spPr>
          <a:xfrm>
            <a:off x="745570" y="4874194"/>
            <a:ext cx="808544" cy="18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B21B63-CDD9-4B4B-8105-74C7E47CDFD8}"/>
              </a:ext>
            </a:extLst>
          </p:cNvPr>
          <p:cNvSpPr/>
          <p:nvPr/>
        </p:nvSpPr>
        <p:spPr>
          <a:xfrm>
            <a:off x="1544072" y="5404398"/>
            <a:ext cx="808544" cy="18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50A6F3-AC35-BA40-BB59-B8375159A2E7}"/>
              </a:ext>
            </a:extLst>
          </p:cNvPr>
          <p:cNvSpPr/>
          <p:nvPr/>
        </p:nvSpPr>
        <p:spPr>
          <a:xfrm>
            <a:off x="3054382" y="5589649"/>
            <a:ext cx="808544" cy="18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477399-74E7-3241-8665-BE8AD7306D7C}"/>
              </a:ext>
            </a:extLst>
          </p:cNvPr>
          <p:cNvSpPr/>
          <p:nvPr/>
        </p:nvSpPr>
        <p:spPr>
          <a:xfrm>
            <a:off x="4761808" y="4740040"/>
            <a:ext cx="808544" cy="18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062F68-D5E5-F040-B825-B58B8DB0E672}"/>
              </a:ext>
            </a:extLst>
          </p:cNvPr>
          <p:cNvSpPr txBox="1"/>
          <p:nvPr/>
        </p:nvSpPr>
        <p:spPr>
          <a:xfrm>
            <a:off x="686535" y="2795632"/>
            <a:ext cx="130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S</a:t>
            </a:r>
            <a:r>
              <a:rPr lang="en-US" dirty="0"/>
              <a:t>= 70 </a:t>
            </a:r>
            <a:r>
              <a:rPr lang="en-US" sz="1600" dirty="0"/>
              <a:t>Mbps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9FEB90-B596-5147-B47F-8BC63622167E}"/>
              </a:ext>
            </a:extLst>
          </p:cNvPr>
          <p:cNvSpPr txBox="1"/>
          <p:nvPr/>
        </p:nvSpPr>
        <p:spPr>
          <a:xfrm>
            <a:off x="4409450" y="2817404"/>
            <a:ext cx="130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S</a:t>
            </a:r>
            <a:r>
              <a:rPr lang="en-US" dirty="0"/>
              <a:t>= 70 </a:t>
            </a:r>
            <a:r>
              <a:rPr lang="en-US" sz="1600" dirty="0"/>
              <a:t>Mbps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EC51E6-B9A7-6A47-B621-7B91583F81F0}"/>
              </a:ext>
            </a:extLst>
          </p:cNvPr>
          <p:cNvSpPr txBox="1"/>
          <p:nvPr/>
        </p:nvSpPr>
        <p:spPr>
          <a:xfrm>
            <a:off x="4721508" y="4566376"/>
            <a:ext cx="130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S</a:t>
            </a:r>
            <a:r>
              <a:rPr lang="en-US" dirty="0"/>
              <a:t>= 90 </a:t>
            </a:r>
            <a:r>
              <a:rPr lang="en-US" sz="1600" dirty="0"/>
              <a:t>Mbps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4E5402-DFB9-9A46-B3F0-B17A42108AC9}"/>
              </a:ext>
            </a:extLst>
          </p:cNvPr>
          <p:cNvSpPr txBox="1"/>
          <p:nvPr/>
        </p:nvSpPr>
        <p:spPr>
          <a:xfrm>
            <a:off x="1005850" y="4493804"/>
            <a:ext cx="130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S</a:t>
            </a:r>
            <a:r>
              <a:rPr lang="en-US" dirty="0"/>
              <a:t>= 90 </a:t>
            </a:r>
            <a:r>
              <a:rPr lang="en-US" sz="1600" dirty="0"/>
              <a:t>Mbps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55E5F4-B258-BA46-9D03-C275D25E5392}"/>
              </a:ext>
            </a:extLst>
          </p:cNvPr>
          <p:cNvSpPr txBox="1"/>
          <p:nvPr/>
        </p:nvSpPr>
        <p:spPr>
          <a:xfrm>
            <a:off x="1876708" y="3681004"/>
            <a:ext cx="1385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 </a:t>
            </a:r>
            <a:r>
              <a:rPr lang="en-US" dirty="0"/>
              <a:t>= 800 </a:t>
            </a:r>
            <a:r>
              <a:rPr lang="en-US" sz="1600" dirty="0"/>
              <a:t>Mbps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CD1276-6AAC-E047-97CC-D8E3BE90BB27}"/>
              </a:ext>
            </a:extLst>
          </p:cNvPr>
          <p:cNvSpPr txBox="1"/>
          <p:nvPr/>
        </p:nvSpPr>
        <p:spPr>
          <a:xfrm flipH="1">
            <a:off x="6473371" y="1683657"/>
            <a:ext cx="477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</a:rPr>
              <a:t>Q: </a:t>
            </a:r>
            <a:r>
              <a:rPr lang="en-US" sz="2800" dirty="0"/>
              <a:t>what is the end-end throughput from each server to client, assuming fair sharing of the bottleneck link?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9E09F0-190E-C64D-9336-0E6EF7333D5D}"/>
              </a:ext>
            </a:extLst>
          </p:cNvPr>
          <p:cNvSpPr txBox="1"/>
          <p:nvPr/>
        </p:nvSpPr>
        <p:spPr>
          <a:xfrm flipH="1">
            <a:off x="6476862" y="3745605"/>
            <a:ext cx="226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JFK: launch poll</a:t>
            </a:r>
          </a:p>
        </p:txBody>
      </p:sp>
    </p:spTree>
    <p:extLst>
      <p:ext uri="{BB962C8B-B14F-4D97-AF65-F5344CB8AC3E}">
        <p14:creationId xmlns:p14="http://schemas.microsoft.com/office/powerpoint/2010/main" val="300155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57" y="125250"/>
            <a:ext cx="10515600" cy="1393308"/>
          </a:xfrm>
        </p:spPr>
        <p:txBody>
          <a:bodyPr>
            <a:noAutofit/>
          </a:bodyPr>
          <a:lstStyle/>
          <a:p>
            <a:r>
              <a:rPr lang="en-US" altLang="en-US" sz="5400" dirty="0">
                <a:cs typeface="Calibri" panose="020F0502020204030204" pitchFamily="34" charset="0"/>
              </a:rPr>
              <a:t>Let’s solve a throughput problem</a:t>
            </a:r>
            <a:endParaRPr lang="en-US" sz="5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B1CC69-60DF-B744-A18A-CE4EED582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4" y="1593541"/>
            <a:ext cx="5158243" cy="488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086146-83BD-2F4C-8926-AABC412BEA3D}"/>
              </a:ext>
            </a:extLst>
          </p:cNvPr>
          <p:cNvSpPr/>
          <p:nvPr/>
        </p:nvSpPr>
        <p:spPr>
          <a:xfrm>
            <a:off x="1087703" y="2871185"/>
            <a:ext cx="748265" cy="191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67D90B-05EE-9E42-A0D5-FEEDB5ECEA4E}"/>
              </a:ext>
            </a:extLst>
          </p:cNvPr>
          <p:cNvSpPr/>
          <p:nvPr/>
        </p:nvSpPr>
        <p:spPr>
          <a:xfrm>
            <a:off x="2578023" y="2370095"/>
            <a:ext cx="748265" cy="150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215A0F-12D3-7247-9F02-CC2D3793E1EC}"/>
              </a:ext>
            </a:extLst>
          </p:cNvPr>
          <p:cNvSpPr/>
          <p:nvPr/>
        </p:nvSpPr>
        <p:spPr>
          <a:xfrm>
            <a:off x="3677675" y="2451313"/>
            <a:ext cx="748265" cy="18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6A27FE-2006-5D4F-8631-61C044C638AF}"/>
              </a:ext>
            </a:extLst>
          </p:cNvPr>
          <p:cNvSpPr/>
          <p:nvPr/>
        </p:nvSpPr>
        <p:spPr>
          <a:xfrm>
            <a:off x="4339291" y="3025321"/>
            <a:ext cx="748265" cy="18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7CE2F6-A6BF-AA48-9620-05578C9B4519}"/>
              </a:ext>
            </a:extLst>
          </p:cNvPr>
          <p:cNvSpPr/>
          <p:nvPr/>
        </p:nvSpPr>
        <p:spPr>
          <a:xfrm>
            <a:off x="2301511" y="3845724"/>
            <a:ext cx="808544" cy="187853"/>
          </a:xfrm>
          <a:prstGeom prst="rect">
            <a:avLst/>
          </a:prstGeom>
          <a:solidFill>
            <a:srgbClr val="89D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0CD41-F346-EE40-B48B-D2FCD49AD150}"/>
              </a:ext>
            </a:extLst>
          </p:cNvPr>
          <p:cNvSpPr/>
          <p:nvPr/>
        </p:nvSpPr>
        <p:spPr>
          <a:xfrm>
            <a:off x="745570" y="4874194"/>
            <a:ext cx="808544" cy="18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B21B63-CDD9-4B4B-8105-74C7E47CDFD8}"/>
              </a:ext>
            </a:extLst>
          </p:cNvPr>
          <p:cNvSpPr/>
          <p:nvPr/>
        </p:nvSpPr>
        <p:spPr>
          <a:xfrm>
            <a:off x="1544072" y="5404398"/>
            <a:ext cx="808544" cy="18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50A6F3-AC35-BA40-BB59-B8375159A2E7}"/>
              </a:ext>
            </a:extLst>
          </p:cNvPr>
          <p:cNvSpPr/>
          <p:nvPr/>
        </p:nvSpPr>
        <p:spPr>
          <a:xfrm>
            <a:off x="3054382" y="5589649"/>
            <a:ext cx="808544" cy="18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477399-74E7-3241-8665-BE8AD7306D7C}"/>
              </a:ext>
            </a:extLst>
          </p:cNvPr>
          <p:cNvSpPr/>
          <p:nvPr/>
        </p:nvSpPr>
        <p:spPr>
          <a:xfrm>
            <a:off x="4761808" y="4740040"/>
            <a:ext cx="808544" cy="18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062F68-D5E5-F040-B825-B58B8DB0E672}"/>
              </a:ext>
            </a:extLst>
          </p:cNvPr>
          <p:cNvSpPr txBox="1"/>
          <p:nvPr/>
        </p:nvSpPr>
        <p:spPr>
          <a:xfrm>
            <a:off x="686535" y="2795632"/>
            <a:ext cx="130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S</a:t>
            </a:r>
            <a:r>
              <a:rPr lang="en-US" dirty="0"/>
              <a:t>= 70 </a:t>
            </a:r>
            <a:r>
              <a:rPr lang="en-US" sz="1600" dirty="0"/>
              <a:t>Mbps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9FEB90-B596-5147-B47F-8BC63622167E}"/>
              </a:ext>
            </a:extLst>
          </p:cNvPr>
          <p:cNvSpPr txBox="1"/>
          <p:nvPr/>
        </p:nvSpPr>
        <p:spPr>
          <a:xfrm>
            <a:off x="4409450" y="2817404"/>
            <a:ext cx="130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S</a:t>
            </a:r>
            <a:r>
              <a:rPr lang="en-US" dirty="0"/>
              <a:t>= 70 </a:t>
            </a:r>
            <a:r>
              <a:rPr lang="en-US" sz="1600" dirty="0"/>
              <a:t>Mbps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EC51E6-B9A7-6A47-B621-7B91583F81F0}"/>
              </a:ext>
            </a:extLst>
          </p:cNvPr>
          <p:cNvSpPr txBox="1"/>
          <p:nvPr/>
        </p:nvSpPr>
        <p:spPr>
          <a:xfrm>
            <a:off x="4721508" y="4566376"/>
            <a:ext cx="130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S</a:t>
            </a:r>
            <a:r>
              <a:rPr lang="en-US" dirty="0"/>
              <a:t>= 90 </a:t>
            </a:r>
            <a:r>
              <a:rPr lang="en-US" sz="1600" dirty="0"/>
              <a:t>Mbps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4E5402-DFB9-9A46-B3F0-B17A42108AC9}"/>
              </a:ext>
            </a:extLst>
          </p:cNvPr>
          <p:cNvSpPr txBox="1"/>
          <p:nvPr/>
        </p:nvSpPr>
        <p:spPr>
          <a:xfrm>
            <a:off x="1005850" y="4493804"/>
            <a:ext cx="130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S</a:t>
            </a:r>
            <a:r>
              <a:rPr lang="en-US" dirty="0"/>
              <a:t>= 90 </a:t>
            </a:r>
            <a:r>
              <a:rPr lang="en-US" sz="1600" dirty="0"/>
              <a:t>Mbps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55E5F4-B258-BA46-9D03-C275D25E5392}"/>
              </a:ext>
            </a:extLst>
          </p:cNvPr>
          <p:cNvSpPr txBox="1"/>
          <p:nvPr/>
        </p:nvSpPr>
        <p:spPr>
          <a:xfrm>
            <a:off x="1876708" y="3681004"/>
            <a:ext cx="1268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 </a:t>
            </a:r>
            <a:r>
              <a:rPr lang="en-US" dirty="0"/>
              <a:t>= 80 </a:t>
            </a:r>
            <a:r>
              <a:rPr lang="en-US" sz="1600" dirty="0"/>
              <a:t>Mbps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CD1276-6AAC-E047-97CC-D8E3BE90BB27}"/>
              </a:ext>
            </a:extLst>
          </p:cNvPr>
          <p:cNvSpPr txBox="1"/>
          <p:nvPr/>
        </p:nvSpPr>
        <p:spPr>
          <a:xfrm flipH="1">
            <a:off x="6473371" y="1683657"/>
            <a:ext cx="477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</a:rPr>
              <a:t>Q: </a:t>
            </a:r>
            <a:r>
              <a:rPr lang="en-US" sz="2800" dirty="0"/>
              <a:t>what is the end-end throughput from each server to client, assuming fair sharing of the bottleneck link?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AF4E1D7-C15A-524E-A11B-308147E5A39B}"/>
              </a:ext>
            </a:extLst>
          </p:cNvPr>
          <p:cNvSpPr/>
          <p:nvPr/>
        </p:nvSpPr>
        <p:spPr>
          <a:xfrm>
            <a:off x="1872343" y="3570514"/>
            <a:ext cx="1204686" cy="66765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53E28F-FE47-0646-B9E7-1690537A444C}"/>
              </a:ext>
            </a:extLst>
          </p:cNvPr>
          <p:cNvGrpSpPr/>
          <p:nvPr/>
        </p:nvGrpSpPr>
        <p:grpSpPr>
          <a:xfrm>
            <a:off x="6491377" y="4296228"/>
            <a:ext cx="4931367" cy="1444308"/>
            <a:chOff x="6491377" y="4296228"/>
            <a:chExt cx="4931367" cy="144430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39C6EC6-BA7B-5540-9602-A4338DB6894D}"/>
                </a:ext>
              </a:extLst>
            </p:cNvPr>
            <p:cNvSpPr txBox="1"/>
            <p:nvPr/>
          </p:nvSpPr>
          <p:spPr>
            <a:xfrm>
              <a:off x="6516915" y="4296228"/>
              <a:ext cx="490582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rgbClr val="0000A3"/>
                  </a:solidFill>
                </a:rPr>
                <a:t>Note:  check out</a:t>
              </a:r>
              <a:r>
                <a:rPr lang="en-US" i="1" dirty="0">
                  <a:solidFill>
                    <a:srgbClr val="0000A3"/>
                  </a:solidFill>
                </a:rPr>
                <a:t> gaia.cs.umass.edu/</a:t>
              </a:r>
              <a:r>
                <a:rPr lang="en-US" i="1" dirty="0" err="1">
                  <a:solidFill>
                    <a:srgbClr val="0000A3"/>
                  </a:solidFill>
                </a:rPr>
                <a:t>kurose_ross_interactive</a:t>
              </a:r>
              <a:endParaRPr lang="en-US" i="1" dirty="0">
                <a:solidFill>
                  <a:srgbClr val="0000A3"/>
                </a:solidFill>
              </a:endParaRPr>
            </a:p>
            <a:p>
              <a:r>
                <a:rPr lang="en-US" sz="2400" i="1" dirty="0">
                  <a:solidFill>
                    <a:srgbClr val="0000A3"/>
                  </a:solidFill>
                </a:rPr>
                <a:t>for additional questions/answers!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F8B30E-8422-AB4F-8314-44FFC5D033A1}"/>
                </a:ext>
              </a:extLst>
            </p:cNvPr>
            <p:cNvSpPr txBox="1"/>
            <p:nvPr/>
          </p:nvSpPr>
          <p:spPr>
            <a:xfrm flipH="1">
              <a:off x="6491377" y="5371204"/>
              <a:ext cx="15785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</a:rPr>
                <a:t>JFK: do it live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FB05D4F-1AEA-8D45-8560-01967FC58D66}"/>
              </a:ext>
            </a:extLst>
          </p:cNvPr>
          <p:cNvSpPr txBox="1"/>
          <p:nvPr/>
        </p:nvSpPr>
        <p:spPr>
          <a:xfrm flipH="1">
            <a:off x="6505890" y="3542405"/>
            <a:ext cx="33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JFK: launch another poll</a:t>
            </a:r>
          </a:p>
        </p:txBody>
      </p:sp>
    </p:spTree>
    <p:extLst>
      <p:ext uri="{BB962C8B-B14F-4D97-AF65-F5344CB8AC3E}">
        <p14:creationId xmlns:p14="http://schemas.microsoft.com/office/powerpoint/2010/main" val="286397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255878"/>
            <a:ext cx="10515600" cy="1393308"/>
          </a:xfrm>
        </p:spPr>
        <p:txBody>
          <a:bodyPr>
            <a:noAutofit/>
          </a:bodyPr>
          <a:lstStyle/>
          <a:p>
            <a:r>
              <a:rPr lang="en-US" altLang="en-US" sz="5400" dirty="0">
                <a:cs typeface="Calibri" panose="020F0502020204030204" pitchFamily="34" charset="0"/>
              </a:rPr>
              <a:t>What is this course about?</a:t>
            </a:r>
            <a:endParaRPr lang="en-US" sz="5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2211337-972C-4D4C-8AC1-A5708B62AC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71488" indent="-341313"/>
            <a:r>
              <a:rPr lang="en-US" altLang="en-US" sz="32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introductory</a:t>
            </a:r>
            <a:r>
              <a:rPr lang="en-US" altLang="en-US" sz="32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>
                <a:ea typeface="ＭＳ Ｐゴシック" panose="020B0600070205080204" pitchFamily="34" charset="-128"/>
              </a:rPr>
              <a:t>(first) course in computer networking</a:t>
            </a:r>
          </a:p>
          <a:p>
            <a:pPr lvl="1">
              <a:buSzPct val="100000"/>
            </a:pPr>
            <a:r>
              <a:rPr lang="en-US" altLang="en-US" sz="2800" dirty="0">
                <a:ea typeface="ＭＳ Ｐゴシック" panose="020B0600070205080204" pitchFamily="34" charset="-128"/>
              </a:rPr>
              <a:t>learn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principles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ea typeface="ＭＳ Ｐゴシック" panose="020B0600070205080204" pitchFamily="34" charset="-128"/>
              </a:rPr>
              <a:t>of computer networking</a:t>
            </a:r>
          </a:p>
          <a:p>
            <a:pPr lvl="1">
              <a:buSzPct val="100000"/>
            </a:pPr>
            <a:r>
              <a:rPr lang="en-US" altLang="en-US" sz="2800" dirty="0">
                <a:ea typeface="ＭＳ Ｐゴシック" panose="020B0600070205080204" pitchFamily="34" charset="-128"/>
              </a:rPr>
              <a:t>learn </a:t>
            </a:r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practice </a:t>
            </a:r>
            <a:r>
              <a:rPr lang="en-US" altLang="en-US" sz="2800" dirty="0">
                <a:ea typeface="ＭＳ Ｐゴシック" panose="020B0600070205080204" pitchFamily="34" charset="-128"/>
              </a:rPr>
              <a:t>of computer networking</a:t>
            </a:r>
          </a:p>
          <a:p>
            <a:pPr lvl="1">
              <a:buSzPct val="100000"/>
            </a:pPr>
            <a:r>
              <a:rPr lang="en-US" altLang="en-US" sz="2800" dirty="0">
                <a:ea typeface="ＭＳ Ｐゴシック" panose="020B0600070205080204" pitchFamily="34" charset="-128"/>
              </a:rPr>
              <a:t>Internet architecture/protocols as case study</a:t>
            </a:r>
          </a:p>
          <a:p>
            <a:pPr marL="471488" indent="-341313"/>
            <a:r>
              <a:rPr lang="en-US" altLang="en-US" sz="3200" dirty="0">
                <a:ea typeface="ＭＳ Ｐゴシック" panose="020B0600070205080204" pitchFamily="34" charset="-128"/>
              </a:rPr>
              <a:t>by the time we’re done ....</a:t>
            </a:r>
          </a:p>
          <a:p>
            <a:pPr marL="471488" indent="-341313"/>
            <a:r>
              <a:rPr lang="en-US" altLang="en-US" sz="32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goals:</a:t>
            </a:r>
          </a:p>
          <a:p>
            <a:pPr lvl="1">
              <a:buSzPct val="100000"/>
            </a:pPr>
            <a:r>
              <a:rPr lang="en-US" altLang="en-US" sz="2800" dirty="0">
                <a:ea typeface="ＭＳ Ｐゴシック" panose="020B0600070205080204" pitchFamily="34" charset="-128"/>
              </a:rPr>
              <a:t>learn a lot (not factoids, but principles and practice)</a:t>
            </a:r>
          </a:p>
          <a:p>
            <a:pPr lvl="1">
              <a:buSzPct val="100000"/>
            </a:pPr>
            <a:r>
              <a:rPr lang="en-US" altLang="en-US" sz="2800" dirty="0">
                <a:ea typeface="ＭＳ Ｐゴシック" panose="020B0600070205080204" pitchFamily="34" charset="-128"/>
              </a:rPr>
              <a:t>have fun (well, it should be interesting, at least)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825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57" y="125250"/>
            <a:ext cx="10515600" cy="1393308"/>
          </a:xfrm>
        </p:spPr>
        <p:txBody>
          <a:bodyPr>
            <a:noAutofit/>
          </a:bodyPr>
          <a:lstStyle/>
          <a:p>
            <a:r>
              <a:rPr lang="en-US" altLang="en-US" sz="5400" dirty="0">
                <a:cs typeface="Calibri" panose="020F0502020204030204" pitchFamily="34" charset="0"/>
              </a:rPr>
              <a:t>Let’s do a traceroute</a:t>
            </a:r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9C6EC6-BA7B-5540-9602-A4338DB6894D}"/>
              </a:ext>
            </a:extLst>
          </p:cNvPr>
          <p:cNvSpPr txBox="1"/>
          <p:nvPr/>
        </p:nvSpPr>
        <p:spPr>
          <a:xfrm>
            <a:off x="6458857" y="5750004"/>
            <a:ext cx="49058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A3"/>
                </a:solidFill>
              </a:rPr>
              <a:t>Note:  check out</a:t>
            </a:r>
            <a:r>
              <a:rPr lang="en-US" i="1" dirty="0">
                <a:solidFill>
                  <a:srgbClr val="0000A3"/>
                </a:solidFill>
              </a:rPr>
              <a:t> gaia.cs.umass.edu/</a:t>
            </a:r>
            <a:r>
              <a:rPr lang="en-US" i="1" dirty="0" err="1">
                <a:solidFill>
                  <a:srgbClr val="0000A3"/>
                </a:solidFill>
              </a:rPr>
              <a:t>kurose_ross_interactive</a:t>
            </a:r>
            <a:endParaRPr lang="en-US" i="1" dirty="0">
              <a:solidFill>
                <a:srgbClr val="0000A3"/>
              </a:solidFill>
            </a:endParaRPr>
          </a:p>
          <a:p>
            <a:r>
              <a:rPr lang="en-US" sz="2400" i="1" dirty="0">
                <a:solidFill>
                  <a:srgbClr val="0000A3"/>
                </a:solidFill>
              </a:rPr>
              <a:t>for additional questions/answers!</a:t>
            </a:r>
          </a:p>
        </p:txBody>
      </p:sp>
      <p:sp>
        <p:nvSpPr>
          <p:cNvPr id="23" name="Line 38">
            <a:extLst>
              <a:ext uri="{FF2B5EF4-FFF2-40B4-BE49-F238E27FC236}">
                <a16:creationId xmlns:a16="http://schemas.microsoft.com/office/drawing/2014/main" id="{48885B1E-9034-5842-AE63-9641777D3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1406" y="5366286"/>
            <a:ext cx="469144" cy="3154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Line 105">
            <a:extLst>
              <a:ext uri="{FF2B5EF4-FFF2-40B4-BE49-F238E27FC236}">
                <a16:creationId xmlns:a16="http://schemas.microsoft.com/office/drawing/2014/main" id="{6FB259E6-0184-3A4F-979A-84DECEDF8B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1311" y="5467468"/>
            <a:ext cx="639909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128F6A-8435-B44A-AD7A-2AF3C7A2A5FA}"/>
              </a:ext>
            </a:extLst>
          </p:cNvPr>
          <p:cNvGrpSpPr/>
          <p:nvPr/>
        </p:nvGrpSpPr>
        <p:grpSpPr>
          <a:xfrm>
            <a:off x="3109054" y="5514269"/>
            <a:ext cx="860625" cy="398511"/>
            <a:chOff x="7493876" y="2774731"/>
            <a:chExt cx="1481958" cy="894622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B7E1D28-790A-B54F-ACDB-C5C78F675CB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1CF7530-32F6-AC40-94B1-DEDA5FEFA350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ABE8448-542B-2644-9D1E-E5F5E0501EF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5BDC8961-24C6-1545-B534-B272E63170C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83BF91F5-BB48-B646-9ADA-74E3639EAFD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9F3E490B-BC75-1847-979E-D773C6B158A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CB3EC169-9413-CE47-940C-AEDE1C98646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Line 106">
            <a:extLst>
              <a:ext uri="{FF2B5EF4-FFF2-40B4-BE49-F238E27FC236}">
                <a16:creationId xmlns:a16="http://schemas.microsoft.com/office/drawing/2014/main" id="{9604A3A9-07E4-8A45-8687-54062AE761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6350" y="5451593"/>
            <a:ext cx="677550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Line 108">
            <a:extLst>
              <a:ext uri="{FF2B5EF4-FFF2-40B4-BE49-F238E27FC236}">
                <a16:creationId xmlns:a16="http://schemas.microsoft.com/office/drawing/2014/main" id="{5B3817EC-978B-6347-A069-FDD53D5A37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8223" y="5062655"/>
            <a:ext cx="661222" cy="273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Line 291">
            <a:extLst>
              <a:ext uri="{FF2B5EF4-FFF2-40B4-BE49-F238E27FC236}">
                <a16:creationId xmlns:a16="http://schemas.microsoft.com/office/drawing/2014/main" id="{DD5AE156-2569-2444-B58F-948CD58973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474" y="5583355"/>
            <a:ext cx="318847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42BFB53-973E-C146-8A52-EA727DC69EFB}"/>
              </a:ext>
            </a:extLst>
          </p:cNvPr>
          <p:cNvGrpSpPr/>
          <p:nvPr/>
        </p:nvGrpSpPr>
        <p:grpSpPr>
          <a:xfrm>
            <a:off x="3957067" y="5203592"/>
            <a:ext cx="860625" cy="398511"/>
            <a:chOff x="7493876" y="2774731"/>
            <a:chExt cx="1481958" cy="894622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D1CEC1A0-03B1-2D47-8695-2E1E460019B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128BD1E-9979-1B46-A91F-AD928D37E64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7DF975B-E10D-B744-93E2-BCD544E0D76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E3ECC68-A536-F642-B537-5BDA01D0A6C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8072A500-EA75-3045-BE95-D10F20D4681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647349E6-1DC7-614D-A4BB-67653472DC2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1F7A4780-DA24-5E42-B2B6-8C3FCB2912A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4" name="Line 113">
            <a:extLst>
              <a:ext uri="{FF2B5EF4-FFF2-40B4-BE49-F238E27FC236}">
                <a16:creationId xmlns:a16="http://schemas.microsoft.com/office/drawing/2014/main" id="{3A289787-63C1-5544-B36F-E833A0C0EA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02660" y="5511918"/>
            <a:ext cx="865759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Line 294">
            <a:extLst>
              <a:ext uri="{FF2B5EF4-FFF2-40B4-BE49-F238E27FC236}">
                <a16:creationId xmlns:a16="http://schemas.microsoft.com/office/drawing/2014/main" id="{B010CBF7-713E-914D-BC1A-985758DD04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7823" y="5773855"/>
            <a:ext cx="487128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C71729E-65D3-1641-AEDF-80FEDF891D23}"/>
              </a:ext>
            </a:extLst>
          </p:cNvPr>
          <p:cNvGrpSpPr/>
          <p:nvPr/>
        </p:nvGrpSpPr>
        <p:grpSpPr>
          <a:xfrm>
            <a:off x="4985387" y="5543879"/>
            <a:ext cx="860625" cy="398511"/>
            <a:chOff x="7493876" y="2774731"/>
            <a:chExt cx="1481958" cy="894622"/>
          </a:xfrm>
        </p:grpSpPr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63C114A-7E56-514A-8451-B214E793450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3A8A77A-D2D1-AA44-8F5C-BA69F054A82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776276B-3993-B948-B496-5725A53B961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A5853487-EFB6-6843-8F8F-29A33B9A962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267FB185-A20F-E642-A160-5F1A9C01842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A8E3973E-1370-2A49-B27C-2C43AC53AD2A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91F68CD2-D8E4-C643-B61F-E17F87DFE45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4" name="Rectangle 5">
            <a:extLst>
              <a:ext uri="{FF2B5EF4-FFF2-40B4-BE49-F238E27FC236}">
                <a16:creationId xmlns:a16="http://schemas.microsoft.com/office/drawing/2014/main" id="{F6A2B92D-C398-0645-A40F-D3707CE6D7CE}"/>
              </a:ext>
            </a:extLst>
          </p:cNvPr>
          <p:cNvSpPr txBox="1">
            <a:spLocks noChangeArrowheads="1"/>
          </p:cNvSpPr>
          <p:nvPr/>
        </p:nvSpPr>
        <p:spPr>
          <a:xfrm>
            <a:off x="980180" y="1324511"/>
            <a:ext cx="10342830" cy="1885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traceroute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program: provides delay measurement from source to router along end-end Internet path towards destination.  For all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i:</a:t>
            </a:r>
          </a:p>
        </p:txBody>
      </p:sp>
      <p:sp>
        <p:nvSpPr>
          <p:cNvPr id="55" name="Line 260">
            <a:extLst>
              <a:ext uri="{FF2B5EF4-FFF2-40B4-BE49-F238E27FC236}">
                <a16:creationId xmlns:a16="http://schemas.microsoft.com/office/drawing/2014/main" id="{D26A6648-3673-D844-9653-620D5D7F9A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1850" y="5476993"/>
            <a:ext cx="677550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Line 261">
            <a:extLst>
              <a:ext uri="{FF2B5EF4-FFF2-40B4-BE49-F238E27FC236}">
                <a16:creationId xmlns:a16="http://schemas.microsoft.com/office/drawing/2014/main" id="{61DF3BE9-4016-4245-85D2-6C48F57171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60060" y="5423018"/>
            <a:ext cx="777191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Line 292">
            <a:extLst>
              <a:ext uri="{FF2B5EF4-FFF2-40B4-BE49-F238E27FC236}">
                <a16:creationId xmlns:a16="http://schemas.microsoft.com/office/drawing/2014/main" id="{F9A568F5-E595-3749-AA08-2D9DEE4FAE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0524" y="5170605"/>
            <a:ext cx="318847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Line 295">
            <a:extLst>
              <a:ext uri="{FF2B5EF4-FFF2-40B4-BE49-F238E27FC236}">
                <a16:creationId xmlns:a16="http://schemas.microsoft.com/office/drawing/2014/main" id="{EB73454E-7B66-6341-B2F0-0FAE0E2D37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4926" y="5277473"/>
            <a:ext cx="8857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 Box 300">
            <a:extLst>
              <a:ext uri="{FF2B5EF4-FFF2-40B4-BE49-F238E27FC236}">
                <a16:creationId xmlns:a16="http://schemas.microsoft.com/office/drawing/2014/main" id="{DB112383-DAB9-574A-8121-91B168209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161" y="5135680"/>
            <a:ext cx="1397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3 probes</a:t>
            </a:r>
          </a:p>
        </p:txBody>
      </p:sp>
      <p:sp>
        <p:nvSpPr>
          <p:cNvPr id="60" name="Text Box 302">
            <a:extLst>
              <a:ext uri="{FF2B5EF4-FFF2-40B4-BE49-F238E27FC236}">
                <a16:creationId xmlns:a16="http://schemas.microsoft.com/office/drawing/2014/main" id="{6CEF5B7C-7736-9A43-8739-DCE692725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524" y="5696068"/>
            <a:ext cx="1397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3 probes</a:t>
            </a:r>
          </a:p>
        </p:txBody>
      </p:sp>
      <p:sp>
        <p:nvSpPr>
          <p:cNvPr id="61" name="Text Box 304">
            <a:extLst>
              <a:ext uri="{FF2B5EF4-FFF2-40B4-BE49-F238E27FC236}">
                <a16:creationId xmlns:a16="http://schemas.microsoft.com/office/drawing/2014/main" id="{CD421C25-A1F4-C141-BE51-6A0F6EC0E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2700" y="5044156"/>
            <a:ext cx="1397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3 probes</a:t>
            </a:r>
          </a:p>
        </p:txBody>
      </p:sp>
      <p:grpSp>
        <p:nvGrpSpPr>
          <p:cNvPr id="62" name="Group 100">
            <a:extLst>
              <a:ext uri="{FF2B5EF4-FFF2-40B4-BE49-F238E27FC236}">
                <a16:creationId xmlns:a16="http://schemas.microsoft.com/office/drawing/2014/main" id="{C46C715C-0B7C-DA48-A1F3-3627424734C7}"/>
              </a:ext>
            </a:extLst>
          </p:cNvPr>
          <p:cNvGrpSpPr>
            <a:grpSpLocks/>
          </p:cNvGrpSpPr>
          <p:nvPr/>
        </p:nvGrpSpPr>
        <p:grpSpPr bwMode="auto">
          <a:xfrm>
            <a:off x="1934728" y="5072180"/>
            <a:ext cx="1027081" cy="688975"/>
            <a:chOff x="-44" y="1473"/>
            <a:chExt cx="981" cy="1105"/>
          </a:xfrm>
        </p:grpSpPr>
        <p:pic>
          <p:nvPicPr>
            <p:cNvPr id="63" name="Picture 101" descr="desktop_computer_stylized_medium">
              <a:extLst>
                <a:ext uri="{FF2B5EF4-FFF2-40B4-BE49-F238E27FC236}">
                  <a16:creationId xmlns:a16="http://schemas.microsoft.com/office/drawing/2014/main" id="{2C424F2A-BE0C-854A-9CA6-4E5E4DC8C2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Freeform 102">
              <a:extLst>
                <a:ext uri="{FF2B5EF4-FFF2-40B4-BE49-F238E27FC236}">
                  <a16:creationId xmlns:a16="http://schemas.microsoft.com/office/drawing/2014/main" id="{794E67AD-39CA-DD41-BAF8-F770A5B888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Group 103">
            <a:extLst>
              <a:ext uri="{FF2B5EF4-FFF2-40B4-BE49-F238E27FC236}">
                <a16:creationId xmlns:a16="http://schemas.microsoft.com/office/drawing/2014/main" id="{F2BA20F7-AD31-A94D-AB13-EEB0EA1C0C6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77586" y="5110280"/>
            <a:ext cx="1051754" cy="669925"/>
            <a:chOff x="-44" y="1473"/>
            <a:chExt cx="981" cy="1105"/>
          </a:xfrm>
        </p:grpSpPr>
        <p:pic>
          <p:nvPicPr>
            <p:cNvPr id="66" name="Picture 104" descr="desktop_computer_stylized_medium">
              <a:extLst>
                <a:ext uri="{FF2B5EF4-FFF2-40B4-BE49-F238E27FC236}">
                  <a16:creationId xmlns:a16="http://schemas.microsoft.com/office/drawing/2014/main" id="{44B443F8-563A-114F-8208-25CAC550AD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A1264A1A-1B8C-0242-B460-DBAC59AA13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8" name="Freeform 303">
            <a:extLst>
              <a:ext uri="{FF2B5EF4-FFF2-40B4-BE49-F238E27FC236}">
                <a16:creationId xmlns:a16="http://schemas.microsoft.com/office/drawing/2014/main" id="{B23ACFFB-4D65-684C-93A5-D334DF19B4CE}"/>
              </a:ext>
            </a:extLst>
          </p:cNvPr>
          <p:cNvSpPr>
            <a:spLocks/>
          </p:cNvSpPr>
          <p:nvPr/>
        </p:nvSpPr>
        <p:spPr bwMode="auto">
          <a:xfrm>
            <a:off x="2868986" y="5356343"/>
            <a:ext cx="3135331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Freeform 299">
            <a:extLst>
              <a:ext uri="{FF2B5EF4-FFF2-40B4-BE49-F238E27FC236}">
                <a16:creationId xmlns:a16="http://schemas.microsoft.com/office/drawing/2014/main" id="{F2CC3145-99A9-C54F-A1B1-3E138560C13A}"/>
              </a:ext>
            </a:extLst>
          </p:cNvPr>
          <p:cNvSpPr>
            <a:spLocks/>
          </p:cNvSpPr>
          <p:nvPr/>
        </p:nvSpPr>
        <p:spPr bwMode="auto">
          <a:xfrm>
            <a:off x="2900736" y="5392855"/>
            <a:ext cx="584553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 301">
            <a:extLst>
              <a:ext uri="{FF2B5EF4-FFF2-40B4-BE49-F238E27FC236}">
                <a16:creationId xmlns:a16="http://schemas.microsoft.com/office/drawing/2014/main" id="{DEF03E89-F415-A441-9B6D-D5B00C850B18}"/>
              </a:ext>
            </a:extLst>
          </p:cNvPr>
          <p:cNvSpPr>
            <a:spLocks/>
          </p:cNvSpPr>
          <p:nvPr/>
        </p:nvSpPr>
        <p:spPr bwMode="auto">
          <a:xfrm>
            <a:off x="2894387" y="5307130"/>
            <a:ext cx="1877656" cy="474663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2BA8630-49AF-594F-8144-7752354B543A}"/>
              </a:ext>
            </a:extLst>
          </p:cNvPr>
          <p:cNvGrpSpPr/>
          <p:nvPr/>
        </p:nvGrpSpPr>
        <p:grpSpPr>
          <a:xfrm>
            <a:off x="6096000" y="5229664"/>
            <a:ext cx="860625" cy="398511"/>
            <a:chOff x="7493876" y="2774731"/>
            <a:chExt cx="1481958" cy="894622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2073F87-CBA3-844A-A49C-1E3D77F9FB6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C4413DA-0258-1B44-B57D-E74B12E8F70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1FB729B-51B0-5645-95C6-9C398AC3DF3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D7BCBE54-42BF-6746-BEE1-F78F52C791D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8C1F2AEA-13AA-E842-AC5C-A1AC9C6DCC3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CC557330-33FB-D44F-B2A5-111F549445CA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530916D7-3A3C-7743-90EE-FAB6F14C8F5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9" name="Rectangle 5">
            <a:extLst>
              <a:ext uri="{FF2B5EF4-FFF2-40B4-BE49-F238E27FC236}">
                <a16:creationId xmlns:a16="http://schemas.microsoft.com/office/drawing/2014/main" id="{62433515-7A59-C744-AE83-ECF8539D6ACF}"/>
              </a:ext>
            </a:extLst>
          </p:cNvPr>
          <p:cNvSpPr txBox="1">
            <a:spLocks noChangeArrowheads="1"/>
          </p:cNvSpPr>
          <p:nvPr/>
        </p:nvSpPr>
        <p:spPr>
          <a:xfrm>
            <a:off x="1098619" y="2777079"/>
            <a:ext cx="10342830" cy="17236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2625" marR="0" lvl="1" indent="-2254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sends three packets that will reach router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 on path towards destination (with time-to-live field value of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)</a:t>
            </a:r>
          </a:p>
          <a:p>
            <a:pPr marL="682625" marR="0" lvl="1" indent="-2254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router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 will return packets to sender</a:t>
            </a:r>
          </a:p>
          <a:p>
            <a:pPr marL="682625" marR="0" lvl="1" indent="-2254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sender measures time interval between transmission and reply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2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57" y="125250"/>
            <a:ext cx="10515600" cy="1393308"/>
          </a:xfrm>
        </p:spPr>
        <p:txBody>
          <a:bodyPr>
            <a:noAutofit/>
          </a:bodyPr>
          <a:lstStyle/>
          <a:p>
            <a:r>
              <a:rPr lang="en-US" altLang="en-US" sz="5400" dirty="0">
                <a:cs typeface="Calibri" panose="020F0502020204030204" pitchFamily="34" charset="0"/>
              </a:rPr>
              <a:t>Let’s do a traceroute</a:t>
            </a:r>
            <a:endParaRPr lang="en-US" sz="5400" dirty="0"/>
          </a:p>
        </p:txBody>
      </p:sp>
      <p:sp>
        <p:nvSpPr>
          <p:cNvPr id="54" name="Rectangle 5">
            <a:extLst>
              <a:ext uri="{FF2B5EF4-FFF2-40B4-BE49-F238E27FC236}">
                <a16:creationId xmlns:a16="http://schemas.microsoft.com/office/drawing/2014/main" id="{F6A2B92D-C398-0645-A40F-D3707CE6D7CE}"/>
              </a:ext>
            </a:extLst>
          </p:cNvPr>
          <p:cNvSpPr txBox="1">
            <a:spLocks noChangeArrowheads="1"/>
          </p:cNvSpPr>
          <p:nvPr/>
        </p:nvSpPr>
        <p:spPr>
          <a:xfrm>
            <a:off x="922122" y="1397083"/>
            <a:ext cx="10342830" cy="547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Do a traceroute (now, live) to gaia.cs.umass.edu</a:t>
            </a:r>
            <a:endParaRPr kumimoji="0" lang="en-US" altLang="en-US" sz="36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" name="Rectangle 5">
            <a:extLst>
              <a:ext uri="{FF2B5EF4-FFF2-40B4-BE49-F238E27FC236}">
                <a16:creationId xmlns:a16="http://schemas.microsoft.com/office/drawing/2014/main" id="{62433515-7A59-C744-AE83-ECF8539D6ACF}"/>
              </a:ext>
            </a:extLst>
          </p:cNvPr>
          <p:cNvSpPr txBox="1">
            <a:spLocks noChangeArrowheads="1"/>
          </p:cNvSpPr>
          <p:nvPr/>
        </p:nvSpPr>
        <p:spPr>
          <a:xfrm>
            <a:off x="982505" y="2501307"/>
            <a:ext cx="10342830" cy="17236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2625" marR="0" lvl="1" indent="-2254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what is the end-end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 delay from your computer to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gaia</a:t>
            </a:r>
            <a:r>
              <a:rPr lang="en-US" altLang="en-US" sz="2800" dirty="0">
                <a:solidFill>
                  <a:prstClr val="black"/>
                </a:solidFill>
                <a:latin typeface="Calibri" panose="020F0502020204030204"/>
                <a:ea typeface="Arial" panose="020B0604020202020204" pitchFamily="34" charset="0"/>
              </a:rPr>
              <a:t>?</a:t>
            </a:r>
          </a:p>
          <a:p>
            <a:pPr marL="682625" marR="0" lvl="1" indent="-2254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whose delay is the longest? </a:t>
            </a:r>
          </a:p>
          <a:p>
            <a:pPr marL="682625" marR="0" lvl="1" indent="-2254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800" baseline="0" dirty="0">
                <a:solidFill>
                  <a:prstClr val="black"/>
                </a:solidFill>
                <a:latin typeface="Calibri" panose="020F0502020204030204"/>
                <a:ea typeface="Arial" panose="020B0604020202020204" pitchFamily="34" charset="0"/>
              </a:rPr>
              <a:t>who has the largest number of hops?</a:t>
            </a:r>
          </a:p>
          <a:p>
            <a:pPr marL="682625" marR="0" lvl="1" indent="-2254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check out IP addresses of routers encountered along the way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rial" panose="020B0604020202020204" pitchFamily="34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9EFD4D-9ED7-B846-8884-239630513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958" y="1968499"/>
            <a:ext cx="7815440" cy="440871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B5EE9C94-FE27-4448-936C-BE3C0B54B556}"/>
              </a:ext>
            </a:extLst>
          </p:cNvPr>
          <p:cNvSpPr txBox="1"/>
          <p:nvPr/>
        </p:nvSpPr>
        <p:spPr>
          <a:xfrm flipH="1">
            <a:off x="10076405" y="2032919"/>
            <a:ext cx="157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JFK: do it live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CF9F2E-4EC5-AB42-BC27-3914C56D6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634" y="5164363"/>
            <a:ext cx="9419616" cy="2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57" y="125250"/>
            <a:ext cx="10515600" cy="1393308"/>
          </a:xfrm>
        </p:spPr>
        <p:txBody>
          <a:bodyPr>
            <a:noAutofit/>
          </a:bodyPr>
          <a:lstStyle/>
          <a:p>
            <a:r>
              <a:rPr lang="en-US" altLang="en-US" sz="5400" dirty="0">
                <a:cs typeface="Calibri" panose="020F0502020204030204" pitchFamily="34" charset="0"/>
              </a:rPr>
              <a:t>Let’s do a traceroute</a:t>
            </a:r>
            <a:endParaRPr lang="en-US" sz="5400" dirty="0"/>
          </a:p>
        </p:txBody>
      </p:sp>
      <p:sp>
        <p:nvSpPr>
          <p:cNvPr id="80" name="Rectangle 5">
            <a:extLst>
              <a:ext uri="{FF2B5EF4-FFF2-40B4-BE49-F238E27FC236}">
                <a16:creationId xmlns:a16="http://schemas.microsoft.com/office/drawing/2014/main" id="{2A9B92F7-8BE4-B94C-8E02-7F1DFFE79BEF}"/>
              </a:ext>
            </a:extLst>
          </p:cNvPr>
          <p:cNvSpPr txBox="1">
            <a:spLocks noChangeArrowheads="1"/>
          </p:cNvSpPr>
          <p:nvPr/>
        </p:nvSpPr>
        <p:spPr>
          <a:xfrm>
            <a:off x="900349" y="1723655"/>
            <a:ext cx="10342830" cy="5478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What organization owns a router (IP address):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</a:rPr>
              <a:t>whois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command</a:t>
            </a:r>
            <a:endParaRPr kumimoji="0" lang="en-US" altLang="en-US" sz="36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E89361-5D02-2E44-ADE3-B997BB55E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285" y="2317748"/>
            <a:ext cx="9303217" cy="425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55F007-2B15-9C44-80E4-7E4295EAD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935" y="2804885"/>
            <a:ext cx="6565676" cy="24057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704C9E-C604-7349-B463-B9466D1F9419}"/>
              </a:ext>
            </a:extLst>
          </p:cNvPr>
          <p:cNvSpPr txBox="1"/>
          <p:nvPr/>
        </p:nvSpPr>
        <p:spPr>
          <a:xfrm flipH="1">
            <a:off x="1077548" y="5559891"/>
            <a:ext cx="157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JFK: do it live</a:t>
            </a:r>
          </a:p>
        </p:txBody>
      </p:sp>
    </p:spTree>
    <p:extLst>
      <p:ext uri="{BB962C8B-B14F-4D97-AF65-F5344CB8AC3E}">
        <p14:creationId xmlns:p14="http://schemas.microsoft.com/office/powerpoint/2010/main" val="411739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255878"/>
            <a:ext cx="10515600" cy="1393308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0099"/>
                </a:solidFill>
              </a:rPr>
              <a:t>Course information</a:t>
            </a:r>
            <a:endParaRPr lang="en-US" sz="5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2211337-972C-4D4C-8AC1-A5708B62AC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0227" y="1528084"/>
            <a:ext cx="10671959" cy="4351338"/>
          </a:xfrm>
        </p:spPr>
        <p:txBody>
          <a:bodyPr>
            <a:normAutofit/>
          </a:bodyPr>
          <a:lstStyle/>
          <a:p>
            <a:pPr marL="406400" indent="-276225">
              <a:buSzPct val="100000"/>
              <a:defRPr/>
            </a:pPr>
            <a:r>
              <a:rPr lang="en-US" sz="3200" dirty="0"/>
              <a:t>tailored for you at Juniper CTOs office</a:t>
            </a:r>
            <a:endParaRPr lang="en-US" sz="2800" dirty="0"/>
          </a:p>
          <a:p>
            <a:pPr marL="406400" indent="-276225">
              <a:defRPr/>
            </a:pPr>
            <a:r>
              <a:rPr lang="en-US" sz="3200" dirty="0"/>
              <a:t>you’re busy professionals, with lives outside of work</a:t>
            </a:r>
          </a:p>
          <a:p>
            <a:pPr marL="406400" indent="-276225">
              <a:defRPr/>
            </a:pPr>
            <a:r>
              <a:rPr lang="en-US" sz="3200" dirty="0"/>
              <a:t>weekly: reading, videos, Tuesday class</a:t>
            </a:r>
          </a:p>
          <a:p>
            <a:pPr marL="749300" lvl="1" indent="-276225">
              <a:defRPr/>
            </a:pPr>
            <a:r>
              <a:rPr lang="en-US" sz="2800" dirty="0"/>
              <a:t>more you can do if you want (just ask)</a:t>
            </a:r>
          </a:p>
          <a:p>
            <a:pPr marL="406400" indent="-276225">
              <a:defRPr/>
            </a:pPr>
            <a:r>
              <a:rPr lang="en-US" sz="3200" dirty="0"/>
              <a:t>website: </a:t>
            </a:r>
            <a:r>
              <a:rPr lang="en-US" dirty="0">
                <a:hlinkClick r:id="rId3"/>
              </a:rPr>
              <a:t>https://kurose.cslash.net/</a:t>
            </a:r>
            <a:endParaRPr lang="en-US" dirty="0"/>
          </a:p>
          <a:p>
            <a:pPr marL="749300" lvl="1" indent="-276225">
              <a:defRPr/>
            </a:pPr>
            <a:r>
              <a:rPr lang="en-US" altLang="en-US" sz="2800" dirty="0">
                <a:ea typeface="ＭＳ Ｐゴシック" panose="020B0600070205080204" pitchFamily="34" charset="-128"/>
              </a:rPr>
              <a:t>schedule, with pointers to videos, knowledge checks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64AFB8-0874-4A46-94AF-2A76BD1BB850}"/>
              </a:ext>
            </a:extLst>
          </p:cNvPr>
          <p:cNvGrpSpPr/>
          <p:nvPr/>
        </p:nvGrpSpPr>
        <p:grpSpPr>
          <a:xfrm>
            <a:off x="5011388" y="4393869"/>
            <a:ext cx="6630387" cy="2244437"/>
            <a:chOff x="4151912" y="4327071"/>
            <a:chExt cx="6630387" cy="22444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D3E242D-1E42-A141-BD5A-BBEB25E3935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151912" y="5193969"/>
              <a:ext cx="4744192" cy="137753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0175" indent="0" algn="r">
                <a:buNone/>
              </a:pPr>
              <a:r>
                <a:rPr lang="en-US" altLang="en-US" sz="2400" dirty="0">
                  <a:solidFill>
                    <a:srgbClr val="0000A3"/>
                  </a:solidFill>
                  <a:ea typeface="ＭＳ Ｐゴシック" panose="020B0600070205080204" pitchFamily="34" charset="-128"/>
                </a:rPr>
                <a:t>Textbook: </a:t>
              </a:r>
              <a:r>
                <a:rPr lang="en-US" sz="2400" i="1" dirty="0">
                  <a:ea typeface="ＭＳ Ｐゴシック" charset="0"/>
                </a:rPr>
                <a:t>Computer Networking: A Top Down Approach, </a:t>
              </a:r>
              <a:r>
                <a:rPr lang="en-US" sz="2000" dirty="0">
                  <a:ea typeface="ＭＳ Ｐゴシック" charset="0"/>
                </a:rPr>
                <a:t>J. Kurose &amp; K. Ross, Pearson, 8th ed., 2020 [7</a:t>
              </a:r>
              <a:r>
                <a:rPr lang="en-US" sz="2000" baseline="30000" dirty="0">
                  <a:ea typeface="ＭＳ Ｐゴシック" charset="0"/>
                </a:rPr>
                <a:t>th</a:t>
              </a:r>
              <a:r>
                <a:rPr lang="en-US" sz="2000" dirty="0">
                  <a:ea typeface="ＭＳ Ｐゴシック" charset="0"/>
                </a:rPr>
                <a:t> ed. will do, but not ideal]</a:t>
              </a:r>
              <a:endParaRPr lang="en-US" altLang="en-US" sz="2000" dirty="0">
                <a:ea typeface="ＭＳ Ｐゴシック" panose="020B0600070205080204" pitchFamily="34" charset="-128"/>
              </a:endParaRPr>
            </a:p>
            <a:p>
              <a:endParaRPr lang="en-US" altLang="en-US" dirty="0">
                <a:ea typeface="ＭＳ Ｐゴシック" panose="020B0600070205080204" pitchFamily="34" charset="-128"/>
              </a:endParaRPr>
            </a:p>
          </p:txBody>
        </p:sp>
        <p:pic>
          <p:nvPicPr>
            <p:cNvPr id="5" name="Picture 4" descr="A picture containing outdoor, water, bridge, building&#10;&#10;Description automatically generated">
              <a:extLst>
                <a:ext uri="{FF2B5EF4-FFF2-40B4-BE49-F238E27FC236}">
                  <a16:creationId xmlns:a16="http://schemas.microsoft.com/office/drawing/2014/main" id="{94CF56E6-2713-F844-B5A2-D853A696F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84128" y="4327071"/>
              <a:ext cx="1698171" cy="212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430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255878"/>
            <a:ext cx="10515600" cy="1393308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0099"/>
                </a:solidFill>
              </a:rPr>
              <a:t>What does a “class” look like?</a:t>
            </a:r>
            <a:endParaRPr lang="en-US" sz="5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2211337-972C-4D4C-8AC1-A5708B62AC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46414" y="1756683"/>
            <a:ext cx="9105900" cy="4351338"/>
          </a:xfrm>
        </p:spPr>
        <p:txBody>
          <a:bodyPr>
            <a:normAutofit/>
          </a:bodyPr>
          <a:lstStyle/>
          <a:p>
            <a:pPr marL="130175" indent="0">
              <a:buNone/>
            </a:pPr>
            <a:r>
              <a:rPr lang="en-US" sz="3200" dirty="0"/>
              <a:t>no “lectures” – you’ve read the book, watched the lectures, (maybe) done the knowledge check</a:t>
            </a:r>
          </a:p>
          <a:p>
            <a:pPr marL="406400" indent="-276225"/>
            <a:r>
              <a:rPr lang="en-US" sz="3200" dirty="0"/>
              <a:t>recap</a:t>
            </a:r>
          </a:p>
          <a:p>
            <a:pPr marL="406400" indent="-276225"/>
            <a:r>
              <a:rPr lang="en-US" sz="3200" dirty="0"/>
              <a:t>question, discussion</a:t>
            </a:r>
          </a:p>
          <a:p>
            <a:pPr marL="406400" indent="-276225"/>
            <a:r>
              <a:rPr lang="en-US" sz="3200" dirty="0"/>
              <a:t>active problem solving</a:t>
            </a:r>
          </a:p>
          <a:p>
            <a:pPr marL="406400" indent="-276225"/>
            <a:r>
              <a:rPr lang="en-US" sz="3200" dirty="0"/>
              <a:t>“networking in the news”</a:t>
            </a:r>
          </a:p>
          <a:p>
            <a:pPr marL="406400" indent="-276225"/>
            <a:r>
              <a:rPr lang="en-US" sz="3200" dirty="0"/>
              <a:t>discussion of next week’s activities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9C9415-462B-1040-84CA-4765952C609B}"/>
              </a:ext>
            </a:extLst>
          </p:cNvPr>
          <p:cNvSpPr txBox="1"/>
          <p:nvPr/>
        </p:nvSpPr>
        <p:spPr>
          <a:xfrm>
            <a:off x="8001001" y="3301639"/>
            <a:ext cx="3363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lecturing</a:t>
            </a:r>
            <a:endParaRPr lang="en-US" sz="6000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821B30A0-2004-2F48-9BE7-18310E7E9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572" y="2705869"/>
            <a:ext cx="2461860" cy="238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7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roup 800">
            <a:extLst>
              <a:ext uri="{FF2B5EF4-FFF2-40B4-BE49-F238E27FC236}">
                <a16:creationId xmlns:a16="http://schemas.microsoft.com/office/drawing/2014/main" id="{120F2BC7-BB63-8D47-A127-7655CBFA7174}"/>
              </a:ext>
            </a:extLst>
          </p:cNvPr>
          <p:cNvGrpSpPr/>
          <p:nvPr/>
        </p:nvGrpSpPr>
        <p:grpSpPr>
          <a:xfrm>
            <a:off x="7205350" y="1488461"/>
            <a:ext cx="4525460" cy="4859961"/>
            <a:chOff x="7268561" y="1458365"/>
            <a:chExt cx="4525460" cy="4859961"/>
          </a:xfrm>
        </p:grpSpPr>
        <p:sp>
          <p:nvSpPr>
            <p:cNvPr id="371" name="Freeform 370">
              <a:extLst>
                <a:ext uri="{FF2B5EF4-FFF2-40B4-BE49-F238E27FC236}">
                  <a16:creationId xmlns:a16="http://schemas.microsoft.com/office/drawing/2014/main" id="{21662630-62BB-AE4A-A779-AEACD21E6D7C}"/>
                </a:ext>
              </a:extLst>
            </p:cNvPr>
            <p:cNvSpPr/>
            <p:nvPr/>
          </p:nvSpPr>
          <p:spPr>
            <a:xfrm>
              <a:off x="9048399" y="3035682"/>
              <a:ext cx="1124807" cy="1337915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288567 w 1811701"/>
                <a:gd name="connsiteY0" fmla="*/ 555674 h 1898251"/>
                <a:gd name="connsiteX1" fmla="*/ 88590 w 1811701"/>
                <a:gd name="connsiteY1" fmla="*/ 947092 h 1898251"/>
                <a:gd name="connsiteX2" fmla="*/ 10243 w 1811701"/>
                <a:gd name="connsiteY2" fmla="*/ 1744704 h 1898251"/>
                <a:gd name="connsiteX3" fmla="*/ 306327 w 1811701"/>
                <a:gd name="connsiteY3" fmla="*/ 1898251 h 1898251"/>
                <a:gd name="connsiteX4" fmla="*/ 1666327 w 1811701"/>
                <a:gd name="connsiteY4" fmla="*/ 1847529 h 1898251"/>
                <a:gd name="connsiteX5" fmla="*/ 1685455 w 1811701"/>
                <a:gd name="connsiteY5" fmla="*/ 1299247 h 1898251"/>
                <a:gd name="connsiteX6" fmla="*/ 1306672 w 1811701"/>
                <a:gd name="connsiteY6" fmla="*/ 1053233 h 1898251"/>
                <a:gd name="connsiteX7" fmla="*/ 1616888 w 1811701"/>
                <a:gd name="connsiteY7" fmla="*/ 533291 h 1898251"/>
                <a:gd name="connsiteX8" fmla="*/ 1485303 w 1811701"/>
                <a:gd name="connsiteY8" fmla="*/ 127710 h 1898251"/>
                <a:gd name="connsiteX9" fmla="*/ 927674 w 1811701"/>
                <a:gd name="connsiteY9" fmla="*/ 28097 h 1898251"/>
                <a:gd name="connsiteX10" fmla="*/ 288567 w 1811701"/>
                <a:gd name="connsiteY10" fmla="*/ 555674 h 1898251"/>
                <a:gd name="connsiteX0" fmla="*/ 288567 w 1811701"/>
                <a:gd name="connsiteY0" fmla="*/ 479828 h 1822405"/>
                <a:gd name="connsiteX1" fmla="*/ 88590 w 1811701"/>
                <a:gd name="connsiteY1" fmla="*/ 871246 h 1822405"/>
                <a:gd name="connsiteX2" fmla="*/ 10243 w 1811701"/>
                <a:gd name="connsiteY2" fmla="*/ 1668858 h 1822405"/>
                <a:gd name="connsiteX3" fmla="*/ 306327 w 1811701"/>
                <a:gd name="connsiteY3" fmla="*/ 1822405 h 1822405"/>
                <a:gd name="connsiteX4" fmla="*/ 1666327 w 1811701"/>
                <a:gd name="connsiteY4" fmla="*/ 1771683 h 1822405"/>
                <a:gd name="connsiteX5" fmla="*/ 1685455 w 1811701"/>
                <a:gd name="connsiteY5" fmla="*/ 1223401 h 1822405"/>
                <a:gd name="connsiteX6" fmla="*/ 1306672 w 1811701"/>
                <a:gd name="connsiteY6" fmla="*/ 977387 h 1822405"/>
                <a:gd name="connsiteX7" fmla="*/ 1616888 w 1811701"/>
                <a:gd name="connsiteY7" fmla="*/ 457445 h 1822405"/>
                <a:gd name="connsiteX8" fmla="*/ 1485303 w 1811701"/>
                <a:gd name="connsiteY8" fmla="*/ 51864 h 1822405"/>
                <a:gd name="connsiteX9" fmla="*/ 895599 w 1811701"/>
                <a:gd name="connsiteY9" fmla="*/ 79530 h 1822405"/>
                <a:gd name="connsiteX10" fmla="*/ 288567 w 1811701"/>
                <a:gd name="connsiteY10" fmla="*/ 479828 h 1822405"/>
                <a:gd name="connsiteX0" fmla="*/ 288567 w 1811701"/>
                <a:gd name="connsiteY0" fmla="*/ 419258 h 1761835"/>
                <a:gd name="connsiteX1" fmla="*/ 88590 w 1811701"/>
                <a:gd name="connsiteY1" fmla="*/ 810676 h 1761835"/>
                <a:gd name="connsiteX2" fmla="*/ 10243 w 1811701"/>
                <a:gd name="connsiteY2" fmla="*/ 1608288 h 1761835"/>
                <a:gd name="connsiteX3" fmla="*/ 306327 w 1811701"/>
                <a:gd name="connsiteY3" fmla="*/ 1761835 h 1761835"/>
                <a:gd name="connsiteX4" fmla="*/ 1666327 w 1811701"/>
                <a:gd name="connsiteY4" fmla="*/ 1711113 h 1761835"/>
                <a:gd name="connsiteX5" fmla="*/ 1685455 w 1811701"/>
                <a:gd name="connsiteY5" fmla="*/ 1162831 h 1761835"/>
                <a:gd name="connsiteX6" fmla="*/ 1306672 w 1811701"/>
                <a:gd name="connsiteY6" fmla="*/ 916817 h 1761835"/>
                <a:gd name="connsiteX7" fmla="*/ 1616888 w 1811701"/>
                <a:gd name="connsiteY7" fmla="*/ 396875 h 1761835"/>
                <a:gd name="connsiteX8" fmla="*/ 1373040 w 1811701"/>
                <a:gd name="connsiteY8" fmla="*/ 118574 h 1761835"/>
                <a:gd name="connsiteX9" fmla="*/ 895599 w 1811701"/>
                <a:gd name="connsiteY9" fmla="*/ 18960 h 1761835"/>
                <a:gd name="connsiteX10" fmla="*/ 288567 w 1811701"/>
                <a:gd name="connsiteY10" fmla="*/ 419258 h 1761835"/>
                <a:gd name="connsiteX0" fmla="*/ 288567 w 1811701"/>
                <a:gd name="connsiteY0" fmla="*/ 419258 h 1761835"/>
                <a:gd name="connsiteX1" fmla="*/ 88590 w 1811701"/>
                <a:gd name="connsiteY1" fmla="*/ 810676 h 1761835"/>
                <a:gd name="connsiteX2" fmla="*/ 10243 w 1811701"/>
                <a:gd name="connsiteY2" fmla="*/ 1608288 h 1761835"/>
                <a:gd name="connsiteX3" fmla="*/ 306327 w 1811701"/>
                <a:gd name="connsiteY3" fmla="*/ 1761835 h 1761835"/>
                <a:gd name="connsiteX4" fmla="*/ 1666327 w 1811701"/>
                <a:gd name="connsiteY4" fmla="*/ 1711113 h 1761835"/>
                <a:gd name="connsiteX5" fmla="*/ 1685455 w 1811701"/>
                <a:gd name="connsiteY5" fmla="*/ 1162831 h 1761835"/>
                <a:gd name="connsiteX6" fmla="*/ 1306672 w 1811701"/>
                <a:gd name="connsiteY6" fmla="*/ 916817 h 1761835"/>
                <a:gd name="connsiteX7" fmla="*/ 1584814 w 1811701"/>
                <a:gd name="connsiteY7" fmla="*/ 510012 h 1761835"/>
                <a:gd name="connsiteX8" fmla="*/ 1373040 w 1811701"/>
                <a:gd name="connsiteY8" fmla="*/ 118574 h 1761835"/>
                <a:gd name="connsiteX9" fmla="*/ 895599 w 1811701"/>
                <a:gd name="connsiteY9" fmla="*/ 18960 h 1761835"/>
                <a:gd name="connsiteX10" fmla="*/ 288567 w 1811701"/>
                <a:gd name="connsiteY10" fmla="*/ 419258 h 1761835"/>
                <a:gd name="connsiteX0" fmla="*/ 288567 w 1770444"/>
                <a:gd name="connsiteY0" fmla="*/ 419258 h 1761835"/>
                <a:gd name="connsiteX1" fmla="*/ 88590 w 1770444"/>
                <a:gd name="connsiteY1" fmla="*/ 810676 h 1761835"/>
                <a:gd name="connsiteX2" fmla="*/ 10243 w 1770444"/>
                <a:gd name="connsiteY2" fmla="*/ 1608288 h 1761835"/>
                <a:gd name="connsiteX3" fmla="*/ 306327 w 1770444"/>
                <a:gd name="connsiteY3" fmla="*/ 1761835 h 1761835"/>
                <a:gd name="connsiteX4" fmla="*/ 1666327 w 1770444"/>
                <a:gd name="connsiteY4" fmla="*/ 1711113 h 1761835"/>
                <a:gd name="connsiteX5" fmla="*/ 1589229 w 1770444"/>
                <a:gd name="connsiteY5" fmla="*/ 1176973 h 1761835"/>
                <a:gd name="connsiteX6" fmla="*/ 1306672 w 1770444"/>
                <a:gd name="connsiteY6" fmla="*/ 916817 h 1761835"/>
                <a:gd name="connsiteX7" fmla="*/ 1584814 w 1770444"/>
                <a:gd name="connsiteY7" fmla="*/ 510012 h 1761835"/>
                <a:gd name="connsiteX8" fmla="*/ 1373040 w 1770444"/>
                <a:gd name="connsiteY8" fmla="*/ 118574 h 1761835"/>
                <a:gd name="connsiteX9" fmla="*/ 895599 w 1770444"/>
                <a:gd name="connsiteY9" fmla="*/ 18960 h 1761835"/>
                <a:gd name="connsiteX10" fmla="*/ 288567 w 1770444"/>
                <a:gd name="connsiteY10" fmla="*/ 419258 h 1761835"/>
                <a:gd name="connsiteX0" fmla="*/ 288567 w 1592514"/>
                <a:gd name="connsiteY0" fmla="*/ 419258 h 1863058"/>
                <a:gd name="connsiteX1" fmla="*/ 88590 w 1592514"/>
                <a:gd name="connsiteY1" fmla="*/ 810676 h 1863058"/>
                <a:gd name="connsiteX2" fmla="*/ 10243 w 1592514"/>
                <a:gd name="connsiteY2" fmla="*/ 1608288 h 1863058"/>
                <a:gd name="connsiteX3" fmla="*/ 306327 w 1592514"/>
                <a:gd name="connsiteY3" fmla="*/ 1761835 h 1863058"/>
                <a:gd name="connsiteX4" fmla="*/ 1377650 w 1592514"/>
                <a:gd name="connsiteY4" fmla="*/ 1838393 h 1863058"/>
                <a:gd name="connsiteX5" fmla="*/ 1589229 w 1592514"/>
                <a:gd name="connsiteY5" fmla="*/ 1176973 h 1863058"/>
                <a:gd name="connsiteX6" fmla="*/ 1306672 w 1592514"/>
                <a:gd name="connsiteY6" fmla="*/ 916817 h 1863058"/>
                <a:gd name="connsiteX7" fmla="*/ 1584814 w 1592514"/>
                <a:gd name="connsiteY7" fmla="*/ 510012 h 1863058"/>
                <a:gd name="connsiteX8" fmla="*/ 1373040 w 1592514"/>
                <a:gd name="connsiteY8" fmla="*/ 118574 h 1863058"/>
                <a:gd name="connsiteX9" fmla="*/ 895599 w 1592514"/>
                <a:gd name="connsiteY9" fmla="*/ 18960 h 1863058"/>
                <a:gd name="connsiteX10" fmla="*/ 288567 w 1592514"/>
                <a:gd name="connsiteY10" fmla="*/ 419258 h 1863058"/>
                <a:gd name="connsiteX0" fmla="*/ 421322 w 1594935"/>
                <a:gd name="connsiteY0" fmla="*/ 616342 h 1876292"/>
                <a:gd name="connsiteX1" fmla="*/ 91011 w 1594935"/>
                <a:gd name="connsiteY1" fmla="*/ 823910 h 1876292"/>
                <a:gd name="connsiteX2" fmla="*/ 12664 w 1594935"/>
                <a:gd name="connsiteY2" fmla="*/ 1621522 h 1876292"/>
                <a:gd name="connsiteX3" fmla="*/ 308748 w 1594935"/>
                <a:gd name="connsiteY3" fmla="*/ 1775069 h 1876292"/>
                <a:gd name="connsiteX4" fmla="*/ 1380071 w 1594935"/>
                <a:gd name="connsiteY4" fmla="*/ 1851627 h 1876292"/>
                <a:gd name="connsiteX5" fmla="*/ 1591650 w 1594935"/>
                <a:gd name="connsiteY5" fmla="*/ 1190207 h 1876292"/>
                <a:gd name="connsiteX6" fmla="*/ 1309093 w 1594935"/>
                <a:gd name="connsiteY6" fmla="*/ 930051 h 1876292"/>
                <a:gd name="connsiteX7" fmla="*/ 1587235 w 1594935"/>
                <a:gd name="connsiteY7" fmla="*/ 523246 h 1876292"/>
                <a:gd name="connsiteX8" fmla="*/ 1375461 w 1594935"/>
                <a:gd name="connsiteY8" fmla="*/ 131808 h 1876292"/>
                <a:gd name="connsiteX9" fmla="*/ 898020 w 1594935"/>
                <a:gd name="connsiteY9" fmla="*/ 32194 h 1876292"/>
                <a:gd name="connsiteX10" fmla="*/ 421322 w 1594935"/>
                <a:gd name="connsiteY10" fmla="*/ 616342 h 1876292"/>
                <a:gd name="connsiteX0" fmla="*/ 413257 w 1586870"/>
                <a:gd name="connsiteY0" fmla="*/ 616342 h 1876292"/>
                <a:gd name="connsiteX1" fmla="*/ 140873 w 1586870"/>
                <a:gd name="connsiteY1" fmla="*/ 993617 h 1876292"/>
                <a:gd name="connsiteX2" fmla="*/ 4599 w 1586870"/>
                <a:gd name="connsiteY2" fmla="*/ 1621522 h 1876292"/>
                <a:gd name="connsiteX3" fmla="*/ 300683 w 1586870"/>
                <a:gd name="connsiteY3" fmla="*/ 1775069 h 1876292"/>
                <a:gd name="connsiteX4" fmla="*/ 1372006 w 1586870"/>
                <a:gd name="connsiteY4" fmla="*/ 1851627 h 1876292"/>
                <a:gd name="connsiteX5" fmla="*/ 1583585 w 1586870"/>
                <a:gd name="connsiteY5" fmla="*/ 1190207 h 1876292"/>
                <a:gd name="connsiteX6" fmla="*/ 1301028 w 1586870"/>
                <a:gd name="connsiteY6" fmla="*/ 930051 h 1876292"/>
                <a:gd name="connsiteX7" fmla="*/ 1579170 w 1586870"/>
                <a:gd name="connsiteY7" fmla="*/ 523246 h 1876292"/>
                <a:gd name="connsiteX8" fmla="*/ 1367396 w 1586870"/>
                <a:gd name="connsiteY8" fmla="*/ 131808 h 1876292"/>
                <a:gd name="connsiteX9" fmla="*/ 889955 w 1586870"/>
                <a:gd name="connsiteY9" fmla="*/ 32194 h 1876292"/>
                <a:gd name="connsiteX10" fmla="*/ 413257 w 1586870"/>
                <a:gd name="connsiteY10" fmla="*/ 616342 h 1876292"/>
                <a:gd name="connsiteX0" fmla="*/ 284962 w 1458575"/>
                <a:gd name="connsiteY0" fmla="*/ 616342 h 1908017"/>
                <a:gd name="connsiteX1" fmla="*/ 12578 w 1458575"/>
                <a:gd name="connsiteY1" fmla="*/ 993617 h 1908017"/>
                <a:gd name="connsiteX2" fmla="*/ 172388 w 1458575"/>
                <a:gd name="connsiteY2" fmla="*/ 1775069 h 1908017"/>
                <a:gd name="connsiteX3" fmla="*/ 1243711 w 1458575"/>
                <a:gd name="connsiteY3" fmla="*/ 1851627 h 1908017"/>
                <a:gd name="connsiteX4" fmla="*/ 1455290 w 1458575"/>
                <a:gd name="connsiteY4" fmla="*/ 1190207 h 1908017"/>
                <a:gd name="connsiteX5" fmla="*/ 1172733 w 1458575"/>
                <a:gd name="connsiteY5" fmla="*/ 930051 h 1908017"/>
                <a:gd name="connsiteX6" fmla="*/ 1450875 w 1458575"/>
                <a:gd name="connsiteY6" fmla="*/ 523246 h 1908017"/>
                <a:gd name="connsiteX7" fmla="*/ 1239101 w 1458575"/>
                <a:gd name="connsiteY7" fmla="*/ 131808 h 1908017"/>
                <a:gd name="connsiteX8" fmla="*/ 761660 w 1458575"/>
                <a:gd name="connsiteY8" fmla="*/ 32194 h 1908017"/>
                <a:gd name="connsiteX9" fmla="*/ 284962 w 1458575"/>
                <a:gd name="connsiteY9" fmla="*/ 616342 h 1908017"/>
                <a:gd name="connsiteX0" fmla="*/ 343858 w 1519131"/>
                <a:gd name="connsiteY0" fmla="*/ 616342 h 1885036"/>
                <a:gd name="connsiteX1" fmla="*/ 71474 w 1519131"/>
                <a:gd name="connsiteY1" fmla="*/ 993617 h 1885036"/>
                <a:gd name="connsiteX2" fmla="*/ 115432 w 1519131"/>
                <a:gd name="connsiteY2" fmla="*/ 1704358 h 1885036"/>
                <a:gd name="connsiteX3" fmla="*/ 1302607 w 1519131"/>
                <a:gd name="connsiteY3" fmla="*/ 1851627 h 1885036"/>
                <a:gd name="connsiteX4" fmla="*/ 1514186 w 1519131"/>
                <a:gd name="connsiteY4" fmla="*/ 1190207 h 1885036"/>
                <a:gd name="connsiteX5" fmla="*/ 1231629 w 1519131"/>
                <a:gd name="connsiteY5" fmla="*/ 930051 h 1885036"/>
                <a:gd name="connsiteX6" fmla="*/ 1509771 w 1519131"/>
                <a:gd name="connsiteY6" fmla="*/ 523246 h 1885036"/>
                <a:gd name="connsiteX7" fmla="*/ 1297997 w 1519131"/>
                <a:gd name="connsiteY7" fmla="*/ 131808 h 1885036"/>
                <a:gd name="connsiteX8" fmla="*/ 820556 w 1519131"/>
                <a:gd name="connsiteY8" fmla="*/ 32194 h 1885036"/>
                <a:gd name="connsiteX9" fmla="*/ 343858 w 1519131"/>
                <a:gd name="connsiteY9" fmla="*/ 616342 h 1885036"/>
                <a:gd name="connsiteX0" fmla="*/ 343858 w 1549812"/>
                <a:gd name="connsiteY0" fmla="*/ 616342 h 1800235"/>
                <a:gd name="connsiteX1" fmla="*/ 71474 w 1549812"/>
                <a:gd name="connsiteY1" fmla="*/ 993617 h 1800235"/>
                <a:gd name="connsiteX2" fmla="*/ 115432 w 1549812"/>
                <a:gd name="connsiteY2" fmla="*/ 1704358 h 1800235"/>
                <a:gd name="connsiteX3" fmla="*/ 1389496 w 1549812"/>
                <a:gd name="connsiteY3" fmla="*/ 1724347 h 1800235"/>
                <a:gd name="connsiteX4" fmla="*/ 1514186 w 1549812"/>
                <a:gd name="connsiteY4" fmla="*/ 1190207 h 1800235"/>
                <a:gd name="connsiteX5" fmla="*/ 1231629 w 1549812"/>
                <a:gd name="connsiteY5" fmla="*/ 930051 h 1800235"/>
                <a:gd name="connsiteX6" fmla="*/ 1509771 w 1549812"/>
                <a:gd name="connsiteY6" fmla="*/ 523246 h 1800235"/>
                <a:gd name="connsiteX7" fmla="*/ 1297997 w 1549812"/>
                <a:gd name="connsiteY7" fmla="*/ 131808 h 1800235"/>
                <a:gd name="connsiteX8" fmla="*/ 820556 w 1549812"/>
                <a:gd name="connsiteY8" fmla="*/ 32194 h 1800235"/>
                <a:gd name="connsiteX9" fmla="*/ 343858 w 1549812"/>
                <a:gd name="connsiteY9" fmla="*/ 616342 h 180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9812" h="1800235">
                  <a:moveTo>
                    <a:pt x="343858" y="616342"/>
                  </a:moveTo>
                  <a:cubicBezTo>
                    <a:pt x="219011" y="776579"/>
                    <a:pt x="109545" y="812281"/>
                    <a:pt x="71474" y="993617"/>
                  </a:cubicBezTo>
                  <a:cubicBezTo>
                    <a:pt x="33403" y="1174953"/>
                    <a:pt x="-89757" y="1561356"/>
                    <a:pt x="115432" y="1704358"/>
                  </a:cubicBezTo>
                  <a:cubicBezTo>
                    <a:pt x="320621" y="1847360"/>
                    <a:pt x="1156371" y="1810039"/>
                    <a:pt x="1389496" y="1724347"/>
                  </a:cubicBezTo>
                  <a:cubicBezTo>
                    <a:pt x="1622621" y="1638655"/>
                    <a:pt x="1540497" y="1322590"/>
                    <a:pt x="1514186" y="1190207"/>
                  </a:cubicBezTo>
                  <a:cubicBezTo>
                    <a:pt x="1487875" y="1057824"/>
                    <a:pt x="1240336" y="1148914"/>
                    <a:pt x="1231629" y="930051"/>
                  </a:cubicBezTo>
                  <a:cubicBezTo>
                    <a:pt x="1248292" y="693847"/>
                    <a:pt x="1498710" y="656286"/>
                    <a:pt x="1509771" y="523246"/>
                  </a:cubicBezTo>
                  <a:cubicBezTo>
                    <a:pt x="1520832" y="390206"/>
                    <a:pt x="1431655" y="305130"/>
                    <a:pt x="1297997" y="131808"/>
                  </a:cubicBezTo>
                  <a:cubicBezTo>
                    <a:pt x="1189251" y="36824"/>
                    <a:pt x="979579" y="-48562"/>
                    <a:pt x="820556" y="32194"/>
                  </a:cubicBezTo>
                  <a:cubicBezTo>
                    <a:pt x="661533" y="112950"/>
                    <a:pt x="468705" y="456105"/>
                    <a:pt x="343858" y="616342"/>
                  </a:cubicBezTo>
                  <a:close/>
                </a:path>
              </a:pathLst>
            </a:custGeom>
            <a:solidFill>
              <a:srgbClr val="9CDFF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417">
              <a:extLst>
                <a:ext uri="{FF2B5EF4-FFF2-40B4-BE49-F238E27FC236}">
                  <a16:creationId xmlns:a16="http://schemas.microsoft.com/office/drawing/2014/main" id="{22352293-C7A6-4C41-9DD8-CAA48CB29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7287" y="1795939"/>
              <a:ext cx="1736725" cy="1317704"/>
            </a:xfrm>
            <a:custGeom>
              <a:avLst/>
              <a:gdLst>
                <a:gd name="T0" fmla="*/ 2147483646 w 1036"/>
                <a:gd name="T1" fmla="*/ 2147483646 h 675"/>
                <a:gd name="T2" fmla="*/ 2147483646 w 1036"/>
                <a:gd name="T3" fmla="*/ 2147483646 h 675"/>
                <a:gd name="T4" fmla="*/ 2147483646 w 1036"/>
                <a:gd name="T5" fmla="*/ 2147483646 h 675"/>
                <a:gd name="T6" fmla="*/ 2147483646 w 1036"/>
                <a:gd name="T7" fmla="*/ 2147483646 h 675"/>
                <a:gd name="T8" fmla="*/ 2147483646 w 1036"/>
                <a:gd name="T9" fmla="*/ 2147483646 h 675"/>
                <a:gd name="T10" fmla="*/ 2147483646 w 1036"/>
                <a:gd name="T11" fmla="*/ 2147483646 h 675"/>
                <a:gd name="T12" fmla="*/ 2147483646 w 1036"/>
                <a:gd name="T13" fmla="*/ 2147483646 h 675"/>
                <a:gd name="T14" fmla="*/ 2147483646 w 1036"/>
                <a:gd name="T15" fmla="*/ 2147483646 h 675"/>
                <a:gd name="T16" fmla="*/ 2147483646 w 1036"/>
                <a:gd name="T17" fmla="*/ 2147483646 h 675"/>
                <a:gd name="T18" fmla="*/ 2147483646 w 1036"/>
                <a:gd name="T19" fmla="*/ 2147483646 h 675"/>
                <a:gd name="T20" fmla="*/ 2147483646 w 1036"/>
                <a:gd name="T21" fmla="*/ 2147483646 h 675"/>
                <a:gd name="T22" fmla="*/ 2147483646 w 1036"/>
                <a:gd name="T23" fmla="*/ 2147483646 h 675"/>
                <a:gd name="T24" fmla="*/ 2147483646 w 1036"/>
                <a:gd name="T25" fmla="*/ 2147483646 h 675"/>
                <a:gd name="T26" fmla="*/ 2147483646 w 1036"/>
                <a:gd name="T27" fmla="*/ 2147483646 h 675"/>
                <a:gd name="T28" fmla="*/ 2147483646 w 1036"/>
                <a:gd name="T29" fmla="*/ 2147483646 h 675"/>
                <a:gd name="T30" fmla="*/ 2147483646 w 1036"/>
                <a:gd name="T31" fmla="*/ 2147483646 h 675"/>
                <a:gd name="T32" fmla="*/ 2147483646 w 1036"/>
                <a:gd name="T33" fmla="*/ 2147483646 h 675"/>
                <a:gd name="T34" fmla="*/ 2147483646 w 1036"/>
                <a:gd name="T35" fmla="*/ 2147483646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9CDFF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oup 418">
              <a:extLst>
                <a:ext uri="{FF2B5EF4-FFF2-40B4-BE49-F238E27FC236}">
                  <a16:creationId xmlns:a16="http://schemas.microsoft.com/office/drawing/2014/main" id="{BE0D451A-5CE4-4C4B-B3DF-A408288EDA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68561" y="3259155"/>
              <a:ext cx="1458912" cy="933450"/>
              <a:chOff x="2889" y="1631"/>
              <a:chExt cx="980" cy="743"/>
            </a:xfrm>
          </p:grpSpPr>
          <p:sp>
            <p:nvSpPr>
              <p:cNvPr id="369" name="Rectangle 419">
                <a:extLst>
                  <a:ext uri="{FF2B5EF4-FFF2-40B4-BE49-F238E27FC236}">
                    <a16:creationId xmlns:a16="http://schemas.microsoft.com/office/drawing/2014/main" id="{F39DA03D-3BDA-2344-B3D3-3A95FB5EE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9CDF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70" name="AutoShape 420">
                <a:extLst>
                  <a:ext uri="{FF2B5EF4-FFF2-40B4-BE49-F238E27FC236}">
                    <a16:creationId xmlns:a16="http://schemas.microsoft.com/office/drawing/2014/main" id="{579866B0-F884-A84A-B74A-EFEA50EBF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9CDF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CC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Freeform 427">
              <a:extLst>
                <a:ext uri="{FF2B5EF4-FFF2-40B4-BE49-F238E27FC236}">
                  <a16:creationId xmlns:a16="http://schemas.microsoft.com/office/drawing/2014/main" id="{3F97D486-CCD5-C043-940C-EC1740EC7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5612" y="4653038"/>
              <a:ext cx="3079750" cy="1665288"/>
            </a:xfrm>
            <a:custGeom>
              <a:avLst/>
              <a:gdLst>
                <a:gd name="T0" fmla="*/ 2147483646 w 1940"/>
                <a:gd name="T1" fmla="*/ 2147483646 h 1049"/>
                <a:gd name="T2" fmla="*/ 2147483646 w 1940"/>
                <a:gd name="T3" fmla="*/ 2147483646 h 1049"/>
                <a:gd name="T4" fmla="*/ 2147483646 w 1940"/>
                <a:gd name="T5" fmla="*/ 2147483646 h 1049"/>
                <a:gd name="T6" fmla="*/ 2147483646 w 1940"/>
                <a:gd name="T7" fmla="*/ 2147483646 h 1049"/>
                <a:gd name="T8" fmla="*/ 2147483646 w 1940"/>
                <a:gd name="T9" fmla="*/ 2147483646 h 1049"/>
                <a:gd name="T10" fmla="*/ 2147483646 w 1940"/>
                <a:gd name="T11" fmla="*/ 2147483646 h 1049"/>
                <a:gd name="T12" fmla="*/ 2147483646 w 1940"/>
                <a:gd name="T13" fmla="*/ 2147483646 h 1049"/>
                <a:gd name="T14" fmla="*/ 2147483646 w 1940"/>
                <a:gd name="T15" fmla="*/ 2147483646 h 1049"/>
                <a:gd name="T16" fmla="*/ 2147483646 w 1940"/>
                <a:gd name="T17" fmla="*/ 2147483646 h 1049"/>
                <a:gd name="T18" fmla="*/ 2147483646 w 1940"/>
                <a:gd name="T19" fmla="*/ 2147483646 h 1049"/>
                <a:gd name="T20" fmla="*/ 2147483646 w 1940"/>
                <a:gd name="T21" fmla="*/ 2147483646 h 1049"/>
                <a:gd name="T22" fmla="*/ 2147483646 w 1940"/>
                <a:gd name="T23" fmla="*/ 2147483646 h 1049"/>
                <a:gd name="T24" fmla="*/ 2147483646 w 1940"/>
                <a:gd name="T25" fmla="*/ 2147483646 h 1049"/>
                <a:gd name="T26" fmla="*/ 2147483646 w 1940"/>
                <a:gd name="T27" fmla="*/ 2147483646 h 1049"/>
                <a:gd name="T28" fmla="*/ 2147483646 w 1940"/>
                <a:gd name="T29" fmla="*/ 2147483646 h 1049"/>
                <a:gd name="T30" fmla="*/ 2147483646 w 1940"/>
                <a:gd name="T31" fmla="*/ 214748364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9CDFF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Text Box 580">
              <a:extLst>
                <a:ext uri="{FF2B5EF4-FFF2-40B4-BE49-F238E27FC236}">
                  <a16:creationId xmlns:a16="http://schemas.microsoft.com/office/drawing/2014/main" id="{16C4E384-62E0-DC41-883F-EB2C4C99F8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2485" y="1458365"/>
              <a:ext cx="13394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Arial" panose="020B0604020202020204" pitchFamily="34" charset="0"/>
                </a:rPr>
                <a:t>mobile network</a:t>
              </a:r>
            </a:p>
          </p:txBody>
        </p:sp>
        <p:sp>
          <p:nvSpPr>
            <p:cNvPr id="69" name="Text Box 580">
              <a:extLst>
                <a:ext uri="{FF2B5EF4-FFF2-40B4-BE49-F238E27FC236}">
                  <a16:creationId xmlns:a16="http://schemas.microsoft.com/office/drawing/2014/main" id="{9AC056F8-729E-D344-BD7D-917810217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046" y="4161826"/>
              <a:ext cx="1955646" cy="26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Arial" panose="020B0604020202020204" pitchFamily="34" charset="0"/>
                </a:rPr>
                <a:t>home network</a:t>
              </a:r>
            </a:p>
          </p:txBody>
        </p:sp>
        <p:sp>
          <p:nvSpPr>
            <p:cNvPr id="70" name="Text Box 580">
              <a:extLst>
                <a:ext uri="{FF2B5EF4-FFF2-40B4-BE49-F238E27FC236}">
                  <a16:creationId xmlns:a16="http://schemas.microsoft.com/office/drawing/2014/main" id="{8A1A4F41-0243-4946-9F02-F301CBD59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0119" y="5749679"/>
              <a:ext cx="1195135" cy="4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Arial" panose="020B0604020202020204" pitchFamily="34" charset="0"/>
                </a:rPr>
                <a:t>enterprise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Arial" panose="020B0604020202020204" pitchFamily="34" charset="0"/>
                </a:rPr>
                <a:t>          network</a:t>
              </a:r>
            </a:p>
          </p:txBody>
        </p:sp>
        <p:sp>
          <p:nvSpPr>
            <p:cNvPr id="372" name="Freeform 371">
              <a:extLst>
                <a:ext uri="{FF2B5EF4-FFF2-40B4-BE49-F238E27FC236}">
                  <a16:creationId xmlns:a16="http://schemas.microsoft.com/office/drawing/2014/main" id="{C89E7C56-1DE4-7143-8EEB-E5965035CC42}"/>
                </a:ext>
              </a:extLst>
            </p:cNvPr>
            <p:cNvSpPr/>
            <p:nvPr/>
          </p:nvSpPr>
          <p:spPr>
            <a:xfrm>
              <a:off x="10285357" y="3149444"/>
              <a:ext cx="1273167" cy="193574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60355 w 1534770"/>
                <a:gd name="connsiteY0" fmla="*/ 553225 h 1800672"/>
                <a:gd name="connsiteX1" fmla="*/ 3 w 1534770"/>
                <a:gd name="connsiteY1" fmla="*/ 958784 h 1800672"/>
                <a:gd name="connsiteX2" fmla="*/ 367657 w 1534770"/>
                <a:gd name="connsiteY2" fmla="*/ 1526890 h 1800672"/>
                <a:gd name="connsiteX3" fmla="*/ 1186523 w 1534770"/>
                <a:gd name="connsiteY3" fmla="*/ 1794234 h 1800672"/>
                <a:gd name="connsiteX4" fmla="*/ 1520754 w 1534770"/>
                <a:gd name="connsiteY4" fmla="*/ 1276255 h 1800672"/>
                <a:gd name="connsiteX5" fmla="*/ 1468513 w 1534770"/>
                <a:gd name="connsiteY5" fmla="*/ 691440 h 1800672"/>
                <a:gd name="connsiteX6" fmla="*/ 1435794 w 1534770"/>
                <a:gd name="connsiteY6" fmla="*/ 107761 h 1800672"/>
                <a:gd name="connsiteX7" fmla="*/ 839087 w 1534770"/>
                <a:gd name="connsiteY7" fmla="*/ 39789 h 1800672"/>
                <a:gd name="connsiteX8" fmla="*/ 360355 w 1534770"/>
                <a:gd name="connsiteY8" fmla="*/ 553225 h 1800672"/>
                <a:gd name="connsiteX0" fmla="*/ 360355 w 1580585"/>
                <a:gd name="connsiteY0" fmla="*/ 553225 h 1880420"/>
                <a:gd name="connsiteX1" fmla="*/ 3 w 1580585"/>
                <a:gd name="connsiteY1" fmla="*/ 958784 h 1880420"/>
                <a:gd name="connsiteX2" fmla="*/ 367657 w 1580585"/>
                <a:gd name="connsiteY2" fmla="*/ 1526890 h 1880420"/>
                <a:gd name="connsiteX3" fmla="*/ 1186523 w 1580585"/>
                <a:gd name="connsiteY3" fmla="*/ 1794234 h 1880420"/>
                <a:gd name="connsiteX4" fmla="*/ 1570188 w 1580585"/>
                <a:gd name="connsiteY4" fmla="*/ 1785433 h 1880420"/>
                <a:gd name="connsiteX5" fmla="*/ 1468513 w 1580585"/>
                <a:gd name="connsiteY5" fmla="*/ 691440 h 1880420"/>
                <a:gd name="connsiteX6" fmla="*/ 1435794 w 1580585"/>
                <a:gd name="connsiteY6" fmla="*/ 107761 h 1880420"/>
                <a:gd name="connsiteX7" fmla="*/ 839087 w 1580585"/>
                <a:gd name="connsiteY7" fmla="*/ 39789 h 1880420"/>
                <a:gd name="connsiteX8" fmla="*/ 360355 w 1580585"/>
                <a:gd name="connsiteY8" fmla="*/ 553225 h 1880420"/>
                <a:gd name="connsiteX0" fmla="*/ 316588 w 1580732"/>
                <a:gd name="connsiteY0" fmla="*/ 359285 h 1867156"/>
                <a:gd name="connsiteX1" fmla="*/ 150 w 1580732"/>
                <a:gd name="connsiteY1" fmla="*/ 945520 h 1867156"/>
                <a:gd name="connsiteX2" fmla="*/ 367804 w 1580732"/>
                <a:gd name="connsiteY2" fmla="*/ 1513626 h 1867156"/>
                <a:gd name="connsiteX3" fmla="*/ 1186670 w 1580732"/>
                <a:gd name="connsiteY3" fmla="*/ 1780970 h 1867156"/>
                <a:gd name="connsiteX4" fmla="*/ 1570335 w 1580732"/>
                <a:gd name="connsiteY4" fmla="*/ 1772169 h 1867156"/>
                <a:gd name="connsiteX5" fmla="*/ 1468660 w 1580732"/>
                <a:gd name="connsiteY5" fmla="*/ 678176 h 1867156"/>
                <a:gd name="connsiteX6" fmla="*/ 1435941 w 1580732"/>
                <a:gd name="connsiteY6" fmla="*/ 94497 h 1867156"/>
                <a:gd name="connsiteX7" fmla="*/ 839234 w 1580732"/>
                <a:gd name="connsiteY7" fmla="*/ 26525 h 1867156"/>
                <a:gd name="connsiteX8" fmla="*/ 316588 w 1580732"/>
                <a:gd name="connsiteY8" fmla="*/ 359285 h 1867156"/>
                <a:gd name="connsiteX0" fmla="*/ 163575 w 1427719"/>
                <a:gd name="connsiteY0" fmla="*/ 359285 h 1867156"/>
                <a:gd name="connsiteX1" fmla="*/ 836 w 1427719"/>
                <a:gd name="connsiteY1" fmla="*/ 1076921 h 1867156"/>
                <a:gd name="connsiteX2" fmla="*/ 214791 w 1427719"/>
                <a:gd name="connsiteY2" fmla="*/ 1513626 h 1867156"/>
                <a:gd name="connsiteX3" fmla="*/ 1033657 w 1427719"/>
                <a:gd name="connsiteY3" fmla="*/ 1780970 h 1867156"/>
                <a:gd name="connsiteX4" fmla="*/ 1417322 w 1427719"/>
                <a:gd name="connsiteY4" fmla="*/ 1772169 h 1867156"/>
                <a:gd name="connsiteX5" fmla="*/ 1315647 w 1427719"/>
                <a:gd name="connsiteY5" fmla="*/ 678176 h 1867156"/>
                <a:gd name="connsiteX6" fmla="*/ 1282928 w 1427719"/>
                <a:gd name="connsiteY6" fmla="*/ 94497 h 1867156"/>
                <a:gd name="connsiteX7" fmla="*/ 686221 w 1427719"/>
                <a:gd name="connsiteY7" fmla="*/ 26525 h 1867156"/>
                <a:gd name="connsiteX8" fmla="*/ 163575 w 1427719"/>
                <a:gd name="connsiteY8" fmla="*/ 359285 h 1867156"/>
                <a:gd name="connsiteX0" fmla="*/ 163575 w 1426632"/>
                <a:gd name="connsiteY0" fmla="*/ 394322 h 1902193"/>
                <a:gd name="connsiteX1" fmla="*/ 836 w 1426632"/>
                <a:gd name="connsiteY1" fmla="*/ 1111958 h 1902193"/>
                <a:gd name="connsiteX2" fmla="*/ 214791 w 1426632"/>
                <a:gd name="connsiteY2" fmla="*/ 1548663 h 1902193"/>
                <a:gd name="connsiteX3" fmla="*/ 1033657 w 1426632"/>
                <a:gd name="connsiteY3" fmla="*/ 1816007 h 1902193"/>
                <a:gd name="connsiteX4" fmla="*/ 1417322 w 1426632"/>
                <a:gd name="connsiteY4" fmla="*/ 1807206 h 1902193"/>
                <a:gd name="connsiteX5" fmla="*/ 1315647 w 1426632"/>
                <a:gd name="connsiteY5" fmla="*/ 713213 h 1902193"/>
                <a:gd name="connsiteX6" fmla="*/ 1401843 w 1426632"/>
                <a:gd name="connsiteY6" fmla="*/ 63834 h 1902193"/>
                <a:gd name="connsiteX7" fmla="*/ 686221 w 1426632"/>
                <a:gd name="connsiteY7" fmla="*/ 61562 h 1902193"/>
                <a:gd name="connsiteX8" fmla="*/ 163575 w 1426632"/>
                <a:gd name="connsiteY8" fmla="*/ 394322 h 1902193"/>
                <a:gd name="connsiteX0" fmla="*/ 163575 w 1435249"/>
                <a:gd name="connsiteY0" fmla="*/ 394322 h 1885560"/>
                <a:gd name="connsiteX1" fmla="*/ 836 w 1435249"/>
                <a:gd name="connsiteY1" fmla="*/ 1111958 h 1885560"/>
                <a:gd name="connsiteX2" fmla="*/ 214791 w 1435249"/>
                <a:gd name="connsiteY2" fmla="*/ 1548663 h 1885560"/>
                <a:gd name="connsiteX3" fmla="*/ 1033657 w 1435249"/>
                <a:gd name="connsiteY3" fmla="*/ 1816007 h 1885560"/>
                <a:gd name="connsiteX4" fmla="*/ 1417322 w 1435249"/>
                <a:gd name="connsiteY4" fmla="*/ 1807206 h 1885560"/>
                <a:gd name="connsiteX5" fmla="*/ 1375103 w 1435249"/>
                <a:gd name="connsiteY5" fmla="*/ 943164 h 1885560"/>
                <a:gd name="connsiteX6" fmla="*/ 1401843 w 1435249"/>
                <a:gd name="connsiteY6" fmla="*/ 63834 h 1885560"/>
                <a:gd name="connsiteX7" fmla="*/ 686221 w 1435249"/>
                <a:gd name="connsiteY7" fmla="*/ 61562 h 1885560"/>
                <a:gd name="connsiteX8" fmla="*/ 163575 w 1435249"/>
                <a:gd name="connsiteY8" fmla="*/ 394322 h 1885560"/>
                <a:gd name="connsiteX0" fmla="*/ 128947 w 1438213"/>
                <a:gd name="connsiteY0" fmla="*/ 345176 h 1883146"/>
                <a:gd name="connsiteX1" fmla="*/ 3802 w 1438213"/>
                <a:gd name="connsiteY1" fmla="*/ 1109544 h 1883146"/>
                <a:gd name="connsiteX2" fmla="*/ 217757 w 1438213"/>
                <a:gd name="connsiteY2" fmla="*/ 1546249 h 1883146"/>
                <a:gd name="connsiteX3" fmla="*/ 1036623 w 1438213"/>
                <a:gd name="connsiteY3" fmla="*/ 1813593 h 1883146"/>
                <a:gd name="connsiteX4" fmla="*/ 1420288 w 1438213"/>
                <a:gd name="connsiteY4" fmla="*/ 1804792 h 1883146"/>
                <a:gd name="connsiteX5" fmla="*/ 1378069 w 1438213"/>
                <a:gd name="connsiteY5" fmla="*/ 940750 h 1883146"/>
                <a:gd name="connsiteX6" fmla="*/ 1404809 w 1438213"/>
                <a:gd name="connsiteY6" fmla="*/ 61420 h 1883146"/>
                <a:gd name="connsiteX7" fmla="*/ 689187 w 1438213"/>
                <a:gd name="connsiteY7" fmla="*/ 59148 h 1883146"/>
                <a:gd name="connsiteX8" fmla="*/ 128947 w 1438213"/>
                <a:gd name="connsiteY8" fmla="*/ 345176 h 1883146"/>
                <a:gd name="connsiteX0" fmla="*/ 126587 w 1435854"/>
                <a:gd name="connsiteY0" fmla="*/ 353278 h 1891248"/>
                <a:gd name="connsiteX1" fmla="*/ 1442 w 1435854"/>
                <a:gd name="connsiteY1" fmla="*/ 1117646 h 1891248"/>
                <a:gd name="connsiteX2" fmla="*/ 215397 w 1435854"/>
                <a:gd name="connsiteY2" fmla="*/ 1554351 h 1891248"/>
                <a:gd name="connsiteX3" fmla="*/ 1034263 w 1435854"/>
                <a:gd name="connsiteY3" fmla="*/ 1821695 h 1891248"/>
                <a:gd name="connsiteX4" fmla="*/ 1417928 w 1435854"/>
                <a:gd name="connsiteY4" fmla="*/ 1812894 h 1891248"/>
                <a:gd name="connsiteX5" fmla="*/ 1375709 w 1435854"/>
                <a:gd name="connsiteY5" fmla="*/ 948852 h 1891248"/>
                <a:gd name="connsiteX6" fmla="*/ 1402449 w 1435854"/>
                <a:gd name="connsiteY6" fmla="*/ 69522 h 1891248"/>
                <a:gd name="connsiteX7" fmla="*/ 221605 w 1435854"/>
                <a:gd name="connsiteY7" fmla="*/ 47778 h 1891248"/>
                <a:gd name="connsiteX8" fmla="*/ 126587 w 1435854"/>
                <a:gd name="connsiteY8" fmla="*/ 353278 h 1891248"/>
                <a:gd name="connsiteX0" fmla="*/ 35803 w 1453152"/>
                <a:gd name="connsiteY0" fmla="*/ 439993 h 1896181"/>
                <a:gd name="connsiteX1" fmla="*/ 18740 w 1453152"/>
                <a:gd name="connsiteY1" fmla="*/ 1122579 h 1896181"/>
                <a:gd name="connsiteX2" fmla="*/ 232695 w 1453152"/>
                <a:gd name="connsiteY2" fmla="*/ 1559284 h 1896181"/>
                <a:gd name="connsiteX3" fmla="*/ 1051561 w 1453152"/>
                <a:gd name="connsiteY3" fmla="*/ 1826628 h 1896181"/>
                <a:gd name="connsiteX4" fmla="*/ 1435226 w 1453152"/>
                <a:gd name="connsiteY4" fmla="*/ 1817827 h 1896181"/>
                <a:gd name="connsiteX5" fmla="*/ 1393007 w 1453152"/>
                <a:gd name="connsiteY5" fmla="*/ 953785 h 1896181"/>
                <a:gd name="connsiteX6" fmla="*/ 1419747 w 1453152"/>
                <a:gd name="connsiteY6" fmla="*/ 74455 h 1896181"/>
                <a:gd name="connsiteX7" fmla="*/ 238903 w 1453152"/>
                <a:gd name="connsiteY7" fmla="*/ 52711 h 1896181"/>
                <a:gd name="connsiteX8" fmla="*/ 35803 w 1453152"/>
                <a:gd name="connsiteY8" fmla="*/ 439993 h 1896181"/>
                <a:gd name="connsiteX0" fmla="*/ 35803 w 1447873"/>
                <a:gd name="connsiteY0" fmla="*/ 439993 h 1952840"/>
                <a:gd name="connsiteX1" fmla="*/ 18740 w 1447873"/>
                <a:gd name="connsiteY1" fmla="*/ 1122579 h 1952840"/>
                <a:gd name="connsiteX2" fmla="*/ 232695 w 1447873"/>
                <a:gd name="connsiteY2" fmla="*/ 1559284 h 1952840"/>
                <a:gd name="connsiteX3" fmla="*/ 1130848 w 1447873"/>
                <a:gd name="connsiteY3" fmla="*/ 1925181 h 1952840"/>
                <a:gd name="connsiteX4" fmla="*/ 1435226 w 1447873"/>
                <a:gd name="connsiteY4" fmla="*/ 1817827 h 1952840"/>
                <a:gd name="connsiteX5" fmla="*/ 1393007 w 1447873"/>
                <a:gd name="connsiteY5" fmla="*/ 953785 h 1952840"/>
                <a:gd name="connsiteX6" fmla="*/ 1419747 w 1447873"/>
                <a:gd name="connsiteY6" fmla="*/ 74455 h 1952840"/>
                <a:gd name="connsiteX7" fmla="*/ 238903 w 1447873"/>
                <a:gd name="connsiteY7" fmla="*/ 52711 h 1952840"/>
                <a:gd name="connsiteX8" fmla="*/ 35803 w 1447873"/>
                <a:gd name="connsiteY8" fmla="*/ 439993 h 195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7873" h="1952840">
                  <a:moveTo>
                    <a:pt x="35803" y="439993"/>
                  </a:moveTo>
                  <a:cubicBezTo>
                    <a:pt x="-891" y="618304"/>
                    <a:pt x="-14075" y="936031"/>
                    <a:pt x="18740" y="1122579"/>
                  </a:cubicBezTo>
                  <a:cubicBezTo>
                    <a:pt x="51555" y="1309127"/>
                    <a:pt x="47344" y="1425517"/>
                    <a:pt x="232695" y="1559284"/>
                  </a:cubicBezTo>
                  <a:cubicBezTo>
                    <a:pt x="418046" y="1693051"/>
                    <a:pt x="930426" y="1882091"/>
                    <a:pt x="1130848" y="1925181"/>
                  </a:cubicBezTo>
                  <a:cubicBezTo>
                    <a:pt x="1331270" y="1968271"/>
                    <a:pt x="1391533" y="1979726"/>
                    <a:pt x="1435226" y="1817827"/>
                  </a:cubicBezTo>
                  <a:cubicBezTo>
                    <a:pt x="1478919" y="1655928"/>
                    <a:pt x="1395587" y="1244347"/>
                    <a:pt x="1393007" y="953785"/>
                  </a:cubicBezTo>
                  <a:cubicBezTo>
                    <a:pt x="1390427" y="663223"/>
                    <a:pt x="1458740" y="183063"/>
                    <a:pt x="1419747" y="74455"/>
                  </a:cubicBezTo>
                  <a:cubicBezTo>
                    <a:pt x="1380754" y="-34153"/>
                    <a:pt x="469560" y="-8212"/>
                    <a:pt x="238903" y="52711"/>
                  </a:cubicBezTo>
                  <a:cubicBezTo>
                    <a:pt x="8246" y="113634"/>
                    <a:pt x="72497" y="261682"/>
                    <a:pt x="35803" y="4399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CDFF9"/>
                </a:gs>
                <a:gs pos="100000">
                  <a:schemeClr val="bg1"/>
                </a:gs>
                <a:gs pos="59000">
                  <a:schemeClr val="accent5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96BCCD85-1D07-EF4E-A878-EC23CD23096A}"/>
                </a:ext>
              </a:extLst>
            </p:cNvPr>
            <p:cNvGrpSpPr/>
            <p:nvPr/>
          </p:nvGrpSpPr>
          <p:grpSpPr>
            <a:xfrm>
              <a:off x="10900911" y="3897954"/>
              <a:ext cx="687393" cy="721548"/>
              <a:chOff x="5203089" y="1751190"/>
              <a:chExt cx="858331" cy="662414"/>
            </a:xfrm>
          </p:grpSpPr>
          <p:sp>
            <p:nvSpPr>
              <p:cNvPr id="382" name="Freeform 381">
                <a:extLst>
                  <a:ext uri="{FF2B5EF4-FFF2-40B4-BE49-F238E27FC236}">
                    <a16:creationId xmlns:a16="http://schemas.microsoft.com/office/drawing/2014/main" id="{D6FAD5AB-6E93-5E47-BE32-4993FD767B8F}"/>
                  </a:ext>
                </a:extLst>
              </p:cNvPr>
              <p:cNvSpPr/>
              <p:nvPr/>
            </p:nvSpPr>
            <p:spPr>
              <a:xfrm>
                <a:off x="5536769" y="1751190"/>
                <a:ext cx="524651" cy="662124"/>
              </a:xfrm>
              <a:custGeom>
                <a:avLst/>
                <a:gdLst>
                  <a:gd name="connsiteX0" fmla="*/ 3618 w 651290"/>
                  <a:gd name="connsiteY0" fmla="*/ 492070 h 492070"/>
                  <a:gd name="connsiteX1" fmla="*/ 0 w 651290"/>
                  <a:gd name="connsiteY1" fmla="*/ 141108 h 492070"/>
                  <a:gd name="connsiteX2" fmla="*/ 423338 w 651290"/>
                  <a:gd name="connsiteY2" fmla="*/ 0 h 492070"/>
                  <a:gd name="connsiteX3" fmla="*/ 647672 w 651290"/>
                  <a:gd name="connsiteY3" fmla="*/ 57891 h 492070"/>
                  <a:gd name="connsiteX4" fmla="*/ 651290 w 651290"/>
                  <a:gd name="connsiteY4" fmla="*/ 492070 h 492070"/>
                  <a:gd name="connsiteX5" fmla="*/ 3618 w 651290"/>
                  <a:gd name="connsiteY5" fmla="*/ 492070 h 492070"/>
                  <a:gd name="connsiteX0" fmla="*/ 3618 w 651290"/>
                  <a:gd name="connsiteY0" fmla="*/ 593378 h 593378"/>
                  <a:gd name="connsiteX1" fmla="*/ 0 w 651290"/>
                  <a:gd name="connsiteY1" fmla="*/ 242416 h 593378"/>
                  <a:gd name="connsiteX2" fmla="*/ 423338 w 651290"/>
                  <a:gd name="connsiteY2" fmla="*/ 101308 h 593378"/>
                  <a:gd name="connsiteX3" fmla="*/ 647672 w 651290"/>
                  <a:gd name="connsiteY3" fmla="*/ 0 h 593378"/>
                  <a:gd name="connsiteX4" fmla="*/ 651290 w 651290"/>
                  <a:gd name="connsiteY4" fmla="*/ 593378 h 593378"/>
                  <a:gd name="connsiteX5" fmla="*/ 3618 w 651290"/>
                  <a:gd name="connsiteY5" fmla="*/ 593378 h 593378"/>
                  <a:gd name="connsiteX0" fmla="*/ 3618 w 651290"/>
                  <a:gd name="connsiteY0" fmla="*/ 662124 h 662124"/>
                  <a:gd name="connsiteX1" fmla="*/ 0 w 651290"/>
                  <a:gd name="connsiteY1" fmla="*/ 311162 h 662124"/>
                  <a:gd name="connsiteX2" fmla="*/ 376300 w 651290"/>
                  <a:gd name="connsiteY2" fmla="*/ 0 h 662124"/>
                  <a:gd name="connsiteX3" fmla="*/ 647672 w 651290"/>
                  <a:gd name="connsiteY3" fmla="*/ 68746 h 662124"/>
                  <a:gd name="connsiteX4" fmla="*/ 651290 w 651290"/>
                  <a:gd name="connsiteY4" fmla="*/ 662124 h 662124"/>
                  <a:gd name="connsiteX5" fmla="*/ 3618 w 651290"/>
                  <a:gd name="connsiteY5" fmla="*/ 662124 h 662124"/>
                  <a:gd name="connsiteX0" fmla="*/ 0 w 647672"/>
                  <a:gd name="connsiteY0" fmla="*/ 662124 h 662124"/>
                  <a:gd name="connsiteX1" fmla="*/ 123021 w 647672"/>
                  <a:gd name="connsiteY1" fmla="*/ 83217 h 662124"/>
                  <a:gd name="connsiteX2" fmla="*/ 372682 w 647672"/>
                  <a:gd name="connsiteY2" fmla="*/ 0 h 662124"/>
                  <a:gd name="connsiteX3" fmla="*/ 644054 w 647672"/>
                  <a:gd name="connsiteY3" fmla="*/ 68746 h 662124"/>
                  <a:gd name="connsiteX4" fmla="*/ 647672 w 647672"/>
                  <a:gd name="connsiteY4" fmla="*/ 662124 h 662124"/>
                  <a:gd name="connsiteX5" fmla="*/ 0 w 647672"/>
                  <a:gd name="connsiteY5" fmla="*/ 662124 h 662124"/>
                  <a:gd name="connsiteX0" fmla="*/ 7238 w 524651"/>
                  <a:gd name="connsiteY0" fmla="*/ 669360 h 669360"/>
                  <a:gd name="connsiteX1" fmla="*/ 0 w 524651"/>
                  <a:gd name="connsiteY1" fmla="*/ 83217 h 669360"/>
                  <a:gd name="connsiteX2" fmla="*/ 249661 w 524651"/>
                  <a:gd name="connsiteY2" fmla="*/ 0 h 669360"/>
                  <a:gd name="connsiteX3" fmla="*/ 521033 w 524651"/>
                  <a:gd name="connsiteY3" fmla="*/ 68746 h 669360"/>
                  <a:gd name="connsiteX4" fmla="*/ 524651 w 524651"/>
                  <a:gd name="connsiteY4" fmla="*/ 662124 h 669360"/>
                  <a:gd name="connsiteX5" fmla="*/ 7238 w 524651"/>
                  <a:gd name="connsiteY5" fmla="*/ 669360 h 669360"/>
                  <a:gd name="connsiteX0" fmla="*/ 438 w 528706"/>
                  <a:gd name="connsiteY0" fmla="*/ 665742 h 665742"/>
                  <a:gd name="connsiteX1" fmla="*/ 4055 w 528706"/>
                  <a:gd name="connsiteY1" fmla="*/ 83217 h 665742"/>
                  <a:gd name="connsiteX2" fmla="*/ 253716 w 528706"/>
                  <a:gd name="connsiteY2" fmla="*/ 0 h 665742"/>
                  <a:gd name="connsiteX3" fmla="*/ 525088 w 528706"/>
                  <a:gd name="connsiteY3" fmla="*/ 68746 h 665742"/>
                  <a:gd name="connsiteX4" fmla="*/ 528706 w 528706"/>
                  <a:gd name="connsiteY4" fmla="*/ 662124 h 665742"/>
                  <a:gd name="connsiteX5" fmla="*/ 438 w 528706"/>
                  <a:gd name="connsiteY5" fmla="*/ 665742 h 665742"/>
                  <a:gd name="connsiteX0" fmla="*/ 155 w 546514"/>
                  <a:gd name="connsiteY0" fmla="*/ 662124 h 662124"/>
                  <a:gd name="connsiteX1" fmla="*/ 21863 w 546514"/>
                  <a:gd name="connsiteY1" fmla="*/ 83217 h 662124"/>
                  <a:gd name="connsiteX2" fmla="*/ 271524 w 546514"/>
                  <a:gd name="connsiteY2" fmla="*/ 0 h 662124"/>
                  <a:gd name="connsiteX3" fmla="*/ 542896 w 546514"/>
                  <a:gd name="connsiteY3" fmla="*/ 68746 h 662124"/>
                  <a:gd name="connsiteX4" fmla="*/ 546514 w 546514"/>
                  <a:gd name="connsiteY4" fmla="*/ 662124 h 662124"/>
                  <a:gd name="connsiteX5" fmla="*/ 155 w 546514"/>
                  <a:gd name="connsiteY5" fmla="*/ 662124 h 662124"/>
                  <a:gd name="connsiteX0" fmla="*/ 10856 w 524651"/>
                  <a:gd name="connsiteY0" fmla="*/ 658506 h 662124"/>
                  <a:gd name="connsiteX1" fmla="*/ 0 w 524651"/>
                  <a:gd name="connsiteY1" fmla="*/ 83217 h 662124"/>
                  <a:gd name="connsiteX2" fmla="*/ 249661 w 524651"/>
                  <a:gd name="connsiteY2" fmla="*/ 0 h 662124"/>
                  <a:gd name="connsiteX3" fmla="*/ 521033 w 524651"/>
                  <a:gd name="connsiteY3" fmla="*/ 68746 h 662124"/>
                  <a:gd name="connsiteX4" fmla="*/ 524651 w 524651"/>
                  <a:gd name="connsiteY4" fmla="*/ 662124 h 662124"/>
                  <a:gd name="connsiteX5" fmla="*/ 10856 w 524651"/>
                  <a:gd name="connsiteY5" fmla="*/ 658506 h 66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4651" h="662124">
                    <a:moveTo>
                      <a:pt x="10856" y="658506"/>
                    </a:moveTo>
                    <a:cubicBezTo>
                      <a:pt x="8443" y="463125"/>
                      <a:pt x="2413" y="278598"/>
                      <a:pt x="0" y="83217"/>
                    </a:cubicBezTo>
                    <a:lnTo>
                      <a:pt x="249661" y="0"/>
                    </a:lnTo>
                    <a:lnTo>
                      <a:pt x="521033" y="68746"/>
                    </a:lnTo>
                    <a:lnTo>
                      <a:pt x="524651" y="662124"/>
                    </a:lnTo>
                    <a:lnTo>
                      <a:pt x="10856" y="658506"/>
                    </a:lnTo>
                    <a:close/>
                  </a:path>
                </a:pathLst>
              </a:custGeom>
              <a:solidFill>
                <a:srgbClr val="E0EBF1"/>
              </a:solidFill>
              <a:ln w="12700">
                <a:solidFill>
                  <a:srgbClr val="0000A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3" name="Freeform 382">
                <a:extLst>
                  <a:ext uri="{FF2B5EF4-FFF2-40B4-BE49-F238E27FC236}">
                    <a16:creationId xmlns:a16="http://schemas.microsoft.com/office/drawing/2014/main" id="{2A115C8B-7EC0-084D-A3CF-7AEF0487F301}"/>
                  </a:ext>
                </a:extLst>
              </p:cNvPr>
              <p:cNvSpPr/>
              <p:nvPr/>
            </p:nvSpPr>
            <p:spPr>
              <a:xfrm>
                <a:off x="5203089" y="1921244"/>
                <a:ext cx="651290" cy="492070"/>
              </a:xfrm>
              <a:custGeom>
                <a:avLst/>
                <a:gdLst>
                  <a:gd name="connsiteX0" fmla="*/ 3618 w 651290"/>
                  <a:gd name="connsiteY0" fmla="*/ 492070 h 492070"/>
                  <a:gd name="connsiteX1" fmla="*/ 0 w 651290"/>
                  <a:gd name="connsiteY1" fmla="*/ 141108 h 492070"/>
                  <a:gd name="connsiteX2" fmla="*/ 423338 w 651290"/>
                  <a:gd name="connsiteY2" fmla="*/ 0 h 492070"/>
                  <a:gd name="connsiteX3" fmla="*/ 647672 w 651290"/>
                  <a:gd name="connsiteY3" fmla="*/ 57891 h 492070"/>
                  <a:gd name="connsiteX4" fmla="*/ 651290 w 651290"/>
                  <a:gd name="connsiteY4" fmla="*/ 492070 h 492070"/>
                  <a:gd name="connsiteX5" fmla="*/ 3618 w 651290"/>
                  <a:gd name="connsiteY5" fmla="*/ 492070 h 492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1290" h="492070">
                    <a:moveTo>
                      <a:pt x="3618" y="492070"/>
                    </a:moveTo>
                    <a:lnTo>
                      <a:pt x="0" y="141108"/>
                    </a:lnTo>
                    <a:lnTo>
                      <a:pt x="423338" y="0"/>
                    </a:lnTo>
                    <a:lnTo>
                      <a:pt x="647672" y="57891"/>
                    </a:lnTo>
                    <a:lnTo>
                      <a:pt x="651290" y="492070"/>
                    </a:lnTo>
                    <a:lnTo>
                      <a:pt x="3618" y="492070"/>
                    </a:lnTo>
                    <a:close/>
                  </a:path>
                </a:pathLst>
              </a:custGeom>
              <a:solidFill>
                <a:srgbClr val="E0EBF1"/>
              </a:solidFill>
              <a:ln w="12700">
                <a:solidFill>
                  <a:srgbClr val="0000A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16F8043F-8502-904C-9632-B3658D71B8BE}"/>
                  </a:ext>
                </a:extLst>
              </p:cNvPr>
              <p:cNvCxnSpPr/>
              <p:nvPr/>
            </p:nvCxnSpPr>
            <p:spPr>
              <a:xfrm flipV="1">
                <a:off x="5270526" y="2029553"/>
                <a:ext cx="295249" cy="73468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>
                <a:extLst>
                  <a:ext uri="{FF2B5EF4-FFF2-40B4-BE49-F238E27FC236}">
                    <a16:creationId xmlns:a16="http://schemas.microsoft.com/office/drawing/2014/main" id="{B4B3A6DE-2E70-F74C-8CA1-13247C912682}"/>
                  </a:ext>
                </a:extLst>
              </p:cNvPr>
              <p:cNvCxnSpPr/>
              <p:nvPr/>
            </p:nvCxnSpPr>
            <p:spPr>
              <a:xfrm flipV="1">
                <a:off x="5275406" y="2261710"/>
                <a:ext cx="290369" cy="16752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>
                <a:extLst>
                  <a:ext uri="{FF2B5EF4-FFF2-40B4-BE49-F238E27FC236}">
                    <a16:creationId xmlns:a16="http://schemas.microsoft.com/office/drawing/2014/main" id="{4B9DB078-BD58-F64A-B873-E1187205EB94}"/>
                  </a:ext>
                </a:extLst>
              </p:cNvPr>
              <p:cNvCxnSpPr/>
              <p:nvPr/>
            </p:nvCxnSpPr>
            <p:spPr>
              <a:xfrm flipV="1">
                <a:off x="5275406" y="2151772"/>
                <a:ext cx="290369" cy="48402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>
                <a:extLst>
                  <a:ext uri="{FF2B5EF4-FFF2-40B4-BE49-F238E27FC236}">
                    <a16:creationId xmlns:a16="http://schemas.microsoft.com/office/drawing/2014/main" id="{D321DD82-9D22-0B49-ADF9-8BE310E97E71}"/>
                  </a:ext>
                </a:extLst>
              </p:cNvPr>
              <p:cNvCxnSpPr/>
              <p:nvPr/>
            </p:nvCxnSpPr>
            <p:spPr>
              <a:xfrm>
                <a:off x="5270094" y="2354086"/>
                <a:ext cx="295681" cy="0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>
                <a:extLst>
                  <a:ext uri="{FF2B5EF4-FFF2-40B4-BE49-F238E27FC236}">
                    <a16:creationId xmlns:a16="http://schemas.microsoft.com/office/drawing/2014/main" id="{18A2FB0C-53B9-5248-AA65-9BA9B429FC4C}"/>
                  </a:ext>
                </a:extLst>
              </p:cNvPr>
              <p:cNvCxnSpPr/>
              <p:nvPr/>
            </p:nvCxnSpPr>
            <p:spPr>
              <a:xfrm flipV="1">
                <a:off x="5950242" y="1866900"/>
                <a:ext cx="0" cy="465273"/>
              </a:xfrm>
              <a:prstGeom prst="line">
                <a:avLst/>
              </a:prstGeom>
              <a:ln w="44450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>
                <a:extLst>
                  <a:ext uri="{FF2B5EF4-FFF2-40B4-BE49-F238E27FC236}">
                    <a16:creationId xmlns:a16="http://schemas.microsoft.com/office/drawing/2014/main" id="{44FBB965-69F3-F546-AE9F-4AD14078F37E}"/>
                  </a:ext>
                </a:extLst>
              </p:cNvPr>
              <p:cNvCxnSpPr/>
              <p:nvPr/>
            </p:nvCxnSpPr>
            <p:spPr>
              <a:xfrm>
                <a:off x="5628589" y="1936750"/>
                <a:ext cx="0" cy="476854"/>
              </a:xfrm>
              <a:prstGeom prst="line">
                <a:avLst/>
              </a:prstGeom>
              <a:ln w="15875">
                <a:solidFill>
                  <a:srgbClr val="0000A8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BDA3EF41-5873-7D4B-8A04-F8D62DFD2DB6}"/>
                </a:ext>
              </a:extLst>
            </p:cNvPr>
            <p:cNvGrpSpPr/>
            <p:nvPr/>
          </p:nvGrpSpPr>
          <p:grpSpPr>
            <a:xfrm>
              <a:off x="10834382" y="3164075"/>
              <a:ext cx="594613" cy="648336"/>
              <a:chOff x="5203089" y="1751190"/>
              <a:chExt cx="858331" cy="662414"/>
            </a:xfrm>
          </p:grpSpPr>
          <p:sp>
            <p:nvSpPr>
              <p:cNvPr id="399" name="Freeform 398">
                <a:extLst>
                  <a:ext uri="{FF2B5EF4-FFF2-40B4-BE49-F238E27FC236}">
                    <a16:creationId xmlns:a16="http://schemas.microsoft.com/office/drawing/2014/main" id="{325473B9-6F55-684D-B22D-FF70325540CE}"/>
                  </a:ext>
                </a:extLst>
              </p:cNvPr>
              <p:cNvSpPr/>
              <p:nvPr/>
            </p:nvSpPr>
            <p:spPr>
              <a:xfrm>
                <a:off x="5536769" y="1751190"/>
                <a:ext cx="524651" cy="662124"/>
              </a:xfrm>
              <a:custGeom>
                <a:avLst/>
                <a:gdLst>
                  <a:gd name="connsiteX0" fmla="*/ 3618 w 651290"/>
                  <a:gd name="connsiteY0" fmla="*/ 492070 h 492070"/>
                  <a:gd name="connsiteX1" fmla="*/ 0 w 651290"/>
                  <a:gd name="connsiteY1" fmla="*/ 141108 h 492070"/>
                  <a:gd name="connsiteX2" fmla="*/ 423338 w 651290"/>
                  <a:gd name="connsiteY2" fmla="*/ 0 h 492070"/>
                  <a:gd name="connsiteX3" fmla="*/ 647672 w 651290"/>
                  <a:gd name="connsiteY3" fmla="*/ 57891 h 492070"/>
                  <a:gd name="connsiteX4" fmla="*/ 651290 w 651290"/>
                  <a:gd name="connsiteY4" fmla="*/ 492070 h 492070"/>
                  <a:gd name="connsiteX5" fmla="*/ 3618 w 651290"/>
                  <a:gd name="connsiteY5" fmla="*/ 492070 h 492070"/>
                  <a:gd name="connsiteX0" fmla="*/ 3618 w 651290"/>
                  <a:gd name="connsiteY0" fmla="*/ 593378 h 593378"/>
                  <a:gd name="connsiteX1" fmla="*/ 0 w 651290"/>
                  <a:gd name="connsiteY1" fmla="*/ 242416 h 593378"/>
                  <a:gd name="connsiteX2" fmla="*/ 423338 w 651290"/>
                  <a:gd name="connsiteY2" fmla="*/ 101308 h 593378"/>
                  <a:gd name="connsiteX3" fmla="*/ 647672 w 651290"/>
                  <a:gd name="connsiteY3" fmla="*/ 0 h 593378"/>
                  <a:gd name="connsiteX4" fmla="*/ 651290 w 651290"/>
                  <a:gd name="connsiteY4" fmla="*/ 593378 h 593378"/>
                  <a:gd name="connsiteX5" fmla="*/ 3618 w 651290"/>
                  <a:gd name="connsiteY5" fmla="*/ 593378 h 593378"/>
                  <a:gd name="connsiteX0" fmla="*/ 3618 w 651290"/>
                  <a:gd name="connsiteY0" fmla="*/ 662124 h 662124"/>
                  <a:gd name="connsiteX1" fmla="*/ 0 w 651290"/>
                  <a:gd name="connsiteY1" fmla="*/ 311162 h 662124"/>
                  <a:gd name="connsiteX2" fmla="*/ 376300 w 651290"/>
                  <a:gd name="connsiteY2" fmla="*/ 0 h 662124"/>
                  <a:gd name="connsiteX3" fmla="*/ 647672 w 651290"/>
                  <a:gd name="connsiteY3" fmla="*/ 68746 h 662124"/>
                  <a:gd name="connsiteX4" fmla="*/ 651290 w 651290"/>
                  <a:gd name="connsiteY4" fmla="*/ 662124 h 662124"/>
                  <a:gd name="connsiteX5" fmla="*/ 3618 w 651290"/>
                  <a:gd name="connsiteY5" fmla="*/ 662124 h 662124"/>
                  <a:gd name="connsiteX0" fmla="*/ 0 w 647672"/>
                  <a:gd name="connsiteY0" fmla="*/ 662124 h 662124"/>
                  <a:gd name="connsiteX1" fmla="*/ 123021 w 647672"/>
                  <a:gd name="connsiteY1" fmla="*/ 83217 h 662124"/>
                  <a:gd name="connsiteX2" fmla="*/ 372682 w 647672"/>
                  <a:gd name="connsiteY2" fmla="*/ 0 h 662124"/>
                  <a:gd name="connsiteX3" fmla="*/ 644054 w 647672"/>
                  <a:gd name="connsiteY3" fmla="*/ 68746 h 662124"/>
                  <a:gd name="connsiteX4" fmla="*/ 647672 w 647672"/>
                  <a:gd name="connsiteY4" fmla="*/ 662124 h 662124"/>
                  <a:gd name="connsiteX5" fmla="*/ 0 w 647672"/>
                  <a:gd name="connsiteY5" fmla="*/ 662124 h 662124"/>
                  <a:gd name="connsiteX0" fmla="*/ 7238 w 524651"/>
                  <a:gd name="connsiteY0" fmla="*/ 669360 h 669360"/>
                  <a:gd name="connsiteX1" fmla="*/ 0 w 524651"/>
                  <a:gd name="connsiteY1" fmla="*/ 83217 h 669360"/>
                  <a:gd name="connsiteX2" fmla="*/ 249661 w 524651"/>
                  <a:gd name="connsiteY2" fmla="*/ 0 h 669360"/>
                  <a:gd name="connsiteX3" fmla="*/ 521033 w 524651"/>
                  <a:gd name="connsiteY3" fmla="*/ 68746 h 669360"/>
                  <a:gd name="connsiteX4" fmla="*/ 524651 w 524651"/>
                  <a:gd name="connsiteY4" fmla="*/ 662124 h 669360"/>
                  <a:gd name="connsiteX5" fmla="*/ 7238 w 524651"/>
                  <a:gd name="connsiteY5" fmla="*/ 669360 h 669360"/>
                  <a:gd name="connsiteX0" fmla="*/ 438 w 528706"/>
                  <a:gd name="connsiteY0" fmla="*/ 665742 h 665742"/>
                  <a:gd name="connsiteX1" fmla="*/ 4055 w 528706"/>
                  <a:gd name="connsiteY1" fmla="*/ 83217 h 665742"/>
                  <a:gd name="connsiteX2" fmla="*/ 253716 w 528706"/>
                  <a:gd name="connsiteY2" fmla="*/ 0 h 665742"/>
                  <a:gd name="connsiteX3" fmla="*/ 525088 w 528706"/>
                  <a:gd name="connsiteY3" fmla="*/ 68746 h 665742"/>
                  <a:gd name="connsiteX4" fmla="*/ 528706 w 528706"/>
                  <a:gd name="connsiteY4" fmla="*/ 662124 h 665742"/>
                  <a:gd name="connsiteX5" fmla="*/ 438 w 528706"/>
                  <a:gd name="connsiteY5" fmla="*/ 665742 h 665742"/>
                  <a:gd name="connsiteX0" fmla="*/ 155 w 546514"/>
                  <a:gd name="connsiteY0" fmla="*/ 662124 h 662124"/>
                  <a:gd name="connsiteX1" fmla="*/ 21863 w 546514"/>
                  <a:gd name="connsiteY1" fmla="*/ 83217 h 662124"/>
                  <a:gd name="connsiteX2" fmla="*/ 271524 w 546514"/>
                  <a:gd name="connsiteY2" fmla="*/ 0 h 662124"/>
                  <a:gd name="connsiteX3" fmla="*/ 542896 w 546514"/>
                  <a:gd name="connsiteY3" fmla="*/ 68746 h 662124"/>
                  <a:gd name="connsiteX4" fmla="*/ 546514 w 546514"/>
                  <a:gd name="connsiteY4" fmla="*/ 662124 h 662124"/>
                  <a:gd name="connsiteX5" fmla="*/ 155 w 546514"/>
                  <a:gd name="connsiteY5" fmla="*/ 662124 h 662124"/>
                  <a:gd name="connsiteX0" fmla="*/ 10856 w 524651"/>
                  <a:gd name="connsiteY0" fmla="*/ 658506 h 662124"/>
                  <a:gd name="connsiteX1" fmla="*/ 0 w 524651"/>
                  <a:gd name="connsiteY1" fmla="*/ 83217 h 662124"/>
                  <a:gd name="connsiteX2" fmla="*/ 249661 w 524651"/>
                  <a:gd name="connsiteY2" fmla="*/ 0 h 662124"/>
                  <a:gd name="connsiteX3" fmla="*/ 521033 w 524651"/>
                  <a:gd name="connsiteY3" fmla="*/ 68746 h 662124"/>
                  <a:gd name="connsiteX4" fmla="*/ 524651 w 524651"/>
                  <a:gd name="connsiteY4" fmla="*/ 662124 h 662124"/>
                  <a:gd name="connsiteX5" fmla="*/ 10856 w 524651"/>
                  <a:gd name="connsiteY5" fmla="*/ 658506 h 66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4651" h="662124">
                    <a:moveTo>
                      <a:pt x="10856" y="658506"/>
                    </a:moveTo>
                    <a:cubicBezTo>
                      <a:pt x="8443" y="463125"/>
                      <a:pt x="2413" y="278598"/>
                      <a:pt x="0" y="83217"/>
                    </a:cubicBezTo>
                    <a:lnTo>
                      <a:pt x="249661" y="0"/>
                    </a:lnTo>
                    <a:lnTo>
                      <a:pt x="521033" y="68746"/>
                    </a:lnTo>
                    <a:lnTo>
                      <a:pt x="524651" y="662124"/>
                    </a:lnTo>
                    <a:lnTo>
                      <a:pt x="10856" y="658506"/>
                    </a:lnTo>
                    <a:close/>
                  </a:path>
                </a:pathLst>
              </a:custGeom>
              <a:solidFill>
                <a:srgbClr val="E0EBF1"/>
              </a:solidFill>
              <a:ln w="12700">
                <a:solidFill>
                  <a:srgbClr val="0000A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" name="Freeform 399">
                <a:extLst>
                  <a:ext uri="{FF2B5EF4-FFF2-40B4-BE49-F238E27FC236}">
                    <a16:creationId xmlns:a16="http://schemas.microsoft.com/office/drawing/2014/main" id="{06CE85F7-18B2-3947-975F-CEA32EE2FBA7}"/>
                  </a:ext>
                </a:extLst>
              </p:cNvPr>
              <p:cNvSpPr/>
              <p:nvPr/>
            </p:nvSpPr>
            <p:spPr>
              <a:xfrm>
                <a:off x="5203089" y="1921244"/>
                <a:ext cx="651290" cy="492070"/>
              </a:xfrm>
              <a:custGeom>
                <a:avLst/>
                <a:gdLst>
                  <a:gd name="connsiteX0" fmla="*/ 3618 w 651290"/>
                  <a:gd name="connsiteY0" fmla="*/ 492070 h 492070"/>
                  <a:gd name="connsiteX1" fmla="*/ 0 w 651290"/>
                  <a:gd name="connsiteY1" fmla="*/ 141108 h 492070"/>
                  <a:gd name="connsiteX2" fmla="*/ 423338 w 651290"/>
                  <a:gd name="connsiteY2" fmla="*/ 0 h 492070"/>
                  <a:gd name="connsiteX3" fmla="*/ 647672 w 651290"/>
                  <a:gd name="connsiteY3" fmla="*/ 57891 h 492070"/>
                  <a:gd name="connsiteX4" fmla="*/ 651290 w 651290"/>
                  <a:gd name="connsiteY4" fmla="*/ 492070 h 492070"/>
                  <a:gd name="connsiteX5" fmla="*/ 3618 w 651290"/>
                  <a:gd name="connsiteY5" fmla="*/ 492070 h 492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1290" h="492070">
                    <a:moveTo>
                      <a:pt x="3618" y="492070"/>
                    </a:moveTo>
                    <a:lnTo>
                      <a:pt x="0" y="141108"/>
                    </a:lnTo>
                    <a:lnTo>
                      <a:pt x="423338" y="0"/>
                    </a:lnTo>
                    <a:lnTo>
                      <a:pt x="647672" y="57891"/>
                    </a:lnTo>
                    <a:lnTo>
                      <a:pt x="651290" y="492070"/>
                    </a:lnTo>
                    <a:lnTo>
                      <a:pt x="3618" y="492070"/>
                    </a:lnTo>
                    <a:close/>
                  </a:path>
                </a:pathLst>
              </a:custGeom>
              <a:solidFill>
                <a:srgbClr val="E0EBF1"/>
              </a:solidFill>
              <a:ln w="12700">
                <a:solidFill>
                  <a:srgbClr val="0000A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401" name="Straight Connector 400">
                <a:extLst>
                  <a:ext uri="{FF2B5EF4-FFF2-40B4-BE49-F238E27FC236}">
                    <a16:creationId xmlns:a16="http://schemas.microsoft.com/office/drawing/2014/main" id="{F3F3D0FA-374D-9147-8047-2B7B3AAF05DF}"/>
                  </a:ext>
                </a:extLst>
              </p:cNvPr>
              <p:cNvCxnSpPr/>
              <p:nvPr/>
            </p:nvCxnSpPr>
            <p:spPr>
              <a:xfrm flipV="1">
                <a:off x="5270526" y="2029553"/>
                <a:ext cx="295249" cy="73468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>
                <a:extLst>
                  <a:ext uri="{FF2B5EF4-FFF2-40B4-BE49-F238E27FC236}">
                    <a16:creationId xmlns:a16="http://schemas.microsoft.com/office/drawing/2014/main" id="{AFF00F79-7128-E243-BBD5-A97200EABABC}"/>
                  </a:ext>
                </a:extLst>
              </p:cNvPr>
              <p:cNvCxnSpPr/>
              <p:nvPr/>
            </p:nvCxnSpPr>
            <p:spPr>
              <a:xfrm flipV="1">
                <a:off x="5275406" y="2261710"/>
                <a:ext cx="290369" cy="16752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>
                <a:extLst>
                  <a:ext uri="{FF2B5EF4-FFF2-40B4-BE49-F238E27FC236}">
                    <a16:creationId xmlns:a16="http://schemas.microsoft.com/office/drawing/2014/main" id="{729D9C8D-B396-A049-9B7A-BE878812629D}"/>
                  </a:ext>
                </a:extLst>
              </p:cNvPr>
              <p:cNvCxnSpPr/>
              <p:nvPr/>
            </p:nvCxnSpPr>
            <p:spPr>
              <a:xfrm flipV="1">
                <a:off x="5275406" y="2151772"/>
                <a:ext cx="290369" cy="48402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>
                <a:extLst>
                  <a:ext uri="{FF2B5EF4-FFF2-40B4-BE49-F238E27FC236}">
                    <a16:creationId xmlns:a16="http://schemas.microsoft.com/office/drawing/2014/main" id="{4B32C41F-58E3-CC4F-9625-B6688BEB2140}"/>
                  </a:ext>
                </a:extLst>
              </p:cNvPr>
              <p:cNvCxnSpPr/>
              <p:nvPr/>
            </p:nvCxnSpPr>
            <p:spPr>
              <a:xfrm>
                <a:off x="5270094" y="2354086"/>
                <a:ext cx="295681" cy="0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>
                <a:extLst>
                  <a:ext uri="{FF2B5EF4-FFF2-40B4-BE49-F238E27FC236}">
                    <a16:creationId xmlns:a16="http://schemas.microsoft.com/office/drawing/2014/main" id="{58933865-B1C6-3244-A0F5-136E4C6DD92E}"/>
                  </a:ext>
                </a:extLst>
              </p:cNvPr>
              <p:cNvCxnSpPr/>
              <p:nvPr/>
            </p:nvCxnSpPr>
            <p:spPr>
              <a:xfrm flipV="1">
                <a:off x="5950242" y="1866900"/>
                <a:ext cx="0" cy="465273"/>
              </a:xfrm>
              <a:prstGeom prst="line">
                <a:avLst/>
              </a:prstGeom>
              <a:ln w="44450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>
                <a:extLst>
                  <a:ext uri="{FF2B5EF4-FFF2-40B4-BE49-F238E27FC236}">
                    <a16:creationId xmlns:a16="http://schemas.microsoft.com/office/drawing/2014/main" id="{76C939A7-C3F0-5A45-B81D-4E775CF1C92C}"/>
                  </a:ext>
                </a:extLst>
              </p:cNvPr>
              <p:cNvCxnSpPr/>
              <p:nvPr/>
            </p:nvCxnSpPr>
            <p:spPr>
              <a:xfrm>
                <a:off x="5628589" y="1936750"/>
                <a:ext cx="0" cy="476854"/>
              </a:xfrm>
              <a:prstGeom prst="line">
                <a:avLst/>
              </a:prstGeom>
              <a:ln w="15875">
                <a:solidFill>
                  <a:srgbClr val="0000A8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2" name="Freeform 561">
              <a:extLst>
                <a:ext uri="{FF2B5EF4-FFF2-40B4-BE49-F238E27FC236}">
                  <a16:creationId xmlns:a16="http://schemas.microsoft.com/office/drawing/2014/main" id="{BE088278-C41B-3E4A-87CE-FD65749FA13D}"/>
                </a:ext>
              </a:extLst>
            </p:cNvPr>
            <p:cNvSpPr/>
            <p:nvPr/>
          </p:nvSpPr>
          <p:spPr>
            <a:xfrm>
              <a:off x="9604024" y="1751946"/>
              <a:ext cx="1497864" cy="1386455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60355 w 1494463"/>
                <a:gd name="connsiteY0" fmla="*/ 534641 h 1775651"/>
                <a:gd name="connsiteX1" fmla="*/ 3 w 1494463"/>
                <a:gd name="connsiteY1" fmla="*/ 940200 h 1775651"/>
                <a:gd name="connsiteX2" fmla="*/ 367657 w 1494463"/>
                <a:gd name="connsiteY2" fmla="*/ 1508306 h 1775651"/>
                <a:gd name="connsiteX3" fmla="*/ 1186523 w 1494463"/>
                <a:gd name="connsiteY3" fmla="*/ 1775650 h 1775651"/>
                <a:gd name="connsiteX4" fmla="*/ 1467465 w 1494463"/>
                <a:gd name="connsiteY4" fmla="*/ 1510813 h 1775651"/>
                <a:gd name="connsiteX5" fmla="*/ 1468513 w 1494463"/>
                <a:gd name="connsiteY5" fmla="*/ 672856 h 1775651"/>
                <a:gd name="connsiteX6" fmla="*/ 1336927 w 1494463"/>
                <a:gd name="connsiteY6" fmla="*/ 154877 h 1775651"/>
                <a:gd name="connsiteX7" fmla="*/ 839087 w 1494463"/>
                <a:gd name="connsiteY7" fmla="*/ 21205 h 1775651"/>
                <a:gd name="connsiteX8" fmla="*/ 360355 w 1494463"/>
                <a:gd name="connsiteY8" fmla="*/ 534641 h 1775651"/>
                <a:gd name="connsiteX0" fmla="*/ 360355 w 1491064"/>
                <a:gd name="connsiteY0" fmla="*/ 552327 h 1793337"/>
                <a:gd name="connsiteX1" fmla="*/ 3 w 1491064"/>
                <a:gd name="connsiteY1" fmla="*/ 957886 h 1793337"/>
                <a:gd name="connsiteX2" fmla="*/ 367657 w 1491064"/>
                <a:gd name="connsiteY2" fmla="*/ 1525992 h 1793337"/>
                <a:gd name="connsiteX3" fmla="*/ 1186523 w 1491064"/>
                <a:gd name="connsiteY3" fmla="*/ 1793336 h 1793337"/>
                <a:gd name="connsiteX4" fmla="*/ 1467465 w 1491064"/>
                <a:gd name="connsiteY4" fmla="*/ 1528499 h 1793337"/>
                <a:gd name="connsiteX5" fmla="*/ 1468513 w 1491064"/>
                <a:gd name="connsiteY5" fmla="*/ 690542 h 1793337"/>
                <a:gd name="connsiteX6" fmla="*/ 1407977 w 1491064"/>
                <a:gd name="connsiteY6" fmla="*/ 109278 h 1793337"/>
                <a:gd name="connsiteX7" fmla="*/ 839087 w 1491064"/>
                <a:gd name="connsiteY7" fmla="*/ 38891 h 1793337"/>
                <a:gd name="connsiteX8" fmla="*/ 360355 w 1491064"/>
                <a:gd name="connsiteY8" fmla="*/ 552327 h 1793337"/>
                <a:gd name="connsiteX0" fmla="*/ 360355 w 1502818"/>
                <a:gd name="connsiteY0" fmla="*/ 552327 h 1612281"/>
                <a:gd name="connsiteX1" fmla="*/ 3 w 1502818"/>
                <a:gd name="connsiteY1" fmla="*/ 957886 h 1612281"/>
                <a:gd name="connsiteX2" fmla="*/ 367657 w 1502818"/>
                <a:gd name="connsiteY2" fmla="*/ 1525992 h 1612281"/>
                <a:gd name="connsiteX3" fmla="*/ 1026659 w 1502818"/>
                <a:gd name="connsiteY3" fmla="*/ 1582385 h 1612281"/>
                <a:gd name="connsiteX4" fmla="*/ 1467465 w 1502818"/>
                <a:gd name="connsiteY4" fmla="*/ 1528499 h 1612281"/>
                <a:gd name="connsiteX5" fmla="*/ 1468513 w 1502818"/>
                <a:gd name="connsiteY5" fmla="*/ 690542 h 1612281"/>
                <a:gd name="connsiteX6" fmla="*/ 1407977 w 1502818"/>
                <a:gd name="connsiteY6" fmla="*/ 109278 h 1612281"/>
                <a:gd name="connsiteX7" fmla="*/ 839087 w 1502818"/>
                <a:gd name="connsiteY7" fmla="*/ 38891 h 1612281"/>
                <a:gd name="connsiteX8" fmla="*/ 360355 w 1502818"/>
                <a:gd name="connsiteY8" fmla="*/ 552327 h 1612281"/>
                <a:gd name="connsiteX0" fmla="*/ 360384 w 1502847"/>
                <a:gd name="connsiteY0" fmla="*/ 552327 h 1803602"/>
                <a:gd name="connsiteX1" fmla="*/ 32 w 1502847"/>
                <a:gd name="connsiteY1" fmla="*/ 957886 h 1803602"/>
                <a:gd name="connsiteX2" fmla="*/ 385448 w 1502847"/>
                <a:gd name="connsiteY2" fmla="*/ 1779134 h 1803602"/>
                <a:gd name="connsiteX3" fmla="*/ 1026688 w 1502847"/>
                <a:gd name="connsiteY3" fmla="*/ 1582385 h 1803602"/>
                <a:gd name="connsiteX4" fmla="*/ 1467494 w 1502847"/>
                <a:gd name="connsiteY4" fmla="*/ 1528499 h 1803602"/>
                <a:gd name="connsiteX5" fmla="*/ 1468542 w 1502847"/>
                <a:gd name="connsiteY5" fmla="*/ 690542 h 1803602"/>
                <a:gd name="connsiteX6" fmla="*/ 1408006 w 1502847"/>
                <a:gd name="connsiteY6" fmla="*/ 109278 h 1803602"/>
                <a:gd name="connsiteX7" fmla="*/ 839116 w 1502847"/>
                <a:gd name="connsiteY7" fmla="*/ 38891 h 1803602"/>
                <a:gd name="connsiteX8" fmla="*/ 360384 w 1502847"/>
                <a:gd name="connsiteY8" fmla="*/ 552327 h 1803602"/>
                <a:gd name="connsiteX0" fmla="*/ 360384 w 1502847"/>
                <a:gd name="connsiteY0" fmla="*/ 552327 h 1826319"/>
                <a:gd name="connsiteX1" fmla="*/ 32 w 1502847"/>
                <a:gd name="connsiteY1" fmla="*/ 957886 h 1826319"/>
                <a:gd name="connsiteX2" fmla="*/ 385448 w 1502847"/>
                <a:gd name="connsiteY2" fmla="*/ 1779134 h 1826319"/>
                <a:gd name="connsiteX3" fmla="*/ 1026688 w 1502847"/>
                <a:gd name="connsiteY3" fmla="*/ 1582385 h 1826319"/>
                <a:gd name="connsiteX4" fmla="*/ 1467494 w 1502847"/>
                <a:gd name="connsiteY4" fmla="*/ 1528499 h 1826319"/>
                <a:gd name="connsiteX5" fmla="*/ 1468542 w 1502847"/>
                <a:gd name="connsiteY5" fmla="*/ 690542 h 1826319"/>
                <a:gd name="connsiteX6" fmla="*/ 1408006 w 1502847"/>
                <a:gd name="connsiteY6" fmla="*/ 109278 h 1826319"/>
                <a:gd name="connsiteX7" fmla="*/ 839116 w 1502847"/>
                <a:gd name="connsiteY7" fmla="*/ 38891 h 1826319"/>
                <a:gd name="connsiteX8" fmla="*/ 360384 w 1502847"/>
                <a:gd name="connsiteY8" fmla="*/ 552327 h 1826319"/>
                <a:gd name="connsiteX0" fmla="*/ 289852 w 1503366"/>
                <a:gd name="connsiteY0" fmla="*/ 461730 h 1820101"/>
                <a:gd name="connsiteX1" fmla="*/ 551 w 1503366"/>
                <a:gd name="connsiteY1" fmla="*/ 951668 h 1820101"/>
                <a:gd name="connsiteX2" fmla="*/ 385967 w 1503366"/>
                <a:gd name="connsiteY2" fmla="*/ 1772916 h 1820101"/>
                <a:gd name="connsiteX3" fmla="*/ 1027207 w 1503366"/>
                <a:gd name="connsiteY3" fmla="*/ 1576167 h 1820101"/>
                <a:gd name="connsiteX4" fmla="*/ 1468013 w 1503366"/>
                <a:gd name="connsiteY4" fmla="*/ 1522281 h 1820101"/>
                <a:gd name="connsiteX5" fmla="*/ 1469061 w 1503366"/>
                <a:gd name="connsiteY5" fmla="*/ 684324 h 1820101"/>
                <a:gd name="connsiteX6" fmla="*/ 1408525 w 1503366"/>
                <a:gd name="connsiteY6" fmla="*/ 103060 h 1820101"/>
                <a:gd name="connsiteX7" fmla="*/ 839635 w 1503366"/>
                <a:gd name="connsiteY7" fmla="*/ 32673 h 1820101"/>
                <a:gd name="connsiteX8" fmla="*/ 289852 w 1503366"/>
                <a:gd name="connsiteY8" fmla="*/ 461730 h 1820101"/>
                <a:gd name="connsiteX0" fmla="*/ 293376 w 1506890"/>
                <a:gd name="connsiteY0" fmla="*/ 461730 h 1820101"/>
                <a:gd name="connsiteX1" fmla="*/ 4075 w 1506890"/>
                <a:gd name="connsiteY1" fmla="*/ 951668 h 1820101"/>
                <a:gd name="connsiteX2" fmla="*/ 389491 w 1506890"/>
                <a:gd name="connsiteY2" fmla="*/ 1772916 h 1820101"/>
                <a:gd name="connsiteX3" fmla="*/ 1030731 w 1506890"/>
                <a:gd name="connsiteY3" fmla="*/ 1576167 h 1820101"/>
                <a:gd name="connsiteX4" fmla="*/ 1471537 w 1506890"/>
                <a:gd name="connsiteY4" fmla="*/ 1522281 h 1820101"/>
                <a:gd name="connsiteX5" fmla="*/ 1472585 w 1506890"/>
                <a:gd name="connsiteY5" fmla="*/ 684324 h 1820101"/>
                <a:gd name="connsiteX6" fmla="*/ 1412049 w 1506890"/>
                <a:gd name="connsiteY6" fmla="*/ 103060 h 1820101"/>
                <a:gd name="connsiteX7" fmla="*/ 843159 w 1506890"/>
                <a:gd name="connsiteY7" fmla="*/ 32673 h 1820101"/>
                <a:gd name="connsiteX8" fmla="*/ 293376 w 1506890"/>
                <a:gd name="connsiteY8" fmla="*/ 461730 h 1820101"/>
                <a:gd name="connsiteX0" fmla="*/ 203955 w 1545103"/>
                <a:gd name="connsiteY0" fmla="*/ 206126 h 1802639"/>
                <a:gd name="connsiteX1" fmla="*/ 42288 w 1545103"/>
                <a:gd name="connsiteY1" fmla="*/ 934206 h 1802639"/>
                <a:gd name="connsiteX2" fmla="*/ 427704 w 1545103"/>
                <a:gd name="connsiteY2" fmla="*/ 1755454 h 1802639"/>
                <a:gd name="connsiteX3" fmla="*/ 1068944 w 1545103"/>
                <a:gd name="connsiteY3" fmla="*/ 1558705 h 1802639"/>
                <a:gd name="connsiteX4" fmla="*/ 1509750 w 1545103"/>
                <a:gd name="connsiteY4" fmla="*/ 1504819 h 1802639"/>
                <a:gd name="connsiteX5" fmla="*/ 1510798 w 1545103"/>
                <a:gd name="connsiteY5" fmla="*/ 666862 h 1802639"/>
                <a:gd name="connsiteX6" fmla="*/ 1450262 w 1545103"/>
                <a:gd name="connsiteY6" fmla="*/ 85598 h 1802639"/>
                <a:gd name="connsiteX7" fmla="*/ 881372 w 1545103"/>
                <a:gd name="connsiteY7" fmla="*/ 15211 h 1802639"/>
                <a:gd name="connsiteX8" fmla="*/ 203955 w 1545103"/>
                <a:gd name="connsiteY8" fmla="*/ 206126 h 1802639"/>
                <a:gd name="connsiteX0" fmla="*/ 147252 w 1634267"/>
                <a:gd name="connsiteY0" fmla="*/ 113266 h 1796376"/>
                <a:gd name="connsiteX1" fmla="*/ 131452 w 1634267"/>
                <a:gd name="connsiteY1" fmla="*/ 927943 h 1796376"/>
                <a:gd name="connsiteX2" fmla="*/ 516868 w 1634267"/>
                <a:gd name="connsiteY2" fmla="*/ 1749191 h 1796376"/>
                <a:gd name="connsiteX3" fmla="*/ 1158108 w 1634267"/>
                <a:gd name="connsiteY3" fmla="*/ 1552442 h 1796376"/>
                <a:gd name="connsiteX4" fmla="*/ 1598914 w 1634267"/>
                <a:gd name="connsiteY4" fmla="*/ 1498556 h 1796376"/>
                <a:gd name="connsiteX5" fmla="*/ 1599962 w 1634267"/>
                <a:gd name="connsiteY5" fmla="*/ 660599 h 1796376"/>
                <a:gd name="connsiteX6" fmla="*/ 1539426 w 1634267"/>
                <a:gd name="connsiteY6" fmla="*/ 79335 h 1796376"/>
                <a:gd name="connsiteX7" fmla="*/ 970536 w 1634267"/>
                <a:gd name="connsiteY7" fmla="*/ 8948 h 1796376"/>
                <a:gd name="connsiteX8" fmla="*/ 147252 w 1634267"/>
                <a:gd name="connsiteY8" fmla="*/ 113266 h 179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4267" h="1796376">
                  <a:moveTo>
                    <a:pt x="147252" y="113266"/>
                  </a:moveTo>
                  <a:cubicBezTo>
                    <a:pt x="-139307" y="245497"/>
                    <a:pt x="69849" y="655289"/>
                    <a:pt x="131452" y="927943"/>
                  </a:cubicBezTo>
                  <a:cubicBezTo>
                    <a:pt x="193055" y="1200597"/>
                    <a:pt x="345759" y="1645108"/>
                    <a:pt x="516868" y="1749191"/>
                  </a:cubicBezTo>
                  <a:cubicBezTo>
                    <a:pt x="687977" y="1853274"/>
                    <a:pt x="1013294" y="1784070"/>
                    <a:pt x="1158108" y="1552442"/>
                  </a:cubicBezTo>
                  <a:cubicBezTo>
                    <a:pt x="1302922" y="1320814"/>
                    <a:pt x="1525272" y="1647197"/>
                    <a:pt x="1598914" y="1498556"/>
                  </a:cubicBezTo>
                  <a:cubicBezTo>
                    <a:pt x="1672556" y="1349916"/>
                    <a:pt x="1609877" y="897136"/>
                    <a:pt x="1599962" y="660599"/>
                  </a:cubicBezTo>
                  <a:cubicBezTo>
                    <a:pt x="1590047" y="424062"/>
                    <a:pt x="1578419" y="187943"/>
                    <a:pt x="1539426" y="79335"/>
                  </a:cubicBezTo>
                  <a:cubicBezTo>
                    <a:pt x="1500433" y="-29273"/>
                    <a:pt x="1202565" y="3293"/>
                    <a:pt x="970536" y="8948"/>
                  </a:cubicBezTo>
                  <a:cubicBezTo>
                    <a:pt x="738507" y="14603"/>
                    <a:pt x="433811" y="-18965"/>
                    <a:pt x="147252" y="1132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CDFF9"/>
                </a:gs>
                <a:gs pos="100000">
                  <a:schemeClr val="bg1"/>
                </a:gs>
                <a:gs pos="57000">
                  <a:schemeClr val="accent5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3" name="TextBox 572">
              <a:extLst>
                <a:ext uri="{FF2B5EF4-FFF2-40B4-BE49-F238E27FC236}">
                  <a16:creationId xmlns:a16="http://schemas.microsoft.com/office/drawing/2014/main" id="{59DB778E-F23D-6C41-8A2D-8F08BD46CBCB}"/>
                </a:ext>
              </a:extLst>
            </p:cNvPr>
            <p:cNvSpPr txBox="1"/>
            <p:nvPr/>
          </p:nvSpPr>
          <p:spPr>
            <a:xfrm>
              <a:off x="9490412" y="1821099"/>
              <a:ext cx="1725088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national or global ISP</a:t>
              </a:r>
            </a:p>
          </p:txBody>
        </p:sp>
        <p:sp>
          <p:nvSpPr>
            <p:cNvPr id="655" name="Rectangle 654">
              <a:extLst>
                <a:ext uri="{FF2B5EF4-FFF2-40B4-BE49-F238E27FC236}">
                  <a16:creationId xmlns:a16="http://schemas.microsoft.com/office/drawing/2014/main" id="{2DCB9395-41DC-D844-A0B1-59B5BDD3151F}"/>
                </a:ext>
              </a:extLst>
            </p:cNvPr>
            <p:cNvSpPr/>
            <p:nvPr/>
          </p:nvSpPr>
          <p:spPr>
            <a:xfrm>
              <a:off x="9342279" y="3647812"/>
              <a:ext cx="305749" cy="197847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3" name="TextBox 652">
              <a:extLst>
                <a:ext uri="{FF2B5EF4-FFF2-40B4-BE49-F238E27FC236}">
                  <a16:creationId xmlns:a16="http://schemas.microsoft.com/office/drawing/2014/main" id="{C34CA97E-4007-3540-925A-3C739C254049}"/>
                </a:ext>
              </a:extLst>
            </p:cNvPr>
            <p:cNvSpPr txBox="1"/>
            <p:nvPr/>
          </p:nvSpPr>
          <p:spPr>
            <a:xfrm>
              <a:off x="8829373" y="3417823"/>
              <a:ext cx="1040639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local or regional ISP</a:t>
              </a:r>
            </a:p>
          </p:txBody>
        </p:sp>
        <p:sp>
          <p:nvSpPr>
            <p:cNvPr id="657" name="TextBox 656">
              <a:extLst>
                <a:ext uri="{FF2B5EF4-FFF2-40B4-BE49-F238E27FC236}">
                  <a16:creationId xmlns:a16="http://schemas.microsoft.com/office/drawing/2014/main" id="{7DCF99E9-1DFC-0241-B2E7-471998268663}"/>
                </a:ext>
              </a:extLst>
            </p:cNvPr>
            <p:cNvSpPr txBox="1"/>
            <p:nvPr/>
          </p:nvSpPr>
          <p:spPr>
            <a:xfrm>
              <a:off x="10980978" y="4647841"/>
              <a:ext cx="813043" cy="383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datacenter 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network</a:t>
              </a:r>
            </a:p>
          </p:txBody>
        </p:sp>
        <p:sp>
          <p:nvSpPr>
            <p:cNvPr id="658" name="TextBox 657">
              <a:extLst>
                <a:ext uri="{FF2B5EF4-FFF2-40B4-BE49-F238E27FC236}">
                  <a16:creationId xmlns:a16="http://schemas.microsoft.com/office/drawing/2014/main" id="{173BD163-3F4D-944E-B86B-3275B779D5A8}"/>
                </a:ext>
              </a:extLst>
            </p:cNvPr>
            <p:cNvSpPr txBox="1"/>
            <p:nvPr/>
          </p:nvSpPr>
          <p:spPr>
            <a:xfrm>
              <a:off x="10126229" y="4198152"/>
              <a:ext cx="843051" cy="674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content 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provider 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network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B7334F8A-78E8-5447-8C7B-A897E1246B5B}"/>
              </a:ext>
            </a:extLst>
          </p:cNvPr>
          <p:cNvGrpSpPr/>
          <p:nvPr/>
        </p:nvGrpSpPr>
        <p:grpSpPr>
          <a:xfrm>
            <a:off x="7562238" y="2127325"/>
            <a:ext cx="3578867" cy="3640283"/>
            <a:chOff x="7562238" y="2127325"/>
            <a:chExt cx="3578867" cy="3640283"/>
          </a:xfrm>
        </p:grpSpPr>
        <p:cxnSp>
          <p:nvCxnSpPr>
            <p:cNvPr id="830" name="Straight Connector 829">
              <a:extLst>
                <a:ext uri="{FF2B5EF4-FFF2-40B4-BE49-F238E27FC236}">
                  <a16:creationId xmlns:a16="http://schemas.microsoft.com/office/drawing/2014/main" id="{B163CA8C-EB1E-A14C-9A66-BC297C1207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59920" y="3580125"/>
              <a:ext cx="412964" cy="637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7" name="Straight Connector 826">
              <a:extLst>
                <a:ext uri="{FF2B5EF4-FFF2-40B4-BE49-F238E27FC236}">
                  <a16:creationId xmlns:a16="http://schemas.microsoft.com/office/drawing/2014/main" id="{5423E50E-9196-7E41-B2E3-7EFFBB8078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660835" y="3640684"/>
              <a:ext cx="345866" cy="738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Straight Connector 824">
              <a:extLst>
                <a:ext uri="{FF2B5EF4-FFF2-40B4-BE49-F238E27FC236}">
                  <a16:creationId xmlns:a16="http://schemas.microsoft.com/office/drawing/2014/main" id="{D736E0FF-D607-3B4C-A87A-D415301D67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36897" y="3633421"/>
              <a:ext cx="335987" cy="3953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Straight Connector 822">
              <a:extLst>
                <a:ext uri="{FF2B5EF4-FFF2-40B4-BE49-F238E27FC236}">
                  <a16:creationId xmlns:a16="http://schemas.microsoft.com/office/drawing/2014/main" id="{412118DA-F614-8A42-80A7-8D427CB9D0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70774" y="3594896"/>
              <a:ext cx="1" cy="4857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" name="Straight Connector 818">
              <a:extLst>
                <a:ext uri="{FF2B5EF4-FFF2-40B4-BE49-F238E27FC236}">
                  <a16:creationId xmlns:a16="http://schemas.microsoft.com/office/drawing/2014/main" id="{1F000A1C-019C-AC40-8B26-99394BC90A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50620" y="4071642"/>
              <a:ext cx="508543" cy="348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8" name="Straight Connector 817">
              <a:extLst>
                <a:ext uri="{FF2B5EF4-FFF2-40B4-BE49-F238E27FC236}">
                  <a16:creationId xmlns:a16="http://schemas.microsoft.com/office/drawing/2014/main" id="{E581177E-ADBB-324A-BE56-FFA64730F3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95195" y="4087742"/>
              <a:ext cx="6554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6" name="Straight Connector 815">
              <a:extLst>
                <a:ext uri="{FF2B5EF4-FFF2-40B4-BE49-F238E27FC236}">
                  <a16:creationId xmlns:a16="http://schemas.microsoft.com/office/drawing/2014/main" id="{D0BFF2F4-0B07-CF45-A69B-7B91FA12DE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19616" y="4087742"/>
              <a:ext cx="6554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3" name="Straight Connector 812">
              <a:extLst>
                <a:ext uri="{FF2B5EF4-FFF2-40B4-BE49-F238E27FC236}">
                  <a16:creationId xmlns:a16="http://schemas.microsoft.com/office/drawing/2014/main" id="{E3568D00-797E-F542-B47B-DC40257A1A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6868" y="3507672"/>
              <a:ext cx="382424" cy="5170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1" name="Straight Connector 810">
              <a:extLst>
                <a:ext uri="{FF2B5EF4-FFF2-40B4-BE49-F238E27FC236}">
                  <a16:creationId xmlns:a16="http://schemas.microsoft.com/office/drawing/2014/main" id="{B5D2DFB3-E4DE-3C49-8F72-DC09F553A5F3}"/>
                </a:ext>
              </a:extLst>
            </p:cNvPr>
            <p:cNvCxnSpPr>
              <a:cxnSpLocks/>
            </p:cNvCxnSpPr>
            <p:nvPr/>
          </p:nvCxnSpPr>
          <p:spPr>
            <a:xfrm>
              <a:off x="9733069" y="3507672"/>
              <a:ext cx="0" cy="5402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8" name="Straight Connector 807">
              <a:extLst>
                <a:ext uri="{FF2B5EF4-FFF2-40B4-BE49-F238E27FC236}">
                  <a16:creationId xmlns:a16="http://schemas.microsoft.com/office/drawing/2014/main" id="{F9A85AAA-3DAA-6946-B559-D97F731B61D5}"/>
                </a:ext>
              </a:extLst>
            </p:cNvPr>
            <p:cNvCxnSpPr/>
            <p:nvPr/>
          </p:nvCxnSpPr>
          <p:spPr>
            <a:xfrm>
              <a:off x="10137668" y="2754692"/>
              <a:ext cx="488174" cy="8393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12CE73BA-DDE8-5741-9E5E-64CA353BA9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98719" y="2695013"/>
              <a:ext cx="380432" cy="69480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3" name="Group 802">
              <a:extLst>
                <a:ext uri="{FF2B5EF4-FFF2-40B4-BE49-F238E27FC236}">
                  <a16:creationId xmlns:a16="http://schemas.microsoft.com/office/drawing/2014/main" id="{4429D23B-C424-D54E-A99F-D3FC646B3D08}"/>
                </a:ext>
              </a:extLst>
            </p:cNvPr>
            <p:cNvGrpSpPr/>
            <p:nvPr/>
          </p:nvGrpSpPr>
          <p:grpSpPr>
            <a:xfrm>
              <a:off x="7562238" y="2127325"/>
              <a:ext cx="3578867" cy="3640283"/>
              <a:chOff x="7562238" y="2127325"/>
              <a:chExt cx="3578867" cy="3640283"/>
            </a:xfrm>
          </p:grpSpPr>
          <p:grpSp>
            <p:nvGrpSpPr>
              <p:cNvPr id="800" name="Group 799">
                <a:extLst>
                  <a:ext uri="{FF2B5EF4-FFF2-40B4-BE49-F238E27FC236}">
                    <a16:creationId xmlns:a16="http://schemas.microsoft.com/office/drawing/2014/main" id="{C0FB38C4-8D4E-FD46-8BA5-A01F983C9AF5}"/>
                  </a:ext>
                </a:extLst>
              </p:cNvPr>
              <p:cNvGrpSpPr/>
              <p:nvPr/>
            </p:nvGrpSpPr>
            <p:grpSpPr>
              <a:xfrm>
                <a:off x="7857253" y="2127325"/>
                <a:ext cx="3283852" cy="3640283"/>
                <a:chOff x="7881336" y="2104198"/>
                <a:chExt cx="3283852" cy="3640283"/>
              </a:xfrm>
            </p:grpSpPr>
            <p:sp>
              <p:nvSpPr>
                <p:cNvPr id="22" name="Line 428">
                  <a:extLst>
                    <a:ext uri="{FF2B5EF4-FFF2-40B4-BE49-F238E27FC236}">
                      <a16:creationId xmlns:a16="http://schemas.microsoft.com/office/drawing/2014/main" id="{28DDE19D-11FD-214B-B68A-9F6AAEA3AA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V="1">
                  <a:off x="9813692" y="5228612"/>
                  <a:ext cx="388062" cy="75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Line 430">
                  <a:extLst>
                    <a:ext uri="{FF2B5EF4-FFF2-40B4-BE49-F238E27FC236}">
                      <a16:creationId xmlns:a16="http://schemas.microsoft.com/office/drawing/2014/main" id="{3188928B-5976-7142-B509-B67C32631B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10234009" y="5382159"/>
                  <a:ext cx="0" cy="1143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Line 431">
                  <a:extLst>
                    <a:ext uri="{FF2B5EF4-FFF2-40B4-BE49-F238E27FC236}">
                      <a16:creationId xmlns:a16="http://schemas.microsoft.com/office/drawing/2014/main" id="{B61C3274-819B-1A4B-9892-BC7A0AB4BF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457042" y="4815390"/>
                  <a:ext cx="524483" cy="2615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Line 432">
                  <a:extLst>
                    <a:ext uri="{FF2B5EF4-FFF2-40B4-BE49-F238E27FC236}">
                      <a16:creationId xmlns:a16="http://schemas.microsoft.com/office/drawing/2014/main" id="{6434324A-C183-F645-84E8-7170D215D0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74149" y="4815390"/>
                  <a:ext cx="569255" cy="24626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Line 433">
                  <a:extLst>
                    <a:ext uri="{FF2B5EF4-FFF2-40B4-BE49-F238E27FC236}">
                      <a16:creationId xmlns:a16="http://schemas.microsoft.com/office/drawing/2014/main" id="{4326369B-7050-F54A-9B61-51FBE98316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45827" y="5085749"/>
                  <a:ext cx="103050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Line 435">
                  <a:extLst>
                    <a:ext uri="{FF2B5EF4-FFF2-40B4-BE49-F238E27FC236}">
                      <a16:creationId xmlns:a16="http://schemas.microsoft.com/office/drawing/2014/main" id="{D2EFF5DE-9380-7D46-847C-7986E80C63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34290" y="5094207"/>
                  <a:ext cx="226800" cy="127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Line 436">
                  <a:extLst>
                    <a:ext uri="{FF2B5EF4-FFF2-40B4-BE49-F238E27FC236}">
                      <a16:creationId xmlns:a16="http://schemas.microsoft.com/office/drawing/2014/main" id="{CAD2281A-59A4-DA4C-A9DC-E37CA49919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72450" y="5267343"/>
                  <a:ext cx="412750" cy="127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Line 439">
                  <a:extLst>
                    <a:ext uri="{FF2B5EF4-FFF2-40B4-BE49-F238E27FC236}">
                      <a16:creationId xmlns:a16="http://schemas.microsoft.com/office/drawing/2014/main" id="{59746900-72D7-BF46-8B59-62F2A5D479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397900" y="5259125"/>
                  <a:ext cx="68080" cy="2939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Line 440">
                  <a:extLst>
                    <a:ext uri="{FF2B5EF4-FFF2-40B4-BE49-F238E27FC236}">
                      <a16:creationId xmlns:a16="http://schemas.microsoft.com/office/drawing/2014/main" id="{76AA107C-4028-5D4D-B986-E7C4D7058C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8512814" y="5284804"/>
                  <a:ext cx="280374" cy="2698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Line 441">
                  <a:extLst>
                    <a:ext uri="{FF2B5EF4-FFF2-40B4-BE49-F238E27FC236}">
                      <a16:creationId xmlns:a16="http://schemas.microsoft.com/office/drawing/2014/main" id="{AF797424-05E8-8345-847C-94DA81395A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2814" y="5234921"/>
                  <a:ext cx="914184" cy="4686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Line 443">
                  <a:extLst>
                    <a:ext uri="{FF2B5EF4-FFF2-40B4-BE49-F238E27FC236}">
                      <a16:creationId xmlns:a16="http://schemas.microsoft.com/office/drawing/2014/main" id="{BCDF073B-F330-A345-A512-B85DFD399D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71861" y="3806843"/>
                  <a:ext cx="0" cy="1317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Line 449">
                  <a:extLst>
                    <a:ext uri="{FF2B5EF4-FFF2-40B4-BE49-F238E27FC236}">
                      <a16:creationId xmlns:a16="http://schemas.microsoft.com/office/drawing/2014/main" id="{53CD988A-3515-7242-9C29-87AF281086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881336" y="4017980"/>
                  <a:ext cx="168275" cy="31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8" name="Line 428">
                  <a:extLst>
                    <a:ext uri="{FF2B5EF4-FFF2-40B4-BE49-F238E27FC236}">
                      <a16:creationId xmlns:a16="http://schemas.microsoft.com/office/drawing/2014/main" id="{538963BA-E603-D94F-A908-92C50EC393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V="1">
                  <a:off x="9909628" y="5560344"/>
                  <a:ext cx="366793" cy="148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7" name="Line 440">
                  <a:extLst>
                    <a:ext uri="{FF2B5EF4-FFF2-40B4-BE49-F238E27FC236}">
                      <a16:creationId xmlns:a16="http://schemas.microsoft.com/office/drawing/2014/main" id="{E3BCB46D-EF32-8C42-A43A-1B0DAF759B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483508" y="5013435"/>
                  <a:ext cx="404236" cy="2077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564" name="Straight Connector 563">
                  <a:extLst>
                    <a:ext uri="{FF2B5EF4-FFF2-40B4-BE49-F238E27FC236}">
                      <a16:creationId xmlns:a16="http://schemas.microsoft.com/office/drawing/2014/main" id="{CE6E1140-BC2F-9947-9B51-91DC5079ABB1}"/>
                    </a:ext>
                  </a:extLst>
                </p:cNvPr>
                <p:cNvCxnSpPr/>
                <p:nvPr/>
              </p:nvCxnSpPr>
              <p:spPr>
                <a:xfrm flipH="1">
                  <a:off x="10124718" y="2146305"/>
                  <a:ext cx="761467" cy="57735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>
                  <a:extLst>
                    <a:ext uri="{FF2B5EF4-FFF2-40B4-BE49-F238E27FC236}">
                      <a16:creationId xmlns:a16="http://schemas.microsoft.com/office/drawing/2014/main" id="{9EF5B4FA-3960-F54C-936B-C64147078447}"/>
                    </a:ext>
                  </a:extLst>
                </p:cNvPr>
                <p:cNvCxnSpPr/>
                <p:nvPr/>
              </p:nvCxnSpPr>
              <p:spPr>
                <a:xfrm flipH="1">
                  <a:off x="10124718" y="2245186"/>
                  <a:ext cx="3970" cy="518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>
                  <a:extLst>
                    <a:ext uri="{FF2B5EF4-FFF2-40B4-BE49-F238E27FC236}">
                      <a16:creationId xmlns:a16="http://schemas.microsoft.com/office/drawing/2014/main" id="{691B45AC-C5E3-D24E-9C63-05D00B08C71D}"/>
                    </a:ext>
                  </a:extLst>
                </p:cNvPr>
                <p:cNvCxnSpPr/>
                <p:nvPr/>
              </p:nvCxnSpPr>
              <p:spPr>
                <a:xfrm flipH="1">
                  <a:off x="10696218" y="2177379"/>
                  <a:ext cx="149360" cy="518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566">
                  <a:extLst>
                    <a:ext uri="{FF2B5EF4-FFF2-40B4-BE49-F238E27FC236}">
                      <a16:creationId xmlns:a16="http://schemas.microsoft.com/office/drawing/2014/main" id="{59EB46BB-F3EA-4248-B631-AC80BEB74EF0}"/>
                    </a:ext>
                  </a:extLst>
                </p:cNvPr>
                <p:cNvCxnSpPr/>
                <p:nvPr/>
              </p:nvCxnSpPr>
              <p:spPr>
                <a:xfrm flipH="1">
                  <a:off x="10166249" y="2695840"/>
                  <a:ext cx="574283" cy="2782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8" name="Straight Connector 567">
                  <a:extLst>
                    <a:ext uri="{FF2B5EF4-FFF2-40B4-BE49-F238E27FC236}">
                      <a16:creationId xmlns:a16="http://schemas.microsoft.com/office/drawing/2014/main" id="{C562C7DD-3FD1-0E4C-B308-744C6C87FC79}"/>
                    </a:ext>
                  </a:extLst>
                </p:cNvPr>
                <p:cNvCxnSpPr/>
                <p:nvPr/>
              </p:nvCxnSpPr>
              <p:spPr>
                <a:xfrm flipH="1">
                  <a:off x="10093625" y="2146305"/>
                  <a:ext cx="788589" cy="9888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>
                  <a:extLst>
                    <a:ext uri="{FF2B5EF4-FFF2-40B4-BE49-F238E27FC236}">
                      <a16:creationId xmlns:a16="http://schemas.microsoft.com/office/drawing/2014/main" id="{6793D61B-AD50-A246-A5C0-38DF48C17738}"/>
                    </a:ext>
                  </a:extLst>
                </p:cNvPr>
                <p:cNvCxnSpPr/>
                <p:nvPr/>
              </p:nvCxnSpPr>
              <p:spPr>
                <a:xfrm flipH="1">
                  <a:off x="10886186" y="2104198"/>
                  <a:ext cx="279002" cy="4210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" name="Straight Connector 569">
                  <a:extLst>
                    <a:ext uri="{FF2B5EF4-FFF2-40B4-BE49-F238E27FC236}">
                      <a16:creationId xmlns:a16="http://schemas.microsoft.com/office/drawing/2014/main" id="{EDD09B84-3AA8-0948-AB6C-1D5CBFFC5293}"/>
                    </a:ext>
                  </a:extLst>
                </p:cNvPr>
                <p:cNvCxnSpPr/>
                <p:nvPr/>
              </p:nvCxnSpPr>
              <p:spPr>
                <a:xfrm flipH="1" flipV="1">
                  <a:off x="10706077" y="2695840"/>
                  <a:ext cx="353541" cy="6780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Straight Connector 573">
                  <a:extLst>
                    <a:ext uri="{FF2B5EF4-FFF2-40B4-BE49-F238E27FC236}">
                      <a16:creationId xmlns:a16="http://schemas.microsoft.com/office/drawing/2014/main" id="{C777BA08-17B1-254B-BCB6-583E10254EC6}"/>
                    </a:ext>
                  </a:extLst>
                </p:cNvPr>
                <p:cNvCxnSpPr/>
                <p:nvPr/>
              </p:nvCxnSpPr>
              <p:spPr>
                <a:xfrm flipH="1">
                  <a:off x="8793306" y="2245186"/>
                  <a:ext cx="1300319" cy="60662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Line 541">
                  <a:extLst>
                    <a:ext uri="{FF2B5EF4-FFF2-40B4-BE49-F238E27FC236}">
                      <a16:creationId xmlns:a16="http://schemas.microsoft.com/office/drawing/2014/main" id="{C44ADC96-78DA-C64F-AF97-4FFA68D2ED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402788" y="4090252"/>
                  <a:ext cx="429324" cy="7056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Line 424">
                  <a:extLst>
                    <a:ext uri="{FF2B5EF4-FFF2-40B4-BE49-F238E27FC236}">
                      <a16:creationId xmlns:a16="http://schemas.microsoft.com/office/drawing/2014/main" id="{845B46BE-685D-2D4E-AD26-5684794D19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268637" y="4024329"/>
                  <a:ext cx="969051" cy="31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262" name="Picture 778" descr="antenna_radiation_stylized">
                <a:extLst>
                  <a:ext uri="{FF2B5EF4-FFF2-40B4-BE49-F238E27FC236}">
                    <a16:creationId xmlns:a16="http://schemas.microsoft.com/office/drawing/2014/main" id="{B73E5F98-BC74-DB47-BA02-5F29DC6757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2238" y="3813930"/>
                <a:ext cx="506412" cy="106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0" name="Picture 781" descr="antenna_radiation_stylized">
                <a:extLst>
                  <a:ext uri="{FF2B5EF4-FFF2-40B4-BE49-F238E27FC236}">
                    <a16:creationId xmlns:a16="http://schemas.microsoft.com/office/drawing/2014/main" id="{5F858A2F-D0F0-7E47-8EF1-4C37898F9C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42073" y="5480938"/>
                <a:ext cx="452014" cy="95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2" name="Picture 799" descr="cell_tower_radiation copy">
                <a:extLst>
                  <a:ext uri="{FF2B5EF4-FFF2-40B4-BE49-F238E27FC236}">
                    <a16:creationId xmlns:a16="http://schemas.microsoft.com/office/drawing/2014/main" id="{B5B28CD6-3076-384D-8180-86543C59B6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0866" y="2158167"/>
                <a:ext cx="457200" cy="332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3" name="Oval 800">
                <a:extLst>
                  <a:ext uri="{FF2B5EF4-FFF2-40B4-BE49-F238E27FC236}">
                    <a16:creationId xmlns:a16="http://schemas.microsoft.com/office/drawing/2014/main" id="{271D03F6-D85B-EC41-803D-EFAA96DAE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4541" y="2292995"/>
                <a:ext cx="52388" cy="4948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11D2D3D5-CF37-8945-8D0A-CBA0214240EA}"/>
              </a:ext>
            </a:extLst>
          </p:cNvPr>
          <p:cNvGrpSpPr/>
          <p:nvPr/>
        </p:nvGrpSpPr>
        <p:grpSpPr>
          <a:xfrm>
            <a:off x="7613882" y="2107963"/>
            <a:ext cx="3540395" cy="3733733"/>
            <a:chOff x="7619038" y="2102861"/>
            <a:chExt cx="3540395" cy="3733733"/>
          </a:xfrm>
        </p:grpSpPr>
        <p:sp>
          <p:nvSpPr>
            <p:cNvPr id="239" name="Line 426">
              <a:extLst>
                <a:ext uri="{FF2B5EF4-FFF2-40B4-BE49-F238E27FC236}">
                  <a16:creationId xmlns:a16="http://schemas.microsoft.com/office/drawing/2014/main" id="{DDAEB50C-98DD-DA43-B9C4-9AB7F9ED5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3016" y="2695257"/>
              <a:ext cx="227964" cy="174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1" name="Group 783">
              <a:extLst>
                <a:ext uri="{FF2B5EF4-FFF2-40B4-BE49-F238E27FC236}">
                  <a16:creationId xmlns:a16="http://schemas.microsoft.com/office/drawing/2014/main" id="{02FEAFB4-9831-B64A-9F54-92C532E8F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55854" y="2304274"/>
              <a:ext cx="298450" cy="464008"/>
              <a:chOff x="3130" y="3288"/>
              <a:chExt cx="410" cy="742"/>
            </a:xfrm>
          </p:grpSpPr>
          <p:sp>
            <p:nvSpPr>
              <p:cNvPr id="244" name="Line 270">
                <a:extLst>
                  <a:ext uri="{FF2B5EF4-FFF2-40B4-BE49-F238E27FC236}">
                    <a16:creationId xmlns:a16="http://schemas.microsoft.com/office/drawing/2014/main" id="{A9300902-94F3-8949-9A54-8B95986ACB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5" name="Line 271">
                <a:extLst>
                  <a:ext uri="{FF2B5EF4-FFF2-40B4-BE49-F238E27FC236}">
                    <a16:creationId xmlns:a16="http://schemas.microsoft.com/office/drawing/2014/main" id="{B93F32E3-8690-BD4B-B848-94E1FAAB5E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Line 272">
                <a:extLst>
                  <a:ext uri="{FF2B5EF4-FFF2-40B4-BE49-F238E27FC236}">
                    <a16:creationId xmlns:a16="http://schemas.microsoft.com/office/drawing/2014/main" id="{AB0BEDC3-F0F0-4E42-A55F-57AC0548D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Line 273">
                <a:extLst>
                  <a:ext uri="{FF2B5EF4-FFF2-40B4-BE49-F238E27FC236}">
                    <a16:creationId xmlns:a16="http://schemas.microsoft.com/office/drawing/2014/main" id="{3AF299DE-8F54-D84C-B398-5B3B44C53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Line 274">
                <a:extLst>
                  <a:ext uri="{FF2B5EF4-FFF2-40B4-BE49-F238E27FC236}">
                    <a16:creationId xmlns:a16="http://schemas.microsoft.com/office/drawing/2014/main" id="{C2005C3C-C4BA-FD44-A127-E5C4FE594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" name="Line 275">
                <a:extLst>
                  <a:ext uri="{FF2B5EF4-FFF2-40B4-BE49-F238E27FC236}">
                    <a16:creationId xmlns:a16="http://schemas.microsoft.com/office/drawing/2014/main" id="{948DF918-9246-AF45-A55F-C5B7436635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Line 276">
                <a:extLst>
                  <a:ext uri="{FF2B5EF4-FFF2-40B4-BE49-F238E27FC236}">
                    <a16:creationId xmlns:a16="http://schemas.microsoft.com/office/drawing/2014/main" id="{3D1534AB-9253-A140-B4C5-81F085C452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" name="Line 277">
                <a:extLst>
                  <a:ext uri="{FF2B5EF4-FFF2-40B4-BE49-F238E27FC236}">
                    <a16:creationId xmlns:a16="http://schemas.microsoft.com/office/drawing/2014/main" id="{3BA377A2-6A51-F64B-AA8B-4FB90FAA7D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2" name="Line 278">
                <a:extLst>
                  <a:ext uri="{FF2B5EF4-FFF2-40B4-BE49-F238E27FC236}">
                    <a16:creationId xmlns:a16="http://schemas.microsoft.com/office/drawing/2014/main" id="{FA310FA6-4B1E-0047-8066-8AF44673F2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" name="Line 279">
                <a:extLst>
                  <a:ext uri="{FF2B5EF4-FFF2-40B4-BE49-F238E27FC236}">
                    <a16:creationId xmlns:a16="http://schemas.microsoft.com/office/drawing/2014/main" id="{254B094E-F3D3-0F46-BF4E-A226644B01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" name="Line 280">
                <a:extLst>
                  <a:ext uri="{FF2B5EF4-FFF2-40B4-BE49-F238E27FC236}">
                    <a16:creationId xmlns:a16="http://schemas.microsoft.com/office/drawing/2014/main" id="{9805319A-9CA5-7340-811A-8DBCB5A2BA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5" name="Line 281">
                <a:extLst>
                  <a:ext uri="{FF2B5EF4-FFF2-40B4-BE49-F238E27FC236}">
                    <a16:creationId xmlns:a16="http://schemas.microsoft.com/office/drawing/2014/main" id="{6042C4DF-7427-904B-A064-26708AF480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" name="Line 282">
                <a:extLst>
                  <a:ext uri="{FF2B5EF4-FFF2-40B4-BE49-F238E27FC236}">
                    <a16:creationId xmlns:a16="http://schemas.microsoft.com/office/drawing/2014/main" id="{21FF36A4-E56F-C94A-8E67-9A6E4DA844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Line 283">
                <a:extLst>
                  <a:ext uri="{FF2B5EF4-FFF2-40B4-BE49-F238E27FC236}">
                    <a16:creationId xmlns:a16="http://schemas.microsoft.com/office/drawing/2014/main" id="{C6A0831D-FA2C-E744-8FE0-FDFDDB5FD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Line 284">
                <a:extLst>
                  <a:ext uri="{FF2B5EF4-FFF2-40B4-BE49-F238E27FC236}">
                    <a16:creationId xmlns:a16="http://schemas.microsoft.com/office/drawing/2014/main" id="{65548550-729A-4849-9DC4-127F8FE86B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61" name="Picture 777" descr="access_point_stylized_small">
              <a:extLst>
                <a:ext uri="{FF2B5EF4-FFF2-40B4-BE49-F238E27FC236}">
                  <a16:creationId xmlns:a16="http://schemas.microsoft.com/office/drawing/2014/main" id="{FA9A412B-D725-D449-8707-A3626DCB48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038" y="3856797"/>
              <a:ext cx="370169" cy="306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9" name="Picture 780" descr="access_point_stylized_small">
              <a:extLst>
                <a:ext uri="{FF2B5EF4-FFF2-40B4-BE49-F238E27FC236}">
                  <a16:creationId xmlns:a16="http://schemas.microsoft.com/office/drawing/2014/main" id="{AC22920E-0555-BA45-9B6A-B76172153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5766" y="5519130"/>
              <a:ext cx="380935" cy="31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1" name="Group 470">
              <a:extLst>
                <a:ext uri="{FF2B5EF4-FFF2-40B4-BE49-F238E27FC236}">
                  <a16:creationId xmlns:a16="http://schemas.microsoft.com/office/drawing/2014/main" id="{DE035BC7-2762-3044-BE80-C91EC827E65C}"/>
                </a:ext>
              </a:extLst>
            </p:cNvPr>
            <p:cNvGrpSpPr/>
            <p:nvPr/>
          </p:nvGrpSpPr>
          <p:grpSpPr>
            <a:xfrm>
              <a:off x="9788714" y="4984881"/>
              <a:ext cx="393760" cy="218578"/>
              <a:chOff x="7493876" y="2774731"/>
              <a:chExt cx="1481958" cy="894622"/>
            </a:xfrm>
          </p:grpSpPr>
          <p:sp>
            <p:nvSpPr>
              <p:cNvPr id="472" name="Freeform 471">
                <a:extLst>
                  <a:ext uri="{FF2B5EF4-FFF2-40B4-BE49-F238E27FC236}">
                    <a16:creationId xmlns:a16="http://schemas.microsoft.com/office/drawing/2014/main" id="{BEE06200-7AF9-4A43-9447-2349DCBFF947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3340A80C-5091-6D49-89E5-375F02E94864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74" name="Group 473">
                <a:extLst>
                  <a:ext uri="{FF2B5EF4-FFF2-40B4-BE49-F238E27FC236}">
                    <a16:creationId xmlns:a16="http://schemas.microsoft.com/office/drawing/2014/main" id="{B2821126-95C5-B044-AEBC-BA333FAF6B2D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75" name="Freeform 474">
                  <a:extLst>
                    <a:ext uri="{FF2B5EF4-FFF2-40B4-BE49-F238E27FC236}">
                      <a16:creationId xmlns:a16="http://schemas.microsoft.com/office/drawing/2014/main" id="{B76A81D4-5DC8-C241-B209-B819BC6D74F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6" name="Freeform 475">
                  <a:extLst>
                    <a:ext uri="{FF2B5EF4-FFF2-40B4-BE49-F238E27FC236}">
                      <a16:creationId xmlns:a16="http://schemas.microsoft.com/office/drawing/2014/main" id="{6F6ED06A-086C-754C-BE82-59E2830CF0D9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7" name="Freeform 476">
                  <a:extLst>
                    <a:ext uri="{FF2B5EF4-FFF2-40B4-BE49-F238E27FC236}">
                      <a16:creationId xmlns:a16="http://schemas.microsoft.com/office/drawing/2014/main" id="{A32340AB-4CC3-5442-987B-A47EF2040F10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8" name="Freeform 477">
                  <a:extLst>
                    <a:ext uri="{FF2B5EF4-FFF2-40B4-BE49-F238E27FC236}">
                      <a16:creationId xmlns:a16="http://schemas.microsoft.com/office/drawing/2014/main" id="{AC0AB71B-FD2B-9C4A-AE22-B586FC335685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20" name="Group 519">
              <a:extLst>
                <a:ext uri="{FF2B5EF4-FFF2-40B4-BE49-F238E27FC236}">
                  <a16:creationId xmlns:a16="http://schemas.microsoft.com/office/drawing/2014/main" id="{60B6F784-668B-5D4B-A622-66CCE6350B84}"/>
                </a:ext>
              </a:extLst>
            </p:cNvPr>
            <p:cNvGrpSpPr/>
            <p:nvPr/>
          </p:nvGrpSpPr>
          <p:grpSpPr>
            <a:xfrm>
              <a:off x="9854521" y="5333935"/>
              <a:ext cx="309740" cy="190838"/>
              <a:chOff x="3668110" y="2448910"/>
              <a:chExt cx="3794234" cy="2165130"/>
            </a:xfrm>
          </p:grpSpPr>
          <p:sp>
            <p:nvSpPr>
              <p:cNvPr id="521" name="Rectangle 520">
                <a:extLst>
                  <a:ext uri="{FF2B5EF4-FFF2-40B4-BE49-F238E27FC236}">
                    <a16:creationId xmlns:a16="http://schemas.microsoft.com/office/drawing/2014/main" id="{275B9F34-60F1-4A43-AAD4-D58802DAAC8F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" name="Freeform 521">
                <a:extLst>
                  <a:ext uri="{FF2B5EF4-FFF2-40B4-BE49-F238E27FC236}">
                    <a16:creationId xmlns:a16="http://schemas.microsoft.com/office/drawing/2014/main" id="{778A1510-2C69-F848-B6B3-6C73FF163690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23" name="Group 522">
                <a:extLst>
                  <a:ext uri="{FF2B5EF4-FFF2-40B4-BE49-F238E27FC236}">
                    <a16:creationId xmlns:a16="http://schemas.microsoft.com/office/drawing/2014/main" id="{85BFF772-B3A6-F548-BDE0-8AEB95F33FBE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524" name="Freeform 523">
                  <a:extLst>
                    <a:ext uri="{FF2B5EF4-FFF2-40B4-BE49-F238E27FC236}">
                      <a16:creationId xmlns:a16="http://schemas.microsoft.com/office/drawing/2014/main" id="{B37A32DB-8119-5447-A58C-87AD1FDF0EB7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5" name="Freeform 524">
                  <a:extLst>
                    <a:ext uri="{FF2B5EF4-FFF2-40B4-BE49-F238E27FC236}">
                      <a16:creationId xmlns:a16="http://schemas.microsoft.com/office/drawing/2014/main" id="{58EF4D92-6D83-864D-92A9-A12640536887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6" name="Freeform 525">
                  <a:extLst>
                    <a:ext uri="{FF2B5EF4-FFF2-40B4-BE49-F238E27FC236}">
                      <a16:creationId xmlns:a16="http://schemas.microsoft.com/office/drawing/2014/main" id="{79E03014-7882-0546-B7FE-50715AB53593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Freeform 526">
                  <a:extLst>
                    <a:ext uri="{FF2B5EF4-FFF2-40B4-BE49-F238E27FC236}">
                      <a16:creationId xmlns:a16="http://schemas.microsoft.com/office/drawing/2014/main" id="{530508B2-B7B9-B347-8151-5F7967C6BEDA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9" name="Group 478">
              <a:extLst>
                <a:ext uri="{FF2B5EF4-FFF2-40B4-BE49-F238E27FC236}">
                  <a16:creationId xmlns:a16="http://schemas.microsoft.com/office/drawing/2014/main" id="{11A03BFE-097D-3B42-AA2B-11FFEA70FF5B}"/>
                </a:ext>
              </a:extLst>
            </p:cNvPr>
            <p:cNvGrpSpPr/>
            <p:nvPr/>
          </p:nvGrpSpPr>
          <p:grpSpPr>
            <a:xfrm>
              <a:off x="8681775" y="4962318"/>
              <a:ext cx="393760" cy="218578"/>
              <a:chOff x="7493876" y="2774731"/>
              <a:chExt cx="1481958" cy="894622"/>
            </a:xfrm>
          </p:grpSpPr>
          <p:sp>
            <p:nvSpPr>
              <p:cNvPr id="480" name="Freeform 479">
                <a:extLst>
                  <a:ext uri="{FF2B5EF4-FFF2-40B4-BE49-F238E27FC236}">
                    <a16:creationId xmlns:a16="http://schemas.microsoft.com/office/drawing/2014/main" id="{89B10910-D4AF-3246-860A-25F1D908938B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F9BAB47F-DDD3-BE44-9A9E-FC2F67051936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82" name="Group 481">
                <a:extLst>
                  <a:ext uri="{FF2B5EF4-FFF2-40B4-BE49-F238E27FC236}">
                    <a16:creationId xmlns:a16="http://schemas.microsoft.com/office/drawing/2014/main" id="{753018A5-48AB-6D40-BB99-E6281192F8DD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83" name="Freeform 482">
                  <a:extLst>
                    <a:ext uri="{FF2B5EF4-FFF2-40B4-BE49-F238E27FC236}">
                      <a16:creationId xmlns:a16="http://schemas.microsoft.com/office/drawing/2014/main" id="{BD7DB5A0-40AC-504F-93F8-89A5617E2AE4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4" name="Freeform 483">
                  <a:extLst>
                    <a:ext uri="{FF2B5EF4-FFF2-40B4-BE49-F238E27FC236}">
                      <a16:creationId xmlns:a16="http://schemas.microsoft.com/office/drawing/2014/main" id="{DBEBB83D-40BF-8849-BAAA-59AB22EA0857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5" name="Freeform 484">
                  <a:extLst>
                    <a:ext uri="{FF2B5EF4-FFF2-40B4-BE49-F238E27FC236}">
                      <a16:creationId xmlns:a16="http://schemas.microsoft.com/office/drawing/2014/main" id="{18930CC0-2525-0C49-9555-463122A4FBB4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6" name="Freeform 485">
                  <a:extLst>
                    <a:ext uri="{FF2B5EF4-FFF2-40B4-BE49-F238E27FC236}">
                      <a16:creationId xmlns:a16="http://schemas.microsoft.com/office/drawing/2014/main" id="{0C651989-7B8A-F043-A1B6-F47D8764FCE0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29" name="Group 528">
              <a:extLst>
                <a:ext uri="{FF2B5EF4-FFF2-40B4-BE49-F238E27FC236}">
                  <a16:creationId xmlns:a16="http://schemas.microsoft.com/office/drawing/2014/main" id="{DE45D3AB-47E3-364E-81D6-324D69CE101C}"/>
                </a:ext>
              </a:extLst>
            </p:cNvPr>
            <p:cNvGrpSpPr/>
            <p:nvPr/>
          </p:nvGrpSpPr>
          <p:grpSpPr>
            <a:xfrm>
              <a:off x="8316676" y="5189331"/>
              <a:ext cx="309740" cy="190838"/>
              <a:chOff x="3668110" y="2448910"/>
              <a:chExt cx="3794234" cy="2165130"/>
            </a:xfrm>
          </p:grpSpPr>
          <p:sp>
            <p:nvSpPr>
              <p:cNvPr id="530" name="Rectangle 529">
                <a:extLst>
                  <a:ext uri="{FF2B5EF4-FFF2-40B4-BE49-F238E27FC236}">
                    <a16:creationId xmlns:a16="http://schemas.microsoft.com/office/drawing/2014/main" id="{72425686-3D93-0646-A923-6ADF75485CDC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1" name="Freeform 530">
                <a:extLst>
                  <a:ext uri="{FF2B5EF4-FFF2-40B4-BE49-F238E27FC236}">
                    <a16:creationId xmlns:a16="http://schemas.microsoft.com/office/drawing/2014/main" id="{6ADFF160-CF04-7049-A6D4-1C789FDD39AE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32" name="Group 531">
                <a:extLst>
                  <a:ext uri="{FF2B5EF4-FFF2-40B4-BE49-F238E27FC236}">
                    <a16:creationId xmlns:a16="http://schemas.microsoft.com/office/drawing/2014/main" id="{AFDD9D33-8D17-F840-A9A5-3807DD3BA314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533" name="Freeform 532">
                  <a:extLst>
                    <a:ext uri="{FF2B5EF4-FFF2-40B4-BE49-F238E27FC236}">
                      <a16:creationId xmlns:a16="http://schemas.microsoft.com/office/drawing/2014/main" id="{3AF3452D-972F-6944-8123-ECA4288786DF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4" name="Freeform 533">
                  <a:extLst>
                    <a:ext uri="{FF2B5EF4-FFF2-40B4-BE49-F238E27FC236}">
                      <a16:creationId xmlns:a16="http://schemas.microsoft.com/office/drawing/2014/main" id="{BA43E42C-CD9B-1744-BEEC-9E664114AC8E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5" name="Freeform 534">
                  <a:extLst>
                    <a:ext uri="{FF2B5EF4-FFF2-40B4-BE49-F238E27FC236}">
                      <a16:creationId xmlns:a16="http://schemas.microsoft.com/office/drawing/2014/main" id="{42EF7BB0-4257-F646-805E-AFBA92B62F9D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6" name="Freeform 535">
                  <a:extLst>
                    <a:ext uri="{FF2B5EF4-FFF2-40B4-BE49-F238E27FC236}">
                      <a16:creationId xmlns:a16="http://schemas.microsoft.com/office/drawing/2014/main" id="{95AEC175-56C0-C14B-9DC5-693400B124AB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id="{CBD7A282-C22D-714A-88F1-C7D4EDD107F8}"/>
                </a:ext>
              </a:extLst>
            </p:cNvPr>
            <p:cNvGrpSpPr/>
            <p:nvPr/>
          </p:nvGrpSpPr>
          <p:grpSpPr>
            <a:xfrm>
              <a:off x="8444983" y="2807207"/>
              <a:ext cx="353678" cy="168275"/>
              <a:chOff x="7493876" y="2774731"/>
              <a:chExt cx="1481958" cy="894622"/>
            </a:xfrm>
          </p:grpSpPr>
          <p:sp>
            <p:nvSpPr>
              <p:cNvPr id="408" name="Freeform 407">
                <a:extLst>
                  <a:ext uri="{FF2B5EF4-FFF2-40B4-BE49-F238E27FC236}">
                    <a16:creationId xmlns:a16="http://schemas.microsoft.com/office/drawing/2014/main" id="{3C206862-9269-EE48-877D-EE261101A443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9B69A2C6-F31C-E749-B77A-1818B15E1B36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10" name="Group 409">
                <a:extLst>
                  <a:ext uri="{FF2B5EF4-FFF2-40B4-BE49-F238E27FC236}">
                    <a16:creationId xmlns:a16="http://schemas.microsoft.com/office/drawing/2014/main" id="{08BE9AB8-F5DA-4D4A-9621-9AB05D691F0C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11" name="Freeform 410">
                  <a:extLst>
                    <a:ext uri="{FF2B5EF4-FFF2-40B4-BE49-F238E27FC236}">
                      <a16:creationId xmlns:a16="http://schemas.microsoft.com/office/drawing/2014/main" id="{56E730F0-5BB3-6446-9D5B-82D51B9EDAFB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2" name="Freeform 411">
                  <a:extLst>
                    <a:ext uri="{FF2B5EF4-FFF2-40B4-BE49-F238E27FC236}">
                      <a16:creationId xmlns:a16="http://schemas.microsoft.com/office/drawing/2014/main" id="{5BA37E27-2FC6-BA43-8A97-14171CB51FDD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3" name="Freeform 412">
                  <a:extLst>
                    <a:ext uri="{FF2B5EF4-FFF2-40B4-BE49-F238E27FC236}">
                      <a16:creationId xmlns:a16="http://schemas.microsoft.com/office/drawing/2014/main" id="{CCB37CB3-304F-6144-85D0-8B420BDD0880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4" name="Freeform 413">
                  <a:extLst>
                    <a:ext uri="{FF2B5EF4-FFF2-40B4-BE49-F238E27FC236}">
                      <a16:creationId xmlns:a16="http://schemas.microsoft.com/office/drawing/2014/main" id="{BD0CA8E5-A033-834A-A402-E2EFB2FBBFC4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15" name="Group 414">
              <a:extLst>
                <a:ext uri="{FF2B5EF4-FFF2-40B4-BE49-F238E27FC236}">
                  <a16:creationId xmlns:a16="http://schemas.microsoft.com/office/drawing/2014/main" id="{F0DE4078-0801-A244-9A82-F7502B8B24A0}"/>
                </a:ext>
              </a:extLst>
            </p:cNvPr>
            <p:cNvGrpSpPr/>
            <p:nvPr/>
          </p:nvGrpSpPr>
          <p:grpSpPr>
            <a:xfrm>
              <a:off x="8055226" y="3960892"/>
              <a:ext cx="354986" cy="175668"/>
              <a:chOff x="7493876" y="2774731"/>
              <a:chExt cx="1481958" cy="894622"/>
            </a:xfrm>
          </p:grpSpPr>
          <p:sp>
            <p:nvSpPr>
              <p:cNvPr id="416" name="Freeform 415">
                <a:extLst>
                  <a:ext uri="{FF2B5EF4-FFF2-40B4-BE49-F238E27FC236}">
                    <a16:creationId xmlns:a16="http://schemas.microsoft.com/office/drawing/2014/main" id="{EA784F43-D793-4342-92F3-EBC3632212A6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75841943-4184-5D4E-AAD4-8FEAC9D7330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18" name="Group 417">
                <a:extLst>
                  <a:ext uri="{FF2B5EF4-FFF2-40B4-BE49-F238E27FC236}">
                    <a16:creationId xmlns:a16="http://schemas.microsoft.com/office/drawing/2014/main" id="{23FBC748-DCBA-AA41-A6F7-895374D50CDF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19" name="Freeform 418">
                  <a:extLst>
                    <a:ext uri="{FF2B5EF4-FFF2-40B4-BE49-F238E27FC236}">
                      <a16:creationId xmlns:a16="http://schemas.microsoft.com/office/drawing/2014/main" id="{96DA1F2B-2063-8C40-BF46-086C20D317A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0" name="Freeform 419">
                  <a:extLst>
                    <a:ext uri="{FF2B5EF4-FFF2-40B4-BE49-F238E27FC236}">
                      <a16:creationId xmlns:a16="http://schemas.microsoft.com/office/drawing/2014/main" id="{8A1EF987-02EE-DA4D-8224-02537D5034D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1" name="Freeform 420">
                  <a:extLst>
                    <a:ext uri="{FF2B5EF4-FFF2-40B4-BE49-F238E27FC236}">
                      <a16:creationId xmlns:a16="http://schemas.microsoft.com/office/drawing/2014/main" id="{1FC5854A-AF8F-6841-92AD-B18DDAF1E99E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2" name="Freeform 421">
                  <a:extLst>
                    <a:ext uri="{FF2B5EF4-FFF2-40B4-BE49-F238E27FC236}">
                      <a16:creationId xmlns:a16="http://schemas.microsoft.com/office/drawing/2014/main" id="{A510FA68-BEB6-B54A-A1D4-984168F85718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52B7B73B-1125-084D-8669-C68CC371DDC6}"/>
                </a:ext>
              </a:extLst>
            </p:cNvPr>
            <p:cNvGrpSpPr/>
            <p:nvPr/>
          </p:nvGrpSpPr>
          <p:grpSpPr>
            <a:xfrm>
              <a:off x="10889241" y="3596263"/>
              <a:ext cx="170989" cy="97052"/>
              <a:chOff x="7493876" y="2774731"/>
              <a:chExt cx="1481958" cy="894622"/>
            </a:xfrm>
          </p:grpSpPr>
          <p:sp>
            <p:nvSpPr>
              <p:cNvPr id="456" name="Freeform 455">
                <a:extLst>
                  <a:ext uri="{FF2B5EF4-FFF2-40B4-BE49-F238E27FC236}">
                    <a16:creationId xmlns:a16="http://schemas.microsoft.com/office/drawing/2014/main" id="{3196A4F9-B139-4D4B-B210-0318216604F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1D1C7F3A-BE45-014B-AF9C-58CA77DA029D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58" name="Group 457">
                <a:extLst>
                  <a:ext uri="{FF2B5EF4-FFF2-40B4-BE49-F238E27FC236}">
                    <a16:creationId xmlns:a16="http://schemas.microsoft.com/office/drawing/2014/main" id="{83DFFE47-64E8-F54C-8ABC-E896DA957F0D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59" name="Freeform 458">
                  <a:extLst>
                    <a:ext uri="{FF2B5EF4-FFF2-40B4-BE49-F238E27FC236}">
                      <a16:creationId xmlns:a16="http://schemas.microsoft.com/office/drawing/2014/main" id="{2A9F0EE2-8F99-EB4D-9331-7AE3BDCBE9C6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0" name="Freeform 459">
                  <a:extLst>
                    <a:ext uri="{FF2B5EF4-FFF2-40B4-BE49-F238E27FC236}">
                      <a16:creationId xmlns:a16="http://schemas.microsoft.com/office/drawing/2014/main" id="{2E314A90-8DB8-2A49-8BB6-D51C2DAE9CF7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1" name="Freeform 460">
                  <a:extLst>
                    <a:ext uri="{FF2B5EF4-FFF2-40B4-BE49-F238E27FC236}">
                      <a16:creationId xmlns:a16="http://schemas.microsoft.com/office/drawing/2014/main" id="{7D8C0277-204E-2B4D-B954-94739B9DE720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2" name="Freeform 461">
                  <a:extLst>
                    <a:ext uri="{FF2B5EF4-FFF2-40B4-BE49-F238E27FC236}">
                      <a16:creationId xmlns:a16="http://schemas.microsoft.com/office/drawing/2014/main" id="{69955D3C-6D1B-EA40-8228-73DF01564152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15" name="Group 614">
              <a:extLst>
                <a:ext uri="{FF2B5EF4-FFF2-40B4-BE49-F238E27FC236}">
                  <a16:creationId xmlns:a16="http://schemas.microsoft.com/office/drawing/2014/main" id="{E166183D-5423-4E4A-AD63-A361EDE184C0}"/>
                </a:ext>
              </a:extLst>
            </p:cNvPr>
            <p:cNvGrpSpPr/>
            <p:nvPr/>
          </p:nvGrpSpPr>
          <p:grpSpPr>
            <a:xfrm>
              <a:off x="10415765" y="3491036"/>
              <a:ext cx="353678" cy="198344"/>
              <a:chOff x="7493876" y="2774731"/>
              <a:chExt cx="1481958" cy="894622"/>
            </a:xfrm>
          </p:grpSpPr>
          <p:sp>
            <p:nvSpPr>
              <p:cNvPr id="616" name="Freeform 615">
                <a:extLst>
                  <a:ext uri="{FF2B5EF4-FFF2-40B4-BE49-F238E27FC236}">
                    <a16:creationId xmlns:a16="http://schemas.microsoft.com/office/drawing/2014/main" id="{8470D159-2329-7F46-9191-000B96A32C79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617" name="Oval 616">
                <a:extLst>
                  <a:ext uri="{FF2B5EF4-FFF2-40B4-BE49-F238E27FC236}">
                    <a16:creationId xmlns:a16="http://schemas.microsoft.com/office/drawing/2014/main" id="{825BDAE5-F4DB-9148-9BC8-0F6F2D1E653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618" name="Group 617">
                <a:extLst>
                  <a:ext uri="{FF2B5EF4-FFF2-40B4-BE49-F238E27FC236}">
                    <a16:creationId xmlns:a16="http://schemas.microsoft.com/office/drawing/2014/main" id="{237F0420-A845-064A-97A2-458F63D673CA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619" name="Freeform 618">
                  <a:extLst>
                    <a:ext uri="{FF2B5EF4-FFF2-40B4-BE49-F238E27FC236}">
                      <a16:creationId xmlns:a16="http://schemas.microsoft.com/office/drawing/2014/main" id="{D11109B9-8A56-A945-BA04-5A564B10300A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0" name="Freeform 619">
                  <a:extLst>
                    <a:ext uri="{FF2B5EF4-FFF2-40B4-BE49-F238E27FC236}">
                      <a16:creationId xmlns:a16="http://schemas.microsoft.com/office/drawing/2014/main" id="{170AB2AC-06DB-034E-A5C4-0C8F62E3BE40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1" name="Freeform 620">
                  <a:extLst>
                    <a:ext uri="{FF2B5EF4-FFF2-40B4-BE49-F238E27FC236}">
                      <a16:creationId xmlns:a16="http://schemas.microsoft.com/office/drawing/2014/main" id="{E41AEAC2-F85C-4A4E-B0B9-D5C02217D60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2" name="Freeform 621">
                  <a:extLst>
                    <a:ext uri="{FF2B5EF4-FFF2-40B4-BE49-F238E27FC236}">
                      <a16:creationId xmlns:a16="http://schemas.microsoft.com/office/drawing/2014/main" id="{7955A7EE-741F-9740-8344-A2BC817675A5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77" name="Group 576">
              <a:extLst>
                <a:ext uri="{FF2B5EF4-FFF2-40B4-BE49-F238E27FC236}">
                  <a16:creationId xmlns:a16="http://schemas.microsoft.com/office/drawing/2014/main" id="{C471E59B-7A0B-AE4F-95D6-F76514D2D55A}"/>
                </a:ext>
              </a:extLst>
            </p:cNvPr>
            <p:cNvGrpSpPr/>
            <p:nvPr/>
          </p:nvGrpSpPr>
          <p:grpSpPr>
            <a:xfrm>
              <a:off x="9953880" y="2197190"/>
              <a:ext cx="353678" cy="198344"/>
              <a:chOff x="7493876" y="2774731"/>
              <a:chExt cx="1481958" cy="894622"/>
            </a:xfrm>
          </p:grpSpPr>
          <p:sp>
            <p:nvSpPr>
              <p:cNvPr id="578" name="Freeform 577">
                <a:extLst>
                  <a:ext uri="{FF2B5EF4-FFF2-40B4-BE49-F238E27FC236}">
                    <a16:creationId xmlns:a16="http://schemas.microsoft.com/office/drawing/2014/main" id="{8CD016E7-5480-8E4E-94F7-201A1C6046D9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79" name="Oval 578">
                <a:extLst>
                  <a:ext uri="{FF2B5EF4-FFF2-40B4-BE49-F238E27FC236}">
                    <a16:creationId xmlns:a16="http://schemas.microsoft.com/office/drawing/2014/main" id="{593A573C-B6D6-684E-BA73-8F7F7FA8D57C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80" name="Group 579">
                <a:extLst>
                  <a:ext uri="{FF2B5EF4-FFF2-40B4-BE49-F238E27FC236}">
                    <a16:creationId xmlns:a16="http://schemas.microsoft.com/office/drawing/2014/main" id="{2C09AC60-D16C-A948-B25E-01CF60EAAD7B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81" name="Freeform 580">
                  <a:extLst>
                    <a:ext uri="{FF2B5EF4-FFF2-40B4-BE49-F238E27FC236}">
                      <a16:creationId xmlns:a16="http://schemas.microsoft.com/office/drawing/2014/main" id="{D9A85682-B6A6-2344-B24D-66A792630B39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2" name="Freeform 581">
                  <a:extLst>
                    <a:ext uri="{FF2B5EF4-FFF2-40B4-BE49-F238E27FC236}">
                      <a16:creationId xmlns:a16="http://schemas.microsoft.com/office/drawing/2014/main" id="{52EBCF47-0621-B64C-B884-20683D14D92A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3" name="Freeform 582">
                  <a:extLst>
                    <a:ext uri="{FF2B5EF4-FFF2-40B4-BE49-F238E27FC236}">
                      <a16:creationId xmlns:a16="http://schemas.microsoft.com/office/drawing/2014/main" id="{83AAD1CC-D818-A245-9CF9-C4877A62A5D6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4" name="Freeform 583">
                  <a:extLst>
                    <a:ext uri="{FF2B5EF4-FFF2-40B4-BE49-F238E27FC236}">
                      <a16:creationId xmlns:a16="http://schemas.microsoft.com/office/drawing/2014/main" id="{51F55DD1-3A8F-0242-A470-690BE99AC688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93" name="Group 592">
              <a:extLst>
                <a:ext uri="{FF2B5EF4-FFF2-40B4-BE49-F238E27FC236}">
                  <a16:creationId xmlns:a16="http://schemas.microsoft.com/office/drawing/2014/main" id="{7BF36121-B4F6-2447-9F5B-F29B627F3B2A}"/>
                </a:ext>
              </a:extLst>
            </p:cNvPr>
            <p:cNvGrpSpPr/>
            <p:nvPr/>
          </p:nvGrpSpPr>
          <p:grpSpPr>
            <a:xfrm>
              <a:off x="10532370" y="2608265"/>
              <a:ext cx="353678" cy="198344"/>
              <a:chOff x="7493876" y="2774731"/>
              <a:chExt cx="1481958" cy="894622"/>
            </a:xfrm>
          </p:grpSpPr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D13949CD-BE6A-5744-98EE-61BE5EE60D49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95" name="Oval 594">
                <a:extLst>
                  <a:ext uri="{FF2B5EF4-FFF2-40B4-BE49-F238E27FC236}">
                    <a16:creationId xmlns:a16="http://schemas.microsoft.com/office/drawing/2014/main" id="{F3651F16-DD17-4D47-9A8D-8EFA601CA85B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96" name="Group 595">
                <a:extLst>
                  <a:ext uri="{FF2B5EF4-FFF2-40B4-BE49-F238E27FC236}">
                    <a16:creationId xmlns:a16="http://schemas.microsoft.com/office/drawing/2014/main" id="{10CA9012-91B2-A449-8A2E-65BA6061B48F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97" name="Freeform 596">
                  <a:extLst>
                    <a:ext uri="{FF2B5EF4-FFF2-40B4-BE49-F238E27FC236}">
                      <a16:creationId xmlns:a16="http://schemas.microsoft.com/office/drawing/2014/main" id="{964BBEA0-D220-6747-850B-459388ABF255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8" name="Freeform 597">
                  <a:extLst>
                    <a:ext uri="{FF2B5EF4-FFF2-40B4-BE49-F238E27FC236}">
                      <a16:creationId xmlns:a16="http://schemas.microsoft.com/office/drawing/2014/main" id="{ADEC5ED7-ED4C-584D-AB78-AA02A93E9466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9" name="Freeform 598">
                  <a:extLst>
                    <a:ext uri="{FF2B5EF4-FFF2-40B4-BE49-F238E27FC236}">
                      <a16:creationId xmlns:a16="http://schemas.microsoft.com/office/drawing/2014/main" id="{F45598BF-44BC-354D-9020-97A874C585BE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0" name="Freeform 599">
                  <a:extLst>
                    <a:ext uri="{FF2B5EF4-FFF2-40B4-BE49-F238E27FC236}">
                      <a16:creationId xmlns:a16="http://schemas.microsoft.com/office/drawing/2014/main" id="{3A2BDF5D-2CA0-2145-8059-D8F121D4D324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01" name="Group 600">
              <a:extLst>
                <a:ext uri="{FF2B5EF4-FFF2-40B4-BE49-F238E27FC236}">
                  <a16:creationId xmlns:a16="http://schemas.microsoft.com/office/drawing/2014/main" id="{187A607B-CA61-BE46-8032-8E34596E7689}"/>
                </a:ext>
              </a:extLst>
            </p:cNvPr>
            <p:cNvGrpSpPr/>
            <p:nvPr/>
          </p:nvGrpSpPr>
          <p:grpSpPr>
            <a:xfrm>
              <a:off x="10648981" y="2102861"/>
              <a:ext cx="353678" cy="198344"/>
              <a:chOff x="7493876" y="2774731"/>
              <a:chExt cx="1481958" cy="894622"/>
            </a:xfrm>
          </p:grpSpPr>
          <p:sp>
            <p:nvSpPr>
              <p:cNvPr id="602" name="Freeform 601">
                <a:extLst>
                  <a:ext uri="{FF2B5EF4-FFF2-40B4-BE49-F238E27FC236}">
                    <a16:creationId xmlns:a16="http://schemas.microsoft.com/office/drawing/2014/main" id="{EB8C3753-6F83-F64B-9439-656B124AA3BD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F476EE06-2893-8D4D-AF54-92697A0FE8A9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604" name="Group 603">
                <a:extLst>
                  <a:ext uri="{FF2B5EF4-FFF2-40B4-BE49-F238E27FC236}">
                    <a16:creationId xmlns:a16="http://schemas.microsoft.com/office/drawing/2014/main" id="{5DED3EC9-29B0-8D48-BC37-13731DFE683F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605" name="Freeform 604">
                  <a:extLst>
                    <a:ext uri="{FF2B5EF4-FFF2-40B4-BE49-F238E27FC236}">
                      <a16:creationId xmlns:a16="http://schemas.microsoft.com/office/drawing/2014/main" id="{D08D678C-613A-3543-B832-EE51616C6931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6" name="Freeform 605">
                  <a:extLst>
                    <a:ext uri="{FF2B5EF4-FFF2-40B4-BE49-F238E27FC236}">
                      <a16:creationId xmlns:a16="http://schemas.microsoft.com/office/drawing/2014/main" id="{9EB7819C-4684-3347-AA14-421D743ECB94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7" name="Freeform 606">
                  <a:extLst>
                    <a:ext uri="{FF2B5EF4-FFF2-40B4-BE49-F238E27FC236}">
                      <a16:creationId xmlns:a16="http://schemas.microsoft.com/office/drawing/2014/main" id="{F23E654E-4CEA-E346-A508-15310ABC704C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8" name="Freeform 607">
                  <a:extLst>
                    <a:ext uri="{FF2B5EF4-FFF2-40B4-BE49-F238E27FC236}">
                      <a16:creationId xmlns:a16="http://schemas.microsoft.com/office/drawing/2014/main" id="{EF443A10-9F41-BB4D-8E65-E94AEE09BDA7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54" name="Group 553">
              <a:extLst>
                <a:ext uri="{FF2B5EF4-FFF2-40B4-BE49-F238E27FC236}">
                  <a16:creationId xmlns:a16="http://schemas.microsoft.com/office/drawing/2014/main" id="{7CCD8656-0FD3-B844-BC6C-33CE0577598D}"/>
                </a:ext>
              </a:extLst>
            </p:cNvPr>
            <p:cNvGrpSpPr/>
            <p:nvPr/>
          </p:nvGrpSpPr>
          <p:grpSpPr>
            <a:xfrm>
              <a:off x="9103944" y="3951522"/>
              <a:ext cx="367224" cy="240304"/>
              <a:chOff x="7493876" y="2774731"/>
              <a:chExt cx="1481958" cy="894622"/>
            </a:xfrm>
          </p:grpSpPr>
          <p:sp>
            <p:nvSpPr>
              <p:cNvPr id="555" name="Freeform 554">
                <a:extLst>
                  <a:ext uri="{FF2B5EF4-FFF2-40B4-BE49-F238E27FC236}">
                    <a16:creationId xmlns:a16="http://schemas.microsoft.com/office/drawing/2014/main" id="{7CF4B187-63BE-654E-852A-09C69503C97A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56" name="Oval 555">
                <a:extLst>
                  <a:ext uri="{FF2B5EF4-FFF2-40B4-BE49-F238E27FC236}">
                    <a16:creationId xmlns:a16="http://schemas.microsoft.com/office/drawing/2014/main" id="{3B5270E4-3067-1643-B96C-CE5CEE09747A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57" name="Group 556">
                <a:extLst>
                  <a:ext uri="{FF2B5EF4-FFF2-40B4-BE49-F238E27FC236}">
                    <a16:creationId xmlns:a16="http://schemas.microsoft.com/office/drawing/2014/main" id="{3BECC0F9-CE1F-254B-B04F-1EAA89C59C97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58" name="Freeform 557">
                  <a:extLst>
                    <a:ext uri="{FF2B5EF4-FFF2-40B4-BE49-F238E27FC236}">
                      <a16:creationId xmlns:a16="http://schemas.microsoft.com/office/drawing/2014/main" id="{7C55C6EE-4672-4F4F-A2F8-2821804F5944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9" name="Freeform 558">
                  <a:extLst>
                    <a:ext uri="{FF2B5EF4-FFF2-40B4-BE49-F238E27FC236}">
                      <a16:creationId xmlns:a16="http://schemas.microsoft.com/office/drawing/2014/main" id="{C3B242E2-FAA3-F340-B7F0-35D87BB6BAA8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0" name="Freeform 559">
                  <a:extLst>
                    <a:ext uri="{FF2B5EF4-FFF2-40B4-BE49-F238E27FC236}">
                      <a16:creationId xmlns:a16="http://schemas.microsoft.com/office/drawing/2014/main" id="{87ED7762-177B-454C-AA37-EB518D75B66F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1" name="Freeform 560">
                  <a:extLst>
                    <a:ext uri="{FF2B5EF4-FFF2-40B4-BE49-F238E27FC236}">
                      <a16:creationId xmlns:a16="http://schemas.microsoft.com/office/drawing/2014/main" id="{AD88A8A1-4E2B-154E-845D-5419478A1D2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85" name="Group 584">
              <a:extLst>
                <a:ext uri="{FF2B5EF4-FFF2-40B4-BE49-F238E27FC236}">
                  <a16:creationId xmlns:a16="http://schemas.microsoft.com/office/drawing/2014/main" id="{1A0C1583-3B4A-E44D-BB19-B20517502EBD}"/>
                </a:ext>
              </a:extLst>
            </p:cNvPr>
            <p:cNvGrpSpPr/>
            <p:nvPr/>
          </p:nvGrpSpPr>
          <p:grpSpPr>
            <a:xfrm>
              <a:off x="9985282" y="2656463"/>
              <a:ext cx="353678" cy="198344"/>
              <a:chOff x="7493876" y="2774731"/>
              <a:chExt cx="1481958" cy="894622"/>
            </a:xfrm>
          </p:grpSpPr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196997C3-A7DB-5041-AC08-10F980FB77EC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5F84A336-003F-D045-8717-1066774A69E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88" name="Group 587">
                <a:extLst>
                  <a:ext uri="{FF2B5EF4-FFF2-40B4-BE49-F238E27FC236}">
                    <a16:creationId xmlns:a16="http://schemas.microsoft.com/office/drawing/2014/main" id="{FF876992-AF96-3545-9CEA-A02174E11510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89" name="Freeform 588">
                  <a:extLst>
                    <a:ext uri="{FF2B5EF4-FFF2-40B4-BE49-F238E27FC236}">
                      <a16:creationId xmlns:a16="http://schemas.microsoft.com/office/drawing/2014/main" id="{668E6E88-4A46-6C47-A59A-CB9D07441C1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0" name="Freeform 589">
                  <a:extLst>
                    <a:ext uri="{FF2B5EF4-FFF2-40B4-BE49-F238E27FC236}">
                      <a16:creationId xmlns:a16="http://schemas.microsoft.com/office/drawing/2014/main" id="{C179B4BA-1D8B-E542-8032-CCB2C08DB973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1" name="Freeform 590">
                  <a:extLst>
                    <a:ext uri="{FF2B5EF4-FFF2-40B4-BE49-F238E27FC236}">
                      <a16:creationId xmlns:a16="http://schemas.microsoft.com/office/drawing/2014/main" id="{DCACB29E-ABE8-BA42-AD55-DAF519C17BE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2" name="Freeform 591">
                  <a:extLst>
                    <a:ext uri="{FF2B5EF4-FFF2-40B4-BE49-F238E27FC236}">
                      <a16:creationId xmlns:a16="http://schemas.microsoft.com/office/drawing/2014/main" id="{FD35A0ED-997C-6D46-9D96-FA8D4339826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38" name="Group 537">
              <a:extLst>
                <a:ext uri="{FF2B5EF4-FFF2-40B4-BE49-F238E27FC236}">
                  <a16:creationId xmlns:a16="http://schemas.microsoft.com/office/drawing/2014/main" id="{158E5A4C-7065-8643-BDC2-3A235B56FEA4}"/>
                </a:ext>
              </a:extLst>
            </p:cNvPr>
            <p:cNvGrpSpPr/>
            <p:nvPr/>
          </p:nvGrpSpPr>
          <p:grpSpPr>
            <a:xfrm>
              <a:off x="9502294" y="3388930"/>
              <a:ext cx="367224" cy="240304"/>
              <a:chOff x="7493876" y="2774731"/>
              <a:chExt cx="1481958" cy="894622"/>
            </a:xfrm>
          </p:grpSpPr>
          <p:sp>
            <p:nvSpPr>
              <p:cNvPr id="539" name="Freeform 538">
                <a:extLst>
                  <a:ext uri="{FF2B5EF4-FFF2-40B4-BE49-F238E27FC236}">
                    <a16:creationId xmlns:a16="http://schemas.microsoft.com/office/drawing/2014/main" id="{CA8EFAEE-3EA1-2A49-A68E-588F301B692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40" name="Oval 539">
                <a:extLst>
                  <a:ext uri="{FF2B5EF4-FFF2-40B4-BE49-F238E27FC236}">
                    <a16:creationId xmlns:a16="http://schemas.microsoft.com/office/drawing/2014/main" id="{7A05A3F9-D6B9-D14C-83C8-6C79F0B6B2CC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41" name="Group 540">
                <a:extLst>
                  <a:ext uri="{FF2B5EF4-FFF2-40B4-BE49-F238E27FC236}">
                    <a16:creationId xmlns:a16="http://schemas.microsoft.com/office/drawing/2014/main" id="{8AAC1FAD-B7BA-744A-8599-5670C6B0E77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42" name="Freeform 541">
                  <a:extLst>
                    <a:ext uri="{FF2B5EF4-FFF2-40B4-BE49-F238E27FC236}">
                      <a16:creationId xmlns:a16="http://schemas.microsoft.com/office/drawing/2014/main" id="{A016DA82-50DC-224C-84FF-C492EDE01BC1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3" name="Freeform 542">
                  <a:extLst>
                    <a:ext uri="{FF2B5EF4-FFF2-40B4-BE49-F238E27FC236}">
                      <a16:creationId xmlns:a16="http://schemas.microsoft.com/office/drawing/2014/main" id="{3D2D51D6-0AC0-9D43-A55C-E94B7DCA77F2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4" name="Freeform 543">
                  <a:extLst>
                    <a:ext uri="{FF2B5EF4-FFF2-40B4-BE49-F238E27FC236}">
                      <a16:creationId xmlns:a16="http://schemas.microsoft.com/office/drawing/2014/main" id="{76C27F31-4CE4-1242-9801-166D4F66B5E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5" name="Freeform 544">
                  <a:extLst>
                    <a:ext uri="{FF2B5EF4-FFF2-40B4-BE49-F238E27FC236}">
                      <a16:creationId xmlns:a16="http://schemas.microsoft.com/office/drawing/2014/main" id="{9BC7E87F-2555-8D4C-80CB-0E2F5F4BB0F9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46" name="Group 545">
              <a:extLst>
                <a:ext uri="{FF2B5EF4-FFF2-40B4-BE49-F238E27FC236}">
                  <a16:creationId xmlns:a16="http://schemas.microsoft.com/office/drawing/2014/main" id="{4DAC2AB4-F1E4-D740-A4AF-07EE55303854}"/>
                </a:ext>
              </a:extLst>
            </p:cNvPr>
            <p:cNvGrpSpPr/>
            <p:nvPr/>
          </p:nvGrpSpPr>
          <p:grpSpPr>
            <a:xfrm>
              <a:off x="9606710" y="3994661"/>
              <a:ext cx="367224" cy="240304"/>
              <a:chOff x="7493876" y="2774731"/>
              <a:chExt cx="1481958" cy="894622"/>
            </a:xfrm>
          </p:grpSpPr>
          <p:sp>
            <p:nvSpPr>
              <p:cNvPr id="547" name="Freeform 546">
                <a:extLst>
                  <a:ext uri="{FF2B5EF4-FFF2-40B4-BE49-F238E27FC236}">
                    <a16:creationId xmlns:a16="http://schemas.microsoft.com/office/drawing/2014/main" id="{23E59006-14B9-C64E-A05E-0BD7C00C4A6F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48" name="Oval 547">
                <a:extLst>
                  <a:ext uri="{FF2B5EF4-FFF2-40B4-BE49-F238E27FC236}">
                    <a16:creationId xmlns:a16="http://schemas.microsoft.com/office/drawing/2014/main" id="{2AD17789-C54D-4948-95E6-741F42B1FB2E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49" name="Group 548">
                <a:extLst>
                  <a:ext uri="{FF2B5EF4-FFF2-40B4-BE49-F238E27FC236}">
                    <a16:creationId xmlns:a16="http://schemas.microsoft.com/office/drawing/2014/main" id="{278D7FE0-D307-E941-967D-E4145732CEEA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50" name="Freeform 549">
                  <a:extLst>
                    <a:ext uri="{FF2B5EF4-FFF2-40B4-BE49-F238E27FC236}">
                      <a16:creationId xmlns:a16="http://schemas.microsoft.com/office/drawing/2014/main" id="{1ADC6420-4AC2-F544-B940-D0A18615CA50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1" name="Freeform 550">
                  <a:extLst>
                    <a:ext uri="{FF2B5EF4-FFF2-40B4-BE49-F238E27FC236}">
                      <a16:creationId xmlns:a16="http://schemas.microsoft.com/office/drawing/2014/main" id="{223E40C5-E2E3-3B42-A86A-26D2D130B73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2" name="Freeform 551">
                  <a:extLst>
                    <a:ext uri="{FF2B5EF4-FFF2-40B4-BE49-F238E27FC236}">
                      <a16:creationId xmlns:a16="http://schemas.microsoft.com/office/drawing/2014/main" id="{C6AA2152-8609-214A-AE62-E7DFD1A9E72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3" name="Freeform 552">
                  <a:extLst>
                    <a:ext uri="{FF2B5EF4-FFF2-40B4-BE49-F238E27FC236}">
                      <a16:creationId xmlns:a16="http://schemas.microsoft.com/office/drawing/2014/main" id="{7CB5E54A-6719-9747-80B7-8D19331BE78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23" name="Group 622">
              <a:extLst>
                <a:ext uri="{FF2B5EF4-FFF2-40B4-BE49-F238E27FC236}">
                  <a16:creationId xmlns:a16="http://schemas.microsoft.com/office/drawing/2014/main" id="{EA34A94C-D92D-084C-BFEA-F4C8DF0AD275}"/>
                </a:ext>
              </a:extLst>
            </p:cNvPr>
            <p:cNvGrpSpPr/>
            <p:nvPr/>
          </p:nvGrpSpPr>
          <p:grpSpPr>
            <a:xfrm>
              <a:off x="10380415" y="3987223"/>
              <a:ext cx="353678" cy="198344"/>
              <a:chOff x="7493876" y="2774731"/>
              <a:chExt cx="1481958" cy="894622"/>
            </a:xfrm>
          </p:grpSpPr>
          <p:sp>
            <p:nvSpPr>
              <p:cNvPr id="624" name="Freeform 623">
                <a:extLst>
                  <a:ext uri="{FF2B5EF4-FFF2-40B4-BE49-F238E27FC236}">
                    <a16:creationId xmlns:a16="http://schemas.microsoft.com/office/drawing/2014/main" id="{E1E1C6E8-4D60-7F43-BB0E-6D883F10D4A6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625" name="Oval 624">
                <a:extLst>
                  <a:ext uri="{FF2B5EF4-FFF2-40B4-BE49-F238E27FC236}">
                    <a16:creationId xmlns:a16="http://schemas.microsoft.com/office/drawing/2014/main" id="{50975E36-0C2A-6844-A407-23F033DB4BD2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626" name="Group 625">
                <a:extLst>
                  <a:ext uri="{FF2B5EF4-FFF2-40B4-BE49-F238E27FC236}">
                    <a16:creationId xmlns:a16="http://schemas.microsoft.com/office/drawing/2014/main" id="{3F7EBA29-30EF-C741-94EE-735398C6CFA2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627" name="Freeform 626">
                  <a:extLst>
                    <a:ext uri="{FF2B5EF4-FFF2-40B4-BE49-F238E27FC236}">
                      <a16:creationId xmlns:a16="http://schemas.microsoft.com/office/drawing/2014/main" id="{B3AD45B5-1F4B-FF4A-843D-9D0629392670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8" name="Freeform 627">
                  <a:extLst>
                    <a:ext uri="{FF2B5EF4-FFF2-40B4-BE49-F238E27FC236}">
                      <a16:creationId xmlns:a16="http://schemas.microsoft.com/office/drawing/2014/main" id="{A6F160FF-CBBD-9147-8D0B-92A36BEBF8A3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9" name="Freeform 628">
                  <a:extLst>
                    <a:ext uri="{FF2B5EF4-FFF2-40B4-BE49-F238E27FC236}">
                      <a16:creationId xmlns:a16="http://schemas.microsoft.com/office/drawing/2014/main" id="{421F3589-EC70-074A-903F-D618ED6F7896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0" name="Freeform 629">
                  <a:extLst>
                    <a:ext uri="{FF2B5EF4-FFF2-40B4-BE49-F238E27FC236}">
                      <a16:creationId xmlns:a16="http://schemas.microsoft.com/office/drawing/2014/main" id="{CEC8DEB8-8E24-2948-9AF6-0F3EF908CD4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63" name="Group 462">
              <a:extLst>
                <a:ext uri="{FF2B5EF4-FFF2-40B4-BE49-F238E27FC236}">
                  <a16:creationId xmlns:a16="http://schemas.microsoft.com/office/drawing/2014/main" id="{A8C4B740-B92E-8942-8EF4-347710C32F2C}"/>
                </a:ext>
              </a:extLst>
            </p:cNvPr>
            <p:cNvGrpSpPr/>
            <p:nvPr/>
          </p:nvGrpSpPr>
          <p:grpSpPr>
            <a:xfrm>
              <a:off x="9253049" y="4770584"/>
              <a:ext cx="393760" cy="218578"/>
              <a:chOff x="7493876" y="2774731"/>
              <a:chExt cx="1481958" cy="894622"/>
            </a:xfrm>
          </p:grpSpPr>
          <p:sp>
            <p:nvSpPr>
              <p:cNvPr id="464" name="Freeform 463">
                <a:extLst>
                  <a:ext uri="{FF2B5EF4-FFF2-40B4-BE49-F238E27FC236}">
                    <a16:creationId xmlns:a16="http://schemas.microsoft.com/office/drawing/2014/main" id="{71A9C1C2-E4A0-D74C-8C05-2AD307E7B3ED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0F366A03-D9E7-9F45-99D3-1CAC10EE2C74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66" name="Group 465">
                <a:extLst>
                  <a:ext uri="{FF2B5EF4-FFF2-40B4-BE49-F238E27FC236}">
                    <a16:creationId xmlns:a16="http://schemas.microsoft.com/office/drawing/2014/main" id="{10CB8A50-A713-2549-9F44-B792D2C30CA4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67" name="Freeform 466">
                  <a:extLst>
                    <a:ext uri="{FF2B5EF4-FFF2-40B4-BE49-F238E27FC236}">
                      <a16:creationId xmlns:a16="http://schemas.microsoft.com/office/drawing/2014/main" id="{DC4E3153-8354-1145-82FC-C287EF5FE6C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8" name="Freeform 467">
                  <a:extLst>
                    <a:ext uri="{FF2B5EF4-FFF2-40B4-BE49-F238E27FC236}">
                      <a16:creationId xmlns:a16="http://schemas.microsoft.com/office/drawing/2014/main" id="{99B3C81B-87BA-1A4F-BCAD-DF0EF9C582C1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9" name="Freeform 468">
                  <a:extLst>
                    <a:ext uri="{FF2B5EF4-FFF2-40B4-BE49-F238E27FC236}">
                      <a16:creationId xmlns:a16="http://schemas.microsoft.com/office/drawing/2014/main" id="{DEEA64E4-A29A-E742-B32E-C111E6BF422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0" name="Freeform 469">
                  <a:extLst>
                    <a:ext uri="{FF2B5EF4-FFF2-40B4-BE49-F238E27FC236}">
                      <a16:creationId xmlns:a16="http://schemas.microsoft.com/office/drawing/2014/main" id="{43676372-2E7B-9445-80AD-B31686FE67E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314E0C43-2359-9440-BEF9-9E1924BED605}"/>
                </a:ext>
              </a:extLst>
            </p:cNvPr>
            <p:cNvGrpSpPr/>
            <p:nvPr/>
          </p:nvGrpSpPr>
          <p:grpSpPr>
            <a:xfrm>
              <a:off x="10931138" y="4364023"/>
              <a:ext cx="228295" cy="120400"/>
              <a:chOff x="7493876" y="2774731"/>
              <a:chExt cx="1481958" cy="894622"/>
            </a:xfrm>
          </p:grpSpPr>
          <p:sp>
            <p:nvSpPr>
              <p:cNvPr id="448" name="Freeform 447">
                <a:extLst>
                  <a:ext uri="{FF2B5EF4-FFF2-40B4-BE49-F238E27FC236}">
                    <a16:creationId xmlns:a16="http://schemas.microsoft.com/office/drawing/2014/main" id="{9737FFD7-2DCB-A148-A405-977351501C2B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9739DB09-38E5-A347-93BF-13C80AD84539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50" name="Group 449">
                <a:extLst>
                  <a:ext uri="{FF2B5EF4-FFF2-40B4-BE49-F238E27FC236}">
                    <a16:creationId xmlns:a16="http://schemas.microsoft.com/office/drawing/2014/main" id="{04079280-378E-384D-9681-BF41B82BF6CB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51" name="Freeform 450">
                  <a:extLst>
                    <a:ext uri="{FF2B5EF4-FFF2-40B4-BE49-F238E27FC236}">
                      <a16:creationId xmlns:a16="http://schemas.microsoft.com/office/drawing/2014/main" id="{914AA044-3657-1448-A5E9-2F003DC03F6B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2" name="Freeform 451">
                  <a:extLst>
                    <a:ext uri="{FF2B5EF4-FFF2-40B4-BE49-F238E27FC236}">
                      <a16:creationId xmlns:a16="http://schemas.microsoft.com/office/drawing/2014/main" id="{29FDF0B8-7E9A-1F4D-8C99-CE1C68A1345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3" name="Freeform 452">
                  <a:extLst>
                    <a:ext uri="{FF2B5EF4-FFF2-40B4-BE49-F238E27FC236}">
                      <a16:creationId xmlns:a16="http://schemas.microsoft.com/office/drawing/2014/main" id="{49A96193-2E73-4C43-843C-2C8C4DCEE478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4" name="Freeform 453">
                  <a:extLst>
                    <a:ext uri="{FF2B5EF4-FFF2-40B4-BE49-F238E27FC236}">
                      <a16:creationId xmlns:a16="http://schemas.microsoft.com/office/drawing/2014/main" id="{F5358318-953E-E249-9021-E0B5DF66E3B3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797" name="Group 796">
            <a:extLst>
              <a:ext uri="{FF2B5EF4-FFF2-40B4-BE49-F238E27FC236}">
                <a16:creationId xmlns:a16="http://schemas.microsoft.com/office/drawing/2014/main" id="{D383E01F-FA6F-5647-A6B1-D5444F12E4E2}"/>
              </a:ext>
            </a:extLst>
          </p:cNvPr>
          <p:cNvGrpSpPr/>
          <p:nvPr/>
        </p:nvGrpSpPr>
        <p:grpSpPr>
          <a:xfrm>
            <a:off x="7439074" y="1859725"/>
            <a:ext cx="4144321" cy="4300892"/>
            <a:chOff x="7432700" y="1830405"/>
            <a:chExt cx="4144321" cy="4300892"/>
          </a:xfrm>
        </p:grpSpPr>
        <p:grpSp>
          <p:nvGrpSpPr>
            <p:cNvPr id="787" name="Group 786">
              <a:extLst>
                <a:ext uri="{FF2B5EF4-FFF2-40B4-BE49-F238E27FC236}">
                  <a16:creationId xmlns:a16="http://schemas.microsoft.com/office/drawing/2014/main" id="{C944F5F4-7AD1-AE48-9769-ABE2F95B5A26}"/>
                </a:ext>
              </a:extLst>
            </p:cNvPr>
            <p:cNvGrpSpPr/>
            <p:nvPr/>
          </p:nvGrpSpPr>
          <p:grpSpPr>
            <a:xfrm>
              <a:off x="7432700" y="1830405"/>
              <a:ext cx="1909777" cy="938011"/>
              <a:chOff x="7432700" y="1830405"/>
              <a:chExt cx="1909777" cy="938011"/>
            </a:xfrm>
          </p:grpSpPr>
          <p:grpSp>
            <p:nvGrpSpPr>
              <p:cNvPr id="49" name="Group 652">
                <a:extLst>
                  <a:ext uri="{FF2B5EF4-FFF2-40B4-BE49-F238E27FC236}">
                    <a16:creationId xmlns:a16="http://schemas.microsoft.com/office/drawing/2014/main" id="{F4E63F52-683B-8244-A48E-D8CF833CC0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43850" y="1830405"/>
                <a:ext cx="415925" cy="385763"/>
                <a:chOff x="2751" y="1851"/>
                <a:chExt cx="462" cy="478"/>
              </a:xfrm>
            </p:grpSpPr>
            <p:pic>
              <p:nvPicPr>
                <p:cNvPr id="359" name="Picture 653" descr="iphone_stylized_small">
                  <a:extLst>
                    <a:ext uri="{FF2B5EF4-FFF2-40B4-BE49-F238E27FC236}">
                      <a16:creationId xmlns:a16="http://schemas.microsoft.com/office/drawing/2014/main" id="{EDF1EC93-A6E5-964F-B0D6-EE56B282AE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8" y="1922"/>
                  <a:ext cx="152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0" name="Picture 654" descr="antenna_radiation_stylized">
                  <a:extLst>
                    <a:ext uri="{FF2B5EF4-FFF2-40B4-BE49-F238E27FC236}">
                      <a16:creationId xmlns:a16="http://schemas.microsoft.com/office/drawing/2014/main" id="{0A17C594-505E-6F41-AEEB-272A31DFD26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51" y="1851"/>
                  <a:ext cx="462" cy="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85" name="Group 784">
                <a:extLst>
                  <a:ext uri="{FF2B5EF4-FFF2-40B4-BE49-F238E27FC236}">
                    <a16:creationId xmlns:a16="http://schemas.microsoft.com/office/drawing/2014/main" id="{91E02B81-5B35-4545-A954-B7E923AB7286}"/>
                  </a:ext>
                </a:extLst>
              </p:cNvPr>
              <p:cNvGrpSpPr/>
              <p:nvPr/>
            </p:nvGrpSpPr>
            <p:grpSpPr>
              <a:xfrm>
                <a:off x="7432700" y="2327293"/>
                <a:ext cx="534987" cy="407988"/>
                <a:chOff x="7432700" y="2327293"/>
                <a:chExt cx="534987" cy="407988"/>
              </a:xfrm>
            </p:grpSpPr>
            <p:pic>
              <p:nvPicPr>
                <p:cNvPr id="73" name="Picture 1017" descr="antenna_stylized">
                  <a:extLst>
                    <a:ext uri="{FF2B5EF4-FFF2-40B4-BE49-F238E27FC236}">
                      <a16:creationId xmlns:a16="http://schemas.microsoft.com/office/drawing/2014/main" id="{27A537F5-5D99-BF4C-9B11-E9782673F1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32700" y="2327293"/>
                  <a:ext cx="530702" cy="223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" name="Picture 1018" descr="laptop_keyboard">
                  <a:extLst>
                    <a:ext uri="{FF2B5EF4-FFF2-40B4-BE49-F238E27FC236}">
                      <a16:creationId xmlns:a16="http://schemas.microsoft.com/office/drawing/2014/main" id="{7087B8D0-FFCB-0746-A889-28909002C2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7458407" y="2575770"/>
                  <a:ext cx="437221" cy="1595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5" name="Freeform 1019">
                  <a:extLst>
                    <a:ext uri="{FF2B5EF4-FFF2-40B4-BE49-F238E27FC236}">
                      <a16:creationId xmlns:a16="http://schemas.microsoft.com/office/drawing/2014/main" id="{7C75BC30-0808-D44D-AF7A-A72B4A529E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3304" y="2420984"/>
                  <a:ext cx="351919" cy="208167"/>
                </a:xfrm>
                <a:custGeom>
                  <a:avLst/>
                  <a:gdLst>
                    <a:gd name="T0" fmla="*/ 775798119 w 2982"/>
                    <a:gd name="T1" fmla="*/ 0 h 2442"/>
                    <a:gd name="T2" fmla="*/ 0 w 2982"/>
                    <a:gd name="T3" fmla="*/ 211226083 h 2442"/>
                    <a:gd name="T4" fmla="*/ 2147483646 w 2982"/>
                    <a:gd name="T5" fmla="*/ 263880059 h 2442"/>
                    <a:gd name="T6" fmla="*/ 2147483646 w 2982"/>
                    <a:gd name="T7" fmla="*/ 52653891 h 2442"/>
                    <a:gd name="T8" fmla="*/ 775798119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76" name="Picture 1020" descr="screen">
                  <a:extLst>
                    <a:ext uri="{FF2B5EF4-FFF2-40B4-BE49-F238E27FC236}">
                      <a16:creationId xmlns:a16="http://schemas.microsoft.com/office/drawing/2014/main" id="{2D732B7A-74CB-D547-ADB5-C721526D5E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637" y="2426338"/>
                  <a:ext cx="319785" cy="189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7" name="Freeform 1021">
                  <a:extLst>
                    <a:ext uri="{FF2B5EF4-FFF2-40B4-BE49-F238E27FC236}">
                      <a16:creationId xmlns:a16="http://schemas.microsoft.com/office/drawing/2014/main" id="{FBD1A429-9B8F-F940-AD09-4638CC3167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67378" y="2414843"/>
                  <a:ext cx="298167" cy="38736"/>
                </a:xfrm>
                <a:custGeom>
                  <a:avLst/>
                  <a:gdLst>
                    <a:gd name="T0" fmla="*/ 193616298 w 2528"/>
                    <a:gd name="T1" fmla="*/ 0 h 455"/>
                    <a:gd name="T2" fmla="*/ 2147483646 w 2528"/>
                    <a:gd name="T3" fmla="*/ 52445139 h 455"/>
                    <a:gd name="T4" fmla="*/ 2147483646 w 2528"/>
                    <a:gd name="T5" fmla="*/ 52445139 h 455"/>
                    <a:gd name="T6" fmla="*/ 0 w 2528"/>
                    <a:gd name="T7" fmla="*/ 52445139 h 455"/>
                    <a:gd name="T8" fmla="*/ 193616298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1022">
                  <a:extLst>
                    <a:ext uri="{FF2B5EF4-FFF2-40B4-BE49-F238E27FC236}">
                      <a16:creationId xmlns:a16="http://schemas.microsoft.com/office/drawing/2014/main" id="{376C8B48-3441-F643-B92D-5DC759EDA1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0188" y="2414528"/>
                  <a:ext cx="82770" cy="161243"/>
                </a:xfrm>
                <a:custGeom>
                  <a:avLst/>
                  <a:gdLst>
                    <a:gd name="T0" fmla="*/ 773664160 w 702"/>
                    <a:gd name="T1" fmla="*/ 0 h 1893"/>
                    <a:gd name="T2" fmla="*/ 0 w 702"/>
                    <a:gd name="T3" fmla="*/ 210739916 h 1893"/>
                    <a:gd name="T4" fmla="*/ 193416040 w 702"/>
                    <a:gd name="T5" fmla="*/ 210739916 h 1893"/>
                    <a:gd name="T6" fmla="*/ 967080200 w 702"/>
                    <a:gd name="T7" fmla="*/ 52529017 h 1893"/>
                    <a:gd name="T8" fmla="*/ 773664160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1023">
                  <a:extLst>
                    <a:ext uri="{FF2B5EF4-FFF2-40B4-BE49-F238E27FC236}">
                      <a16:creationId xmlns:a16="http://schemas.microsoft.com/office/drawing/2014/main" id="{4DFECD03-4AF0-1342-8138-6CEC8249A2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4205" y="2443344"/>
                  <a:ext cx="89197" cy="186122"/>
                </a:xfrm>
                <a:custGeom>
                  <a:avLst/>
                  <a:gdLst>
                    <a:gd name="T0" fmla="*/ 969024527 w 756"/>
                    <a:gd name="T1" fmla="*/ 0 h 2184"/>
                    <a:gd name="T2" fmla="*/ 193802074 w 756"/>
                    <a:gd name="T3" fmla="*/ 263660221 h 2184"/>
                    <a:gd name="T4" fmla="*/ 0 w 756"/>
                    <a:gd name="T5" fmla="*/ 263660221 h 2184"/>
                    <a:gd name="T6" fmla="*/ 775222454 w 756"/>
                    <a:gd name="T7" fmla="*/ 52610059 h 2184"/>
                    <a:gd name="T8" fmla="*/ 969024527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1024">
                  <a:extLst>
                    <a:ext uri="{FF2B5EF4-FFF2-40B4-BE49-F238E27FC236}">
                      <a16:creationId xmlns:a16="http://schemas.microsoft.com/office/drawing/2014/main" id="{8AA57D4B-3E9B-994B-AF13-DB646178BD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214" y="2567582"/>
                  <a:ext cx="327185" cy="62828"/>
                </a:xfrm>
                <a:custGeom>
                  <a:avLst/>
                  <a:gdLst>
                    <a:gd name="T0" fmla="*/ 193829444 w 2773"/>
                    <a:gd name="T1" fmla="*/ 0 h 738"/>
                    <a:gd name="T2" fmla="*/ 0 w 2773"/>
                    <a:gd name="T3" fmla="*/ 52443587 h 738"/>
                    <a:gd name="T4" fmla="*/ 2147483646 w 2773"/>
                    <a:gd name="T5" fmla="*/ 104894411 h 738"/>
                    <a:gd name="T6" fmla="*/ 2147483646 w 2773"/>
                    <a:gd name="T7" fmla="*/ 52443587 h 738"/>
                    <a:gd name="T8" fmla="*/ 193829444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1025">
                  <a:extLst>
                    <a:ext uri="{FF2B5EF4-FFF2-40B4-BE49-F238E27FC236}">
                      <a16:creationId xmlns:a16="http://schemas.microsoft.com/office/drawing/2014/main" id="{59DA24E7-1981-0E44-8060-2B7CE58EBF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84138" y="2444918"/>
                  <a:ext cx="83549" cy="186909"/>
                </a:xfrm>
                <a:custGeom>
                  <a:avLst/>
                  <a:gdLst>
                    <a:gd name="T0" fmla="*/ 2147483646 w 637"/>
                    <a:gd name="T1" fmla="*/ 0 h 1659"/>
                    <a:gd name="T2" fmla="*/ 2147483646 w 637"/>
                    <a:gd name="T3" fmla="*/ 0 h 1659"/>
                    <a:gd name="T4" fmla="*/ 295581541 w 637"/>
                    <a:gd name="T5" fmla="*/ 2147483646 h 1659"/>
                    <a:gd name="T6" fmla="*/ 0 w 637"/>
                    <a:gd name="T7" fmla="*/ 2147483646 h 1659"/>
                    <a:gd name="T8" fmla="*/ 2147483646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1026">
                  <a:extLst>
                    <a:ext uri="{FF2B5EF4-FFF2-40B4-BE49-F238E27FC236}">
                      <a16:creationId xmlns:a16="http://schemas.microsoft.com/office/drawing/2014/main" id="{DB3D3129-2B70-5643-96C2-83638DE57F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603" y="2575928"/>
                  <a:ext cx="290961" cy="62041"/>
                </a:xfrm>
                <a:custGeom>
                  <a:avLst/>
                  <a:gdLst>
                    <a:gd name="T0" fmla="*/ 0 w 2216"/>
                    <a:gd name="T1" fmla="*/ 0 h 550"/>
                    <a:gd name="T2" fmla="*/ 296523134 w 2216"/>
                    <a:gd name="T3" fmla="*/ 324379338 h 550"/>
                    <a:gd name="T4" fmla="*/ 2147483646 w 2216"/>
                    <a:gd name="T5" fmla="*/ 2147483646 h 550"/>
                    <a:gd name="T6" fmla="*/ 2147483646 w 2216"/>
                    <a:gd name="T7" fmla="*/ 2147483646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83" name="Group 1027">
                  <a:extLst>
                    <a:ext uri="{FF2B5EF4-FFF2-40B4-BE49-F238E27FC236}">
                      <a16:creationId xmlns:a16="http://schemas.microsoft.com/office/drawing/2014/main" id="{8C6DEC60-5C97-D546-9977-EBD182221D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594735" y="2642220"/>
                  <a:ext cx="98740" cy="36846"/>
                  <a:chOff x="1740" y="2642"/>
                  <a:chExt cx="752" cy="327"/>
                </a:xfrm>
              </p:grpSpPr>
              <p:sp>
                <p:nvSpPr>
                  <p:cNvPr id="169" name="Freeform 1028">
                    <a:extLst>
                      <a:ext uri="{FF2B5EF4-FFF2-40B4-BE49-F238E27FC236}">
                        <a16:creationId xmlns:a16="http://schemas.microsoft.com/office/drawing/2014/main" id="{5D16627E-DE34-BC4F-9513-7A7D4707F7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0" name="Freeform 1029">
                    <a:extLst>
                      <a:ext uri="{FF2B5EF4-FFF2-40B4-BE49-F238E27FC236}">
                        <a16:creationId xmlns:a16="http://schemas.microsoft.com/office/drawing/2014/main" id="{D8D65D68-18A4-E54D-8916-1DEF36844C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1" name="Freeform 1030">
                    <a:extLst>
                      <a:ext uri="{FF2B5EF4-FFF2-40B4-BE49-F238E27FC236}">
                        <a16:creationId xmlns:a16="http://schemas.microsoft.com/office/drawing/2014/main" id="{3C79D147-9974-F341-96E9-F9AD19F140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2" name="Freeform 1031">
                    <a:extLst>
                      <a:ext uri="{FF2B5EF4-FFF2-40B4-BE49-F238E27FC236}">
                        <a16:creationId xmlns:a16="http://schemas.microsoft.com/office/drawing/2014/main" id="{5E0CE9D2-21FD-2644-9691-743CC3E130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3" name="Freeform 1032">
                    <a:extLst>
                      <a:ext uri="{FF2B5EF4-FFF2-40B4-BE49-F238E27FC236}">
                        <a16:creationId xmlns:a16="http://schemas.microsoft.com/office/drawing/2014/main" id="{5691098F-1432-0D44-8573-312C3A566A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" name="Freeform 1033">
                    <a:extLst>
                      <a:ext uri="{FF2B5EF4-FFF2-40B4-BE49-F238E27FC236}">
                        <a16:creationId xmlns:a16="http://schemas.microsoft.com/office/drawing/2014/main" id="{2D4A77A2-D0F1-164A-A67D-A509543869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4" name="Freeform 1034">
                  <a:extLst>
                    <a:ext uri="{FF2B5EF4-FFF2-40B4-BE49-F238E27FC236}">
                      <a16:creationId xmlns:a16="http://schemas.microsoft.com/office/drawing/2014/main" id="{A283BD8E-0AD2-B743-8237-483C3A6A6C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3780" y="2647731"/>
                  <a:ext cx="119578" cy="80936"/>
                </a:xfrm>
                <a:custGeom>
                  <a:avLst/>
                  <a:gdLst>
                    <a:gd name="T0" fmla="*/ 213221464 w 990"/>
                    <a:gd name="T1" fmla="*/ 1090686587 h 792"/>
                    <a:gd name="T2" fmla="*/ 1915477586 w 990"/>
                    <a:gd name="T3" fmla="*/ 0 h 792"/>
                    <a:gd name="T4" fmla="*/ 1915477586 w 990"/>
                    <a:gd name="T5" fmla="*/ 108859840 h 792"/>
                    <a:gd name="T6" fmla="*/ 0 w 990"/>
                    <a:gd name="T7" fmla="*/ 1090686587 h 792"/>
                    <a:gd name="T8" fmla="*/ 213221464 w 990"/>
                    <a:gd name="T9" fmla="*/ 1090686587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1035">
                  <a:extLst>
                    <a:ext uri="{FF2B5EF4-FFF2-40B4-BE49-F238E27FC236}">
                      <a16:creationId xmlns:a16="http://schemas.microsoft.com/office/drawing/2014/main" id="{AA215C2D-4069-DE48-884E-A1816F7D4D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602" y="2654187"/>
                  <a:ext cx="305957" cy="73850"/>
                </a:xfrm>
                <a:custGeom>
                  <a:avLst/>
                  <a:gdLst>
                    <a:gd name="T0" fmla="*/ 213486572 w 2532"/>
                    <a:gd name="T1" fmla="*/ 0 h 723"/>
                    <a:gd name="T2" fmla="*/ 213486572 w 2532"/>
                    <a:gd name="T3" fmla="*/ 0 h 723"/>
                    <a:gd name="T4" fmla="*/ 2147483646 w 2532"/>
                    <a:gd name="T5" fmla="*/ 979380008 h 723"/>
                    <a:gd name="T6" fmla="*/ 2147483646 w 2532"/>
                    <a:gd name="T7" fmla="*/ 1088085165 h 723"/>
                    <a:gd name="T8" fmla="*/ 0 w 2532"/>
                    <a:gd name="T9" fmla="*/ 108705259 h 723"/>
                    <a:gd name="T10" fmla="*/ 21348657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1036">
                  <a:extLst>
                    <a:ext uri="{FF2B5EF4-FFF2-40B4-BE49-F238E27FC236}">
                      <a16:creationId xmlns:a16="http://schemas.microsoft.com/office/drawing/2014/main" id="{421821F5-5AD5-4D4E-A4F9-5D46E41A4E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797" y="2640645"/>
                  <a:ext cx="3311" cy="14959"/>
                </a:xfrm>
                <a:custGeom>
                  <a:avLst/>
                  <a:gdLst>
                    <a:gd name="T0" fmla="*/ 262278191 w 26"/>
                    <a:gd name="T1" fmla="*/ 107489981 h 147"/>
                    <a:gd name="T2" fmla="*/ 262278191 w 26"/>
                    <a:gd name="T3" fmla="*/ 214969480 h 147"/>
                    <a:gd name="T4" fmla="*/ 0 w 26"/>
                    <a:gd name="T5" fmla="*/ 214969480 h 147"/>
                    <a:gd name="T6" fmla="*/ 262278191 w 26"/>
                    <a:gd name="T7" fmla="*/ 0 h 147"/>
                    <a:gd name="T8" fmla="*/ 262278191 w 26"/>
                    <a:gd name="T9" fmla="*/ 107489981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1037">
                  <a:extLst>
                    <a:ext uri="{FF2B5EF4-FFF2-40B4-BE49-F238E27FC236}">
                      <a16:creationId xmlns:a16="http://schemas.microsoft.com/office/drawing/2014/main" id="{499D2FC7-7022-A944-98B2-E74E9B2E52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992" y="2579707"/>
                  <a:ext cx="142170" cy="61883"/>
                </a:xfrm>
                <a:custGeom>
                  <a:avLst/>
                  <a:gdLst>
                    <a:gd name="T0" fmla="*/ 2136125890 w 1176"/>
                    <a:gd name="T1" fmla="*/ 0 h 606"/>
                    <a:gd name="T2" fmla="*/ 0 w 1176"/>
                    <a:gd name="T3" fmla="*/ 870000945 h 606"/>
                    <a:gd name="T4" fmla="*/ 213789467 w 1176"/>
                    <a:gd name="T5" fmla="*/ 870000945 h 606"/>
                    <a:gd name="T6" fmla="*/ 2136125890 w 1176"/>
                    <a:gd name="T7" fmla="*/ 108617123 h 606"/>
                    <a:gd name="T8" fmla="*/ 2136125890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1038">
                  <a:extLst>
                    <a:ext uri="{FF2B5EF4-FFF2-40B4-BE49-F238E27FC236}">
                      <a16:creationId xmlns:a16="http://schemas.microsoft.com/office/drawing/2014/main" id="{37918171-6E71-A846-A2B5-7C65DD7456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8535" y="2643795"/>
                  <a:ext cx="290182" cy="71016"/>
                </a:xfrm>
                <a:custGeom>
                  <a:avLst/>
                  <a:gdLst>
                    <a:gd name="T0" fmla="*/ 173112702 w 2532"/>
                    <a:gd name="T1" fmla="*/ 0 h 723"/>
                    <a:gd name="T2" fmla="*/ 173112702 w 2532"/>
                    <a:gd name="T3" fmla="*/ 0 h 723"/>
                    <a:gd name="T4" fmla="*/ 2069773885 w 2532"/>
                    <a:gd name="T5" fmla="*/ 558173482 h 723"/>
                    <a:gd name="T6" fmla="*/ 2069773885 w 2532"/>
                    <a:gd name="T7" fmla="*/ 558173482 h 723"/>
                    <a:gd name="T8" fmla="*/ 0 w 2532"/>
                    <a:gd name="T9" fmla="*/ 92871346 h 723"/>
                    <a:gd name="T10" fmla="*/ 17311270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1039">
                  <a:extLst>
                    <a:ext uri="{FF2B5EF4-FFF2-40B4-BE49-F238E27FC236}">
                      <a16:creationId xmlns:a16="http://schemas.microsoft.com/office/drawing/2014/main" id="{68ECFF60-AA48-2D4C-9A67-90DB18F81D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758327" y="2638756"/>
                  <a:ext cx="118410" cy="73535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962694895 h 723"/>
                    <a:gd name="T6" fmla="*/ 0 w 2532"/>
                    <a:gd name="T7" fmla="*/ 962694895 h 723"/>
                    <a:gd name="T8" fmla="*/ 0 w 2532"/>
                    <a:gd name="T9" fmla="*/ 107314314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0" name="Group 739">
                <a:extLst>
                  <a:ext uri="{FF2B5EF4-FFF2-40B4-BE49-F238E27FC236}">
                    <a16:creationId xmlns:a16="http://schemas.microsoft.com/office/drawing/2014/main" id="{504BAA5F-BBD8-8242-BC48-7D0E761F340A}"/>
                  </a:ext>
                </a:extLst>
              </p:cNvPr>
              <p:cNvGrpSpPr/>
              <p:nvPr/>
            </p:nvGrpSpPr>
            <p:grpSpPr>
              <a:xfrm>
                <a:off x="8631407" y="2290407"/>
                <a:ext cx="530702" cy="478009"/>
                <a:chOff x="8631407" y="2290407"/>
                <a:chExt cx="530702" cy="478009"/>
              </a:xfrm>
            </p:grpSpPr>
            <p:pic>
              <p:nvPicPr>
                <p:cNvPr id="110" name="Picture 568" descr="light2.png">
                  <a:extLst>
                    <a:ext uri="{FF2B5EF4-FFF2-40B4-BE49-F238E27FC236}">
                      <a16:creationId xmlns:a16="http://schemas.microsoft.com/office/drawing/2014/main" id="{D96B693D-26FC-E443-A112-C4AFFE90DC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8825293" y="2362969"/>
                  <a:ext cx="92772" cy="4054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1" name="Picture 1017" descr="antenna_stylized">
                  <a:extLst>
                    <a:ext uri="{FF2B5EF4-FFF2-40B4-BE49-F238E27FC236}">
                      <a16:creationId xmlns:a16="http://schemas.microsoft.com/office/drawing/2014/main" id="{F4E4C4C0-89A6-D74D-B25C-228CE5BC1DB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31407" y="2290407"/>
                  <a:ext cx="530702" cy="223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86" name="Group 785">
                <a:extLst>
                  <a:ext uri="{FF2B5EF4-FFF2-40B4-BE49-F238E27FC236}">
                    <a16:creationId xmlns:a16="http://schemas.microsoft.com/office/drawing/2014/main" id="{46F998A3-3B85-214A-927A-3BF067B7C2A0}"/>
                  </a:ext>
                </a:extLst>
              </p:cNvPr>
              <p:cNvGrpSpPr/>
              <p:nvPr/>
            </p:nvGrpSpPr>
            <p:grpSpPr>
              <a:xfrm>
                <a:off x="8493165" y="2029804"/>
                <a:ext cx="849312" cy="226109"/>
                <a:chOff x="8493165" y="2029804"/>
                <a:chExt cx="849312" cy="226109"/>
              </a:xfrm>
            </p:grpSpPr>
            <p:pic>
              <p:nvPicPr>
                <p:cNvPr id="48" name="Picture 603" descr="car_icon_small">
                  <a:extLst>
                    <a:ext uri="{FF2B5EF4-FFF2-40B4-BE49-F238E27FC236}">
                      <a16:creationId xmlns:a16="http://schemas.microsoft.com/office/drawing/2014/main" id="{147E2796-D425-6645-93B3-B97E69B146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93165" y="2087638"/>
                  <a:ext cx="849312" cy="168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2" name="Picture 1017" descr="antenna_stylized">
                  <a:extLst>
                    <a:ext uri="{FF2B5EF4-FFF2-40B4-BE49-F238E27FC236}">
                      <a16:creationId xmlns:a16="http://schemas.microsoft.com/office/drawing/2014/main" id="{F0886BE8-9B0B-F046-92AA-1AC818378E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04645" y="2029804"/>
                  <a:ext cx="530702" cy="223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793" name="Group 792">
              <a:extLst>
                <a:ext uri="{FF2B5EF4-FFF2-40B4-BE49-F238E27FC236}">
                  <a16:creationId xmlns:a16="http://schemas.microsoft.com/office/drawing/2014/main" id="{93351559-0D4C-F04C-928E-5CDA57B5EB47}"/>
                </a:ext>
              </a:extLst>
            </p:cNvPr>
            <p:cNvGrpSpPr/>
            <p:nvPr/>
          </p:nvGrpSpPr>
          <p:grpSpPr>
            <a:xfrm>
              <a:off x="7487144" y="3296104"/>
              <a:ext cx="857739" cy="583764"/>
              <a:chOff x="7487144" y="3296104"/>
              <a:chExt cx="857739" cy="583764"/>
            </a:xfrm>
          </p:grpSpPr>
          <p:grpSp>
            <p:nvGrpSpPr>
              <p:cNvPr id="792" name="Group 791">
                <a:extLst>
                  <a:ext uri="{FF2B5EF4-FFF2-40B4-BE49-F238E27FC236}">
                    <a16:creationId xmlns:a16="http://schemas.microsoft.com/office/drawing/2014/main" id="{084B6293-559E-5D43-AF2B-4CB5E09EC6C5}"/>
                  </a:ext>
                </a:extLst>
              </p:cNvPr>
              <p:cNvGrpSpPr/>
              <p:nvPr/>
            </p:nvGrpSpPr>
            <p:grpSpPr>
              <a:xfrm>
                <a:off x="7487144" y="3389820"/>
                <a:ext cx="350807" cy="305517"/>
                <a:chOff x="7487144" y="3389820"/>
                <a:chExt cx="350807" cy="305517"/>
              </a:xfrm>
            </p:grpSpPr>
            <p:pic>
              <p:nvPicPr>
                <p:cNvPr id="91" name="Picture 1115" descr="antenna_stylized">
                  <a:extLst>
                    <a:ext uri="{FF2B5EF4-FFF2-40B4-BE49-F238E27FC236}">
                      <a16:creationId xmlns:a16="http://schemas.microsoft.com/office/drawing/2014/main" id="{1821BC3E-6137-D844-92B9-4BA4CFF41F6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87144" y="3389820"/>
                  <a:ext cx="347997" cy="1675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" name="Picture 1116" descr="laptop_keyboard">
                  <a:extLst>
                    <a:ext uri="{FF2B5EF4-FFF2-40B4-BE49-F238E27FC236}">
                      <a16:creationId xmlns:a16="http://schemas.microsoft.com/office/drawing/2014/main" id="{7F05CE3B-E67B-1B40-9D5B-2914F0B9BFB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7504001" y="3575889"/>
                  <a:ext cx="286699" cy="119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" name="Freeform 1117">
                  <a:extLst>
                    <a:ext uri="{FF2B5EF4-FFF2-40B4-BE49-F238E27FC236}">
                      <a16:creationId xmlns:a16="http://schemas.microsoft.com/office/drawing/2014/main" id="{B52A07C5-D801-5B41-BD20-C20958925D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014" y="3459979"/>
                  <a:ext cx="230764" cy="155883"/>
                </a:xfrm>
                <a:custGeom>
                  <a:avLst/>
                  <a:gdLst>
                    <a:gd name="T0" fmla="*/ 143665061 w 2982"/>
                    <a:gd name="T1" fmla="*/ 0 h 2442"/>
                    <a:gd name="T2" fmla="*/ 0 w 2982"/>
                    <a:gd name="T3" fmla="*/ 66329557 h 2442"/>
                    <a:gd name="T4" fmla="*/ 573719931 w 2982"/>
                    <a:gd name="T5" fmla="*/ 82975142 h 2442"/>
                    <a:gd name="T6" fmla="*/ 717384993 w 2982"/>
                    <a:gd name="T7" fmla="*/ 16645585 h 2442"/>
                    <a:gd name="T8" fmla="*/ 143665061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94" name="Picture 1118" descr="screen">
                  <a:extLst>
                    <a:ext uri="{FF2B5EF4-FFF2-40B4-BE49-F238E27FC236}">
                      <a16:creationId xmlns:a16="http://schemas.microsoft.com/office/drawing/2014/main" id="{2EA30B4E-5447-0340-8DAD-349A843F2A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10380" y="3463988"/>
                  <a:ext cx="209692" cy="141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5" name="Freeform 1119">
                  <a:extLst>
                    <a:ext uri="{FF2B5EF4-FFF2-40B4-BE49-F238E27FC236}">
                      <a16:creationId xmlns:a16="http://schemas.microsoft.com/office/drawing/2014/main" id="{1137F6C6-A7C9-9A4D-BCE3-048DB90EF7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41029" y="3455381"/>
                  <a:ext cx="195517" cy="29007"/>
                </a:xfrm>
                <a:custGeom>
                  <a:avLst/>
                  <a:gdLst>
                    <a:gd name="T0" fmla="*/ 35620212 w 2528"/>
                    <a:gd name="T1" fmla="*/ 0 h 455"/>
                    <a:gd name="T2" fmla="*/ 608343257 w 2528"/>
                    <a:gd name="T3" fmla="*/ 16582250 h 455"/>
                    <a:gd name="T4" fmla="*/ 572256449 w 2528"/>
                    <a:gd name="T5" fmla="*/ 16582250 h 455"/>
                    <a:gd name="T6" fmla="*/ 0 w 2528"/>
                    <a:gd name="T7" fmla="*/ 16582250 h 455"/>
                    <a:gd name="T8" fmla="*/ 35620212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Freeform 1120">
                  <a:extLst>
                    <a:ext uri="{FF2B5EF4-FFF2-40B4-BE49-F238E27FC236}">
                      <a16:creationId xmlns:a16="http://schemas.microsoft.com/office/drawing/2014/main" id="{7A0060E2-767D-1545-8656-29ED1A4712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6971" y="3455145"/>
                  <a:ext cx="54275" cy="120745"/>
                </a:xfrm>
                <a:custGeom>
                  <a:avLst/>
                  <a:gdLst>
                    <a:gd name="T0" fmla="*/ 142804406 w 702"/>
                    <a:gd name="T1" fmla="*/ 0 h 1893"/>
                    <a:gd name="T2" fmla="*/ 0 w 702"/>
                    <a:gd name="T3" fmla="*/ 66174575 h 1893"/>
                    <a:gd name="T4" fmla="*/ 35584530 w 702"/>
                    <a:gd name="T5" fmla="*/ 66174575 h 1893"/>
                    <a:gd name="T6" fmla="*/ 178855222 w 702"/>
                    <a:gd name="T7" fmla="*/ 16607700 h 1893"/>
                    <a:gd name="T8" fmla="*/ 142804406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 1121">
                  <a:extLst>
                    <a:ext uri="{FF2B5EF4-FFF2-40B4-BE49-F238E27FC236}">
                      <a16:creationId xmlns:a16="http://schemas.microsoft.com/office/drawing/2014/main" id="{15790F5A-ABAC-8D49-A4F9-E2F576550D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76652" y="3476723"/>
                  <a:ext cx="58489" cy="139375"/>
                </a:xfrm>
                <a:custGeom>
                  <a:avLst/>
                  <a:gdLst>
                    <a:gd name="T0" fmla="*/ 179213623 w 756"/>
                    <a:gd name="T1" fmla="*/ 0 h 2184"/>
                    <a:gd name="T2" fmla="*/ 35656008 w 756"/>
                    <a:gd name="T3" fmla="*/ 82904513 h 2184"/>
                    <a:gd name="T4" fmla="*/ 0 w 756"/>
                    <a:gd name="T5" fmla="*/ 82904513 h 2184"/>
                    <a:gd name="T6" fmla="*/ 143090785 w 756"/>
                    <a:gd name="T7" fmla="*/ 16632211 h 2184"/>
                    <a:gd name="T8" fmla="*/ 179213623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 1122">
                  <a:extLst>
                    <a:ext uri="{FF2B5EF4-FFF2-40B4-BE49-F238E27FC236}">
                      <a16:creationId xmlns:a16="http://schemas.microsoft.com/office/drawing/2014/main" id="{8898B7ED-5BCF-8C4E-B1AA-B82AD50FD1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6332" y="3569758"/>
                  <a:ext cx="214545" cy="47048"/>
                </a:xfrm>
                <a:custGeom>
                  <a:avLst/>
                  <a:gdLst>
                    <a:gd name="T0" fmla="*/ 35658648 w 2773"/>
                    <a:gd name="T1" fmla="*/ 0 h 738"/>
                    <a:gd name="T2" fmla="*/ 0 w 2773"/>
                    <a:gd name="T3" fmla="*/ 16581742 h 738"/>
                    <a:gd name="T4" fmla="*/ 573357470 w 2773"/>
                    <a:gd name="T5" fmla="*/ 33163485 h 738"/>
                    <a:gd name="T6" fmla="*/ 573357470 w 2773"/>
                    <a:gd name="T7" fmla="*/ 16581742 h 738"/>
                    <a:gd name="T8" fmla="*/ 35658648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Freeform 1123">
                  <a:extLst>
                    <a:ext uri="{FF2B5EF4-FFF2-40B4-BE49-F238E27FC236}">
                      <a16:creationId xmlns:a16="http://schemas.microsoft.com/office/drawing/2014/main" id="{5A7F91EF-AD6B-D64E-B73E-C762D73A7A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83165" y="3477902"/>
                  <a:ext cx="54786" cy="139965"/>
                </a:xfrm>
                <a:custGeom>
                  <a:avLst/>
                  <a:gdLst>
                    <a:gd name="T0" fmla="*/ 656550006 w 637"/>
                    <a:gd name="T1" fmla="*/ 0 h 1659"/>
                    <a:gd name="T2" fmla="*/ 656550006 w 637"/>
                    <a:gd name="T3" fmla="*/ 0 h 1659"/>
                    <a:gd name="T4" fmla="*/ 54716163 w 637"/>
                    <a:gd name="T5" fmla="*/ 2147483646 h 1659"/>
                    <a:gd name="T6" fmla="*/ 0 w 637"/>
                    <a:gd name="T7" fmla="*/ 2147483646 h 1659"/>
                    <a:gd name="T8" fmla="*/ 656550006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eform 1124">
                  <a:extLst>
                    <a:ext uri="{FF2B5EF4-FFF2-40B4-BE49-F238E27FC236}">
                      <a16:creationId xmlns:a16="http://schemas.microsoft.com/office/drawing/2014/main" id="{BBB1B153-2E6F-7246-9B11-B68D01DF6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6588" y="3576007"/>
                  <a:ext cx="190792" cy="46458"/>
                </a:xfrm>
                <a:custGeom>
                  <a:avLst/>
                  <a:gdLst>
                    <a:gd name="T0" fmla="*/ 0 w 2216"/>
                    <a:gd name="T1" fmla="*/ 0 h 550"/>
                    <a:gd name="T2" fmla="*/ 54884212 w 2216"/>
                    <a:gd name="T3" fmla="*/ 101852492 h 550"/>
                    <a:gd name="T4" fmla="*/ 2147483646 w 2216"/>
                    <a:gd name="T5" fmla="*/ 1017940055 h 550"/>
                    <a:gd name="T6" fmla="*/ 2147483646 w 2216"/>
                    <a:gd name="T7" fmla="*/ 865464562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1" name="Group 1125">
                  <a:extLst>
                    <a:ext uri="{FF2B5EF4-FFF2-40B4-BE49-F238E27FC236}">
                      <a16:creationId xmlns:a16="http://schemas.microsoft.com/office/drawing/2014/main" id="{57060979-075D-9D4D-B12E-DA0CCD4C6B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593395" y="3625649"/>
                  <a:ext cx="64747" cy="27592"/>
                  <a:chOff x="1740" y="2642"/>
                  <a:chExt cx="752" cy="327"/>
                </a:xfrm>
              </p:grpSpPr>
              <p:sp>
                <p:nvSpPr>
                  <p:cNvPr id="140" name="Freeform 1126">
                    <a:extLst>
                      <a:ext uri="{FF2B5EF4-FFF2-40B4-BE49-F238E27FC236}">
                        <a16:creationId xmlns:a16="http://schemas.microsoft.com/office/drawing/2014/main" id="{8DFFF656-1361-C546-8336-177F79E469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" name="Freeform 1127">
                    <a:extLst>
                      <a:ext uri="{FF2B5EF4-FFF2-40B4-BE49-F238E27FC236}">
                        <a16:creationId xmlns:a16="http://schemas.microsoft.com/office/drawing/2014/main" id="{60C6C6B3-72DE-664B-B4DE-3C04B0C5BF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2" name="Freeform 1128">
                    <a:extLst>
                      <a:ext uri="{FF2B5EF4-FFF2-40B4-BE49-F238E27FC236}">
                        <a16:creationId xmlns:a16="http://schemas.microsoft.com/office/drawing/2014/main" id="{0D48292A-917D-D046-A974-043CEE5A41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" name="Freeform 1129">
                    <a:extLst>
                      <a:ext uri="{FF2B5EF4-FFF2-40B4-BE49-F238E27FC236}">
                        <a16:creationId xmlns:a16="http://schemas.microsoft.com/office/drawing/2014/main" id="{DB6BAAEB-BADD-0A4F-8A9D-D72AFCA99A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4" name="Freeform 1130">
                    <a:extLst>
                      <a:ext uri="{FF2B5EF4-FFF2-40B4-BE49-F238E27FC236}">
                        <a16:creationId xmlns:a16="http://schemas.microsoft.com/office/drawing/2014/main" id="{05D5969F-F3B9-414D-975E-A6700098F2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5" name="Freeform 1131">
                    <a:extLst>
                      <a:ext uri="{FF2B5EF4-FFF2-40B4-BE49-F238E27FC236}">
                        <a16:creationId xmlns:a16="http://schemas.microsoft.com/office/drawing/2014/main" id="{41BB174D-6019-384D-A5AC-1B4D92D938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2" name="Freeform 1132">
                  <a:extLst>
                    <a:ext uri="{FF2B5EF4-FFF2-40B4-BE49-F238E27FC236}">
                      <a16:creationId xmlns:a16="http://schemas.microsoft.com/office/drawing/2014/main" id="{F8739864-4836-E447-8FC8-5886923FF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4243" y="3629776"/>
                  <a:ext cx="78411" cy="60608"/>
                </a:xfrm>
                <a:custGeom>
                  <a:avLst/>
                  <a:gdLst>
                    <a:gd name="T0" fmla="*/ 39250883 w 990"/>
                    <a:gd name="T1" fmla="*/ 342828616 h 792"/>
                    <a:gd name="T2" fmla="*/ 354255671 w 990"/>
                    <a:gd name="T3" fmla="*/ 0 h 792"/>
                    <a:gd name="T4" fmla="*/ 354255671 w 990"/>
                    <a:gd name="T5" fmla="*/ 34504242 h 792"/>
                    <a:gd name="T6" fmla="*/ 0 w 990"/>
                    <a:gd name="T7" fmla="*/ 342828616 h 792"/>
                    <a:gd name="T8" fmla="*/ 39250883 w 990"/>
                    <a:gd name="T9" fmla="*/ 342828616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Freeform 1133">
                  <a:extLst>
                    <a:ext uri="{FF2B5EF4-FFF2-40B4-BE49-F238E27FC236}">
                      <a16:creationId xmlns:a16="http://schemas.microsoft.com/office/drawing/2014/main" id="{C59CADF3-CD09-FB48-A672-C2C50B66CE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4129" y="3634611"/>
                  <a:ext cx="200625" cy="55302"/>
                </a:xfrm>
                <a:custGeom>
                  <a:avLst/>
                  <a:gdLst>
                    <a:gd name="T0" fmla="*/ 39302216 w 2532"/>
                    <a:gd name="T1" fmla="*/ 0 h 723"/>
                    <a:gd name="T2" fmla="*/ 39302216 w 2532"/>
                    <a:gd name="T3" fmla="*/ 0 h 723"/>
                    <a:gd name="T4" fmla="*/ 867084690 w 2532"/>
                    <a:gd name="T5" fmla="*/ 307891170 h 723"/>
                    <a:gd name="T6" fmla="*/ 867084690 w 2532"/>
                    <a:gd name="T7" fmla="*/ 342351506 h 723"/>
                    <a:gd name="T8" fmla="*/ 0 w 2532"/>
                    <a:gd name="T9" fmla="*/ 34009889 h 723"/>
                    <a:gd name="T10" fmla="*/ 39302216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Freeform 1134">
                  <a:extLst>
                    <a:ext uri="{FF2B5EF4-FFF2-40B4-BE49-F238E27FC236}">
                      <a16:creationId xmlns:a16="http://schemas.microsoft.com/office/drawing/2014/main" id="{628AB6FD-35F6-0345-BD13-22EAAF9EC2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4257" y="3624470"/>
                  <a:ext cx="2171" cy="11202"/>
                </a:xfrm>
                <a:custGeom>
                  <a:avLst/>
                  <a:gdLst>
                    <a:gd name="T0" fmla="*/ 48903362 w 26"/>
                    <a:gd name="T1" fmla="*/ 33634500 h 147"/>
                    <a:gd name="T2" fmla="*/ 48903362 w 26"/>
                    <a:gd name="T3" fmla="*/ 67263209 h 147"/>
                    <a:gd name="T4" fmla="*/ 0 w 26"/>
                    <a:gd name="T5" fmla="*/ 67263209 h 147"/>
                    <a:gd name="T6" fmla="*/ 48903362 w 26"/>
                    <a:gd name="T7" fmla="*/ 0 h 147"/>
                    <a:gd name="T8" fmla="*/ 48903362 w 26"/>
                    <a:gd name="T9" fmla="*/ 33634500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Freeform 1135">
                  <a:extLst>
                    <a:ext uri="{FF2B5EF4-FFF2-40B4-BE49-F238E27FC236}">
                      <a16:creationId xmlns:a16="http://schemas.microsoft.com/office/drawing/2014/main" id="{76529D44-B4FD-DE4D-812E-E461A0FCCA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4384" y="3578837"/>
                  <a:ext cx="93225" cy="46340"/>
                </a:xfrm>
                <a:custGeom>
                  <a:avLst/>
                  <a:gdLst>
                    <a:gd name="T0" fmla="*/ 395043791 w 1176"/>
                    <a:gd name="T1" fmla="*/ 0 h 606"/>
                    <a:gd name="T2" fmla="*/ 0 w 1176"/>
                    <a:gd name="T3" fmla="*/ 273654982 h 606"/>
                    <a:gd name="T4" fmla="*/ 39357994 w 1176"/>
                    <a:gd name="T5" fmla="*/ 273654982 h 606"/>
                    <a:gd name="T6" fmla="*/ 395043791 w 1176"/>
                    <a:gd name="T7" fmla="*/ 33985420 h 606"/>
                    <a:gd name="T8" fmla="*/ 395043791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 1136">
                  <a:extLst>
                    <a:ext uri="{FF2B5EF4-FFF2-40B4-BE49-F238E27FC236}">
                      <a16:creationId xmlns:a16="http://schemas.microsoft.com/office/drawing/2014/main" id="{44CD9A89-0E3B-2C40-8436-71B7526BA6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10642" y="3626829"/>
                  <a:ext cx="190281" cy="53180"/>
                </a:xfrm>
                <a:custGeom>
                  <a:avLst/>
                  <a:gdLst>
                    <a:gd name="T0" fmla="*/ 31829833 w 2532"/>
                    <a:gd name="T1" fmla="*/ 0 h 723"/>
                    <a:gd name="T2" fmla="*/ 31829833 w 2532"/>
                    <a:gd name="T3" fmla="*/ 0 h 723"/>
                    <a:gd name="T4" fmla="*/ 382827787 w 2532"/>
                    <a:gd name="T5" fmla="*/ 175498781 h 723"/>
                    <a:gd name="T6" fmla="*/ 382827787 w 2532"/>
                    <a:gd name="T7" fmla="*/ 175498781 h 723"/>
                    <a:gd name="T8" fmla="*/ 0 w 2532"/>
                    <a:gd name="T9" fmla="*/ 29448186 h 723"/>
                    <a:gd name="T10" fmla="*/ 31829833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 1137">
                  <a:extLst>
                    <a:ext uri="{FF2B5EF4-FFF2-40B4-BE49-F238E27FC236}">
                      <a16:creationId xmlns:a16="http://schemas.microsoft.com/office/drawing/2014/main" id="{92BF681C-02FC-8F49-A2CD-8F3446ECE5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700668" y="3623055"/>
                  <a:ext cx="77645" cy="55066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302641137 h 723"/>
                    <a:gd name="T6" fmla="*/ 0 w 2532"/>
                    <a:gd name="T7" fmla="*/ 302641137 h 723"/>
                    <a:gd name="T8" fmla="*/ 0 w 2532"/>
                    <a:gd name="T9" fmla="*/ 33575256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8" name="Group 1139">
                <a:extLst>
                  <a:ext uri="{FF2B5EF4-FFF2-40B4-BE49-F238E27FC236}">
                    <a16:creationId xmlns:a16="http://schemas.microsoft.com/office/drawing/2014/main" id="{904B7C12-C509-8641-BB63-56DEDB95F9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985622" y="3537823"/>
                <a:ext cx="359261" cy="342045"/>
                <a:chOff x="2839" y="3501"/>
                <a:chExt cx="755" cy="803"/>
              </a:xfrm>
            </p:grpSpPr>
            <p:pic>
              <p:nvPicPr>
                <p:cNvPr id="138" name="Picture 1140" descr="desktop_computer_stylized_medium">
                  <a:extLst>
                    <a:ext uri="{FF2B5EF4-FFF2-40B4-BE49-F238E27FC236}">
                      <a16:creationId xmlns:a16="http://schemas.microsoft.com/office/drawing/2014/main" id="{BDC7F552-21C9-C942-90FF-0162099A3D5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9" y="3501"/>
                  <a:ext cx="755" cy="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9" name="Freeform 1141">
                  <a:extLst>
                    <a:ext uri="{FF2B5EF4-FFF2-40B4-BE49-F238E27FC236}">
                      <a16:creationId xmlns:a16="http://schemas.microsoft.com/office/drawing/2014/main" id="{654B43BA-608E-5D4D-B11B-71762CFBE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6" y="3578"/>
                  <a:ext cx="356" cy="368"/>
                </a:xfrm>
                <a:custGeom>
                  <a:avLst/>
                  <a:gdLst>
                    <a:gd name="T0" fmla="*/ 0 w 356"/>
                    <a:gd name="T1" fmla="*/ 0 h 368"/>
                    <a:gd name="T2" fmla="*/ 300 w 356"/>
                    <a:gd name="T3" fmla="*/ 14 h 368"/>
                    <a:gd name="T4" fmla="*/ 356 w 356"/>
                    <a:gd name="T5" fmla="*/ 294 h 368"/>
                    <a:gd name="T6" fmla="*/ 78 w 356"/>
                    <a:gd name="T7" fmla="*/ 368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94" name="Group 693">
                <a:extLst>
                  <a:ext uri="{FF2B5EF4-FFF2-40B4-BE49-F238E27FC236}">
                    <a16:creationId xmlns:a16="http://schemas.microsoft.com/office/drawing/2014/main" id="{14715B6C-9A50-FE4B-A8D2-1E669BF891E3}"/>
                  </a:ext>
                </a:extLst>
              </p:cNvPr>
              <p:cNvGrpSpPr/>
              <p:nvPr/>
            </p:nvGrpSpPr>
            <p:grpSpPr>
              <a:xfrm>
                <a:off x="7797061" y="3296104"/>
                <a:ext cx="347997" cy="396620"/>
                <a:chOff x="7797061" y="3296104"/>
                <a:chExt cx="347997" cy="396620"/>
              </a:xfrm>
            </p:grpSpPr>
            <p:pic>
              <p:nvPicPr>
                <p:cNvPr id="113" name="Picture 571" descr="fridge2.png">
                  <a:extLst>
                    <a:ext uri="{FF2B5EF4-FFF2-40B4-BE49-F238E27FC236}">
                      <a16:creationId xmlns:a16="http://schemas.microsoft.com/office/drawing/2014/main" id="{29DD0F98-F93B-0145-A925-F4125ED490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96825" y="3355697"/>
                  <a:ext cx="189578" cy="3370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4" name="Picture 1115" descr="antenna_stylized">
                  <a:extLst>
                    <a:ext uri="{FF2B5EF4-FFF2-40B4-BE49-F238E27FC236}">
                      <a16:creationId xmlns:a16="http://schemas.microsoft.com/office/drawing/2014/main" id="{C1A64F68-4D16-AE4F-AB60-09D2C0CF0E2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97061" y="3296104"/>
                  <a:ext cx="347997" cy="1675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795" name="Group 794">
              <a:extLst>
                <a:ext uri="{FF2B5EF4-FFF2-40B4-BE49-F238E27FC236}">
                  <a16:creationId xmlns:a16="http://schemas.microsoft.com/office/drawing/2014/main" id="{AF73DE4B-526E-9C4F-9242-9BC0D43F8CBA}"/>
                </a:ext>
              </a:extLst>
            </p:cNvPr>
            <p:cNvGrpSpPr/>
            <p:nvPr/>
          </p:nvGrpSpPr>
          <p:grpSpPr>
            <a:xfrm>
              <a:off x="11058573" y="3399165"/>
              <a:ext cx="518448" cy="1212242"/>
              <a:chOff x="11058573" y="3399165"/>
              <a:chExt cx="518448" cy="1212242"/>
            </a:xfrm>
          </p:grpSpPr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433FEDDB-405E-DB4E-815F-55EE9E62EF1A}"/>
                  </a:ext>
                </a:extLst>
              </p:cNvPr>
              <p:cNvGrpSpPr/>
              <p:nvPr/>
            </p:nvGrpSpPr>
            <p:grpSpPr>
              <a:xfrm>
                <a:off x="11087182" y="4159591"/>
                <a:ext cx="489839" cy="451816"/>
                <a:chOff x="5103720" y="2693365"/>
                <a:chExt cx="611650" cy="414788"/>
              </a:xfrm>
            </p:grpSpPr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1D164102-BE0D-AF40-9A7B-7F2B261B2C20}"/>
                    </a:ext>
                  </a:extLst>
                </p:cNvPr>
                <p:cNvCxnSpPr/>
                <p:nvPr/>
              </p:nvCxnSpPr>
              <p:spPr>
                <a:xfrm>
                  <a:off x="5103720" y="2914214"/>
                  <a:ext cx="23255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8" name="Group 377">
                  <a:extLst>
                    <a:ext uri="{FF2B5EF4-FFF2-40B4-BE49-F238E27FC236}">
                      <a16:creationId xmlns:a16="http://schemas.microsoft.com/office/drawing/2014/main" id="{9018E7EF-EB96-424D-962A-FEB80B43946F}"/>
                    </a:ext>
                  </a:extLst>
                </p:cNvPr>
                <p:cNvGrpSpPr/>
                <p:nvPr/>
              </p:nvGrpSpPr>
              <p:grpSpPr>
                <a:xfrm>
                  <a:off x="5275406" y="2693365"/>
                  <a:ext cx="439964" cy="414788"/>
                  <a:chOff x="5275406" y="2711455"/>
                  <a:chExt cx="452949" cy="405518"/>
                </a:xfrm>
              </p:grpSpPr>
              <p:pic>
                <p:nvPicPr>
                  <p:cNvPr id="379" name="Picture 378" descr="server_rack.png">
                    <a:extLst>
                      <a:ext uri="{FF2B5EF4-FFF2-40B4-BE49-F238E27FC236}">
                        <a16:creationId xmlns:a16="http://schemas.microsoft.com/office/drawing/2014/main" id="{C865CB27-BCE1-654B-9519-9B39D4CB58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37367" y="2770786"/>
                    <a:ext cx="190988" cy="313366"/>
                  </a:xfrm>
                  <a:prstGeom prst="rect">
                    <a:avLst/>
                  </a:prstGeom>
                </p:spPr>
              </p:pic>
              <p:pic>
                <p:nvPicPr>
                  <p:cNvPr id="380" name="Picture 379" descr="server_rack.png">
                    <a:extLst>
                      <a:ext uri="{FF2B5EF4-FFF2-40B4-BE49-F238E27FC236}">
                        <a16:creationId xmlns:a16="http://schemas.microsoft.com/office/drawing/2014/main" id="{41D005B5-0BAE-3E48-A2D4-576E4F7B94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75406" y="2764002"/>
                    <a:ext cx="190988" cy="313366"/>
                  </a:xfrm>
                  <a:prstGeom prst="rect">
                    <a:avLst/>
                  </a:prstGeom>
                </p:spPr>
              </p:pic>
              <p:pic>
                <p:nvPicPr>
                  <p:cNvPr id="381" name="Picture 380" descr="server_rack.png">
                    <a:extLst>
                      <a:ext uri="{FF2B5EF4-FFF2-40B4-BE49-F238E27FC236}">
                        <a16:creationId xmlns:a16="http://schemas.microsoft.com/office/drawing/2014/main" id="{89060F4D-6C40-724C-BD1E-F12A5CA65DE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85676" y="2711455"/>
                    <a:ext cx="247152" cy="405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id="{710FDFDB-5658-6346-883B-53F72A0E1C90}"/>
                  </a:ext>
                </a:extLst>
              </p:cNvPr>
              <p:cNvGrpSpPr/>
              <p:nvPr/>
            </p:nvGrpSpPr>
            <p:grpSpPr>
              <a:xfrm>
                <a:off x="11058573" y="3399165"/>
                <a:ext cx="423724" cy="405973"/>
                <a:chOff x="5103720" y="2693365"/>
                <a:chExt cx="611650" cy="414788"/>
              </a:xfrm>
            </p:grpSpPr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21121473-8384-8944-A0B5-DD441780262C}"/>
                    </a:ext>
                  </a:extLst>
                </p:cNvPr>
                <p:cNvCxnSpPr/>
                <p:nvPr/>
              </p:nvCxnSpPr>
              <p:spPr>
                <a:xfrm>
                  <a:off x="5103720" y="2914214"/>
                  <a:ext cx="23255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11366773-360A-0449-911A-80462659C660}"/>
                    </a:ext>
                  </a:extLst>
                </p:cNvPr>
                <p:cNvGrpSpPr/>
                <p:nvPr/>
              </p:nvGrpSpPr>
              <p:grpSpPr>
                <a:xfrm>
                  <a:off x="5275406" y="2693365"/>
                  <a:ext cx="439964" cy="414788"/>
                  <a:chOff x="5275406" y="2711455"/>
                  <a:chExt cx="452949" cy="405518"/>
                </a:xfrm>
              </p:grpSpPr>
              <p:pic>
                <p:nvPicPr>
                  <p:cNvPr id="396" name="Picture 395" descr="server_rack.png">
                    <a:extLst>
                      <a:ext uri="{FF2B5EF4-FFF2-40B4-BE49-F238E27FC236}">
                        <a16:creationId xmlns:a16="http://schemas.microsoft.com/office/drawing/2014/main" id="{361EFF3D-6A1F-2646-B975-1FACB4284FB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37367" y="2770786"/>
                    <a:ext cx="190988" cy="313366"/>
                  </a:xfrm>
                  <a:prstGeom prst="rect">
                    <a:avLst/>
                  </a:prstGeom>
                </p:spPr>
              </p:pic>
              <p:pic>
                <p:nvPicPr>
                  <p:cNvPr id="397" name="Picture 396" descr="server_rack.png">
                    <a:extLst>
                      <a:ext uri="{FF2B5EF4-FFF2-40B4-BE49-F238E27FC236}">
                        <a16:creationId xmlns:a16="http://schemas.microsoft.com/office/drawing/2014/main" id="{E83F8942-DE11-A747-A5A4-EDFBB17BFC8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75406" y="2764002"/>
                    <a:ext cx="190988" cy="313366"/>
                  </a:xfrm>
                  <a:prstGeom prst="rect">
                    <a:avLst/>
                  </a:prstGeom>
                </p:spPr>
              </p:pic>
              <p:pic>
                <p:nvPicPr>
                  <p:cNvPr id="398" name="Picture 397" descr="server_rack.png">
                    <a:extLst>
                      <a:ext uri="{FF2B5EF4-FFF2-40B4-BE49-F238E27FC236}">
                        <a16:creationId xmlns:a16="http://schemas.microsoft.com/office/drawing/2014/main" id="{300ED1AC-F5EE-3C49-B963-42178C24340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85676" y="2711455"/>
                    <a:ext cx="247152" cy="40551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796" name="Group 795">
              <a:extLst>
                <a:ext uri="{FF2B5EF4-FFF2-40B4-BE49-F238E27FC236}">
                  <a16:creationId xmlns:a16="http://schemas.microsoft.com/office/drawing/2014/main" id="{2287FB5D-0F91-9741-8D3A-0A38C2D4142B}"/>
                </a:ext>
              </a:extLst>
            </p:cNvPr>
            <p:cNvGrpSpPr/>
            <p:nvPr/>
          </p:nvGrpSpPr>
          <p:grpSpPr>
            <a:xfrm>
              <a:off x="7767607" y="4870841"/>
              <a:ext cx="2692126" cy="1260456"/>
              <a:chOff x="7767607" y="4870841"/>
              <a:chExt cx="2692126" cy="1260456"/>
            </a:xfrm>
          </p:grpSpPr>
          <p:grpSp>
            <p:nvGrpSpPr>
              <p:cNvPr id="71" name="Group 950">
                <a:extLst>
                  <a:ext uri="{FF2B5EF4-FFF2-40B4-BE49-F238E27FC236}">
                    <a16:creationId xmlns:a16="http://schemas.microsoft.com/office/drawing/2014/main" id="{2B0A745F-DA32-E140-AB36-BC5E1C4E2D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82541" y="5244631"/>
                <a:ext cx="177192" cy="330833"/>
                <a:chOff x="4140" y="429"/>
                <a:chExt cx="1425" cy="2396"/>
              </a:xfrm>
            </p:grpSpPr>
            <p:sp>
              <p:nvSpPr>
                <p:cNvPr id="207" name="Freeform 951">
                  <a:extLst>
                    <a:ext uri="{FF2B5EF4-FFF2-40B4-BE49-F238E27FC236}">
                      <a16:creationId xmlns:a16="http://schemas.microsoft.com/office/drawing/2014/main" id="{12CB3660-4D63-014F-8CC9-FDFB8140AB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Rectangle 952">
                  <a:extLst>
                    <a:ext uri="{FF2B5EF4-FFF2-40B4-BE49-F238E27FC236}">
                      <a16:creationId xmlns:a16="http://schemas.microsoft.com/office/drawing/2014/main" id="{EFE1382F-B768-3541-8BD1-06AB71BFA8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" name="Freeform 953">
                  <a:extLst>
                    <a:ext uri="{FF2B5EF4-FFF2-40B4-BE49-F238E27FC236}">
                      <a16:creationId xmlns:a16="http://schemas.microsoft.com/office/drawing/2014/main" id="{FB363E8F-CA06-2449-A66C-B147358943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Freeform 954">
                  <a:extLst>
                    <a:ext uri="{FF2B5EF4-FFF2-40B4-BE49-F238E27FC236}">
                      <a16:creationId xmlns:a16="http://schemas.microsoft.com/office/drawing/2014/main" id="{8A74E36A-A735-7440-A2B1-55846B516D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Rectangle 955">
                  <a:extLst>
                    <a:ext uri="{FF2B5EF4-FFF2-40B4-BE49-F238E27FC236}">
                      <a16:creationId xmlns:a16="http://schemas.microsoft.com/office/drawing/2014/main" id="{FC433BF5-02C8-F540-AE86-53BF569600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12" name="Group 956">
                  <a:extLst>
                    <a:ext uri="{FF2B5EF4-FFF2-40B4-BE49-F238E27FC236}">
                      <a16:creationId xmlns:a16="http://schemas.microsoft.com/office/drawing/2014/main" id="{969A0B36-D994-A24C-8329-146363A51C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37" name="AutoShape 957">
                    <a:extLst>
                      <a:ext uri="{FF2B5EF4-FFF2-40B4-BE49-F238E27FC236}">
                        <a16:creationId xmlns:a16="http://schemas.microsoft.com/office/drawing/2014/main" id="{75A7B329-681F-2B4A-8470-FC0231FE25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8" name="AutoShape 958">
                    <a:extLst>
                      <a:ext uri="{FF2B5EF4-FFF2-40B4-BE49-F238E27FC236}">
                        <a16:creationId xmlns:a16="http://schemas.microsoft.com/office/drawing/2014/main" id="{197CEF08-20F4-5741-AC2B-1EBB072FA5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3" name="Rectangle 959">
                  <a:extLst>
                    <a:ext uri="{FF2B5EF4-FFF2-40B4-BE49-F238E27FC236}">
                      <a16:creationId xmlns:a16="http://schemas.microsoft.com/office/drawing/2014/main" id="{775AA9F7-199B-ED4C-B422-5E1B766FBA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14" name="Group 960">
                  <a:extLst>
                    <a:ext uri="{FF2B5EF4-FFF2-40B4-BE49-F238E27FC236}">
                      <a16:creationId xmlns:a16="http://schemas.microsoft.com/office/drawing/2014/main" id="{4EED0C22-3BA6-E24F-B528-BF018CB34F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35" name="AutoShape 961">
                    <a:extLst>
                      <a:ext uri="{FF2B5EF4-FFF2-40B4-BE49-F238E27FC236}">
                        <a16:creationId xmlns:a16="http://schemas.microsoft.com/office/drawing/2014/main" id="{FE30D28F-02DD-D041-8551-45D9D2836E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6" name="AutoShape 962">
                    <a:extLst>
                      <a:ext uri="{FF2B5EF4-FFF2-40B4-BE49-F238E27FC236}">
                        <a16:creationId xmlns:a16="http://schemas.microsoft.com/office/drawing/2014/main" id="{92F33680-18D6-7C4A-88C2-46C4FA3D08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5" name="Rectangle 963">
                  <a:extLst>
                    <a:ext uri="{FF2B5EF4-FFF2-40B4-BE49-F238E27FC236}">
                      <a16:creationId xmlns:a16="http://schemas.microsoft.com/office/drawing/2014/main" id="{A0014856-A5F8-544F-98BE-B1D6878A67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" name="Rectangle 964">
                  <a:extLst>
                    <a:ext uri="{FF2B5EF4-FFF2-40B4-BE49-F238E27FC236}">
                      <a16:creationId xmlns:a16="http://schemas.microsoft.com/office/drawing/2014/main" id="{0E6FC61A-EACA-7D4E-9AA7-C7690D0936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17" name="Group 965">
                  <a:extLst>
                    <a:ext uri="{FF2B5EF4-FFF2-40B4-BE49-F238E27FC236}">
                      <a16:creationId xmlns:a16="http://schemas.microsoft.com/office/drawing/2014/main" id="{CF083CE2-2403-FD4E-8F7D-758E7F67FF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33" name="AutoShape 966">
                    <a:extLst>
                      <a:ext uri="{FF2B5EF4-FFF2-40B4-BE49-F238E27FC236}">
                        <a16:creationId xmlns:a16="http://schemas.microsoft.com/office/drawing/2014/main" id="{5ED8E2CD-DB59-0040-9493-378A5D7DF1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4" name="AutoShape 967">
                    <a:extLst>
                      <a:ext uri="{FF2B5EF4-FFF2-40B4-BE49-F238E27FC236}">
                        <a16:creationId xmlns:a16="http://schemas.microsoft.com/office/drawing/2014/main" id="{F249F021-1652-2041-9D37-82D9ADAF20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8" name="Freeform 968">
                  <a:extLst>
                    <a:ext uri="{FF2B5EF4-FFF2-40B4-BE49-F238E27FC236}">
                      <a16:creationId xmlns:a16="http://schemas.microsoft.com/office/drawing/2014/main" id="{2DA20985-B59E-DD4F-B452-9726DAD28D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9" name="Group 969">
                  <a:extLst>
                    <a:ext uri="{FF2B5EF4-FFF2-40B4-BE49-F238E27FC236}">
                      <a16:creationId xmlns:a16="http://schemas.microsoft.com/office/drawing/2014/main" id="{68489279-23CF-FB42-9AE3-CAB3A000B9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31" name="AutoShape 970">
                    <a:extLst>
                      <a:ext uri="{FF2B5EF4-FFF2-40B4-BE49-F238E27FC236}">
                        <a16:creationId xmlns:a16="http://schemas.microsoft.com/office/drawing/2014/main" id="{12532EDD-6029-FD41-90A0-EB4B9A3B8C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2" name="AutoShape 971">
                    <a:extLst>
                      <a:ext uri="{FF2B5EF4-FFF2-40B4-BE49-F238E27FC236}">
                        <a16:creationId xmlns:a16="http://schemas.microsoft.com/office/drawing/2014/main" id="{2ADE9625-767F-5247-8211-3638BECC98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20" name="Rectangle 972">
                  <a:extLst>
                    <a:ext uri="{FF2B5EF4-FFF2-40B4-BE49-F238E27FC236}">
                      <a16:creationId xmlns:a16="http://schemas.microsoft.com/office/drawing/2014/main" id="{71E52DA0-9A54-7744-90B9-E438CBE00C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1" name="Freeform 973">
                  <a:extLst>
                    <a:ext uri="{FF2B5EF4-FFF2-40B4-BE49-F238E27FC236}">
                      <a16:creationId xmlns:a16="http://schemas.microsoft.com/office/drawing/2014/main" id="{D950FAED-4EC6-7B4B-AFA5-CA2701F74D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Freeform 974">
                  <a:extLst>
                    <a:ext uri="{FF2B5EF4-FFF2-40B4-BE49-F238E27FC236}">
                      <a16:creationId xmlns:a16="http://schemas.microsoft.com/office/drawing/2014/main" id="{55AF3FE0-BBE4-A74C-A9EF-B8F3AA7A0D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Oval 975">
                  <a:extLst>
                    <a:ext uri="{FF2B5EF4-FFF2-40B4-BE49-F238E27FC236}">
                      <a16:creationId xmlns:a16="http://schemas.microsoft.com/office/drawing/2014/main" id="{AC808981-49D6-D840-800C-F21BB91061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" name="Freeform 976">
                  <a:extLst>
                    <a:ext uri="{FF2B5EF4-FFF2-40B4-BE49-F238E27FC236}">
                      <a16:creationId xmlns:a16="http://schemas.microsoft.com/office/drawing/2014/main" id="{EBD04B6D-F8F6-FE45-BBD9-3CFFE7B287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AutoShape 977">
                  <a:extLst>
                    <a:ext uri="{FF2B5EF4-FFF2-40B4-BE49-F238E27FC236}">
                      <a16:creationId xmlns:a16="http://schemas.microsoft.com/office/drawing/2014/main" id="{EB968B78-CEDA-2949-925F-D6EE71A8ED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6" name="AutoShape 978">
                  <a:extLst>
                    <a:ext uri="{FF2B5EF4-FFF2-40B4-BE49-F238E27FC236}">
                      <a16:creationId xmlns:a16="http://schemas.microsoft.com/office/drawing/2014/main" id="{6127245D-2639-C841-ABBD-0A2EB87194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7" name="Oval 979">
                  <a:extLst>
                    <a:ext uri="{FF2B5EF4-FFF2-40B4-BE49-F238E27FC236}">
                      <a16:creationId xmlns:a16="http://schemas.microsoft.com/office/drawing/2014/main" id="{CBCE7727-73A7-814E-B244-E80EED405F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" name="Oval 980">
                  <a:extLst>
                    <a:ext uri="{FF2B5EF4-FFF2-40B4-BE49-F238E27FC236}">
                      <a16:creationId xmlns:a16="http://schemas.microsoft.com/office/drawing/2014/main" id="{7A66ECF6-DDAE-2842-92B5-EA8F14A121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" name="Oval 981">
                  <a:extLst>
                    <a:ext uri="{FF2B5EF4-FFF2-40B4-BE49-F238E27FC236}">
                      <a16:creationId xmlns:a16="http://schemas.microsoft.com/office/drawing/2014/main" id="{5A97568E-F028-FD44-8E47-C92EC6C012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" name="Rectangle 982">
                  <a:extLst>
                    <a:ext uri="{FF2B5EF4-FFF2-40B4-BE49-F238E27FC236}">
                      <a16:creationId xmlns:a16="http://schemas.microsoft.com/office/drawing/2014/main" id="{A834B858-68E5-0D45-8391-2A0A996FA3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94" name="Group 793">
                <a:extLst>
                  <a:ext uri="{FF2B5EF4-FFF2-40B4-BE49-F238E27FC236}">
                    <a16:creationId xmlns:a16="http://schemas.microsoft.com/office/drawing/2014/main" id="{418A016B-3865-5C4A-BF54-A4D433F011BA}"/>
                  </a:ext>
                </a:extLst>
              </p:cNvPr>
              <p:cNvGrpSpPr/>
              <p:nvPr/>
            </p:nvGrpSpPr>
            <p:grpSpPr>
              <a:xfrm>
                <a:off x="7767607" y="4870841"/>
                <a:ext cx="2080029" cy="1260456"/>
                <a:chOff x="7767607" y="4870841"/>
                <a:chExt cx="2080029" cy="1260456"/>
              </a:xfrm>
            </p:grpSpPr>
            <p:grpSp>
              <p:nvGrpSpPr>
                <p:cNvPr id="44" name="Group 590">
                  <a:extLst>
                    <a:ext uri="{FF2B5EF4-FFF2-40B4-BE49-F238E27FC236}">
                      <a16:creationId xmlns:a16="http://schemas.microsoft.com/office/drawing/2014/main" id="{2648262B-E78D-1D4B-B3FD-3AE9CD5C32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7974481" y="4870841"/>
                  <a:ext cx="345630" cy="320302"/>
                  <a:chOff x="2839" y="3501"/>
                  <a:chExt cx="755" cy="803"/>
                </a:xfrm>
              </p:grpSpPr>
              <p:pic>
                <p:nvPicPr>
                  <p:cNvPr id="367" name="Picture 591" descr="desktop_computer_stylized_medium">
                    <a:extLst>
                      <a:ext uri="{FF2B5EF4-FFF2-40B4-BE49-F238E27FC236}">
                        <a16:creationId xmlns:a16="http://schemas.microsoft.com/office/drawing/2014/main" id="{35FBE2DB-60A7-B340-A5BB-B3699CCC02B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39" y="3501"/>
                    <a:ext cx="755" cy="8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68" name="Freeform 592">
                    <a:extLst>
                      <a:ext uri="{FF2B5EF4-FFF2-40B4-BE49-F238E27FC236}">
                        <a16:creationId xmlns:a16="http://schemas.microsoft.com/office/drawing/2014/main" id="{0263E665-BF2A-2F4A-ADA8-20F44C3127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16" y="3578"/>
                    <a:ext cx="356" cy="368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300 w 356"/>
                      <a:gd name="T3" fmla="*/ 14 h 368"/>
                      <a:gd name="T4" fmla="*/ 356 w 356"/>
                      <a:gd name="T5" fmla="*/ 294 h 368"/>
                      <a:gd name="T6" fmla="*/ 78 w 356"/>
                      <a:gd name="T7" fmla="*/ 368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0" name="Group 1064">
                  <a:extLst>
                    <a:ext uri="{FF2B5EF4-FFF2-40B4-BE49-F238E27FC236}">
                      <a16:creationId xmlns:a16="http://schemas.microsoft.com/office/drawing/2014/main" id="{1E483C21-97F2-6C41-9217-2187E09B54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95307" y="5823489"/>
                  <a:ext cx="310186" cy="307808"/>
                  <a:chOff x="877" y="1008"/>
                  <a:chExt cx="2747" cy="2591"/>
                </a:xfrm>
              </p:grpSpPr>
              <p:pic>
                <p:nvPicPr>
                  <p:cNvPr id="146" name="Picture 1065" descr="antenna_stylized">
                    <a:extLst>
                      <a:ext uri="{FF2B5EF4-FFF2-40B4-BE49-F238E27FC236}">
                        <a16:creationId xmlns:a16="http://schemas.microsoft.com/office/drawing/2014/main" id="{EC1E8FF9-A5AB-904A-91B8-DF493826053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77" y="1008"/>
                    <a:ext cx="2725" cy="14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7" name="Picture 1066" descr="laptop_keyboard">
                    <a:extLst>
                      <a:ext uri="{FF2B5EF4-FFF2-40B4-BE49-F238E27FC236}">
                        <a16:creationId xmlns:a16="http://schemas.microsoft.com/office/drawing/2014/main" id="{71E89937-428E-3447-B221-C34E0D71ACE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09064" flipH="1">
                    <a:off x="1009" y="2586"/>
                    <a:ext cx="2245" cy="10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48" name="Freeform 1067">
                    <a:extLst>
                      <a:ext uri="{FF2B5EF4-FFF2-40B4-BE49-F238E27FC236}">
                        <a16:creationId xmlns:a16="http://schemas.microsoft.com/office/drawing/2014/main" id="{43C21467-3265-FC4F-AF31-44A0281634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3" y="1603"/>
                    <a:ext cx="1807" cy="1322"/>
                  </a:xfrm>
                  <a:custGeom>
                    <a:avLst/>
                    <a:gdLst>
                      <a:gd name="T0" fmla="*/ 1 w 2982"/>
                      <a:gd name="T1" fmla="*/ 0 h 2442"/>
                      <a:gd name="T2" fmla="*/ 0 w 2982"/>
                      <a:gd name="T3" fmla="*/ 1 h 2442"/>
                      <a:gd name="T4" fmla="*/ 2 w 2982"/>
                      <a:gd name="T5" fmla="*/ 1 h 2442"/>
                      <a:gd name="T6" fmla="*/ 2 w 2982"/>
                      <a:gd name="T7" fmla="*/ 1 h 2442"/>
                      <a:gd name="T8" fmla="*/ 1 w 2982"/>
                      <a:gd name="T9" fmla="*/ 0 h 24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82"/>
                      <a:gd name="T16" fmla="*/ 0 h 2442"/>
                      <a:gd name="T17" fmla="*/ 2982 w 2982"/>
                      <a:gd name="T18" fmla="*/ 2442 h 24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82" h="2442">
                        <a:moveTo>
                          <a:pt x="540" y="0"/>
                        </a:moveTo>
                        <a:lnTo>
                          <a:pt x="0" y="1734"/>
                        </a:lnTo>
                        <a:lnTo>
                          <a:pt x="2394" y="2442"/>
                        </a:lnTo>
                        <a:lnTo>
                          <a:pt x="2982" y="318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149" name="Picture 1068" descr="screen">
                    <a:extLst>
                      <a:ext uri="{FF2B5EF4-FFF2-40B4-BE49-F238E27FC236}">
                        <a16:creationId xmlns:a16="http://schemas.microsoft.com/office/drawing/2014/main" id="{9868250A-D477-2944-B0F8-A7DE63DA469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42" y="1637"/>
                    <a:ext cx="1642" cy="12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50" name="Freeform 1069">
                    <a:extLst>
                      <a:ext uri="{FF2B5EF4-FFF2-40B4-BE49-F238E27FC236}">
                        <a16:creationId xmlns:a16="http://schemas.microsoft.com/office/drawing/2014/main" id="{A4015B9E-FE1F-594E-AFA2-A5277482EA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82" y="1564"/>
                    <a:ext cx="1531" cy="246"/>
                  </a:xfrm>
                  <a:custGeom>
                    <a:avLst/>
                    <a:gdLst>
                      <a:gd name="T0" fmla="*/ 1 w 2528"/>
                      <a:gd name="T1" fmla="*/ 0 h 455"/>
                      <a:gd name="T2" fmla="*/ 2 w 2528"/>
                      <a:gd name="T3" fmla="*/ 1 h 455"/>
                      <a:gd name="T4" fmla="*/ 2 w 2528"/>
                      <a:gd name="T5" fmla="*/ 1 h 455"/>
                      <a:gd name="T6" fmla="*/ 0 w 2528"/>
                      <a:gd name="T7" fmla="*/ 1 h 455"/>
                      <a:gd name="T8" fmla="*/ 1 w 2528"/>
                      <a:gd name="T9" fmla="*/ 0 h 4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28"/>
                      <a:gd name="T16" fmla="*/ 0 h 455"/>
                      <a:gd name="T17" fmla="*/ 2528 w 2528"/>
                      <a:gd name="T18" fmla="*/ 455 h 4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28" h="455">
                        <a:moveTo>
                          <a:pt x="14" y="0"/>
                        </a:moveTo>
                        <a:lnTo>
                          <a:pt x="2528" y="341"/>
                        </a:lnTo>
                        <a:lnTo>
                          <a:pt x="2480" y="455"/>
                        </a:lnTo>
                        <a:lnTo>
                          <a:pt x="0" y="86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1" name="Freeform 1070">
                    <a:extLst>
                      <a:ext uri="{FF2B5EF4-FFF2-40B4-BE49-F238E27FC236}">
                        <a16:creationId xmlns:a16="http://schemas.microsoft.com/office/drawing/2014/main" id="{1D5AA9CA-3334-2341-A3C4-E983724886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7" y="1562"/>
                    <a:ext cx="425" cy="1024"/>
                  </a:xfrm>
                  <a:custGeom>
                    <a:avLst/>
                    <a:gdLst>
                      <a:gd name="T0" fmla="*/ 1 w 702"/>
                      <a:gd name="T1" fmla="*/ 0 h 1893"/>
                      <a:gd name="T2" fmla="*/ 0 w 702"/>
                      <a:gd name="T3" fmla="*/ 1 h 1893"/>
                      <a:gd name="T4" fmla="*/ 1 w 702"/>
                      <a:gd name="T5" fmla="*/ 1 h 1893"/>
                      <a:gd name="T6" fmla="*/ 1 w 702"/>
                      <a:gd name="T7" fmla="*/ 1 h 1893"/>
                      <a:gd name="T8" fmla="*/ 1 w 702"/>
                      <a:gd name="T9" fmla="*/ 0 h 18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2"/>
                      <a:gd name="T16" fmla="*/ 0 h 1893"/>
                      <a:gd name="T17" fmla="*/ 702 w 702"/>
                      <a:gd name="T18" fmla="*/ 1893 h 18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2" h="1893">
                        <a:moveTo>
                          <a:pt x="579" y="0"/>
                        </a:moveTo>
                        <a:lnTo>
                          <a:pt x="0" y="1869"/>
                        </a:lnTo>
                        <a:lnTo>
                          <a:pt x="114" y="1893"/>
                        </a:lnTo>
                        <a:lnTo>
                          <a:pt x="702" y="51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2" name="Freeform 1071">
                    <a:extLst>
                      <a:ext uri="{FF2B5EF4-FFF2-40B4-BE49-F238E27FC236}">
                        <a16:creationId xmlns:a16="http://schemas.microsoft.com/office/drawing/2014/main" id="{408815EA-3342-2D4A-AB4D-6A6AD669E0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44" y="1745"/>
                    <a:ext cx="458" cy="1182"/>
                  </a:xfrm>
                  <a:custGeom>
                    <a:avLst/>
                    <a:gdLst>
                      <a:gd name="T0" fmla="*/ 1 w 756"/>
                      <a:gd name="T1" fmla="*/ 0 h 2184"/>
                      <a:gd name="T2" fmla="*/ 1 w 756"/>
                      <a:gd name="T3" fmla="*/ 1 h 2184"/>
                      <a:gd name="T4" fmla="*/ 0 w 756"/>
                      <a:gd name="T5" fmla="*/ 1 h 2184"/>
                      <a:gd name="T6" fmla="*/ 1 w 756"/>
                      <a:gd name="T7" fmla="*/ 1 h 2184"/>
                      <a:gd name="T8" fmla="*/ 1 w 756"/>
                      <a:gd name="T9" fmla="*/ 0 h 21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6"/>
                      <a:gd name="T16" fmla="*/ 0 h 2184"/>
                      <a:gd name="T17" fmla="*/ 756 w 756"/>
                      <a:gd name="T18" fmla="*/ 2184 h 21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6" h="2184">
                        <a:moveTo>
                          <a:pt x="756" y="0"/>
                        </a:moveTo>
                        <a:lnTo>
                          <a:pt x="138" y="2184"/>
                        </a:lnTo>
                        <a:lnTo>
                          <a:pt x="0" y="2148"/>
                        </a:lnTo>
                        <a:lnTo>
                          <a:pt x="606" y="78"/>
                        </a:lnTo>
                        <a:lnTo>
                          <a:pt x="756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3" name="Freeform 1072">
                    <a:extLst>
                      <a:ext uri="{FF2B5EF4-FFF2-40B4-BE49-F238E27FC236}">
                        <a16:creationId xmlns:a16="http://schemas.microsoft.com/office/drawing/2014/main" id="{180DED07-429A-A242-A9E3-1BBEEAF42B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2" y="2534"/>
                    <a:ext cx="1680" cy="399"/>
                  </a:xfrm>
                  <a:custGeom>
                    <a:avLst/>
                    <a:gdLst>
                      <a:gd name="T0" fmla="*/ 1 w 2773"/>
                      <a:gd name="T1" fmla="*/ 0 h 738"/>
                      <a:gd name="T2" fmla="*/ 0 w 2773"/>
                      <a:gd name="T3" fmla="*/ 1 h 738"/>
                      <a:gd name="T4" fmla="*/ 2 w 2773"/>
                      <a:gd name="T5" fmla="*/ 1 h 738"/>
                      <a:gd name="T6" fmla="*/ 2 w 2773"/>
                      <a:gd name="T7" fmla="*/ 1 h 738"/>
                      <a:gd name="T8" fmla="*/ 1 w 2773"/>
                      <a:gd name="T9" fmla="*/ 0 h 7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73"/>
                      <a:gd name="T16" fmla="*/ 0 h 738"/>
                      <a:gd name="T17" fmla="*/ 2773 w 2773"/>
                      <a:gd name="T18" fmla="*/ 738 h 7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73" h="738">
                        <a:moveTo>
                          <a:pt x="33" y="0"/>
                        </a:moveTo>
                        <a:lnTo>
                          <a:pt x="0" y="99"/>
                        </a:lnTo>
                        <a:lnTo>
                          <a:pt x="2436" y="738"/>
                        </a:lnTo>
                        <a:cubicBezTo>
                          <a:pt x="2499" y="501"/>
                          <a:pt x="2773" y="727"/>
                          <a:pt x="2373" y="603"/>
                        </a:cubicBezTo>
                        <a:lnTo>
                          <a:pt x="3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CC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4" name="Freeform 1073">
                    <a:extLst>
                      <a:ext uri="{FF2B5EF4-FFF2-40B4-BE49-F238E27FC236}">
                        <a16:creationId xmlns:a16="http://schemas.microsoft.com/office/drawing/2014/main" id="{A86B5E1C-D4A7-804E-9345-DD2099CCFC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95" y="1755"/>
                    <a:ext cx="429" cy="1187"/>
                  </a:xfrm>
                  <a:custGeom>
                    <a:avLst/>
                    <a:gdLst>
                      <a:gd name="T0" fmla="*/ 2 w 637"/>
                      <a:gd name="T1" fmla="*/ 0 h 1659"/>
                      <a:gd name="T2" fmla="*/ 2 w 637"/>
                      <a:gd name="T3" fmla="*/ 0 h 1659"/>
                      <a:gd name="T4" fmla="*/ 1 w 637"/>
                      <a:gd name="T5" fmla="*/ 15 h 1659"/>
                      <a:gd name="T6" fmla="*/ 0 w 637"/>
                      <a:gd name="T7" fmla="*/ 15 h 1659"/>
                      <a:gd name="T8" fmla="*/ 2 w 637"/>
                      <a:gd name="T9" fmla="*/ 0 h 16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7"/>
                      <a:gd name="T16" fmla="*/ 0 h 1659"/>
                      <a:gd name="T17" fmla="*/ 637 w 637"/>
                      <a:gd name="T18" fmla="*/ 1659 h 16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7" h="1659">
                        <a:moveTo>
                          <a:pt x="615" y="0"/>
                        </a:moveTo>
                        <a:lnTo>
                          <a:pt x="637" y="0"/>
                        </a:lnTo>
                        <a:lnTo>
                          <a:pt x="68" y="1659"/>
                        </a:lnTo>
                        <a:lnTo>
                          <a:pt x="0" y="1647"/>
                        </a:lnTo>
                        <a:lnTo>
                          <a:pt x="615" y="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5" name="Freeform 1074">
                    <a:extLst>
                      <a:ext uri="{FF2B5EF4-FFF2-40B4-BE49-F238E27FC236}">
                        <a16:creationId xmlns:a16="http://schemas.microsoft.com/office/drawing/2014/main" id="{278E44FF-9118-764F-B154-D54B6D0889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4" y="2587"/>
                    <a:ext cx="1494" cy="394"/>
                  </a:xfrm>
                  <a:custGeom>
                    <a:avLst/>
                    <a:gdLst>
                      <a:gd name="T0" fmla="*/ 0 w 2216"/>
                      <a:gd name="T1" fmla="*/ 0 h 550"/>
                      <a:gd name="T2" fmla="*/ 1 w 2216"/>
                      <a:gd name="T3" fmla="*/ 1 h 550"/>
                      <a:gd name="T4" fmla="*/ 9 w 2216"/>
                      <a:gd name="T5" fmla="*/ 5 h 550"/>
                      <a:gd name="T6" fmla="*/ 9 w 2216"/>
                      <a:gd name="T7" fmla="*/ 4 h 550"/>
                      <a:gd name="T8" fmla="*/ 0 w 2216"/>
                      <a:gd name="T9" fmla="*/ 0 h 5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16"/>
                      <a:gd name="T16" fmla="*/ 0 h 550"/>
                      <a:gd name="T17" fmla="*/ 2216 w 2216"/>
                      <a:gd name="T18" fmla="*/ 550 h 5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16" h="550">
                        <a:moveTo>
                          <a:pt x="0" y="0"/>
                        </a:moveTo>
                        <a:lnTo>
                          <a:pt x="9" y="57"/>
                        </a:lnTo>
                        <a:lnTo>
                          <a:pt x="2164" y="550"/>
                        </a:lnTo>
                        <a:lnTo>
                          <a:pt x="2216" y="4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56" name="Group 1075">
                    <a:extLst>
                      <a:ext uri="{FF2B5EF4-FFF2-40B4-BE49-F238E27FC236}">
                        <a16:creationId xmlns:a16="http://schemas.microsoft.com/office/drawing/2014/main" id="{B07A4D51-63EA-ED46-9283-3C066C8F805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09" y="3008"/>
                    <a:ext cx="507" cy="234"/>
                    <a:chOff x="1740" y="2642"/>
                    <a:chExt cx="752" cy="327"/>
                  </a:xfrm>
                </p:grpSpPr>
                <p:sp>
                  <p:nvSpPr>
                    <p:cNvPr id="163" name="Freeform 1076">
                      <a:extLst>
                        <a:ext uri="{FF2B5EF4-FFF2-40B4-BE49-F238E27FC236}">
                          <a16:creationId xmlns:a16="http://schemas.microsoft.com/office/drawing/2014/main" id="{362CE3DF-6498-9044-80D1-5B57C954BCF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40" y="2642"/>
                      <a:ext cx="752" cy="327"/>
                    </a:xfrm>
                    <a:custGeom>
                      <a:avLst/>
                      <a:gdLst>
                        <a:gd name="T0" fmla="*/ 293 w 752"/>
                        <a:gd name="T1" fmla="*/ 0 h 327"/>
                        <a:gd name="T2" fmla="*/ 752 w 752"/>
                        <a:gd name="T3" fmla="*/ 124 h 327"/>
                        <a:gd name="T4" fmla="*/ 470 w 752"/>
                        <a:gd name="T5" fmla="*/ 327 h 327"/>
                        <a:gd name="T6" fmla="*/ 0 w 752"/>
                        <a:gd name="T7" fmla="*/ 183 h 327"/>
                        <a:gd name="T8" fmla="*/ 293 w 752"/>
                        <a:gd name="T9" fmla="*/ 0 h 32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52"/>
                        <a:gd name="T16" fmla="*/ 0 h 327"/>
                        <a:gd name="T17" fmla="*/ 752 w 752"/>
                        <a:gd name="T18" fmla="*/ 327 h 32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52" h="327">
                          <a:moveTo>
                            <a:pt x="293" y="0"/>
                          </a:moveTo>
                          <a:lnTo>
                            <a:pt x="752" y="124"/>
                          </a:lnTo>
                          <a:lnTo>
                            <a:pt x="470" y="327"/>
                          </a:lnTo>
                          <a:lnTo>
                            <a:pt x="0" y="183"/>
                          </a:lnTo>
                          <a:lnTo>
                            <a:pt x="293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4" name="Freeform 1077">
                      <a:extLst>
                        <a:ext uri="{FF2B5EF4-FFF2-40B4-BE49-F238E27FC236}">
                          <a16:creationId xmlns:a16="http://schemas.microsoft.com/office/drawing/2014/main" id="{232B6CC8-39FA-8E41-89F9-D454D1953B0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54" y="2649"/>
                      <a:ext cx="726" cy="311"/>
                    </a:xfrm>
                    <a:custGeom>
                      <a:avLst/>
                      <a:gdLst>
                        <a:gd name="T0" fmla="*/ 282 w 726"/>
                        <a:gd name="T1" fmla="*/ 0 h 311"/>
                        <a:gd name="T2" fmla="*/ 726 w 726"/>
                        <a:gd name="T3" fmla="*/ 119 h 311"/>
                        <a:gd name="T4" fmla="*/ 457 w 726"/>
                        <a:gd name="T5" fmla="*/ 311 h 311"/>
                        <a:gd name="T6" fmla="*/ 0 w 726"/>
                        <a:gd name="T7" fmla="*/ 173 h 311"/>
                        <a:gd name="T8" fmla="*/ 282 w 726"/>
                        <a:gd name="T9" fmla="*/ 0 h 3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6"/>
                        <a:gd name="T16" fmla="*/ 0 h 311"/>
                        <a:gd name="T17" fmla="*/ 726 w 726"/>
                        <a:gd name="T18" fmla="*/ 311 h 3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6" h="311">
                          <a:moveTo>
                            <a:pt x="282" y="0"/>
                          </a:moveTo>
                          <a:lnTo>
                            <a:pt x="726" y="119"/>
                          </a:lnTo>
                          <a:lnTo>
                            <a:pt x="457" y="311"/>
                          </a:lnTo>
                          <a:lnTo>
                            <a:pt x="0" y="173"/>
                          </a:lnTo>
                          <a:lnTo>
                            <a:pt x="282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4D4D4D"/>
                        </a:gs>
                        <a:gs pos="100000">
                          <a:srgbClr val="DDDDDD"/>
                        </a:gs>
                      </a:gsLst>
                      <a:lin ang="189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5" name="Freeform 1078">
                      <a:extLst>
                        <a:ext uri="{FF2B5EF4-FFF2-40B4-BE49-F238E27FC236}">
                          <a16:creationId xmlns:a16="http://schemas.microsoft.com/office/drawing/2014/main" id="{14BE6CD7-1B00-AE45-A0A2-B46139077D1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08" y="2770"/>
                      <a:ext cx="258" cy="100"/>
                    </a:xfrm>
                    <a:custGeom>
                      <a:avLst/>
                      <a:gdLst>
                        <a:gd name="T0" fmla="*/ 0 w 258"/>
                        <a:gd name="T1" fmla="*/ 44 h 100"/>
                        <a:gd name="T2" fmla="*/ 75 w 258"/>
                        <a:gd name="T3" fmla="*/ 0 h 100"/>
                        <a:gd name="T4" fmla="*/ 258 w 258"/>
                        <a:gd name="T5" fmla="*/ 50 h 100"/>
                        <a:gd name="T6" fmla="*/ 183 w 258"/>
                        <a:gd name="T7" fmla="*/ 100 h 100"/>
                        <a:gd name="T8" fmla="*/ 0 w 258"/>
                        <a:gd name="T9" fmla="*/ 44 h 10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8"/>
                        <a:gd name="T16" fmla="*/ 0 h 100"/>
                        <a:gd name="T17" fmla="*/ 258 w 258"/>
                        <a:gd name="T18" fmla="*/ 100 h 10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8" h="100">
                          <a:moveTo>
                            <a:pt x="0" y="44"/>
                          </a:moveTo>
                          <a:lnTo>
                            <a:pt x="75" y="0"/>
                          </a:lnTo>
                          <a:lnTo>
                            <a:pt x="258" y="50"/>
                          </a:lnTo>
                          <a:lnTo>
                            <a:pt x="183" y="100"/>
                          </a:lnTo>
                          <a:lnTo>
                            <a:pt x="0" y="4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6" name="Freeform 1079">
                      <a:extLst>
                        <a:ext uri="{FF2B5EF4-FFF2-40B4-BE49-F238E27FC236}">
                          <a16:creationId xmlns:a16="http://schemas.microsoft.com/office/drawing/2014/main" id="{17D2993A-DA09-154C-81CE-F00D6DF0DB0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99" y="2816"/>
                      <a:ext cx="194" cy="63"/>
                    </a:xfrm>
                    <a:custGeom>
                      <a:avLst/>
                      <a:gdLst>
                        <a:gd name="T0" fmla="*/ 12 w 194"/>
                        <a:gd name="T1" fmla="*/ 0 h 63"/>
                        <a:gd name="T2" fmla="*/ 194 w 194"/>
                        <a:gd name="T3" fmla="*/ 53 h 63"/>
                        <a:gd name="T4" fmla="*/ 180 w 194"/>
                        <a:gd name="T5" fmla="*/ 63 h 63"/>
                        <a:gd name="T6" fmla="*/ 0 w 194"/>
                        <a:gd name="T7" fmla="*/ 9 h 63"/>
                        <a:gd name="T8" fmla="*/ 12 w 194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4"/>
                        <a:gd name="T16" fmla="*/ 0 h 63"/>
                        <a:gd name="T17" fmla="*/ 194 w 194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4" h="63">
                          <a:moveTo>
                            <a:pt x="12" y="0"/>
                          </a:moveTo>
                          <a:lnTo>
                            <a:pt x="194" y="53"/>
                          </a:lnTo>
                          <a:lnTo>
                            <a:pt x="180" y="63"/>
                          </a:lnTo>
                          <a:lnTo>
                            <a:pt x="0" y="9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7" name="Freeform 1080">
                      <a:extLst>
                        <a:ext uri="{FF2B5EF4-FFF2-40B4-BE49-F238E27FC236}">
                          <a16:creationId xmlns:a16="http://schemas.microsoft.com/office/drawing/2014/main" id="{AD580132-3A72-CF47-B834-B58CA201F7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20" y="2834"/>
                      <a:ext cx="258" cy="102"/>
                    </a:xfrm>
                    <a:custGeom>
                      <a:avLst/>
                      <a:gdLst>
                        <a:gd name="T0" fmla="*/ 0 w 258"/>
                        <a:gd name="T1" fmla="*/ 46 h 102"/>
                        <a:gd name="T2" fmla="*/ 71 w 258"/>
                        <a:gd name="T3" fmla="*/ 0 h 102"/>
                        <a:gd name="T4" fmla="*/ 258 w 258"/>
                        <a:gd name="T5" fmla="*/ 52 h 102"/>
                        <a:gd name="T6" fmla="*/ 183 w 258"/>
                        <a:gd name="T7" fmla="*/ 102 h 102"/>
                        <a:gd name="T8" fmla="*/ 0 w 258"/>
                        <a:gd name="T9" fmla="*/ 46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8"/>
                        <a:gd name="T16" fmla="*/ 0 h 102"/>
                        <a:gd name="T17" fmla="*/ 258 w 25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8" h="102">
                          <a:moveTo>
                            <a:pt x="0" y="46"/>
                          </a:moveTo>
                          <a:lnTo>
                            <a:pt x="71" y="0"/>
                          </a:lnTo>
                          <a:lnTo>
                            <a:pt x="258" y="52"/>
                          </a:lnTo>
                          <a:lnTo>
                            <a:pt x="183" y="102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8" name="Freeform 1081">
                      <a:extLst>
                        <a:ext uri="{FF2B5EF4-FFF2-40B4-BE49-F238E27FC236}">
                          <a16:creationId xmlns:a16="http://schemas.microsoft.com/office/drawing/2014/main" id="{E900C928-6E45-6449-A6C9-3DBE801B01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11" y="2882"/>
                      <a:ext cx="194" cy="63"/>
                    </a:xfrm>
                    <a:custGeom>
                      <a:avLst/>
                      <a:gdLst>
                        <a:gd name="T0" fmla="*/ 12 w 194"/>
                        <a:gd name="T1" fmla="*/ 0 h 63"/>
                        <a:gd name="T2" fmla="*/ 194 w 194"/>
                        <a:gd name="T3" fmla="*/ 53 h 63"/>
                        <a:gd name="T4" fmla="*/ 180 w 194"/>
                        <a:gd name="T5" fmla="*/ 63 h 63"/>
                        <a:gd name="T6" fmla="*/ 0 w 194"/>
                        <a:gd name="T7" fmla="*/ 9 h 63"/>
                        <a:gd name="T8" fmla="*/ 12 w 194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4"/>
                        <a:gd name="T16" fmla="*/ 0 h 63"/>
                        <a:gd name="T17" fmla="*/ 194 w 194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4" h="63">
                          <a:moveTo>
                            <a:pt x="12" y="0"/>
                          </a:moveTo>
                          <a:lnTo>
                            <a:pt x="194" y="53"/>
                          </a:lnTo>
                          <a:lnTo>
                            <a:pt x="180" y="63"/>
                          </a:lnTo>
                          <a:lnTo>
                            <a:pt x="0" y="9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57" name="Freeform 1082">
                    <a:extLst>
                      <a:ext uri="{FF2B5EF4-FFF2-40B4-BE49-F238E27FC236}">
                        <a16:creationId xmlns:a16="http://schemas.microsoft.com/office/drawing/2014/main" id="{1ECD1A08-63F7-2B4E-84E4-3FA628039E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77" y="3043"/>
                    <a:ext cx="614" cy="514"/>
                  </a:xfrm>
                  <a:custGeom>
                    <a:avLst/>
                    <a:gdLst>
                      <a:gd name="T0" fmla="*/ 1 w 990"/>
                      <a:gd name="T1" fmla="*/ 2 h 792"/>
                      <a:gd name="T2" fmla="*/ 1 w 990"/>
                      <a:gd name="T3" fmla="*/ 0 h 792"/>
                      <a:gd name="T4" fmla="*/ 1 w 990"/>
                      <a:gd name="T5" fmla="*/ 1 h 792"/>
                      <a:gd name="T6" fmla="*/ 0 w 990"/>
                      <a:gd name="T7" fmla="*/ 2 h 792"/>
                      <a:gd name="T8" fmla="*/ 1 w 990"/>
                      <a:gd name="T9" fmla="*/ 2 h 7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90"/>
                      <a:gd name="T16" fmla="*/ 0 h 792"/>
                      <a:gd name="T17" fmla="*/ 990 w 990"/>
                      <a:gd name="T18" fmla="*/ 792 h 7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90" h="792">
                        <a:moveTo>
                          <a:pt x="3" y="738"/>
                        </a:moveTo>
                        <a:lnTo>
                          <a:pt x="990" y="0"/>
                        </a:lnTo>
                        <a:lnTo>
                          <a:pt x="987" y="60"/>
                        </a:lnTo>
                        <a:lnTo>
                          <a:pt x="0" y="792"/>
                        </a:lnTo>
                        <a:lnTo>
                          <a:pt x="3" y="738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8" name="Freeform 1083">
                    <a:extLst>
                      <a:ext uri="{FF2B5EF4-FFF2-40B4-BE49-F238E27FC236}">
                        <a16:creationId xmlns:a16="http://schemas.microsoft.com/office/drawing/2014/main" id="{E0CE0778-AA7C-994B-8AC5-676F1A8254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0" y="3084"/>
                    <a:ext cx="1571" cy="469"/>
                  </a:xfrm>
                  <a:custGeom>
                    <a:avLst/>
                    <a:gdLst>
                      <a:gd name="T0" fmla="*/ 1 w 2532"/>
                      <a:gd name="T1" fmla="*/ 0 h 723"/>
                      <a:gd name="T2" fmla="*/ 1 w 2532"/>
                      <a:gd name="T3" fmla="*/ 0 h 723"/>
                      <a:gd name="T4" fmla="*/ 4 w 2532"/>
                      <a:gd name="T5" fmla="*/ 2 h 723"/>
                      <a:gd name="T6" fmla="*/ 4 w 2532"/>
                      <a:gd name="T7" fmla="*/ 2 h 723"/>
                      <a:gd name="T8" fmla="*/ 0 w 2532"/>
                      <a:gd name="T9" fmla="*/ 1 h 723"/>
                      <a:gd name="T10" fmla="*/ 1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9" name="Freeform 1084">
                    <a:extLst>
                      <a:ext uri="{FF2B5EF4-FFF2-40B4-BE49-F238E27FC236}">
                        <a16:creationId xmlns:a16="http://schemas.microsoft.com/office/drawing/2014/main" id="{D2A296F6-56E0-0141-8E63-F209F1106F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1" y="2998"/>
                    <a:ext cx="17" cy="95"/>
                  </a:xfrm>
                  <a:custGeom>
                    <a:avLst/>
                    <a:gdLst>
                      <a:gd name="T0" fmla="*/ 1 w 26"/>
                      <a:gd name="T1" fmla="*/ 1 h 147"/>
                      <a:gd name="T2" fmla="*/ 1 w 26"/>
                      <a:gd name="T3" fmla="*/ 1 h 147"/>
                      <a:gd name="T4" fmla="*/ 0 w 26"/>
                      <a:gd name="T5" fmla="*/ 1 h 147"/>
                      <a:gd name="T6" fmla="*/ 1 w 26"/>
                      <a:gd name="T7" fmla="*/ 0 h 147"/>
                      <a:gd name="T8" fmla="*/ 1 w 26"/>
                      <a:gd name="T9" fmla="*/ 1 h 1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147"/>
                      <a:gd name="T17" fmla="*/ 26 w 26"/>
                      <a:gd name="T18" fmla="*/ 147 h 1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147">
                        <a:moveTo>
                          <a:pt x="26" y="10"/>
                        </a:moveTo>
                        <a:lnTo>
                          <a:pt x="23" y="147"/>
                        </a:lnTo>
                        <a:lnTo>
                          <a:pt x="0" y="144"/>
                        </a:lnTo>
                        <a:lnTo>
                          <a:pt x="3" y="0"/>
                        </a:lnTo>
                        <a:lnTo>
                          <a:pt x="26" y="1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0" name="Freeform 1085">
                    <a:extLst>
                      <a:ext uri="{FF2B5EF4-FFF2-40B4-BE49-F238E27FC236}">
                        <a16:creationId xmlns:a16="http://schemas.microsoft.com/office/drawing/2014/main" id="{06824F88-EE84-D347-A023-F053DA4B2B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2" y="2611"/>
                    <a:ext cx="730" cy="393"/>
                  </a:xfrm>
                  <a:custGeom>
                    <a:avLst/>
                    <a:gdLst>
                      <a:gd name="T0" fmla="*/ 1 w 1176"/>
                      <a:gd name="T1" fmla="*/ 0 h 606"/>
                      <a:gd name="T2" fmla="*/ 0 w 1176"/>
                      <a:gd name="T3" fmla="*/ 1 h 606"/>
                      <a:gd name="T4" fmla="*/ 1 w 1176"/>
                      <a:gd name="T5" fmla="*/ 1 h 606"/>
                      <a:gd name="T6" fmla="*/ 1 w 1176"/>
                      <a:gd name="T7" fmla="*/ 1 h 606"/>
                      <a:gd name="T8" fmla="*/ 1 w 1176"/>
                      <a:gd name="T9" fmla="*/ 0 h 6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76"/>
                      <a:gd name="T16" fmla="*/ 0 h 606"/>
                      <a:gd name="T17" fmla="*/ 1176 w 1176"/>
                      <a:gd name="T18" fmla="*/ 606 h 6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76" h="606">
                        <a:moveTo>
                          <a:pt x="1170" y="0"/>
                        </a:moveTo>
                        <a:lnTo>
                          <a:pt x="0" y="597"/>
                        </a:lnTo>
                        <a:lnTo>
                          <a:pt x="30" y="606"/>
                        </a:lnTo>
                        <a:lnTo>
                          <a:pt x="1176" y="18"/>
                        </a:lnTo>
                        <a:lnTo>
                          <a:pt x="1170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1" name="Freeform 1086">
                    <a:extLst>
                      <a:ext uri="{FF2B5EF4-FFF2-40B4-BE49-F238E27FC236}">
                        <a16:creationId xmlns:a16="http://schemas.microsoft.com/office/drawing/2014/main" id="{36F4BB90-D696-0945-AC5D-7CBFD97A96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61" y="3018"/>
                    <a:ext cx="1490" cy="451"/>
                  </a:xfrm>
                  <a:custGeom>
                    <a:avLst/>
                    <a:gdLst>
                      <a:gd name="T0" fmla="*/ 1 w 2532"/>
                      <a:gd name="T1" fmla="*/ 0 h 723"/>
                      <a:gd name="T2" fmla="*/ 1 w 2532"/>
                      <a:gd name="T3" fmla="*/ 0 h 723"/>
                      <a:gd name="T4" fmla="*/ 1 w 2532"/>
                      <a:gd name="T5" fmla="*/ 1 h 723"/>
                      <a:gd name="T6" fmla="*/ 1 w 2532"/>
                      <a:gd name="T7" fmla="*/ 1 h 723"/>
                      <a:gd name="T8" fmla="*/ 0 w 2532"/>
                      <a:gd name="T9" fmla="*/ 1 h 723"/>
                      <a:gd name="T10" fmla="*/ 1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2" name="Freeform 1087">
                    <a:extLst>
                      <a:ext uri="{FF2B5EF4-FFF2-40B4-BE49-F238E27FC236}">
                        <a16:creationId xmlns:a16="http://schemas.microsoft.com/office/drawing/2014/main" id="{9FC45AEE-F94E-2C41-BB56-2055DE618B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2549" y="2986"/>
                    <a:ext cx="608" cy="467"/>
                  </a:xfrm>
                  <a:custGeom>
                    <a:avLst/>
                    <a:gdLst>
                      <a:gd name="T0" fmla="*/ 0 w 2532"/>
                      <a:gd name="T1" fmla="*/ 0 h 723"/>
                      <a:gd name="T2" fmla="*/ 0 w 2532"/>
                      <a:gd name="T3" fmla="*/ 0 h 723"/>
                      <a:gd name="T4" fmla="*/ 0 w 2532"/>
                      <a:gd name="T5" fmla="*/ 2 h 723"/>
                      <a:gd name="T6" fmla="*/ 0 w 2532"/>
                      <a:gd name="T7" fmla="*/ 2 h 723"/>
                      <a:gd name="T8" fmla="*/ 0 w 2532"/>
                      <a:gd name="T9" fmla="*/ 1 h 723"/>
                      <a:gd name="T10" fmla="*/ 0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87" name="Group 590">
                  <a:extLst>
                    <a:ext uri="{FF2B5EF4-FFF2-40B4-BE49-F238E27FC236}">
                      <a16:creationId xmlns:a16="http://schemas.microsoft.com/office/drawing/2014/main" id="{B2AAF0C3-BD73-634D-B492-B7CCF9735E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7767607" y="5251740"/>
                  <a:ext cx="345630" cy="320302"/>
                  <a:chOff x="2839" y="3501"/>
                  <a:chExt cx="755" cy="803"/>
                </a:xfrm>
              </p:grpSpPr>
              <p:pic>
                <p:nvPicPr>
                  <p:cNvPr id="488" name="Picture 591" descr="desktop_computer_stylized_medium">
                    <a:extLst>
                      <a:ext uri="{FF2B5EF4-FFF2-40B4-BE49-F238E27FC236}">
                        <a16:creationId xmlns:a16="http://schemas.microsoft.com/office/drawing/2014/main" id="{1B000E5D-AA79-9741-93EF-69776E79DCF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39" y="3501"/>
                    <a:ext cx="755" cy="8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89" name="Freeform 592">
                    <a:extLst>
                      <a:ext uri="{FF2B5EF4-FFF2-40B4-BE49-F238E27FC236}">
                        <a16:creationId xmlns:a16="http://schemas.microsoft.com/office/drawing/2014/main" id="{E285DBFE-A1C0-DE49-94FA-3F8D49F9AA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16" y="3578"/>
                    <a:ext cx="356" cy="368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300 w 356"/>
                      <a:gd name="T3" fmla="*/ 14 h 368"/>
                      <a:gd name="T4" fmla="*/ 356 w 356"/>
                      <a:gd name="T5" fmla="*/ 294 h 368"/>
                      <a:gd name="T6" fmla="*/ 78 w 356"/>
                      <a:gd name="T7" fmla="*/ 368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90" name="Group 590">
                  <a:extLst>
                    <a:ext uri="{FF2B5EF4-FFF2-40B4-BE49-F238E27FC236}">
                      <a16:creationId xmlns:a16="http://schemas.microsoft.com/office/drawing/2014/main" id="{A66A00B8-C906-204A-9EA8-BF8007089A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8147535" y="5475337"/>
                  <a:ext cx="345630" cy="320302"/>
                  <a:chOff x="2839" y="3501"/>
                  <a:chExt cx="755" cy="803"/>
                </a:xfrm>
              </p:grpSpPr>
              <p:pic>
                <p:nvPicPr>
                  <p:cNvPr id="491" name="Picture 591" descr="desktop_computer_stylized_medium">
                    <a:extLst>
                      <a:ext uri="{FF2B5EF4-FFF2-40B4-BE49-F238E27FC236}">
                        <a16:creationId xmlns:a16="http://schemas.microsoft.com/office/drawing/2014/main" id="{0D26BE9F-5A6F-194D-95F5-9A26085A8BC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39" y="3501"/>
                    <a:ext cx="755" cy="8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92" name="Freeform 592">
                    <a:extLst>
                      <a:ext uri="{FF2B5EF4-FFF2-40B4-BE49-F238E27FC236}">
                        <a16:creationId xmlns:a16="http://schemas.microsoft.com/office/drawing/2014/main" id="{F940FA7C-0178-FC42-989D-133C7D3EF0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16" y="3578"/>
                    <a:ext cx="356" cy="368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300 w 356"/>
                      <a:gd name="T3" fmla="*/ 14 h 368"/>
                      <a:gd name="T4" fmla="*/ 356 w 356"/>
                      <a:gd name="T5" fmla="*/ 294 h 368"/>
                      <a:gd name="T6" fmla="*/ 78 w 356"/>
                      <a:gd name="T7" fmla="*/ 368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93" name="Group 590">
                  <a:extLst>
                    <a:ext uri="{FF2B5EF4-FFF2-40B4-BE49-F238E27FC236}">
                      <a16:creationId xmlns:a16="http://schemas.microsoft.com/office/drawing/2014/main" id="{AADF67FB-3BE7-EF42-B8A5-B005B50693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8545760" y="5496810"/>
                  <a:ext cx="345630" cy="320302"/>
                  <a:chOff x="2839" y="3501"/>
                  <a:chExt cx="755" cy="803"/>
                </a:xfrm>
              </p:grpSpPr>
              <p:pic>
                <p:nvPicPr>
                  <p:cNvPr id="494" name="Picture 591" descr="desktop_computer_stylized_medium">
                    <a:extLst>
                      <a:ext uri="{FF2B5EF4-FFF2-40B4-BE49-F238E27FC236}">
                        <a16:creationId xmlns:a16="http://schemas.microsoft.com/office/drawing/2014/main" id="{0BBC0FBB-DA3F-874A-8EBE-B51C772E068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39" y="3501"/>
                    <a:ext cx="755" cy="8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95" name="Freeform 592">
                    <a:extLst>
                      <a:ext uri="{FF2B5EF4-FFF2-40B4-BE49-F238E27FC236}">
                        <a16:creationId xmlns:a16="http://schemas.microsoft.com/office/drawing/2014/main" id="{A9932DBD-03D1-3E48-AE83-712DE720FE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16" y="3578"/>
                    <a:ext cx="356" cy="368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300 w 356"/>
                      <a:gd name="T3" fmla="*/ 14 h 368"/>
                      <a:gd name="T4" fmla="*/ 356 w 356"/>
                      <a:gd name="T5" fmla="*/ 294 h 368"/>
                      <a:gd name="T6" fmla="*/ 78 w 356"/>
                      <a:gd name="T7" fmla="*/ 368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96" name="Group 1064">
                  <a:extLst>
                    <a:ext uri="{FF2B5EF4-FFF2-40B4-BE49-F238E27FC236}">
                      <a16:creationId xmlns:a16="http://schemas.microsoft.com/office/drawing/2014/main" id="{FC2552CF-9AC0-3243-8999-6808B911C7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528372" y="5765818"/>
                  <a:ext cx="319264" cy="253379"/>
                  <a:chOff x="877" y="1008"/>
                  <a:chExt cx="2747" cy="2591"/>
                </a:xfrm>
              </p:grpSpPr>
              <p:pic>
                <p:nvPicPr>
                  <p:cNvPr id="497" name="Picture 1065" descr="antenna_stylized">
                    <a:extLst>
                      <a:ext uri="{FF2B5EF4-FFF2-40B4-BE49-F238E27FC236}">
                        <a16:creationId xmlns:a16="http://schemas.microsoft.com/office/drawing/2014/main" id="{87938519-94DB-D545-A29A-7EDE5E412B2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77" y="1008"/>
                    <a:ext cx="2725" cy="14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98" name="Picture 1066" descr="laptop_keyboard">
                    <a:extLst>
                      <a:ext uri="{FF2B5EF4-FFF2-40B4-BE49-F238E27FC236}">
                        <a16:creationId xmlns:a16="http://schemas.microsoft.com/office/drawing/2014/main" id="{2D71707C-83CA-1C4B-8508-67E56E2ADD0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09064" flipH="1">
                    <a:off x="1009" y="2586"/>
                    <a:ext cx="2245" cy="10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99" name="Freeform 1067">
                    <a:extLst>
                      <a:ext uri="{FF2B5EF4-FFF2-40B4-BE49-F238E27FC236}">
                        <a16:creationId xmlns:a16="http://schemas.microsoft.com/office/drawing/2014/main" id="{73F0FEB4-8393-CC4E-8318-ED16B301B6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3" y="1603"/>
                    <a:ext cx="1807" cy="1322"/>
                  </a:xfrm>
                  <a:custGeom>
                    <a:avLst/>
                    <a:gdLst>
                      <a:gd name="T0" fmla="*/ 1 w 2982"/>
                      <a:gd name="T1" fmla="*/ 0 h 2442"/>
                      <a:gd name="T2" fmla="*/ 0 w 2982"/>
                      <a:gd name="T3" fmla="*/ 1 h 2442"/>
                      <a:gd name="T4" fmla="*/ 2 w 2982"/>
                      <a:gd name="T5" fmla="*/ 1 h 2442"/>
                      <a:gd name="T6" fmla="*/ 2 w 2982"/>
                      <a:gd name="T7" fmla="*/ 1 h 2442"/>
                      <a:gd name="T8" fmla="*/ 1 w 2982"/>
                      <a:gd name="T9" fmla="*/ 0 h 24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82"/>
                      <a:gd name="T16" fmla="*/ 0 h 2442"/>
                      <a:gd name="T17" fmla="*/ 2982 w 2982"/>
                      <a:gd name="T18" fmla="*/ 2442 h 24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82" h="2442">
                        <a:moveTo>
                          <a:pt x="540" y="0"/>
                        </a:moveTo>
                        <a:lnTo>
                          <a:pt x="0" y="1734"/>
                        </a:lnTo>
                        <a:lnTo>
                          <a:pt x="2394" y="2442"/>
                        </a:lnTo>
                        <a:lnTo>
                          <a:pt x="2982" y="318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500" name="Picture 1068" descr="screen">
                    <a:extLst>
                      <a:ext uri="{FF2B5EF4-FFF2-40B4-BE49-F238E27FC236}">
                        <a16:creationId xmlns:a16="http://schemas.microsoft.com/office/drawing/2014/main" id="{7FE7C88C-9EAD-8349-A46B-E909AEA6578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42" y="1637"/>
                    <a:ext cx="1642" cy="12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1" name="Freeform 1069">
                    <a:extLst>
                      <a:ext uri="{FF2B5EF4-FFF2-40B4-BE49-F238E27FC236}">
                        <a16:creationId xmlns:a16="http://schemas.microsoft.com/office/drawing/2014/main" id="{0DBCF6AD-8352-3C40-B68E-0383519D20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82" y="1564"/>
                    <a:ext cx="1531" cy="246"/>
                  </a:xfrm>
                  <a:custGeom>
                    <a:avLst/>
                    <a:gdLst>
                      <a:gd name="T0" fmla="*/ 1 w 2528"/>
                      <a:gd name="T1" fmla="*/ 0 h 455"/>
                      <a:gd name="T2" fmla="*/ 2 w 2528"/>
                      <a:gd name="T3" fmla="*/ 1 h 455"/>
                      <a:gd name="T4" fmla="*/ 2 w 2528"/>
                      <a:gd name="T5" fmla="*/ 1 h 455"/>
                      <a:gd name="T6" fmla="*/ 0 w 2528"/>
                      <a:gd name="T7" fmla="*/ 1 h 455"/>
                      <a:gd name="T8" fmla="*/ 1 w 2528"/>
                      <a:gd name="T9" fmla="*/ 0 h 4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28"/>
                      <a:gd name="T16" fmla="*/ 0 h 455"/>
                      <a:gd name="T17" fmla="*/ 2528 w 2528"/>
                      <a:gd name="T18" fmla="*/ 455 h 4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28" h="455">
                        <a:moveTo>
                          <a:pt x="14" y="0"/>
                        </a:moveTo>
                        <a:lnTo>
                          <a:pt x="2528" y="341"/>
                        </a:lnTo>
                        <a:lnTo>
                          <a:pt x="2480" y="455"/>
                        </a:lnTo>
                        <a:lnTo>
                          <a:pt x="0" y="86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2" name="Freeform 1070">
                    <a:extLst>
                      <a:ext uri="{FF2B5EF4-FFF2-40B4-BE49-F238E27FC236}">
                        <a16:creationId xmlns:a16="http://schemas.microsoft.com/office/drawing/2014/main" id="{3C23673E-599F-5241-B844-C8F96A051D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7" y="1562"/>
                    <a:ext cx="425" cy="1024"/>
                  </a:xfrm>
                  <a:custGeom>
                    <a:avLst/>
                    <a:gdLst>
                      <a:gd name="T0" fmla="*/ 1 w 702"/>
                      <a:gd name="T1" fmla="*/ 0 h 1893"/>
                      <a:gd name="T2" fmla="*/ 0 w 702"/>
                      <a:gd name="T3" fmla="*/ 1 h 1893"/>
                      <a:gd name="T4" fmla="*/ 1 w 702"/>
                      <a:gd name="T5" fmla="*/ 1 h 1893"/>
                      <a:gd name="T6" fmla="*/ 1 w 702"/>
                      <a:gd name="T7" fmla="*/ 1 h 1893"/>
                      <a:gd name="T8" fmla="*/ 1 w 702"/>
                      <a:gd name="T9" fmla="*/ 0 h 18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2"/>
                      <a:gd name="T16" fmla="*/ 0 h 1893"/>
                      <a:gd name="T17" fmla="*/ 702 w 702"/>
                      <a:gd name="T18" fmla="*/ 1893 h 18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2" h="1893">
                        <a:moveTo>
                          <a:pt x="579" y="0"/>
                        </a:moveTo>
                        <a:lnTo>
                          <a:pt x="0" y="1869"/>
                        </a:lnTo>
                        <a:lnTo>
                          <a:pt x="114" y="1893"/>
                        </a:lnTo>
                        <a:lnTo>
                          <a:pt x="702" y="51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3" name="Freeform 1071">
                    <a:extLst>
                      <a:ext uri="{FF2B5EF4-FFF2-40B4-BE49-F238E27FC236}">
                        <a16:creationId xmlns:a16="http://schemas.microsoft.com/office/drawing/2014/main" id="{4D502A0C-8868-2C4E-B6B7-F46718640A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44" y="1745"/>
                    <a:ext cx="458" cy="1182"/>
                  </a:xfrm>
                  <a:custGeom>
                    <a:avLst/>
                    <a:gdLst>
                      <a:gd name="T0" fmla="*/ 1 w 756"/>
                      <a:gd name="T1" fmla="*/ 0 h 2184"/>
                      <a:gd name="T2" fmla="*/ 1 w 756"/>
                      <a:gd name="T3" fmla="*/ 1 h 2184"/>
                      <a:gd name="T4" fmla="*/ 0 w 756"/>
                      <a:gd name="T5" fmla="*/ 1 h 2184"/>
                      <a:gd name="T6" fmla="*/ 1 w 756"/>
                      <a:gd name="T7" fmla="*/ 1 h 2184"/>
                      <a:gd name="T8" fmla="*/ 1 w 756"/>
                      <a:gd name="T9" fmla="*/ 0 h 21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6"/>
                      <a:gd name="T16" fmla="*/ 0 h 2184"/>
                      <a:gd name="T17" fmla="*/ 756 w 756"/>
                      <a:gd name="T18" fmla="*/ 2184 h 21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6" h="2184">
                        <a:moveTo>
                          <a:pt x="756" y="0"/>
                        </a:moveTo>
                        <a:lnTo>
                          <a:pt x="138" y="2184"/>
                        </a:lnTo>
                        <a:lnTo>
                          <a:pt x="0" y="2148"/>
                        </a:lnTo>
                        <a:lnTo>
                          <a:pt x="606" y="78"/>
                        </a:lnTo>
                        <a:lnTo>
                          <a:pt x="756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4" name="Freeform 1072">
                    <a:extLst>
                      <a:ext uri="{FF2B5EF4-FFF2-40B4-BE49-F238E27FC236}">
                        <a16:creationId xmlns:a16="http://schemas.microsoft.com/office/drawing/2014/main" id="{154DEECF-C451-B140-A650-9DB9DCC417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2" y="2534"/>
                    <a:ext cx="1680" cy="399"/>
                  </a:xfrm>
                  <a:custGeom>
                    <a:avLst/>
                    <a:gdLst>
                      <a:gd name="T0" fmla="*/ 1 w 2773"/>
                      <a:gd name="T1" fmla="*/ 0 h 738"/>
                      <a:gd name="T2" fmla="*/ 0 w 2773"/>
                      <a:gd name="T3" fmla="*/ 1 h 738"/>
                      <a:gd name="T4" fmla="*/ 2 w 2773"/>
                      <a:gd name="T5" fmla="*/ 1 h 738"/>
                      <a:gd name="T6" fmla="*/ 2 w 2773"/>
                      <a:gd name="T7" fmla="*/ 1 h 738"/>
                      <a:gd name="T8" fmla="*/ 1 w 2773"/>
                      <a:gd name="T9" fmla="*/ 0 h 7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73"/>
                      <a:gd name="T16" fmla="*/ 0 h 738"/>
                      <a:gd name="T17" fmla="*/ 2773 w 2773"/>
                      <a:gd name="T18" fmla="*/ 738 h 7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73" h="738">
                        <a:moveTo>
                          <a:pt x="33" y="0"/>
                        </a:moveTo>
                        <a:lnTo>
                          <a:pt x="0" y="99"/>
                        </a:lnTo>
                        <a:lnTo>
                          <a:pt x="2436" y="738"/>
                        </a:lnTo>
                        <a:cubicBezTo>
                          <a:pt x="2499" y="501"/>
                          <a:pt x="2773" y="727"/>
                          <a:pt x="2373" y="603"/>
                        </a:cubicBezTo>
                        <a:lnTo>
                          <a:pt x="3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CC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5" name="Freeform 1073">
                    <a:extLst>
                      <a:ext uri="{FF2B5EF4-FFF2-40B4-BE49-F238E27FC236}">
                        <a16:creationId xmlns:a16="http://schemas.microsoft.com/office/drawing/2014/main" id="{61C09639-BDA6-1848-86B4-033F9F9979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95" y="1755"/>
                    <a:ext cx="429" cy="1187"/>
                  </a:xfrm>
                  <a:custGeom>
                    <a:avLst/>
                    <a:gdLst>
                      <a:gd name="T0" fmla="*/ 2 w 637"/>
                      <a:gd name="T1" fmla="*/ 0 h 1659"/>
                      <a:gd name="T2" fmla="*/ 2 w 637"/>
                      <a:gd name="T3" fmla="*/ 0 h 1659"/>
                      <a:gd name="T4" fmla="*/ 1 w 637"/>
                      <a:gd name="T5" fmla="*/ 15 h 1659"/>
                      <a:gd name="T6" fmla="*/ 0 w 637"/>
                      <a:gd name="T7" fmla="*/ 15 h 1659"/>
                      <a:gd name="T8" fmla="*/ 2 w 637"/>
                      <a:gd name="T9" fmla="*/ 0 h 16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7"/>
                      <a:gd name="T16" fmla="*/ 0 h 1659"/>
                      <a:gd name="T17" fmla="*/ 637 w 637"/>
                      <a:gd name="T18" fmla="*/ 1659 h 16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7" h="1659">
                        <a:moveTo>
                          <a:pt x="615" y="0"/>
                        </a:moveTo>
                        <a:lnTo>
                          <a:pt x="637" y="0"/>
                        </a:lnTo>
                        <a:lnTo>
                          <a:pt x="68" y="1659"/>
                        </a:lnTo>
                        <a:lnTo>
                          <a:pt x="0" y="1647"/>
                        </a:lnTo>
                        <a:lnTo>
                          <a:pt x="615" y="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6" name="Freeform 1074">
                    <a:extLst>
                      <a:ext uri="{FF2B5EF4-FFF2-40B4-BE49-F238E27FC236}">
                        <a16:creationId xmlns:a16="http://schemas.microsoft.com/office/drawing/2014/main" id="{BBF9A35C-4B4A-604C-BCA3-20BC6C3D2D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4" y="2587"/>
                    <a:ext cx="1494" cy="394"/>
                  </a:xfrm>
                  <a:custGeom>
                    <a:avLst/>
                    <a:gdLst>
                      <a:gd name="T0" fmla="*/ 0 w 2216"/>
                      <a:gd name="T1" fmla="*/ 0 h 550"/>
                      <a:gd name="T2" fmla="*/ 1 w 2216"/>
                      <a:gd name="T3" fmla="*/ 1 h 550"/>
                      <a:gd name="T4" fmla="*/ 9 w 2216"/>
                      <a:gd name="T5" fmla="*/ 5 h 550"/>
                      <a:gd name="T6" fmla="*/ 9 w 2216"/>
                      <a:gd name="T7" fmla="*/ 4 h 550"/>
                      <a:gd name="T8" fmla="*/ 0 w 2216"/>
                      <a:gd name="T9" fmla="*/ 0 h 5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16"/>
                      <a:gd name="T16" fmla="*/ 0 h 550"/>
                      <a:gd name="T17" fmla="*/ 2216 w 2216"/>
                      <a:gd name="T18" fmla="*/ 550 h 5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16" h="550">
                        <a:moveTo>
                          <a:pt x="0" y="0"/>
                        </a:moveTo>
                        <a:lnTo>
                          <a:pt x="9" y="57"/>
                        </a:lnTo>
                        <a:lnTo>
                          <a:pt x="2164" y="550"/>
                        </a:lnTo>
                        <a:lnTo>
                          <a:pt x="2216" y="4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07" name="Group 1075">
                    <a:extLst>
                      <a:ext uri="{FF2B5EF4-FFF2-40B4-BE49-F238E27FC236}">
                        <a16:creationId xmlns:a16="http://schemas.microsoft.com/office/drawing/2014/main" id="{C228B10E-0BB1-8D40-9DB1-545E285C760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09" y="3008"/>
                    <a:ext cx="507" cy="234"/>
                    <a:chOff x="1740" y="2642"/>
                    <a:chExt cx="752" cy="327"/>
                  </a:xfrm>
                </p:grpSpPr>
                <p:sp>
                  <p:nvSpPr>
                    <p:cNvPr id="514" name="Freeform 1076">
                      <a:extLst>
                        <a:ext uri="{FF2B5EF4-FFF2-40B4-BE49-F238E27FC236}">
                          <a16:creationId xmlns:a16="http://schemas.microsoft.com/office/drawing/2014/main" id="{DBE93115-3362-AE4D-A30A-337520C7391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40" y="2642"/>
                      <a:ext cx="752" cy="327"/>
                    </a:xfrm>
                    <a:custGeom>
                      <a:avLst/>
                      <a:gdLst>
                        <a:gd name="T0" fmla="*/ 293 w 752"/>
                        <a:gd name="T1" fmla="*/ 0 h 327"/>
                        <a:gd name="T2" fmla="*/ 752 w 752"/>
                        <a:gd name="T3" fmla="*/ 124 h 327"/>
                        <a:gd name="T4" fmla="*/ 470 w 752"/>
                        <a:gd name="T5" fmla="*/ 327 h 327"/>
                        <a:gd name="T6" fmla="*/ 0 w 752"/>
                        <a:gd name="T7" fmla="*/ 183 h 327"/>
                        <a:gd name="T8" fmla="*/ 293 w 752"/>
                        <a:gd name="T9" fmla="*/ 0 h 32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52"/>
                        <a:gd name="T16" fmla="*/ 0 h 327"/>
                        <a:gd name="T17" fmla="*/ 752 w 752"/>
                        <a:gd name="T18" fmla="*/ 327 h 32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52" h="327">
                          <a:moveTo>
                            <a:pt x="293" y="0"/>
                          </a:moveTo>
                          <a:lnTo>
                            <a:pt x="752" y="124"/>
                          </a:lnTo>
                          <a:lnTo>
                            <a:pt x="470" y="327"/>
                          </a:lnTo>
                          <a:lnTo>
                            <a:pt x="0" y="183"/>
                          </a:lnTo>
                          <a:lnTo>
                            <a:pt x="293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5" name="Freeform 1077">
                      <a:extLst>
                        <a:ext uri="{FF2B5EF4-FFF2-40B4-BE49-F238E27FC236}">
                          <a16:creationId xmlns:a16="http://schemas.microsoft.com/office/drawing/2014/main" id="{E980EACA-94CF-194A-AC7A-1415DBB4CAF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54" y="2649"/>
                      <a:ext cx="726" cy="311"/>
                    </a:xfrm>
                    <a:custGeom>
                      <a:avLst/>
                      <a:gdLst>
                        <a:gd name="T0" fmla="*/ 282 w 726"/>
                        <a:gd name="T1" fmla="*/ 0 h 311"/>
                        <a:gd name="T2" fmla="*/ 726 w 726"/>
                        <a:gd name="T3" fmla="*/ 119 h 311"/>
                        <a:gd name="T4" fmla="*/ 457 w 726"/>
                        <a:gd name="T5" fmla="*/ 311 h 311"/>
                        <a:gd name="T6" fmla="*/ 0 w 726"/>
                        <a:gd name="T7" fmla="*/ 173 h 311"/>
                        <a:gd name="T8" fmla="*/ 282 w 726"/>
                        <a:gd name="T9" fmla="*/ 0 h 3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6"/>
                        <a:gd name="T16" fmla="*/ 0 h 311"/>
                        <a:gd name="T17" fmla="*/ 726 w 726"/>
                        <a:gd name="T18" fmla="*/ 311 h 3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6" h="311">
                          <a:moveTo>
                            <a:pt x="282" y="0"/>
                          </a:moveTo>
                          <a:lnTo>
                            <a:pt x="726" y="119"/>
                          </a:lnTo>
                          <a:lnTo>
                            <a:pt x="457" y="311"/>
                          </a:lnTo>
                          <a:lnTo>
                            <a:pt x="0" y="173"/>
                          </a:lnTo>
                          <a:lnTo>
                            <a:pt x="282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4D4D4D"/>
                        </a:gs>
                        <a:gs pos="100000">
                          <a:srgbClr val="DDDDDD"/>
                        </a:gs>
                      </a:gsLst>
                      <a:lin ang="189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6" name="Freeform 1078">
                      <a:extLst>
                        <a:ext uri="{FF2B5EF4-FFF2-40B4-BE49-F238E27FC236}">
                          <a16:creationId xmlns:a16="http://schemas.microsoft.com/office/drawing/2014/main" id="{67C8CECC-A4D3-D543-A1C2-92A3DDD6045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08" y="2770"/>
                      <a:ext cx="258" cy="100"/>
                    </a:xfrm>
                    <a:custGeom>
                      <a:avLst/>
                      <a:gdLst>
                        <a:gd name="T0" fmla="*/ 0 w 258"/>
                        <a:gd name="T1" fmla="*/ 44 h 100"/>
                        <a:gd name="T2" fmla="*/ 75 w 258"/>
                        <a:gd name="T3" fmla="*/ 0 h 100"/>
                        <a:gd name="T4" fmla="*/ 258 w 258"/>
                        <a:gd name="T5" fmla="*/ 50 h 100"/>
                        <a:gd name="T6" fmla="*/ 183 w 258"/>
                        <a:gd name="T7" fmla="*/ 100 h 100"/>
                        <a:gd name="T8" fmla="*/ 0 w 258"/>
                        <a:gd name="T9" fmla="*/ 44 h 10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8"/>
                        <a:gd name="T16" fmla="*/ 0 h 100"/>
                        <a:gd name="T17" fmla="*/ 258 w 258"/>
                        <a:gd name="T18" fmla="*/ 100 h 10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8" h="100">
                          <a:moveTo>
                            <a:pt x="0" y="44"/>
                          </a:moveTo>
                          <a:lnTo>
                            <a:pt x="75" y="0"/>
                          </a:lnTo>
                          <a:lnTo>
                            <a:pt x="258" y="50"/>
                          </a:lnTo>
                          <a:lnTo>
                            <a:pt x="183" y="100"/>
                          </a:lnTo>
                          <a:lnTo>
                            <a:pt x="0" y="4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7" name="Freeform 1079">
                      <a:extLst>
                        <a:ext uri="{FF2B5EF4-FFF2-40B4-BE49-F238E27FC236}">
                          <a16:creationId xmlns:a16="http://schemas.microsoft.com/office/drawing/2014/main" id="{DF7F90DA-E9FF-E64E-979A-F2C4CF6F27E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99" y="2816"/>
                      <a:ext cx="194" cy="63"/>
                    </a:xfrm>
                    <a:custGeom>
                      <a:avLst/>
                      <a:gdLst>
                        <a:gd name="T0" fmla="*/ 12 w 194"/>
                        <a:gd name="T1" fmla="*/ 0 h 63"/>
                        <a:gd name="T2" fmla="*/ 194 w 194"/>
                        <a:gd name="T3" fmla="*/ 53 h 63"/>
                        <a:gd name="T4" fmla="*/ 180 w 194"/>
                        <a:gd name="T5" fmla="*/ 63 h 63"/>
                        <a:gd name="T6" fmla="*/ 0 w 194"/>
                        <a:gd name="T7" fmla="*/ 9 h 63"/>
                        <a:gd name="T8" fmla="*/ 12 w 194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4"/>
                        <a:gd name="T16" fmla="*/ 0 h 63"/>
                        <a:gd name="T17" fmla="*/ 194 w 194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4" h="63">
                          <a:moveTo>
                            <a:pt x="12" y="0"/>
                          </a:moveTo>
                          <a:lnTo>
                            <a:pt x="194" y="53"/>
                          </a:lnTo>
                          <a:lnTo>
                            <a:pt x="180" y="63"/>
                          </a:lnTo>
                          <a:lnTo>
                            <a:pt x="0" y="9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8" name="Freeform 1080">
                      <a:extLst>
                        <a:ext uri="{FF2B5EF4-FFF2-40B4-BE49-F238E27FC236}">
                          <a16:creationId xmlns:a16="http://schemas.microsoft.com/office/drawing/2014/main" id="{1FB7CFF5-5312-6B45-B1C9-1E8019D9AB7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20" y="2834"/>
                      <a:ext cx="258" cy="102"/>
                    </a:xfrm>
                    <a:custGeom>
                      <a:avLst/>
                      <a:gdLst>
                        <a:gd name="T0" fmla="*/ 0 w 258"/>
                        <a:gd name="T1" fmla="*/ 46 h 102"/>
                        <a:gd name="T2" fmla="*/ 71 w 258"/>
                        <a:gd name="T3" fmla="*/ 0 h 102"/>
                        <a:gd name="T4" fmla="*/ 258 w 258"/>
                        <a:gd name="T5" fmla="*/ 52 h 102"/>
                        <a:gd name="T6" fmla="*/ 183 w 258"/>
                        <a:gd name="T7" fmla="*/ 102 h 102"/>
                        <a:gd name="T8" fmla="*/ 0 w 258"/>
                        <a:gd name="T9" fmla="*/ 46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8"/>
                        <a:gd name="T16" fmla="*/ 0 h 102"/>
                        <a:gd name="T17" fmla="*/ 258 w 25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8" h="102">
                          <a:moveTo>
                            <a:pt x="0" y="46"/>
                          </a:moveTo>
                          <a:lnTo>
                            <a:pt x="71" y="0"/>
                          </a:lnTo>
                          <a:lnTo>
                            <a:pt x="258" y="52"/>
                          </a:lnTo>
                          <a:lnTo>
                            <a:pt x="183" y="102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9" name="Freeform 1081">
                      <a:extLst>
                        <a:ext uri="{FF2B5EF4-FFF2-40B4-BE49-F238E27FC236}">
                          <a16:creationId xmlns:a16="http://schemas.microsoft.com/office/drawing/2014/main" id="{F6743163-40E8-634F-BDA5-FD850E9C93C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11" y="2882"/>
                      <a:ext cx="194" cy="63"/>
                    </a:xfrm>
                    <a:custGeom>
                      <a:avLst/>
                      <a:gdLst>
                        <a:gd name="T0" fmla="*/ 12 w 194"/>
                        <a:gd name="T1" fmla="*/ 0 h 63"/>
                        <a:gd name="T2" fmla="*/ 194 w 194"/>
                        <a:gd name="T3" fmla="*/ 53 h 63"/>
                        <a:gd name="T4" fmla="*/ 180 w 194"/>
                        <a:gd name="T5" fmla="*/ 63 h 63"/>
                        <a:gd name="T6" fmla="*/ 0 w 194"/>
                        <a:gd name="T7" fmla="*/ 9 h 63"/>
                        <a:gd name="T8" fmla="*/ 12 w 194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4"/>
                        <a:gd name="T16" fmla="*/ 0 h 63"/>
                        <a:gd name="T17" fmla="*/ 194 w 194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4" h="63">
                          <a:moveTo>
                            <a:pt x="12" y="0"/>
                          </a:moveTo>
                          <a:lnTo>
                            <a:pt x="194" y="53"/>
                          </a:lnTo>
                          <a:lnTo>
                            <a:pt x="180" y="63"/>
                          </a:lnTo>
                          <a:lnTo>
                            <a:pt x="0" y="9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508" name="Freeform 1082">
                    <a:extLst>
                      <a:ext uri="{FF2B5EF4-FFF2-40B4-BE49-F238E27FC236}">
                        <a16:creationId xmlns:a16="http://schemas.microsoft.com/office/drawing/2014/main" id="{5C688E93-8024-AF4A-9FAE-F872353A70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77" y="3043"/>
                    <a:ext cx="614" cy="514"/>
                  </a:xfrm>
                  <a:custGeom>
                    <a:avLst/>
                    <a:gdLst>
                      <a:gd name="T0" fmla="*/ 1 w 990"/>
                      <a:gd name="T1" fmla="*/ 2 h 792"/>
                      <a:gd name="T2" fmla="*/ 1 w 990"/>
                      <a:gd name="T3" fmla="*/ 0 h 792"/>
                      <a:gd name="T4" fmla="*/ 1 w 990"/>
                      <a:gd name="T5" fmla="*/ 1 h 792"/>
                      <a:gd name="T6" fmla="*/ 0 w 990"/>
                      <a:gd name="T7" fmla="*/ 2 h 792"/>
                      <a:gd name="T8" fmla="*/ 1 w 990"/>
                      <a:gd name="T9" fmla="*/ 2 h 7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90"/>
                      <a:gd name="T16" fmla="*/ 0 h 792"/>
                      <a:gd name="T17" fmla="*/ 990 w 990"/>
                      <a:gd name="T18" fmla="*/ 792 h 7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90" h="792">
                        <a:moveTo>
                          <a:pt x="3" y="738"/>
                        </a:moveTo>
                        <a:lnTo>
                          <a:pt x="990" y="0"/>
                        </a:lnTo>
                        <a:lnTo>
                          <a:pt x="987" y="60"/>
                        </a:lnTo>
                        <a:lnTo>
                          <a:pt x="0" y="792"/>
                        </a:lnTo>
                        <a:lnTo>
                          <a:pt x="3" y="738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9" name="Freeform 1083">
                    <a:extLst>
                      <a:ext uri="{FF2B5EF4-FFF2-40B4-BE49-F238E27FC236}">
                        <a16:creationId xmlns:a16="http://schemas.microsoft.com/office/drawing/2014/main" id="{E2D8B864-6DD1-D042-9409-8862ACC1AA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0" y="3084"/>
                    <a:ext cx="1571" cy="469"/>
                  </a:xfrm>
                  <a:custGeom>
                    <a:avLst/>
                    <a:gdLst>
                      <a:gd name="T0" fmla="*/ 1 w 2532"/>
                      <a:gd name="T1" fmla="*/ 0 h 723"/>
                      <a:gd name="T2" fmla="*/ 1 w 2532"/>
                      <a:gd name="T3" fmla="*/ 0 h 723"/>
                      <a:gd name="T4" fmla="*/ 4 w 2532"/>
                      <a:gd name="T5" fmla="*/ 2 h 723"/>
                      <a:gd name="T6" fmla="*/ 4 w 2532"/>
                      <a:gd name="T7" fmla="*/ 2 h 723"/>
                      <a:gd name="T8" fmla="*/ 0 w 2532"/>
                      <a:gd name="T9" fmla="*/ 1 h 723"/>
                      <a:gd name="T10" fmla="*/ 1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0" name="Freeform 1084">
                    <a:extLst>
                      <a:ext uri="{FF2B5EF4-FFF2-40B4-BE49-F238E27FC236}">
                        <a16:creationId xmlns:a16="http://schemas.microsoft.com/office/drawing/2014/main" id="{CC7A3F9E-B0BC-2945-B124-91C53102EA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1" y="2998"/>
                    <a:ext cx="17" cy="95"/>
                  </a:xfrm>
                  <a:custGeom>
                    <a:avLst/>
                    <a:gdLst>
                      <a:gd name="T0" fmla="*/ 1 w 26"/>
                      <a:gd name="T1" fmla="*/ 1 h 147"/>
                      <a:gd name="T2" fmla="*/ 1 w 26"/>
                      <a:gd name="T3" fmla="*/ 1 h 147"/>
                      <a:gd name="T4" fmla="*/ 0 w 26"/>
                      <a:gd name="T5" fmla="*/ 1 h 147"/>
                      <a:gd name="T6" fmla="*/ 1 w 26"/>
                      <a:gd name="T7" fmla="*/ 0 h 147"/>
                      <a:gd name="T8" fmla="*/ 1 w 26"/>
                      <a:gd name="T9" fmla="*/ 1 h 1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147"/>
                      <a:gd name="T17" fmla="*/ 26 w 26"/>
                      <a:gd name="T18" fmla="*/ 147 h 1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147">
                        <a:moveTo>
                          <a:pt x="26" y="10"/>
                        </a:moveTo>
                        <a:lnTo>
                          <a:pt x="23" y="147"/>
                        </a:lnTo>
                        <a:lnTo>
                          <a:pt x="0" y="144"/>
                        </a:lnTo>
                        <a:lnTo>
                          <a:pt x="3" y="0"/>
                        </a:lnTo>
                        <a:lnTo>
                          <a:pt x="26" y="1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1" name="Freeform 1085">
                    <a:extLst>
                      <a:ext uri="{FF2B5EF4-FFF2-40B4-BE49-F238E27FC236}">
                        <a16:creationId xmlns:a16="http://schemas.microsoft.com/office/drawing/2014/main" id="{B8E20EA9-88B9-0A42-A470-7AF9E88105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2" y="2611"/>
                    <a:ext cx="730" cy="393"/>
                  </a:xfrm>
                  <a:custGeom>
                    <a:avLst/>
                    <a:gdLst>
                      <a:gd name="T0" fmla="*/ 1 w 1176"/>
                      <a:gd name="T1" fmla="*/ 0 h 606"/>
                      <a:gd name="T2" fmla="*/ 0 w 1176"/>
                      <a:gd name="T3" fmla="*/ 1 h 606"/>
                      <a:gd name="T4" fmla="*/ 1 w 1176"/>
                      <a:gd name="T5" fmla="*/ 1 h 606"/>
                      <a:gd name="T6" fmla="*/ 1 w 1176"/>
                      <a:gd name="T7" fmla="*/ 1 h 606"/>
                      <a:gd name="T8" fmla="*/ 1 w 1176"/>
                      <a:gd name="T9" fmla="*/ 0 h 6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76"/>
                      <a:gd name="T16" fmla="*/ 0 h 606"/>
                      <a:gd name="T17" fmla="*/ 1176 w 1176"/>
                      <a:gd name="T18" fmla="*/ 606 h 6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76" h="606">
                        <a:moveTo>
                          <a:pt x="1170" y="0"/>
                        </a:moveTo>
                        <a:lnTo>
                          <a:pt x="0" y="597"/>
                        </a:lnTo>
                        <a:lnTo>
                          <a:pt x="30" y="606"/>
                        </a:lnTo>
                        <a:lnTo>
                          <a:pt x="1176" y="18"/>
                        </a:lnTo>
                        <a:lnTo>
                          <a:pt x="1170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2" name="Freeform 1086">
                    <a:extLst>
                      <a:ext uri="{FF2B5EF4-FFF2-40B4-BE49-F238E27FC236}">
                        <a16:creationId xmlns:a16="http://schemas.microsoft.com/office/drawing/2014/main" id="{A9D04135-B045-A743-95D7-CA5EF36EE7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61" y="3018"/>
                    <a:ext cx="1490" cy="451"/>
                  </a:xfrm>
                  <a:custGeom>
                    <a:avLst/>
                    <a:gdLst>
                      <a:gd name="T0" fmla="*/ 1 w 2532"/>
                      <a:gd name="T1" fmla="*/ 0 h 723"/>
                      <a:gd name="T2" fmla="*/ 1 w 2532"/>
                      <a:gd name="T3" fmla="*/ 0 h 723"/>
                      <a:gd name="T4" fmla="*/ 1 w 2532"/>
                      <a:gd name="T5" fmla="*/ 1 h 723"/>
                      <a:gd name="T6" fmla="*/ 1 w 2532"/>
                      <a:gd name="T7" fmla="*/ 1 h 723"/>
                      <a:gd name="T8" fmla="*/ 0 w 2532"/>
                      <a:gd name="T9" fmla="*/ 1 h 723"/>
                      <a:gd name="T10" fmla="*/ 1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3" name="Freeform 1087">
                    <a:extLst>
                      <a:ext uri="{FF2B5EF4-FFF2-40B4-BE49-F238E27FC236}">
                        <a16:creationId xmlns:a16="http://schemas.microsoft.com/office/drawing/2014/main" id="{C0583F57-71B7-B142-BC2A-15444A0CF4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2549" y="2986"/>
                    <a:ext cx="608" cy="467"/>
                  </a:xfrm>
                  <a:custGeom>
                    <a:avLst/>
                    <a:gdLst>
                      <a:gd name="T0" fmla="*/ 0 w 2532"/>
                      <a:gd name="T1" fmla="*/ 0 h 723"/>
                      <a:gd name="T2" fmla="*/ 0 w 2532"/>
                      <a:gd name="T3" fmla="*/ 0 h 723"/>
                      <a:gd name="T4" fmla="*/ 0 w 2532"/>
                      <a:gd name="T5" fmla="*/ 2 h 723"/>
                      <a:gd name="T6" fmla="*/ 0 w 2532"/>
                      <a:gd name="T7" fmla="*/ 2 h 723"/>
                      <a:gd name="T8" fmla="*/ 0 w 2532"/>
                      <a:gd name="T9" fmla="*/ 1 h 723"/>
                      <a:gd name="T10" fmla="*/ 0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2" name="Group 983">
                <a:extLst>
                  <a:ext uri="{FF2B5EF4-FFF2-40B4-BE49-F238E27FC236}">
                    <a16:creationId xmlns:a16="http://schemas.microsoft.com/office/drawing/2014/main" id="{105B6396-94AE-3641-98AD-7B23024BF3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11503" y="5607068"/>
                <a:ext cx="171450" cy="348944"/>
                <a:chOff x="4140" y="429"/>
                <a:chExt cx="1425" cy="2396"/>
              </a:xfrm>
            </p:grpSpPr>
            <p:sp>
              <p:nvSpPr>
                <p:cNvPr id="175" name="Freeform 984">
                  <a:extLst>
                    <a:ext uri="{FF2B5EF4-FFF2-40B4-BE49-F238E27FC236}">
                      <a16:creationId xmlns:a16="http://schemas.microsoft.com/office/drawing/2014/main" id="{69921432-2526-D74B-B1B3-EF4990D573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Rectangle 985">
                  <a:extLst>
                    <a:ext uri="{FF2B5EF4-FFF2-40B4-BE49-F238E27FC236}">
                      <a16:creationId xmlns:a16="http://schemas.microsoft.com/office/drawing/2014/main" id="{372674DE-08A1-7340-A835-CB738EF1A6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" name="Freeform 986">
                  <a:extLst>
                    <a:ext uri="{FF2B5EF4-FFF2-40B4-BE49-F238E27FC236}">
                      <a16:creationId xmlns:a16="http://schemas.microsoft.com/office/drawing/2014/main" id="{210AB56E-8E3A-464C-BA90-E5EE13DE14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Freeform 987">
                  <a:extLst>
                    <a:ext uri="{FF2B5EF4-FFF2-40B4-BE49-F238E27FC236}">
                      <a16:creationId xmlns:a16="http://schemas.microsoft.com/office/drawing/2014/main" id="{4B6304D8-37E4-9743-9663-D2140A3373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Rectangle 988">
                  <a:extLst>
                    <a:ext uri="{FF2B5EF4-FFF2-40B4-BE49-F238E27FC236}">
                      <a16:creationId xmlns:a16="http://schemas.microsoft.com/office/drawing/2014/main" id="{01DA0D94-4858-4748-835A-0A295C76D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0" name="Group 989">
                  <a:extLst>
                    <a:ext uri="{FF2B5EF4-FFF2-40B4-BE49-F238E27FC236}">
                      <a16:creationId xmlns:a16="http://schemas.microsoft.com/office/drawing/2014/main" id="{653C7E87-1F7F-B94B-970F-8043BE6AD4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05" name="AutoShape 990">
                    <a:extLst>
                      <a:ext uri="{FF2B5EF4-FFF2-40B4-BE49-F238E27FC236}">
                        <a16:creationId xmlns:a16="http://schemas.microsoft.com/office/drawing/2014/main" id="{9E8BF054-B12E-C746-9DCC-FFC0FBE117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6" name="AutoShape 991">
                    <a:extLst>
                      <a:ext uri="{FF2B5EF4-FFF2-40B4-BE49-F238E27FC236}">
                        <a16:creationId xmlns:a16="http://schemas.microsoft.com/office/drawing/2014/main" id="{60A26098-3AC3-5F48-AF12-0376133BA2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81" name="Rectangle 992">
                  <a:extLst>
                    <a:ext uri="{FF2B5EF4-FFF2-40B4-BE49-F238E27FC236}">
                      <a16:creationId xmlns:a16="http://schemas.microsoft.com/office/drawing/2014/main" id="{AB0AE9A0-AEC6-B542-BAA1-AD6A9E2574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2" name="Group 993">
                  <a:extLst>
                    <a:ext uri="{FF2B5EF4-FFF2-40B4-BE49-F238E27FC236}">
                      <a16:creationId xmlns:a16="http://schemas.microsoft.com/office/drawing/2014/main" id="{2E23BBDE-93A3-014A-8AD9-509F2B1333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03" name="AutoShape 994">
                    <a:extLst>
                      <a:ext uri="{FF2B5EF4-FFF2-40B4-BE49-F238E27FC236}">
                        <a16:creationId xmlns:a16="http://schemas.microsoft.com/office/drawing/2014/main" id="{CF10A6D2-6E36-BA46-8AB3-2A153E9ECE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4" name="AutoShape 995">
                    <a:extLst>
                      <a:ext uri="{FF2B5EF4-FFF2-40B4-BE49-F238E27FC236}">
                        <a16:creationId xmlns:a16="http://schemas.microsoft.com/office/drawing/2014/main" id="{964D14B2-2639-5A46-B2D5-48A8B0C319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83" name="Rectangle 996">
                  <a:extLst>
                    <a:ext uri="{FF2B5EF4-FFF2-40B4-BE49-F238E27FC236}">
                      <a16:creationId xmlns:a16="http://schemas.microsoft.com/office/drawing/2014/main" id="{426E7337-36DD-B64A-88F7-00D5A742F9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" name="Rectangle 997">
                  <a:extLst>
                    <a:ext uri="{FF2B5EF4-FFF2-40B4-BE49-F238E27FC236}">
                      <a16:creationId xmlns:a16="http://schemas.microsoft.com/office/drawing/2014/main" id="{BE4D7353-7D2D-9F42-8A6A-65BAA6259C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5" name="Group 998">
                  <a:extLst>
                    <a:ext uri="{FF2B5EF4-FFF2-40B4-BE49-F238E27FC236}">
                      <a16:creationId xmlns:a16="http://schemas.microsoft.com/office/drawing/2014/main" id="{10644FFB-BF70-614B-94F5-58CB99D12E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01" name="AutoShape 999">
                    <a:extLst>
                      <a:ext uri="{FF2B5EF4-FFF2-40B4-BE49-F238E27FC236}">
                        <a16:creationId xmlns:a16="http://schemas.microsoft.com/office/drawing/2014/main" id="{2EEDFBCE-8402-0442-A96B-A6412C51C6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2" name="AutoShape 1000">
                    <a:extLst>
                      <a:ext uri="{FF2B5EF4-FFF2-40B4-BE49-F238E27FC236}">
                        <a16:creationId xmlns:a16="http://schemas.microsoft.com/office/drawing/2014/main" id="{5BBF678C-8365-374C-8592-2F40109183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86" name="Freeform 1001">
                  <a:extLst>
                    <a:ext uri="{FF2B5EF4-FFF2-40B4-BE49-F238E27FC236}">
                      <a16:creationId xmlns:a16="http://schemas.microsoft.com/office/drawing/2014/main" id="{43320BBC-6D3F-CE4C-AE57-EE45F3319F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7" name="Group 1002">
                  <a:extLst>
                    <a:ext uri="{FF2B5EF4-FFF2-40B4-BE49-F238E27FC236}">
                      <a16:creationId xmlns:a16="http://schemas.microsoft.com/office/drawing/2014/main" id="{4ED748C4-471F-B74E-9328-2437DB94B8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99" name="AutoShape 1003">
                    <a:extLst>
                      <a:ext uri="{FF2B5EF4-FFF2-40B4-BE49-F238E27FC236}">
                        <a16:creationId xmlns:a16="http://schemas.microsoft.com/office/drawing/2014/main" id="{DE163CA4-FABE-9B4C-973B-7160FB0CA8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0" name="AutoShape 1004">
                    <a:extLst>
                      <a:ext uri="{FF2B5EF4-FFF2-40B4-BE49-F238E27FC236}">
                        <a16:creationId xmlns:a16="http://schemas.microsoft.com/office/drawing/2014/main" id="{D50A283A-2FFB-A24F-A406-2910EEA8C4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88" name="Rectangle 1005">
                  <a:extLst>
                    <a:ext uri="{FF2B5EF4-FFF2-40B4-BE49-F238E27FC236}">
                      <a16:creationId xmlns:a16="http://schemas.microsoft.com/office/drawing/2014/main" id="{42659E43-E287-8942-BD23-94141CB4BE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9" name="Freeform 1006">
                  <a:extLst>
                    <a:ext uri="{FF2B5EF4-FFF2-40B4-BE49-F238E27FC236}">
                      <a16:creationId xmlns:a16="http://schemas.microsoft.com/office/drawing/2014/main" id="{48DEF8E3-26E3-0E48-88EA-BAB435AE51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Freeform 1007">
                  <a:extLst>
                    <a:ext uri="{FF2B5EF4-FFF2-40B4-BE49-F238E27FC236}">
                      <a16:creationId xmlns:a16="http://schemas.microsoft.com/office/drawing/2014/main" id="{7869EB64-11F6-624E-9B28-6986DD9D07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Oval 1008">
                  <a:extLst>
                    <a:ext uri="{FF2B5EF4-FFF2-40B4-BE49-F238E27FC236}">
                      <a16:creationId xmlns:a16="http://schemas.microsoft.com/office/drawing/2014/main" id="{322E0F0C-40A1-7E43-B9BC-A271C6411E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" name="Freeform 1009">
                  <a:extLst>
                    <a:ext uri="{FF2B5EF4-FFF2-40B4-BE49-F238E27FC236}">
                      <a16:creationId xmlns:a16="http://schemas.microsoft.com/office/drawing/2014/main" id="{2C34A91D-8DF1-DE40-8F88-B7AB2BE630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AutoShape 1010">
                  <a:extLst>
                    <a:ext uri="{FF2B5EF4-FFF2-40B4-BE49-F238E27FC236}">
                      <a16:creationId xmlns:a16="http://schemas.microsoft.com/office/drawing/2014/main" id="{C10585A3-5046-F44C-A720-1B5360D1A1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" name="AutoShape 1011">
                  <a:extLst>
                    <a:ext uri="{FF2B5EF4-FFF2-40B4-BE49-F238E27FC236}">
                      <a16:creationId xmlns:a16="http://schemas.microsoft.com/office/drawing/2014/main" id="{0F1CC371-A8A5-1146-9D54-06BA5783B2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" name="Oval 1012">
                  <a:extLst>
                    <a:ext uri="{FF2B5EF4-FFF2-40B4-BE49-F238E27FC236}">
                      <a16:creationId xmlns:a16="http://schemas.microsoft.com/office/drawing/2014/main" id="{165ACFDB-EB0A-EF4A-A53B-E952BF38B2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" name="Oval 1013">
                  <a:extLst>
                    <a:ext uri="{FF2B5EF4-FFF2-40B4-BE49-F238E27FC236}">
                      <a16:creationId xmlns:a16="http://schemas.microsoft.com/office/drawing/2014/main" id="{8E1C86F1-E8A5-AB43-9FBE-05329F11F8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" name="Oval 1014">
                  <a:extLst>
                    <a:ext uri="{FF2B5EF4-FFF2-40B4-BE49-F238E27FC236}">
                      <a16:creationId xmlns:a16="http://schemas.microsoft.com/office/drawing/2014/main" id="{0C189499-8A09-3E4B-B216-1DBC5D3CDC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" name="Rectangle 1015">
                  <a:extLst>
                    <a:ext uri="{FF2B5EF4-FFF2-40B4-BE49-F238E27FC236}">
                      <a16:creationId xmlns:a16="http://schemas.microsoft.com/office/drawing/2014/main" id="{F801E0C5-03DC-4947-89BB-24F841D73C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571" name="Title 1">
            <a:extLst>
              <a:ext uri="{FF2B5EF4-FFF2-40B4-BE49-F238E27FC236}">
                <a16:creationId xmlns:a16="http://schemas.microsoft.com/office/drawing/2014/main" id="{0754F3E7-FFD7-694F-BD4D-104776942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58" y="0"/>
            <a:ext cx="10515600" cy="1393308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0099"/>
                </a:solidFill>
              </a:rPr>
              <a:t>We’ll cover networking “top-down”</a:t>
            </a:r>
            <a:endParaRPr lang="en-US" sz="5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7A262F-DECF-9541-B26B-BD8729A840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03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roup 800">
            <a:extLst>
              <a:ext uri="{FF2B5EF4-FFF2-40B4-BE49-F238E27FC236}">
                <a16:creationId xmlns:a16="http://schemas.microsoft.com/office/drawing/2014/main" id="{120F2BC7-BB63-8D47-A127-7655CBFA7174}"/>
              </a:ext>
            </a:extLst>
          </p:cNvPr>
          <p:cNvGrpSpPr/>
          <p:nvPr/>
        </p:nvGrpSpPr>
        <p:grpSpPr>
          <a:xfrm>
            <a:off x="7205350" y="1488461"/>
            <a:ext cx="4525460" cy="4859961"/>
            <a:chOff x="7268561" y="1458365"/>
            <a:chExt cx="4525460" cy="4859961"/>
          </a:xfrm>
        </p:grpSpPr>
        <p:sp>
          <p:nvSpPr>
            <p:cNvPr id="371" name="Freeform 370">
              <a:extLst>
                <a:ext uri="{FF2B5EF4-FFF2-40B4-BE49-F238E27FC236}">
                  <a16:creationId xmlns:a16="http://schemas.microsoft.com/office/drawing/2014/main" id="{21662630-62BB-AE4A-A779-AEACD21E6D7C}"/>
                </a:ext>
              </a:extLst>
            </p:cNvPr>
            <p:cNvSpPr/>
            <p:nvPr/>
          </p:nvSpPr>
          <p:spPr>
            <a:xfrm>
              <a:off x="9048399" y="3035682"/>
              <a:ext cx="1124807" cy="1337915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288567 w 1811701"/>
                <a:gd name="connsiteY0" fmla="*/ 555674 h 1898251"/>
                <a:gd name="connsiteX1" fmla="*/ 88590 w 1811701"/>
                <a:gd name="connsiteY1" fmla="*/ 947092 h 1898251"/>
                <a:gd name="connsiteX2" fmla="*/ 10243 w 1811701"/>
                <a:gd name="connsiteY2" fmla="*/ 1744704 h 1898251"/>
                <a:gd name="connsiteX3" fmla="*/ 306327 w 1811701"/>
                <a:gd name="connsiteY3" fmla="*/ 1898251 h 1898251"/>
                <a:gd name="connsiteX4" fmla="*/ 1666327 w 1811701"/>
                <a:gd name="connsiteY4" fmla="*/ 1847529 h 1898251"/>
                <a:gd name="connsiteX5" fmla="*/ 1685455 w 1811701"/>
                <a:gd name="connsiteY5" fmla="*/ 1299247 h 1898251"/>
                <a:gd name="connsiteX6" fmla="*/ 1306672 w 1811701"/>
                <a:gd name="connsiteY6" fmla="*/ 1053233 h 1898251"/>
                <a:gd name="connsiteX7" fmla="*/ 1616888 w 1811701"/>
                <a:gd name="connsiteY7" fmla="*/ 533291 h 1898251"/>
                <a:gd name="connsiteX8" fmla="*/ 1485303 w 1811701"/>
                <a:gd name="connsiteY8" fmla="*/ 127710 h 1898251"/>
                <a:gd name="connsiteX9" fmla="*/ 927674 w 1811701"/>
                <a:gd name="connsiteY9" fmla="*/ 28097 h 1898251"/>
                <a:gd name="connsiteX10" fmla="*/ 288567 w 1811701"/>
                <a:gd name="connsiteY10" fmla="*/ 555674 h 1898251"/>
                <a:gd name="connsiteX0" fmla="*/ 288567 w 1811701"/>
                <a:gd name="connsiteY0" fmla="*/ 479828 h 1822405"/>
                <a:gd name="connsiteX1" fmla="*/ 88590 w 1811701"/>
                <a:gd name="connsiteY1" fmla="*/ 871246 h 1822405"/>
                <a:gd name="connsiteX2" fmla="*/ 10243 w 1811701"/>
                <a:gd name="connsiteY2" fmla="*/ 1668858 h 1822405"/>
                <a:gd name="connsiteX3" fmla="*/ 306327 w 1811701"/>
                <a:gd name="connsiteY3" fmla="*/ 1822405 h 1822405"/>
                <a:gd name="connsiteX4" fmla="*/ 1666327 w 1811701"/>
                <a:gd name="connsiteY4" fmla="*/ 1771683 h 1822405"/>
                <a:gd name="connsiteX5" fmla="*/ 1685455 w 1811701"/>
                <a:gd name="connsiteY5" fmla="*/ 1223401 h 1822405"/>
                <a:gd name="connsiteX6" fmla="*/ 1306672 w 1811701"/>
                <a:gd name="connsiteY6" fmla="*/ 977387 h 1822405"/>
                <a:gd name="connsiteX7" fmla="*/ 1616888 w 1811701"/>
                <a:gd name="connsiteY7" fmla="*/ 457445 h 1822405"/>
                <a:gd name="connsiteX8" fmla="*/ 1485303 w 1811701"/>
                <a:gd name="connsiteY8" fmla="*/ 51864 h 1822405"/>
                <a:gd name="connsiteX9" fmla="*/ 895599 w 1811701"/>
                <a:gd name="connsiteY9" fmla="*/ 79530 h 1822405"/>
                <a:gd name="connsiteX10" fmla="*/ 288567 w 1811701"/>
                <a:gd name="connsiteY10" fmla="*/ 479828 h 1822405"/>
                <a:gd name="connsiteX0" fmla="*/ 288567 w 1811701"/>
                <a:gd name="connsiteY0" fmla="*/ 419258 h 1761835"/>
                <a:gd name="connsiteX1" fmla="*/ 88590 w 1811701"/>
                <a:gd name="connsiteY1" fmla="*/ 810676 h 1761835"/>
                <a:gd name="connsiteX2" fmla="*/ 10243 w 1811701"/>
                <a:gd name="connsiteY2" fmla="*/ 1608288 h 1761835"/>
                <a:gd name="connsiteX3" fmla="*/ 306327 w 1811701"/>
                <a:gd name="connsiteY3" fmla="*/ 1761835 h 1761835"/>
                <a:gd name="connsiteX4" fmla="*/ 1666327 w 1811701"/>
                <a:gd name="connsiteY4" fmla="*/ 1711113 h 1761835"/>
                <a:gd name="connsiteX5" fmla="*/ 1685455 w 1811701"/>
                <a:gd name="connsiteY5" fmla="*/ 1162831 h 1761835"/>
                <a:gd name="connsiteX6" fmla="*/ 1306672 w 1811701"/>
                <a:gd name="connsiteY6" fmla="*/ 916817 h 1761835"/>
                <a:gd name="connsiteX7" fmla="*/ 1616888 w 1811701"/>
                <a:gd name="connsiteY7" fmla="*/ 396875 h 1761835"/>
                <a:gd name="connsiteX8" fmla="*/ 1373040 w 1811701"/>
                <a:gd name="connsiteY8" fmla="*/ 118574 h 1761835"/>
                <a:gd name="connsiteX9" fmla="*/ 895599 w 1811701"/>
                <a:gd name="connsiteY9" fmla="*/ 18960 h 1761835"/>
                <a:gd name="connsiteX10" fmla="*/ 288567 w 1811701"/>
                <a:gd name="connsiteY10" fmla="*/ 419258 h 1761835"/>
                <a:gd name="connsiteX0" fmla="*/ 288567 w 1811701"/>
                <a:gd name="connsiteY0" fmla="*/ 419258 h 1761835"/>
                <a:gd name="connsiteX1" fmla="*/ 88590 w 1811701"/>
                <a:gd name="connsiteY1" fmla="*/ 810676 h 1761835"/>
                <a:gd name="connsiteX2" fmla="*/ 10243 w 1811701"/>
                <a:gd name="connsiteY2" fmla="*/ 1608288 h 1761835"/>
                <a:gd name="connsiteX3" fmla="*/ 306327 w 1811701"/>
                <a:gd name="connsiteY3" fmla="*/ 1761835 h 1761835"/>
                <a:gd name="connsiteX4" fmla="*/ 1666327 w 1811701"/>
                <a:gd name="connsiteY4" fmla="*/ 1711113 h 1761835"/>
                <a:gd name="connsiteX5" fmla="*/ 1685455 w 1811701"/>
                <a:gd name="connsiteY5" fmla="*/ 1162831 h 1761835"/>
                <a:gd name="connsiteX6" fmla="*/ 1306672 w 1811701"/>
                <a:gd name="connsiteY6" fmla="*/ 916817 h 1761835"/>
                <a:gd name="connsiteX7" fmla="*/ 1584814 w 1811701"/>
                <a:gd name="connsiteY7" fmla="*/ 510012 h 1761835"/>
                <a:gd name="connsiteX8" fmla="*/ 1373040 w 1811701"/>
                <a:gd name="connsiteY8" fmla="*/ 118574 h 1761835"/>
                <a:gd name="connsiteX9" fmla="*/ 895599 w 1811701"/>
                <a:gd name="connsiteY9" fmla="*/ 18960 h 1761835"/>
                <a:gd name="connsiteX10" fmla="*/ 288567 w 1811701"/>
                <a:gd name="connsiteY10" fmla="*/ 419258 h 1761835"/>
                <a:gd name="connsiteX0" fmla="*/ 288567 w 1770444"/>
                <a:gd name="connsiteY0" fmla="*/ 419258 h 1761835"/>
                <a:gd name="connsiteX1" fmla="*/ 88590 w 1770444"/>
                <a:gd name="connsiteY1" fmla="*/ 810676 h 1761835"/>
                <a:gd name="connsiteX2" fmla="*/ 10243 w 1770444"/>
                <a:gd name="connsiteY2" fmla="*/ 1608288 h 1761835"/>
                <a:gd name="connsiteX3" fmla="*/ 306327 w 1770444"/>
                <a:gd name="connsiteY3" fmla="*/ 1761835 h 1761835"/>
                <a:gd name="connsiteX4" fmla="*/ 1666327 w 1770444"/>
                <a:gd name="connsiteY4" fmla="*/ 1711113 h 1761835"/>
                <a:gd name="connsiteX5" fmla="*/ 1589229 w 1770444"/>
                <a:gd name="connsiteY5" fmla="*/ 1176973 h 1761835"/>
                <a:gd name="connsiteX6" fmla="*/ 1306672 w 1770444"/>
                <a:gd name="connsiteY6" fmla="*/ 916817 h 1761835"/>
                <a:gd name="connsiteX7" fmla="*/ 1584814 w 1770444"/>
                <a:gd name="connsiteY7" fmla="*/ 510012 h 1761835"/>
                <a:gd name="connsiteX8" fmla="*/ 1373040 w 1770444"/>
                <a:gd name="connsiteY8" fmla="*/ 118574 h 1761835"/>
                <a:gd name="connsiteX9" fmla="*/ 895599 w 1770444"/>
                <a:gd name="connsiteY9" fmla="*/ 18960 h 1761835"/>
                <a:gd name="connsiteX10" fmla="*/ 288567 w 1770444"/>
                <a:gd name="connsiteY10" fmla="*/ 419258 h 1761835"/>
                <a:gd name="connsiteX0" fmla="*/ 288567 w 1592514"/>
                <a:gd name="connsiteY0" fmla="*/ 419258 h 1863058"/>
                <a:gd name="connsiteX1" fmla="*/ 88590 w 1592514"/>
                <a:gd name="connsiteY1" fmla="*/ 810676 h 1863058"/>
                <a:gd name="connsiteX2" fmla="*/ 10243 w 1592514"/>
                <a:gd name="connsiteY2" fmla="*/ 1608288 h 1863058"/>
                <a:gd name="connsiteX3" fmla="*/ 306327 w 1592514"/>
                <a:gd name="connsiteY3" fmla="*/ 1761835 h 1863058"/>
                <a:gd name="connsiteX4" fmla="*/ 1377650 w 1592514"/>
                <a:gd name="connsiteY4" fmla="*/ 1838393 h 1863058"/>
                <a:gd name="connsiteX5" fmla="*/ 1589229 w 1592514"/>
                <a:gd name="connsiteY5" fmla="*/ 1176973 h 1863058"/>
                <a:gd name="connsiteX6" fmla="*/ 1306672 w 1592514"/>
                <a:gd name="connsiteY6" fmla="*/ 916817 h 1863058"/>
                <a:gd name="connsiteX7" fmla="*/ 1584814 w 1592514"/>
                <a:gd name="connsiteY7" fmla="*/ 510012 h 1863058"/>
                <a:gd name="connsiteX8" fmla="*/ 1373040 w 1592514"/>
                <a:gd name="connsiteY8" fmla="*/ 118574 h 1863058"/>
                <a:gd name="connsiteX9" fmla="*/ 895599 w 1592514"/>
                <a:gd name="connsiteY9" fmla="*/ 18960 h 1863058"/>
                <a:gd name="connsiteX10" fmla="*/ 288567 w 1592514"/>
                <a:gd name="connsiteY10" fmla="*/ 419258 h 1863058"/>
                <a:gd name="connsiteX0" fmla="*/ 421322 w 1594935"/>
                <a:gd name="connsiteY0" fmla="*/ 616342 h 1876292"/>
                <a:gd name="connsiteX1" fmla="*/ 91011 w 1594935"/>
                <a:gd name="connsiteY1" fmla="*/ 823910 h 1876292"/>
                <a:gd name="connsiteX2" fmla="*/ 12664 w 1594935"/>
                <a:gd name="connsiteY2" fmla="*/ 1621522 h 1876292"/>
                <a:gd name="connsiteX3" fmla="*/ 308748 w 1594935"/>
                <a:gd name="connsiteY3" fmla="*/ 1775069 h 1876292"/>
                <a:gd name="connsiteX4" fmla="*/ 1380071 w 1594935"/>
                <a:gd name="connsiteY4" fmla="*/ 1851627 h 1876292"/>
                <a:gd name="connsiteX5" fmla="*/ 1591650 w 1594935"/>
                <a:gd name="connsiteY5" fmla="*/ 1190207 h 1876292"/>
                <a:gd name="connsiteX6" fmla="*/ 1309093 w 1594935"/>
                <a:gd name="connsiteY6" fmla="*/ 930051 h 1876292"/>
                <a:gd name="connsiteX7" fmla="*/ 1587235 w 1594935"/>
                <a:gd name="connsiteY7" fmla="*/ 523246 h 1876292"/>
                <a:gd name="connsiteX8" fmla="*/ 1375461 w 1594935"/>
                <a:gd name="connsiteY8" fmla="*/ 131808 h 1876292"/>
                <a:gd name="connsiteX9" fmla="*/ 898020 w 1594935"/>
                <a:gd name="connsiteY9" fmla="*/ 32194 h 1876292"/>
                <a:gd name="connsiteX10" fmla="*/ 421322 w 1594935"/>
                <a:gd name="connsiteY10" fmla="*/ 616342 h 1876292"/>
                <a:gd name="connsiteX0" fmla="*/ 413257 w 1586870"/>
                <a:gd name="connsiteY0" fmla="*/ 616342 h 1876292"/>
                <a:gd name="connsiteX1" fmla="*/ 140873 w 1586870"/>
                <a:gd name="connsiteY1" fmla="*/ 993617 h 1876292"/>
                <a:gd name="connsiteX2" fmla="*/ 4599 w 1586870"/>
                <a:gd name="connsiteY2" fmla="*/ 1621522 h 1876292"/>
                <a:gd name="connsiteX3" fmla="*/ 300683 w 1586870"/>
                <a:gd name="connsiteY3" fmla="*/ 1775069 h 1876292"/>
                <a:gd name="connsiteX4" fmla="*/ 1372006 w 1586870"/>
                <a:gd name="connsiteY4" fmla="*/ 1851627 h 1876292"/>
                <a:gd name="connsiteX5" fmla="*/ 1583585 w 1586870"/>
                <a:gd name="connsiteY5" fmla="*/ 1190207 h 1876292"/>
                <a:gd name="connsiteX6" fmla="*/ 1301028 w 1586870"/>
                <a:gd name="connsiteY6" fmla="*/ 930051 h 1876292"/>
                <a:gd name="connsiteX7" fmla="*/ 1579170 w 1586870"/>
                <a:gd name="connsiteY7" fmla="*/ 523246 h 1876292"/>
                <a:gd name="connsiteX8" fmla="*/ 1367396 w 1586870"/>
                <a:gd name="connsiteY8" fmla="*/ 131808 h 1876292"/>
                <a:gd name="connsiteX9" fmla="*/ 889955 w 1586870"/>
                <a:gd name="connsiteY9" fmla="*/ 32194 h 1876292"/>
                <a:gd name="connsiteX10" fmla="*/ 413257 w 1586870"/>
                <a:gd name="connsiteY10" fmla="*/ 616342 h 1876292"/>
                <a:gd name="connsiteX0" fmla="*/ 284962 w 1458575"/>
                <a:gd name="connsiteY0" fmla="*/ 616342 h 1908017"/>
                <a:gd name="connsiteX1" fmla="*/ 12578 w 1458575"/>
                <a:gd name="connsiteY1" fmla="*/ 993617 h 1908017"/>
                <a:gd name="connsiteX2" fmla="*/ 172388 w 1458575"/>
                <a:gd name="connsiteY2" fmla="*/ 1775069 h 1908017"/>
                <a:gd name="connsiteX3" fmla="*/ 1243711 w 1458575"/>
                <a:gd name="connsiteY3" fmla="*/ 1851627 h 1908017"/>
                <a:gd name="connsiteX4" fmla="*/ 1455290 w 1458575"/>
                <a:gd name="connsiteY4" fmla="*/ 1190207 h 1908017"/>
                <a:gd name="connsiteX5" fmla="*/ 1172733 w 1458575"/>
                <a:gd name="connsiteY5" fmla="*/ 930051 h 1908017"/>
                <a:gd name="connsiteX6" fmla="*/ 1450875 w 1458575"/>
                <a:gd name="connsiteY6" fmla="*/ 523246 h 1908017"/>
                <a:gd name="connsiteX7" fmla="*/ 1239101 w 1458575"/>
                <a:gd name="connsiteY7" fmla="*/ 131808 h 1908017"/>
                <a:gd name="connsiteX8" fmla="*/ 761660 w 1458575"/>
                <a:gd name="connsiteY8" fmla="*/ 32194 h 1908017"/>
                <a:gd name="connsiteX9" fmla="*/ 284962 w 1458575"/>
                <a:gd name="connsiteY9" fmla="*/ 616342 h 1908017"/>
                <a:gd name="connsiteX0" fmla="*/ 343858 w 1519131"/>
                <a:gd name="connsiteY0" fmla="*/ 616342 h 1885036"/>
                <a:gd name="connsiteX1" fmla="*/ 71474 w 1519131"/>
                <a:gd name="connsiteY1" fmla="*/ 993617 h 1885036"/>
                <a:gd name="connsiteX2" fmla="*/ 115432 w 1519131"/>
                <a:gd name="connsiteY2" fmla="*/ 1704358 h 1885036"/>
                <a:gd name="connsiteX3" fmla="*/ 1302607 w 1519131"/>
                <a:gd name="connsiteY3" fmla="*/ 1851627 h 1885036"/>
                <a:gd name="connsiteX4" fmla="*/ 1514186 w 1519131"/>
                <a:gd name="connsiteY4" fmla="*/ 1190207 h 1885036"/>
                <a:gd name="connsiteX5" fmla="*/ 1231629 w 1519131"/>
                <a:gd name="connsiteY5" fmla="*/ 930051 h 1885036"/>
                <a:gd name="connsiteX6" fmla="*/ 1509771 w 1519131"/>
                <a:gd name="connsiteY6" fmla="*/ 523246 h 1885036"/>
                <a:gd name="connsiteX7" fmla="*/ 1297997 w 1519131"/>
                <a:gd name="connsiteY7" fmla="*/ 131808 h 1885036"/>
                <a:gd name="connsiteX8" fmla="*/ 820556 w 1519131"/>
                <a:gd name="connsiteY8" fmla="*/ 32194 h 1885036"/>
                <a:gd name="connsiteX9" fmla="*/ 343858 w 1519131"/>
                <a:gd name="connsiteY9" fmla="*/ 616342 h 1885036"/>
                <a:gd name="connsiteX0" fmla="*/ 343858 w 1549812"/>
                <a:gd name="connsiteY0" fmla="*/ 616342 h 1800235"/>
                <a:gd name="connsiteX1" fmla="*/ 71474 w 1549812"/>
                <a:gd name="connsiteY1" fmla="*/ 993617 h 1800235"/>
                <a:gd name="connsiteX2" fmla="*/ 115432 w 1549812"/>
                <a:gd name="connsiteY2" fmla="*/ 1704358 h 1800235"/>
                <a:gd name="connsiteX3" fmla="*/ 1389496 w 1549812"/>
                <a:gd name="connsiteY3" fmla="*/ 1724347 h 1800235"/>
                <a:gd name="connsiteX4" fmla="*/ 1514186 w 1549812"/>
                <a:gd name="connsiteY4" fmla="*/ 1190207 h 1800235"/>
                <a:gd name="connsiteX5" fmla="*/ 1231629 w 1549812"/>
                <a:gd name="connsiteY5" fmla="*/ 930051 h 1800235"/>
                <a:gd name="connsiteX6" fmla="*/ 1509771 w 1549812"/>
                <a:gd name="connsiteY6" fmla="*/ 523246 h 1800235"/>
                <a:gd name="connsiteX7" fmla="*/ 1297997 w 1549812"/>
                <a:gd name="connsiteY7" fmla="*/ 131808 h 1800235"/>
                <a:gd name="connsiteX8" fmla="*/ 820556 w 1549812"/>
                <a:gd name="connsiteY8" fmla="*/ 32194 h 1800235"/>
                <a:gd name="connsiteX9" fmla="*/ 343858 w 1549812"/>
                <a:gd name="connsiteY9" fmla="*/ 616342 h 180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9812" h="1800235">
                  <a:moveTo>
                    <a:pt x="343858" y="616342"/>
                  </a:moveTo>
                  <a:cubicBezTo>
                    <a:pt x="219011" y="776579"/>
                    <a:pt x="109545" y="812281"/>
                    <a:pt x="71474" y="993617"/>
                  </a:cubicBezTo>
                  <a:cubicBezTo>
                    <a:pt x="33403" y="1174953"/>
                    <a:pt x="-89757" y="1561356"/>
                    <a:pt x="115432" y="1704358"/>
                  </a:cubicBezTo>
                  <a:cubicBezTo>
                    <a:pt x="320621" y="1847360"/>
                    <a:pt x="1156371" y="1810039"/>
                    <a:pt x="1389496" y="1724347"/>
                  </a:cubicBezTo>
                  <a:cubicBezTo>
                    <a:pt x="1622621" y="1638655"/>
                    <a:pt x="1540497" y="1322590"/>
                    <a:pt x="1514186" y="1190207"/>
                  </a:cubicBezTo>
                  <a:cubicBezTo>
                    <a:pt x="1487875" y="1057824"/>
                    <a:pt x="1240336" y="1148914"/>
                    <a:pt x="1231629" y="930051"/>
                  </a:cubicBezTo>
                  <a:cubicBezTo>
                    <a:pt x="1248292" y="693847"/>
                    <a:pt x="1498710" y="656286"/>
                    <a:pt x="1509771" y="523246"/>
                  </a:cubicBezTo>
                  <a:cubicBezTo>
                    <a:pt x="1520832" y="390206"/>
                    <a:pt x="1431655" y="305130"/>
                    <a:pt x="1297997" y="131808"/>
                  </a:cubicBezTo>
                  <a:cubicBezTo>
                    <a:pt x="1189251" y="36824"/>
                    <a:pt x="979579" y="-48562"/>
                    <a:pt x="820556" y="32194"/>
                  </a:cubicBezTo>
                  <a:cubicBezTo>
                    <a:pt x="661533" y="112950"/>
                    <a:pt x="468705" y="456105"/>
                    <a:pt x="343858" y="616342"/>
                  </a:cubicBezTo>
                  <a:close/>
                </a:path>
              </a:pathLst>
            </a:custGeom>
            <a:solidFill>
              <a:srgbClr val="9CDFF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417">
              <a:extLst>
                <a:ext uri="{FF2B5EF4-FFF2-40B4-BE49-F238E27FC236}">
                  <a16:creationId xmlns:a16="http://schemas.microsoft.com/office/drawing/2014/main" id="{22352293-C7A6-4C41-9DD8-CAA48CB29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7287" y="1795939"/>
              <a:ext cx="1736725" cy="1317704"/>
            </a:xfrm>
            <a:custGeom>
              <a:avLst/>
              <a:gdLst>
                <a:gd name="T0" fmla="*/ 2147483646 w 1036"/>
                <a:gd name="T1" fmla="*/ 2147483646 h 675"/>
                <a:gd name="T2" fmla="*/ 2147483646 w 1036"/>
                <a:gd name="T3" fmla="*/ 2147483646 h 675"/>
                <a:gd name="T4" fmla="*/ 2147483646 w 1036"/>
                <a:gd name="T5" fmla="*/ 2147483646 h 675"/>
                <a:gd name="T6" fmla="*/ 2147483646 w 1036"/>
                <a:gd name="T7" fmla="*/ 2147483646 h 675"/>
                <a:gd name="T8" fmla="*/ 2147483646 w 1036"/>
                <a:gd name="T9" fmla="*/ 2147483646 h 675"/>
                <a:gd name="T10" fmla="*/ 2147483646 w 1036"/>
                <a:gd name="T11" fmla="*/ 2147483646 h 675"/>
                <a:gd name="T12" fmla="*/ 2147483646 w 1036"/>
                <a:gd name="T13" fmla="*/ 2147483646 h 675"/>
                <a:gd name="T14" fmla="*/ 2147483646 w 1036"/>
                <a:gd name="T15" fmla="*/ 2147483646 h 675"/>
                <a:gd name="T16" fmla="*/ 2147483646 w 1036"/>
                <a:gd name="T17" fmla="*/ 2147483646 h 675"/>
                <a:gd name="T18" fmla="*/ 2147483646 w 1036"/>
                <a:gd name="T19" fmla="*/ 2147483646 h 675"/>
                <a:gd name="T20" fmla="*/ 2147483646 w 1036"/>
                <a:gd name="T21" fmla="*/ 2147483646 h 675"/>
                <a:gd name="T22" fmla="*/ 2147483646 w 1036"/>
                <a:gd name="T23" fmla="*/ 2147483646 h 675"/>
                <a:gd name="T24" fmla="*/ 2147483646 w 1036"/>
                <a:gd name="T25" fmla="*/ 2147483646 h 675"/>
                <a:gd name="T26" fmla="*/ 2147483646 w 1036"/>
                <a:gd name="T27" fmla="*/ 2147483646 h 675"/>
                <a:gd name="T28" fmla="*/ 2147483646 w 1036"/>
                <a:gd name="T29" fmla="*/ 2147483646 h 675"/>
                <a:gd name="T30" fmla="*/ 2147483646 w 1036"/>
                <a:gd name="T31" fmla="*/ 2147483646 h 675"/>
                <a:gd name="T32" fmla="*/ 2147483646 w 1036"/>
                <a:gd name="T33" fmla="*/ 2147483646 h 675"/>
                <a:gd name="T34" fmla="*/ 2147483646 w 1036"/>
                <a:gd name="T35" fmla="*/ 2147483646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9CDFF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oup 418">
              <a:extLst>
                <a:ext uri="{FF2B5EF4-FFF2-40B4-BE49-F238E27FC236}">
                  <a16:creationId xmlns:a16="http://schemas.microsoft.com/office/drawing/2014/main" id="{BE0D451A-5CE4-4C4B-B3DF-A408288EDA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68561" y="3259155"/>
              <a:ext cx="1458912" cy="933450"/>
              <a:chOff x="2889" y="1631"/>
              <a:chExt cx="980" cy="743"/>
            </a:xfrm>
          </p:grpSpPr>
          <p:sp>
            <p:nvSpPr>
              <p:cNvPr id="369" name="Rectangle 419">
                <a:extLst>
                  <a:ext uri="{FF2B5EF4-FFF2-40B4-BE49-F238E27FC236}">
                    <a16:creationId xmlns:a16="http://schemas.microsoft.com/office/drawing/2014/main" id="{F39DA03D-3BDA-2344-B3D3-3A95FB5EE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9CDF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70" name="AutoShape 420">
                <a:extLst>
                  <a:ext uri="{FF2B5EF4-FFF2-40B4-BE49-F238E27FC236}">
                    <a16:creationId xmlns:a16="http://schemas.microsoft.com/office/drawing/2014/main" id="{579866B0-F884-A84A-B74A-EFEA50EBF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9CDF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CC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Freeform 427">
              <a:extLst>
                <a:ext uri="{FF2B5EF4-FFF2-40B4-BE49-F238E27FC236}">
                  <a16:creationId xmlns:a16="http://schemas.microsoft.com/office/drawing/2014/main" id="{3F97D486-CCD5-C043-940C-EC1740EC7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5612" y="4653038"/>
              <a:ext cx="3079750" cy="1665288"/>
            </a:xfrm>
            <a:custGeom>
              <a:avLst/>
              <a:gdLst>
                <a:gd name="T0" fmla="*/ 2147483646 w 1940"/>
                <a:gd name="T1" fmla="*/ 2147483646 h 1049"/>
                <a:gd name="T2" fmla="*/ 2147483646 w 1940"/>
                <a:gd name="T3" fmla="*/ 2147483646 h 1049"/>
                <a:gd name="T4" fmla="*/ 2147483646 w 1940"/>
                <a:gd name="T5" fmla="*/ 2147483646 h 1049"/>
                <a:gd name="T6" fmla="*/ 2147483646 w 1940"/>
                <a:gd name="T7" fmla="*/ 2147483646 h 1049"/>
                <a:gd name="T8" fmla="*/ 2147483646 w 1940"/>
                <a:gd name="T9" fmla="*/ 2147483646 h 1049"/>
                <a:gd name="T10" fmla="*/ 2147483646 w 1940"/>
                <a:gd name="T11" fmla="*/ 2147483646 h 1049"/>
                <a:gd name="T12" fmla="*/ 2147483646 w 1940"/>
                <a:gd name="T13" fmla="*/ 2147483646 h 1049"/>
                <a:gd name="T14" fmla="*/ 2147483646 w 1940"/>
                <a:gd name="T15" fmla="*/ 2147483646 h 1049"/>
                <a:gd name="T16" fmla="*/ 2147483646 w 1940"/>
                <a:gd name="T17" fmla="*/ 2147483646 h 1049"/>
                <a:gd name="T18" fmla="*/ 2147483646 w 1940"/>
                <a:gd name="T19" fmla="*/ 2147483646 h 1049"/>
                <a:gd name="T20" fmla="*/ 2147483646 w 1940"/>
                <a:gd name="T21" fmla="*/ 2147483646 h 1049"/>
                <a:gd name="T22" fmla="*/ 2147483646 w 1940"/>
                <a:gd name="T23" fmla="*/ 2147483646 h 1049"/>
                <a:gd name="T24" fmla="*/ 2147483646 w 1940"/>
                <a:gd name="T25" fmla="*/ 2147483646 h 1049"/>
                <a:gd name="T26" fmla="*/ 2147483646 w 1940"/>
                <a:gd name="T27" fmla="*/ 2147483646 h 1049"/>
                <a:gd name="T28" fmla="*/ 2147483646 w 1940"/>
                <a:gd name="T29" fmla="*/ 2147483646 h 1049"/>
                <a:gd name="T30" fmla="*/ 2147483646 w 1940"/>
                <a:gd name="T31" fmla="*/ 214748364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9CDFF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Text Box 580">
              <a:extLst>
                <a:ext uri="{FF2B5EF4-FFF2-40B4-BE49-F238E27FC236}">
                  <a16:creationId xmlns:a16="http://schemas.microsoft.com/office/drawing/2014/main" id="{16C4E384-62E0-DC41-883F-EB2C4C99F8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2485" y="1458365"/>
              <a:ext cx="13394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Arial" panose="020B0604020202020204" pitchFamily="34" charset="0"/>
                </a:rPr>
                <a:t>mobile network</a:t>
              </a:r>
            </a:p>
          </p:txBody>
        </p:sp>
        <p:sp>
          <p:nvSpPr>
            <p:cNvPr id="69" name="Text Box 580">
              <a:extLst>
                <a:ext uri="{FF2B5EF4-FFF2-40B4-BE49-F238E27FC236}">
                  <a16:creationId xmlns:a16="http://schemas.microsoft.com/office/drawing/2014/main" id="{9AC056F8-729E-D344-BD7D-917810217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046" y="4161826"/>
              <a:ext cx="1955646" cy="26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Arial" panose="020B0604020202020204" pitchFamily="34" charset="0"/>
                </a:rPr>
                <a:t>home network</a:t>
              </a:r>
            </a:p>
          </p:txBody>
        </p:sp>
        <p:sp>
          <p:nvSpPr>
            <p:cNvPr id="70" name="Text Box 580">
              <a:extLst>
                <a:ext uri="{FF2B5EF4-FFF2-40B4-BE49-F238E27FC236}">
                  <a16:creationId xmlns:a16="http://schemas.microsoft.com/office/drawing/2014/main" id="{8A1A4F41-0243-4946-9F02-F301CBD59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0119" y="5749679"/>
              <a:ext cx="1195135" cy="4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Arial" panose="020B0604020202020204" pitchFamily="34" charset="0"/>
                </a:rPr>
                <a:t>enterprise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Arial" panose="020B0604020202020204" pitchFamily="34" charset="0"/>
                </a:rPr>
                <a:t>          network</a:t>
              </a:r>
            </a:p>
          </p:txBody>
        </p:sp>
        <p:sp>
          <p:nvSpPr>
            <p:cNvPr id="372" name="Freeform 371">
              <a:extLst>
                <a:ext uri="{FF2B5EF4-FFF2-40B4-BE49-F238E27FC236}">
                  <a16:creationId xmlns:a16="http://schemas.microsoft.com/office/drawing/2014/main" id="{C89E7C56-1DE4-7143-8EEB-E5965035CC42}"/>
                </a:ext>
              </a:extLst>
            </p:cNvPr>
            <p:cNvSpPr/>
            <p:nvPr/>
          </p:nvSpPr>
          <p:spPr>
            <a:xfrm>
              <a:off x="10285357" y="3149444"/>
              <a:ext cx="1273167" cy="193574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60355 w 1534770"/>
                <a:gd name="connsiteY0" fmla="*/ 553225 h 1800672"/>
                <a:gd name="connsiteX1" fmla="*/ 3 w 1534770"/>
                <a:gd name="connsiteY1" fmla="*/ 958784 h 1800672"/>
                <a:gd name="connsiteX2" fmla="*/ 367657 w 1534770"/>
                <a:gd name="connsiteY2" fmla="*/ 1526890 h 1800672"/>
                <a:gd name="connsiteX3" fmla="*/ 1186523 w 1534770"/>
                <a:gd name="connsiteY3" fmla="*/ 1794234 h 1800672"/>
                <a:gd name="connsiteX4" fmla="*/ 1520754 w 1534770"/>
                <a:gd name="connsiteY4" fmla="*/ 1276255 h 1800672"/>
                <a:gd name="connsiteX5" fmla="*/ 1468513 w 1534770"/>
                <a:gd name="connsiteY5" fmla="*/ 691440 h 1800672"/>
                <a:gd name="connsiteX6" fmla="*/ 1435794 w 1534770"/>
                <a:gd name="connsiteY6" fmla="*/ 107761 h 1800672"/>
                <a:gd name="connsiteX7" fmla="*/ 839087 w 1534770"/>
                <a:gd name="connsiteY7" fmla="*/ 39789 h 1800672"/>
                <a:gd name="connsiteX8" fmla="*/ 360355 w 1534770"/>
                <a:gd name="connsiteY8" fmla="*/ 553225 h 1800672"/>
                <a:gd name="connsiteX0" fmla="*/ 360355 w 1580585"/>
                <a:gd name="connsiteY0" fmla="*/ 553225 h 1880420"/>
                <a:gd name="connsiteX1" fmla="*/ 3 w 1580585"/>
                <a:gd name="connsiteY1" fmla="*/ 958784 h 1880420"/>
                <a:gd name="connsiteX2" fmla="*/ 367657 w 1580585"/>
                <a:gd name="connsiteY2" fmla="*/ 1526890 h 1880420"/>
                <a:gd name="connsiteX3" fmla="*/ 1186523 w 1580585"/>
                <a:gd name="connsiteY3" fmla="*/ 1794234 h 1880420"/>
                <a:gd name="connsiteX4" fmla="*/ 1570188 w 1580585"/>
                <a:gd name="connsiteY4" fmla="*/ 1785433 h 1880420"/>
                <a:gd name="connsiteX5" fmla="*/ 1468513 w 1580585"/>
                <a:gd name="connsiteY5" fmla="*/ 691440 h 1880420"/>
                <a:gd name="connsiteX6" fmla="*/ 1435794 w 1580585"/>
                <a:gd name="connsiteY6" fmla="*/ 107761 h 1880420"/>
                <a:gd name="connsiteX7" fmla="*/ 839087 w 1580585"/>
                <a:gd name="connsiteY7" fmla="*/ 39789 h 1880420"/>
                <a:gd name="connsiteX8" fmla="*/ 360355 w 1580585"/>
                <a:gd name="connsiteY8" fmla="*/ 553225 h 1880420"/>
                <a:gd name="connsiteX0" fmla="*/ 316588 w 1580732"/>
                <a:gd name="connsiteY0" fmla="*/ 359285 h 1867156"/>
                <a:gd name="connsiteX1" fmla="*/ 150 w 1580732"/>
                <a:gd name="connsiteY1" fmla="*/ 945520 h 1867156"/>
                <a:gd name="connsiteX2" fmla="*/ 367804 w 1580732"/>
                <a:gd name="connsiteY2" fmla="*/ 1513626 h 1867156"/>
                <a:gd name="connsiteX3" fmla="*/ 1186670 w 1580732"/>
                <a:gd name="connsiteY3" fmla="*/ 1780970 h 1867156"/>
                <a:gd name="connsiteX4" fmla="*/ 1570335 w 1580732"/>
                <a:gd name="connsiteY4" fmla="*/ 1772169 h 1867156"/>
                <a:gd name="connsiteX5" fmla="*/ 1468660 w 1580732"/>
                <a:gd name="connsiteY5" fmla="*/ 678176 h 1867156"/>
                <a:gd name="connsiteX6" fmla="*/ 1435941 w 1580732"/>
                <a:gd name="connsiteY6" fmla="*/ 94497 h 1867156"/>
                <a:gd name="connsiteX7" fmla="*/ 839234 w 1580732"/>
                <a:gd name="connsiteY7" fmla="*/ 26525 h 1867156"/>
                <a:gd name="connsiteX8" fmla="*/ 316588 w 1580732"/>
                <a:gd name="connsiteY8" fmla="*/ 359285 h 1867156"/>
                <a:gd name="connsiteX0" fmla="*/ 163575 w 1427719"/>
                <a:gd name="connsiteY0" fmla="*/ 359285 h 1867156"/>
                <a:gd name="connsiteX1" fmla="*/ 836 w 1427719"/>
                <a:gd name="connsiteY1" fmla="*/ 1076921 h 1867156"/>
                <a:gd name="connsiteX2" fmla="*/ 214791 w 1427719"/>
                <a:gd name="connsiteY2" fmla="*/ 1513626 h 1867156"/>
                <a:gd name="connsiteX3" fmla="*/ 1033657 w 1427719"/>
                <a:gd name="connsiteY3" fmla="*/ 1780970 h 1867156"/>
                <a:gd name="connsiteX4" fmla="*/ 1417322 w 1427719"/>
                <a:gd name="connsiteY4" fmla="*/ 1772169 h 1867156"/>
                <a:gd name="connsiteX5" fmla="*/ 1315647 w 1427719"/>
                <a:gd name="connsiteY5" fmla="*/ 678176 h 1867156"/>
                <a:gd name="connsiteX6" fmla="*/ 1282928 w 1427719"/>
                <a:gd name="connsiteY6" fmla="*/ 94497 h 1867156"/>
                <a:gd name="connsiteX7" fmla="*/ 686221 w 1427719"/>
                <a:gd name="connsiteY7" fmla="*/ 26525 h 1867156"/>
                <a:gd name="connsiteX8" fmla="*/ 163575 w 1427719"/>
                <a:gd name="connsiteY8" fmla="*/ 359285 h 1867156"/>
                <a:gd name="connsiteX0" fmla="*/ 163575 w 1426632"/>
                <a:gd name="connsiteY0" fmla="*/ 394322 h 1902193"/>
                <a:gd name="connsiteX1" fmla="*/ 836 w 1426632"/>
                <a:gd name="connsiteY1" fmla="*/ 1111958 h 1902193"/>
                <a:gd name="connsiteX2" fmla="*/ 214791 w 1426632"/>
                <a:gd name="connsiteY2" fmla="*/ 1548663 h 1902193"/>
                <a:gd name="connsiteX3" fmla="*/ 1033657 w 1426632"/>
                <a:gd name="connsiteY3" fmla="*/ 1816007 h 1902193"/>
                <a:gd name="connsiteX4" fmla="*/ 1417322 w 1426632"/>
                <a:gd name="connsiteY4" fmla="*/ 1807206 h 1902193"/>
                <a:gd name="connsiteX5" fmla="*/ 1315647 w 1426632"/>
                <a:gd name="connsiteY5" fmla="*/ 713213 h 1902193"/>
                <a:gd name="connsiteX6" fmla="*/ 1401843 w 1426632"/>
                <a:gd name="connsiteY6" fmla="*/ 63834 h 1902193"/>
                <a:gd name="connsiteX7" fmla="*/ 686221 w 1426632"/>
                <a:gd name="connsiteY7" fmla="*/ 61562 h 1902193"/>
                <a:gd name="connsiteX8" fmla="*/ 163575 w 1426632"/>
                <a:gd name="connsiteY8" fmla="*/ 394322 h 1902193"/>
                <a:gd name="connsiteX0" fmla="*/ 163575 w 1435249"/>
                <a:gd name="connsiteY0" fmla="*/ 394322 h 1885560"/>
                <a:gd name="connsiteX1" fmla="*/ 836 w 1435249"/>
                <a:gd name="connsiteY1" fmla="*/ 1111958 h 1885560"/>
                <a:gd name="connsiteX2" fmla="*/ 214791 w 1435249"/>
                <a:gd name="connsiteY2" fmla="*/ 1548663 h 1885560"/>
                <a:gd name="connsiteX3" fmla="*/ 1033657 w 1435249"/>
                <a:gd name="connsiteY3" fmla="*/ 1816007 h 1885560"/>
                <a:gd name="connsiteX4" fmla="*/ 1417322 w 1435249"/>
                <a:gd name="connsiteY4" fmla="*/ 1807206 h 1885560"/>
                <a:gd name="connsiteX5" fmla="*/ 1375103 w 1435249"/>
                <a:gd name="connsiteY5" fmla="*/ 943164 h 1885560"/>
                <a:gd name="connsiteX6" fmla="*/ 1401843 w 1435249"/>
                <a:gd name="connsiteY6" fmla="*/ 63834 h 1885560"/>
                <a:gd name="connsiteX7" fmla="*/ 686221 w 1435249"/>
                <a:gd name="connsiteY7" fmla="*/ 61562 h 1885560"/>
                <a:gd name="connsiteX8" fmla="*/ 163575 w 1435249"/>
                <a:gd name="connsiteY8" fmla="*/ 394322 h 1885560"/>
                <a:gd name="connsiteX0" fmla="*/ 128947 w 1438213"/>
                <a:gd name="connsiteY0" fmla="*/ 345176 h 1883146"/>
                <a:gd name="connsiteX1" fmla="*/ 3802 w 1438213"/>
                <a:gd name="connsiteY1" fmla="*/ 1109544 h 1883146"/>
                <a:gd name="connsiteX2" fmla="*/ 217757 w 1438213"/>
                <a:gd name="connsiteY2" fmla="*/ 1546249 h 1883146"/>
                <a:gd name="connsiteX3" fmla="*/ 1036623 w 1438213"/>
                <a:gd name="connsiteY3" fmla="*/ 1813593 h 1883146"/>
                <a:gd name="connsiteX4" fmla="*/ 1420288 w 1438213"/>
                <a:gd name="connsiteY4" fmla="*/ 1804792 h 1883146"/>
                <a:gd name="connsiteX5" fmla="*/ 1378069 w 1438213"/>
                <a:gd name="connsiteY5" fmla="*/ 940750 h 1883146"/>
                <a:gd name="connsiteX6" fmla="*/ 1404809 w 1438213"/>
                <a:gd name="connsiteY6" fmla="*/ 61420 h 1883146"/>
                <a:gd name="connsiteX7" fmla="*/ 689187 w 1438213"/>
                <a:gd name="connsiteY7" fmla="*/ 59148 h 1883146"/>
                <a:gd name="connsiteX8" fmla="*/ 128947 w 1438213"/>
                <a:gd name="connsiteY8" fmla="*/ 345176 h 1883146"/>
                <a:gd name="connsiteX0" fmla="*/ 126587 w 1435854"/>
                <a:gd name="connsiteY0" fmla="*/ 353278 h 1891248"/>
                <a:gd name="connsiteX1" fmla="*/ 1442 w 1435854"/>
                <a:gd name="connsiteY1" fmla="*/ 1117646 h 1891248"/>
                <a:gd name="connsiteX2" fmla="*/ 215397 w 1435854"/>
                <a:gd name="connsiteY2" fmla="*/ 1554351 h 1891248"/>
                <a:gd name="connsiteX3" fmla="*/ 1034263 w 1435854"/>
                <a:gd name="connsiteY3" fmla="*/ 1821695 h 1891248"/>
                <a:gd name="connsiteX4" fmla="*/ 1417928 w 1435854"/>
                <a:gd name="connsiteY4" fmla="*/ 1812894 h 1891248"/>
                <a:gd name="connsiteX5" fmla="*/ 1375709 w 1435854"/>
                <a:gd name="connsiteY5" fmla="*/ 948852 h 1891248"/>
                <a:gd name="connsiteX6" fmla="*/ 1402449 w 1435854"/>
                <a:gd name="connsiteY6" fmla="*/ 69522 h 1891248"/>
                <a:gd name="connsiteX7" fmla="*/ 221605 w 1435854"/>
                <a:gd name="connsiteY7" fmla="*/ 47778 h 1891248"/>
                <a:gd name="connsiteX8" fmla="*/ 126587 w 1435854"/>
                <a:gd name="connsiteY8" fmla="*/ 353278 h 1891248"/>
                <a:gd name="connsiteX0" fmla="*/ 35803 w 1453152"/>
                <a:gd name="connsiteY0" fmla="*/ 439993 h 1896181"/>
                <a:gd name="connsiteX1" fmla="*/ 18740 w 1453152"/>
                <a:gd name="connsiteY1" fmla="*/ 1122579 h 1896181"/>
                <a:gd name="connsiteX2" fmla="*/ 232695 w 1453152"/>
                <a:gd name="connsiteY2" fmla="*/ 1559284 h 1896181"/>
                <a:gd name="connsiteX3" fmla="*/ 1051561 w 1453152"/>
                <a:gd name="connsiteY3" fmla="*/ 1826628 h 1896181"/>
                <a:gd name="connsiteX4" fmla="*/ 1435226 w 1453152"/>
                <a:gd name="connsiteY4" fmla="*/ 1817827 h 1896181"/>
                <a:gd name="connsiteX5" fmla="*/ 1393007 w 1453152"/>
                <a:gd name="connsiteY5" fmla="*/ 953785 h 1896181"/>
                <a:gd name="connsiteX6" fmla="*/ 1419747 w 1453152"/>
                <a:gd name="connsiteY6" fmla="*/ 74455 h 1896181"/>
                <a:gd name="connsiteX7" fmla="*/ 238903 w 1453152"/>
                <a:gd name="connsiteY7" fmla="*/ 52711 h 1896181"/>
                <a:gd name="connsiteX8" fmla="*/ 35803 w 1453152"/>
                <a:gd name="connsiteY8" fmla="*/ 439993 h 1896181"/>
                <a:gd name="connsiteX0" fmla="*/ 35803 w 1447873"/>
                <a:gd name="connsiteY0" fmla="*/ 439993 h 1952840"/>
                <a:gd name="connsiteX1" fmla="*/ 18740 w 1447873"/>
                <a:gd name="connsiteY1" fmla="*/ 1122579 h 1952840"/>
                <a:gd name="connsiteX2" fmla="*/ 232695 w 1447873"/>
                <a:gd name="connsiteY2" fmla="*/ 1559284 h 1952840"/>
                <a:gd name="connsiteX3" fmla="*/ 1130848 w 1447873"/>
                <a:gd name="connsiteY3" fmla="*/ 1925181 h 1952840"/>
                <a:gd name="connsiteX4" fmla="*/ 1435226 w 1447873"/>
                <a:gd name="connsiteY4" fmla="*/ 1817827 h 1952840"/>
                <a:gd name="connsiteX5" fmla="*/ 1393007 w 1447873"/>
                <a:gd name="connsiteY5" fmla="*/ 953785 h 1952840"/>
                <a:gd name="connsiteX6" fmla="*/ 1419747 w 1447873"/>
                <a:gd name="connsiteY6" fmla="*/ 74455 h 1952840"/>
                <a:gd name="connsiteX7" fmla="*/ 238903 w 1447873"/>
                <a:gd name="connsiteY7" fmla="*/ 52711 h 1952840"/>
                <a:gd name="connsiteX8" fmla="*/ 35803 w 1447873"/>
                <a:gd name="connsiteY8" fmla="*/ 439993 h 195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7873" h="1952840">
                  <a:moveTo>
                    <a:pt x="35803" y="439993"/>
                  </a:moveTo>
                  <a:cubicBezTo>
                    <a:pt x="-891" y="618304"/>
                    <a:pt x="-14075" y="936031"/>
                    <a:pt x="18740" y="1122579"/>
                  </a:cubicBezTo>
                  <a:cubicBezTo>
                    <a:pt x="51555" y="1309127"/>
                    <a:pt x="47344" y="1425517"/>
                    <a:pt x="232695" y="1559284"/>
                  </a:cubicBezTo>
                  <a:cubicBezTo>
                    <a:pt x="418046" y="1693051"/>
                    <a:pt x="930426" y="1882091"/>
                    <a:pt x="1130848" y="1925181"/>
                  </a:cubicBezTo>
                  <a:cubicBezTo>
                    <a:pt x="1331270" y="1968271"/>
                    <a:pt x="1391533" y="1979726"/>
                    <a:pt x="1435226" y="1817827"/>
                  </a:cubicBezTo>
                  <a:cubicBezTo>
                    <a:pt x="1478919" y="1655928"/>
                    <a:pt x="1395587" y="1244347"/>
                    <a:pt x="1393007" y="953785"/>
                  </a:cubicBezTo>
                  <a:cubicBezTo>
                    <a:pt x="1390427" y="663223"/>
                    <a:pt x="1458740" y="183063"/>
                    <a:pt x="1419747" y="74455"/>
                  </a:cubicBezTo>
                  <a:cubicBezTo>
                    <a:pt x="1380754" y="-34153"/>
                    <a:pt x="469560" y="-8212"/>
                    <a:pt x="238903" y="52711"/>
                  </a:cubicBezTo>
                  <a:cubicBezTo>
                    <a:pt x="8246" y="113634"/>
                    <a:pt x="72497" y="261682"/>
                    <a:pt x="35803" y="4399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CDFF9"/>
                </a:gs>
                <a:gs pos="100000">
                  <a:schemeClr val="bg1"/>
                </a:gs>
                <a:gs pos="59000">
                  <a:schemeClr val="accent5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96BCCD85-1D07-EF4E-A878-EC23CD23096A}"/>
                </a:ext>
              </a:extLst>
            </p:cNvPr>
            <p:cNvGrpSpPr/>
            <p:nvPr/>
          </p:nvGrpSpPr>
          <p:grpSpPr>
            <a:xfrm>
              <a:off x="10900911" y="3897954"/>
              <a:ext cx="687393" cy="721548"/>
              <a:chOff x="5203089" y="1751190"/>
              <a:chExt cx="858331" cy="662414"/>
            </a:xfrm>
          </p:grpSpPr>
          <p:sp>
            <p:nvSpPr>
              <p:cNvPr id="382" name="Freeform 381">
                <a:extLst>
                  <a:ext uri="{FF2B5EF4-FFF2-40B4-BE49-F238E27FC236}">
                    <a16:creationId xmlns:a16="http://schemas.microsoft.com/office/drawing/2014/main" id="{D6FAD5AB-6E93-5E47-BE32-4993FD767B8F}"/>
                  </a:ext>
                </a:extLst>
              </p:cNvPr>
              <p:cNvSpPr/>
              <p:nvPr/>
            </p:nvSpPr>
            <p:spPr>
              <a:xfrm>
                <a:off x="5536769" y="1751190"/>
                <a:ext cx="524651" cy="662124"/>
              </a:xfrm>
              <a:custGeom>
                <a:avLst/>
                <a:gdLst>
                  <a:gd name="connsiteX0" fmla="*/ 3618 w 651290"/>
                  <a:gd name="connsiteY0" fmla="*/ 492070 h 492070"/>
                  <a:gd name="connsiteX1" fmla="*/ 0 w 651290"/>
                  <a:gd name="connsiteY1" fmla="*/ 141108 h 492070"/>
                  <a:gd name="connsiteX2" fmla="*/ 423338 w 651290"/>
                  <a:gd name="connsiteY2" fmla="*/ 0 h 492070"/>
                  <a:gd name="connsiteX3" fmla="*/ 647672 w 651290"/>
                  <a:gd name="connsiteY3" fmla="*/ 57891 h 492070"/>
                  <a:gd name="connsiteX4" fmla="*/ 651290 w 651290"/>
                  <a:gd name="connsiteY4" fmla="*/ 492070 h 492070"/>
                  <a:gd name="connsiteX5" fmla="*/ 3618 w 651290"/>
                  <a:gd name="connsiteY5" fmla="*/ 492070 h 492070"/>
                  <a:gd name="connsiteX0" fmla="*/ 3618 w 651290"/>
                  <a:gd name="connsiteY0" fmla="*/ 593378 h 593378"/>
                  <a:gd name="connsiteX1" fmla="*/ 0 w 651290"/>
                  <a:gd name="connsiteY1" fmla="*/ 242416 h 593378"/>
                  <a:gd name="connsiteX2" fmla="*/ 423338 w 651290"/>
                  <a:gd name="connsiteY2" fmla="*/ 101308 h 593378"/>
                  <a:gd name="connsiteX3" fmla="*/ 647672 w 651290"/>
                  <a:gd name="connsiteY3" fmla="*/ 0 h 593378"/>
                  <a:gd name="connsiteX4" fmla="*/ 651290 w 651290"/>
                  <a:gd name="connsiteY4" fmla="*/ 593378 h 593378"/>
                  <a:gd name="connsiteX5" fmla="*/ 3618 w 651290"/>
                  <a:gd name="connsiteY5" fmla="*/ 593378 h 593378"/>
                  <a:gd name="connsiteX0" fmla="*/ 3618 w 651290"/>
                  <a:gd name="connsiteY0" fmla="*/ 662124 h 662124"/>
                  <a:gd name="connsiteX1" fmla="*/ 0 w 651290"/>
                  <a:gd name="connsiteY1" fmla="*/ 311162 h 662124"/>
                  <a:gd name="connsiteX2" fmla="*/ 376300 w 651290"/>
                  <a:gd name="connsiteY2" fmla="*/ 0 h 662124"/>
                  <a:gd name="connsiteX3" fmla="*/ 647672 w 651290"/>
                  <a:gd name="connsiteY3" fmla="*/ 68746 h 662124"/>
                  <a:gd name="connsiteX4" fmla="*/ 651290 w 651290"/>
                  <a:gd name="connsiteY4" fmla="*/ 662124 h 662124"/>
                  <a:gd name="connsiteX5" fmla="*/ 3618 w 651290"/>
                  <a:gd name="connsiteY5" fmla="*/ 662124 h 662124"/>
                  <a:gd name="connsiteX0" fmla="*/ 0 w 647672"/>
                  <a:gd name="connsiteY0" fmla="*/ 662124 h 662124"/>
                  <a:gd name="connsiteX1" fmla="*/ 123021 w 647672"/>
                  <a:gd name="connsiteY1" fmla="*/ 83217 h 662124"/>
                  <a:gd name="connsiteX2" fmla="*/ 372682 w 647672"/>
                  <a:gd name="connsiteY2" fmla="*/ 0 h 662124"/>
                  <a:gd name="connsiteX3" fmla="*/ 644054 w 647672"/>
                  <a:gd name="connsiteY3" fmla="*/ 68746 h 662124"/>
                  <a:gd name="connsiteX4" fmla="*/ 647672 w 647672"/>
                  <a:gd name="connsiteY4" fmla="*/ 662124 h 662124"/>
                  <a:gd name="connsiteX5" fmla="*/ 0 w 647672"/>
                  <a:gd name="connsiteY5" fmla="*/ 662124 h 662124"/>
                  <a:gd name="connsiteX0" fmla="*/ 7238 w 524651"/>
                  <a:gd name="connsiteY0" fmla="*/ 669360 h 669360"/>
                  <a:gd name="connsiteX1" fmla="*/ 0 w 524651"/>
                  <a:gd name="connsiteY1" fmla="*/ 83217 h 669360"/>
                  <a:gd name="connsiteX2" fmla="*/ 249661 w 524651"/>
                  <a:gd name="connsiteY2" fmla="*/ 0 h 669360"/>
                  <a:gd name="connsiteX3" fmla="*/ 521033 w 524651"/>
                  <a:gd name="connsiteY3" fmla="*/ 68746 h 669360"/>
                  <a:gd name="connsiteX4" fmla="*/ 524651 w 524651"/>
                  <a:gd name="connsiteY4" fmla="*/ 662124 h 669360"/>
                  <a:gd name="connsiteX5" fmla="*/ 7238 w 524651"/>
                  <a:gd name="connsiteY5" fmla="*/ 669360 h 669360"/>
                  <a:gd name="connsiteX0" fmla="*/ 438 w 528706"/>
                  <a:gd name="connsiteY0" fmla="*/ 665742 h 665742"/>
                  <a:gd name="connsiteX1" fmla="*/ 4055 w 528706"/>
                  <a:gd name="connsiteY1" fmla="*/ 83217 h 665742"/>
                  <a:gd name="connsiteX2" fmla="*/ 253716 w 528706"/>
                  <a:gd name="connsiteY2" fmla="*/ 0 h 665742"/>
                  <a:gd name="connsiteX3" fmla="*/ 525088 w 528706"/>
                  <a:gd name="connsiteY3" fmla="*/ 68746 h 665742"/>
                  <a:gd name="connsiteX4" fmla="*/ 528706 w 528706"/>
                  <a:gd name="connsiteY4" fmla="*/ 662124 h 665742"/>
                  <a:gd name="connsiteX5" fmla="*/ 438 w 528706"/>
                  <a:gd name="connsiteY5" fmla="*/ 665742 h 665742"/>
                  <a:gd name="connsiteX0" fmla="*/ 155 w 546514"/>
                  <a:gd name="connsiteY0" fmla="*/ 662124 h 662124"/>
                  <a:gd name="connsiteX1" fmla="*/ 21863 w 546514"/>
                  <a:gd name="connsiteY1" fmla="*/ 83217 h 662124"/>
                  <a:gd name="connsiteX2" fmla="*/ 271524 w 546514"/>
                  <a:gd name="connsiteY2" fmla="*/ 0 h 662124"/>
                  <a:gd name="connsiteX3" fmla="*/ 542896 w 546514"/>
                  <a:gd name="connsiteY3" fmla="*/ 68746 h 662124"/>
                  <a:gd name="connsiteX4" fmla="*/ 546514 w 546514"/>
                  <a:gd name="connsiteY4" fmla="*/ 662124 h 662124"/>
                  <a:gd name="connsiteX5" fmla="*/ 155 w 546514"/>
                  <a:gd name="connsiteY5" fmla="*/ 662124 h 662124"/>
                  <a:gd name="connsiteX0" fmla="*/ 10856 w 524651"/>
                  <a:gd name="connsiteY0" fmla="*/ 658506 h 662124"/>
                  <a:gd name="connsiteX1" fmla="*/ 0 w 524651"/>
                  <a:gd name="connsiteY1" fmla="*/ 83217 h 662124"/>
                  <a:gd name="connsiteX2" fmla="*/ 249661 w 524651"/>
                  <a:gd name="connsiteY2" fmla="*/ 0 h 662124"/>
                  <a:gd name="connsiteX3" fmla="*/ 521033 w 524651"/>
                  <a:gd name="connsiteY3" fmla="*/ 68746 h 662124"/>
                  <a:gd name="connsiteX4" fmla="*/ 524651 w 524651"/>
                  <a:gd name="connsiteY4" fmla="*/ 662124 h 662124"/>
                  <a:gd name="connsiteX5" fmla="*/ 10856 w 524651"/>
                  <a:gd name="connsiteY5" fmla="*/ 658506 h 66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4651" h="662124">
                    <a:moveTo>
                      <a:pt x="10856" y="658506"/>
                    </a:moveTo>
                    <a:cubicBezTo>
                      <a:pt x="8443" y="463125"/>
                      <a:pt x="2413" y="278598"/>
                      <a:pt x="0" y="83217"/>
                    </a:cubicBezTo>
                    <a:lnTo>
                      <a:pt x="249661" y="0"/>
                    </a:lnTo>
                    <a:lnTo>
                      <a:pt x="521033" y="68746"/>
                    </a:lnTo>
                    <a:lnTo>
                      <a:pt x="524651" y="662124"/>
                    </a:lnTo>
                    <a:lnTo>
                      <a:pt x="10856" y="658506"/>
                    </a:lnTo>
                    <a:close/>
                  </a:path>
                </a:pathLst>
              </a:custGeom>
              <a:solidFill>
                <a:srgbClr val="E0EBF1"/>
              </a:solidFill>
              <a:ln w="12700">
                <a:solidFill>
                  <a:srgbClr val="0000A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3" name="Freeform 382">
                <a:extLst>
                  <a:ext uri="{FF2B5EF4-FFF2-40B4-BE49-F238E27FC236}">
                    <a16:creationId xmlns:a16="http://schemas.microsoft.com/office/drawing/2014/main" id="{2A115C8B-7EC0-084D-A3CF-7AEF0487F301}"/>
                  </a:ext>
                </a:extLst>
              </p:cNvPr>
              <p:cNvSpPr/>
              <p:nvPr/>
            </p:nvSpPr>
            <p:spPr>
              <a:xfrm>
                <a:off x="5203089" y="1921244"/>
                <a:ext cx="651290" cy="492070"/>
              </a:xfrm>
              <a:custGeom>
                <a:avLst/>
                <a:gdLst>
                  <a:gd name="connsiteX0" fmla="*/ 3618 w 651290"/>
                  <a:gd name="connsiteY0" fmla="*/ 492070 h 492070"/>
                  <a:gd name="connsiteX1" fmla="*/ 0 w 651290"/>
                  <a:gd name="connsiteY1" fmla="*/ 141108 h 492070"/>
                  <a:gd name="connsiteX2" fmla="*/ 423338 w 651290"/>
                  <a:gd name="connsiteY2" fmla="*/ 0 h 492070"/>
                  <a:gd name="connsiteX3" fmla="*/ 647672 w 651290"/>
                  <a:gd name="connsiteY3" fmla="*/ 57891 h 492070"/>
                  <a:gd name="connsiteX4" fmla="*/ 651290 w 651290"/>
                  <a:gd name="connsiteY4" fmla="*/ 492070 h 492070"/>
                  <a:gd name="connsiteX5" fmla="*/ 3618 w 651290"/>
                  <a:gd name="connsiteY5" fmla="*/ 492070 h 492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1290" h="492070">
                    <a:moveTo>
                      <a:pt x="3618" y="492070"/>
                    </a:moveTo>
                    <a:lnTo>
                      <a:pt x="0" y="141108"/>
                    </a:lnTo>
                    <a:lnTo>
                      <a:pt x="423338" y="0"/>
                    </a:lnTo>
                    <a:lnTo>
                      <a:pt x="647672" y="57891"/>
                    </a:lnTo>
                    <a:lnTo>
                      <a:pt x="651290" y="492070"/>
                    </a:lnTo>
                    <a:lnTo>
                      <a:pt x="3618" y="492070"/>
                    </a:lnTo>
                    <a:close/>
                  </a:path>
                </a:pathLst>
              </a:custGeom>
              <a:solidFill>
                <a:srgbClr val="E0EBF1"/>
              </a:solidFill>
              <a:ln w="12700">
                <a:solidFill>
                  <a:srgbClr val="0000A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16F8043F-8502-904C-9632-B3658D71B8BE}"/>
                  </a:ext>
                </a:extLst>
              </p:cNvPr>
              <p:cNvCxnSpPr/>
              <p:nvPr/>
            </p:nvCxnSpPr>
            <p:spPr>
              <a:xfrm flipV="1">
                <a:off x="5270526" y="2029553"/>
                <a:ext cx="295249" cy="73468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>
                <a:extLst>
                  <a:ext uri="{FF2B5EF4-FFF2-40B4-BE49-F238E27FC236}">
                    <a16:creationId xmlns:a16="http://schemas.microsoft.com/office/drawing/2014/main" id="{B4B3A6DE-2E70-F74C-8CA1-13247C912682}"/>
                  </a:ext>
                </a:extLst>
              </p:cNvPr>
              <p:cNvCxnSpPr/>
              <p:nvPr/>
            </p:nvCxnSpPr>
            <p:spPr>
              <a:xfrm flipV="1">
                <a:off x="5275406" y="2261710"/>
                <a:ext cx="290369" cy="16752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>
                <a:extLst>
                  <a:ext uri="{FF2B5EF4-FFF2-40B4-BE49-F238E27FC236}">
                    <a16:creationId xmlns:a16="http://schemas.microsoft.com/office/drawing/2014/main" id="{4B9DB078-BD58-F64A-B873-E1187205EB94}"/>
                  </a:ext>
                </a:extLst>
              </p:cNvPr>
              <p:cNvCxnSpPr/>
              <p:nvPr/>
            </p:nvCxnSpPr>
            <p:spPr>
              <a:xfrm flipV="1">
                <a:off x="5275406" y="2151772"/>
                <a:ext cx="290369" cy="48402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>
                <a:extLst>
                  <a:ext uri="{FF2B5EF4-FFF2-40B4-BE49-F238E27FC236}">
                    <a16:creationId xmlns:a16="http://schemas.microsoft.com/office/drawing/2014/main" id="{D321DD82-9D22-0B49-ADF9-8BE310E97E71}"/>
                  </a:ext>
                </a:extLst>
              </p:cNvPr>
              <p:cNvCxnSpPr/>
              <p:nvPr/>
            </p:nvCxnSpPr>
            <p:spPr>
              <a:xfrm>
                <a:off x="5270094" y="2354086"/>
                <a:ext cx="295681" cy="0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>
                <a:extLst>
                  <a:ext uri="{FF2B5EF4-FFF2-40B4-BE49-F238E27FC236}">
                    <a16:creationId xmlns:a16="http://schemas.microsoft.com/office/drawing/2014/main" id="{18A2FB0C-53B9-5248-AA65-9BA9B429FC4C}"/>
                  </a:ext>
                </a:extLst>
              </p:cNvPr>
              <p:cNvCxnSpPr/>
              <p:nvPr/>
            </p:nvCxnSpPr>
            <p:spPr>
              <a:xfrm flipV="1">
                <a:off x="5950242" y="1866900"/>
                <a:ext cx="0" cy="465273"/>
              </a:xfrm>
              <a:prstGeom prst="line">
                <a:avLst/>
              </a:prstGeom>
              <a:ln w="44450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>
                <a:extLst>
                  <a:ext uri="{FF2B5EF4-FFF2-40B4-BE49-F238E27FC236}">
                    <a16:creationId xmlns:a16="http://schemas.microsoft.com/office/drawing/2014/main" id="{44FBB965-69F3-F546-AE9F-4AD14078F37E}"/>
                  </a:ext>
                </a:extLst>
              </p:cNvPr>
              <p:cNvCxnSpPr/>
              <p:nvPr/>
            </p:nvCxnSpPr>
            <p:spPr>
              <a:xfrm>
                <a:off x="5628589" y="1936750"/>
                <a:ext cx="0" cy="476854"/>
              </a:xfrm>
              <a:prstGeom prst="line">
                <a:avLst/>
              </a:prstGeom>
              <a:ln w="15875">
                <a:solidFill>
                  <a:srgbClr val="0000A8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BDA3EF41-5873-7D4B-8A04-F8D62DFD2DB6}"/>
                </a:ext>
              </a:extLst>
            </p:cNvPr>
            <p:cNvGrpSpPr/>
            <p:nvPr/>
          </p:nvGrpSpPr>
          <p:grpSpPr>
            <a:xfrm>
              <a:off x="10834382" y="3164075"/>
              <a:ext cx="594613" cy="648336"/>
              <a:chOff x="5203089" y="1751190"/>
              <a:chExt cx="858331" cy="662414"/>
            </a:xfrm>
          </p:grpSpPr>
          <p:sp>
            <p:nvSpPr>
              <p:cNvPr id="399" name="Freeform 398">
                <a:extLst>
                  <a:ext uri="{FF2B5EF4-FFF2-40B4-BE49-F238E27FC236}">
                    <a16:creationId xmlns:a16="http://schemas.microsoft.com/office/drawing/2014/main" id="{325473B9-6F55-684D-B22D-FF70325540CE}"/>
                  </a:ext>
                </a:extLst>
              </p:cNvPr>
              <p:cNvSpPr/>
              <p:nvPr/>
            </p:nvSpPr>
            <p:spPr>
              <a:xfrm>
                <a:off x="5536769" y="1751190"/>
                <a:ext cx="524651" cy="662124"/>
              </a:xfrm>
              <a:custGeom>
                <a:avLst/>
                <a:gdLst>
                  <a:gd name="connsiteX0" fmla="*/ 3618 w 651290"/>
                  <a:gd name="connsiteY0" fmla="*/ 492070 h 492070"/>
                  <a:gd name="connsiteX1" fmla="*/ 0 w 651290"/>
                  <a:gd name="connsiteY1" fmla="*/ 141108 h 492070"/>
                  <a:gd name="connsiteX2" fmla="*/ 423338 w 651290"/>
                  <a:gd name="connsiteY2" fmla="*/ 0 h 492070"/>
                  <a:gd name="connsiteX3" fmla="*/ 647672 w 651290"/>
                  <a:gd name="connsiteY3" fmla="*/ 57891 h 492070"/>
                  <a:gd name="connsiteX4" fmla="*/ 651290 w 651290"/>
                  <a:gd name="connsiteY4" fmla="*/ 492070 h 492070"/>
                  <a:gd name="connsiteX5" fmla="*/ 3618 w 651290"/>
                  <a:gd name="connsiteY5" fmla="*/ 492070 h 492070"/>
                  <a:gd name="connsiteX0" fmla="*/ 3618 w 651290"/>
                  <a:gd name="connsiteY0" fmla="*/ 593378 h 593378"/>
                  <a:gd name="connsiteX1" fmla="*/ 0 w 651290"/>
                  <a:gd name="connsiteY1" fmla="*/ 242416 h 593378"/>
                  <a:gd name="connsiteX2" fmla="*/ 423338 w 651290"/>
                  <a:gd name="connsiteY2" fmla="*/ 101308 h 593378"/>
                  <a:gd name="connsiteX3" fmla="*/ 647672 w 651290"/>
                  <a:gd name="connsiteY3" fmla="*/ 0 h 593378"/>
                  <a:gd name="connsiteX4" fmla="*/ 651290 w 651290"/>
                  <a:gd name="connsiteY4" fmla="*/ 593378 h 593378"/>
                  <a:gd name="connsiteX5" fmla="*/ 3618 w 651290"/>
                  <a:gd name="connsiteY5" fmla="*/ 593378 h 593378"/>
                  <a:gd name="connsiteX0" fmla="*/ 3618 w 651290"/>
                  <a:gd name="connsiteY0" fmla="*/ 662124 h 662124"/>
                  <a:gd name="connsiteX1" fmla="*/ 0 w 651290"/>
                  <a:gd name="connsiteY1" fmla="*/ 311162 h 662124"/>
                  <a:gd name="connsiteX2" fmla="*/ 376300 w 651290"/>
                  <a:gd name="connsiteY2" fmla="*/ 0 h 662124"/>
                  <a:gd name="connsiteX3" fmla="*/ 647672 w 651290"/>
                  <a:gd name="connsiteY3" fmla="*/ 68746 h 662124"/>
                  <a:gd name="connsiteX4" fmla="*/ 651290 w 651290"/>
                  <a:gd name="connsiteY4" fmla="*/ 662124 h 662124"/>
                  <a:gd name="connsiteX5" fmla="*/ 3618 w 651290"/>
                  <a:gd name="connsiteY5" fmla="*/ 662124 h 662124"/>
                  <a:gd name="connsiteX0" fmla="*/ 0 w 647672"/>
                  <a:gd name="connsiteY0" fmla="*/ 662124 h 662124"/>
                  <a:gd name="connsiteX1" fmla="*/ 123021 w 647672"/>
                  <a:gd name="connsiteY1" fmla="*/ 83217 h 662124"/>
                  <a:gd name="connsiteX2" fmla="*/ 372682 w 647672"/>
                  <a:gd name="connsiteY2" fmla="*/ 0 h 662124"/>
                  <a:gd name="connsiteX3" fmla="*/ 644054 w 647672"/>
                  <a:gd name="connsiteY3" fmla="*/ 68746 h 662124"/>
                  <a:gd name="connsiteX4" fmla="*/ 647672 w 647672"/>
                  <a:gd name="connsiteY4" fmla="*/ 662124 h 662124"/>
                  <a:gd name="connsiteX5" fmla="*/ 0 w 647672"/>
                  <a:gd name="connsiteY5" fmla="*/ 662124 h 662124"/>
                  <a:gd name="connsiteX0" fmla="*/ 7238 w 524651"/>
                  <a:gd name="connsiteY0" fmla="*/ 669360 h 669360"/>
                  <a:gd name="connsiteX1" fmla="*/ 0 w 524651"/>
                  <a:gd name="connsiteY1" fmla="*/ 83217 h 669360"/>
                  <a:gd name="connsiteX2" fmla="*/ 249661 w 524651"/>
                  <a:gd name="connsiteY2" fmla="*/ 0 h 669360"/>
                  <a:gd name="connsiteX3" fmla="*/ 521033 w 524651"/>
                  <a:gd name="connsiteY3" fmla="*/ 68746 h 669360"/>
                  <a:gd name="connsiteX4" fmla="*/ 524651 w 524651"/>
                  <a:gd name="connsiteY4" fmla="*/ 662124 h 669360"/>
                  <a:gd name="connsiteX5" fmla="*/ 7238 w 524651"/>
                  <a:gd name="connsiteY5" fmla="*/ 669360 h 669360"/>
                  <a:gd name="connsiteX0" fmla="*/ 438 w 528706"/>
                  <a:gd name="connsiteY0" fmla="*/ 665742 h 665742"/>
                  <a:gd name="connsiteX1" fmla="*/ 4055 w 528706"/>
                  <a:gd name="connsiteY1" fmla="*/ 83217 h 665742"/>
                  <a:gd name="connsiteX2" fmla="*/ 253716 w 528706"/>
                  <a:gd name="connsiteY2" fmla="*/ 0 h 665742"/>
                  <a:gd name="connsiteX3" fmla="*/ 525088 w 528706"/>
                  <a:gd name="connsiteY3" fmla="*/ 68746 h 665742"/>
                  <a:gd name="connsiteX4" fmla="*/ 528706 w 528706"/>
                  <a:gd name="connsiteY4" fmla="*/ 662124 h 665742"/>
                  <a:gd name="connsiteX5" fmla="*/ 438 w 528706"/>
                  <a:gd name="connsiteY5" fmla="*/ 665742 h 665742"/>
                  <a:gd name="connsiteX0" fmla="*/ 155 w 546514"/>
                  <a:gd name="connsiteY0" fmla="*/ 662124 h 662124"/>
                  <a:gd name="connsiteX1" fmla="*/ 21863 w 546514"/>
                  <a:gd name="connsiteY1" fmla="*/ 83217 h 662124"/>
                  <a:gd name="connsiteX2" fmla="*/ 271524 w 546514"/>
                  <a:gd name="connsiteY2" fmla="*/ 0 h 662124"/>
                  <a:gd name="connsiteX3" fmla="*/ 542896 w 546514"/>
                  <a:gd name="connsiteY3" fmla="*/ 68746 h 662124"/>
                  <a:gd name="connsiteX4" fmla="*/ 546514 w 546514"/>
                  <a:gd name="connsiteY4" fmla="*/ 662124 h 662124"/>
                  <a:gd name="connsiteX5" fmla="*/ 155 w 546514"/>
                  <a:gd name="connsiteY5" fmla="*/ 662124 h 662124"/>
                  <a:gd name="connsiteX0" fmla="*/ 10856 w 524651"/>
                  <a:gd name="connsiteY0" fmla="*/ 658506 h 662124"/>
                  <a:gd name="connsiteX1" fmla="*/ 0 w 524651"/>
                  <a:gd name="connsiteY1" fmla="*/ 83217 h 662124"/>
                  <a:gd name="connsiteX2" fmla="*/ 249661 w 524651"/>
                  <a:gd name="connsiteY2" fmla="*/ 0 h 662124"/>
                  <a:gd name="connsiteX3" fmla="*/ 521033 w 524651"/>
                  <a:gd name="connsiteY3" fmla="*/ 68746 h 662124"/>
                  <a:gd name="connsiteX4" fmla="*/ 524651 w 524651"/>
                  <a:gd name="connsiteY4" fmla="*/ 662124 h 662124"/>
                  <a:gd name="connsiteX5" fmla="*/ 10856 w 524651"/>
                  <a:gd name="connsiteY5" fmla="*/ 658506 h 66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4651" h="662124">
                    <a:moveTo>
                      <a:pt x="10856" y="658506"/>
                    </a:moveTo>
                    <a:cubicBezTo>
                      <a:pt x="8443" y="463125"/>
                      <a:pt x="2413" y="278598"/>
                      <a:pt x="0" y="83217"/>
                    </a:cubicBezTo>
                    <a:lnTo>
                      <a:pt x="249661" y="0"/>
                    </a:lnTo>
                    <a:lnTo>
                      <a:pt x="521033" y="68746"/>
                    </a:lnTo>
                    <a:lnTo>
                      <a:pt x="524651" y="662124"/>
                    </a:lnTo>
                    <a:lnTo>
                      <a:pt x="10856" y="658506"/>
                    </a:lnTo>
                    <a:close/>
                  </a:path>
                </a:pathLst>
              </a:custGeom>
              <a:solidFill>
                <a:srgbClr val="E0EBF1"/>
              </a:solidFill>
              <a:ln w="12700">
                <a:solidFill>
                  <a:srgbClr val="0000A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" name="Freeform 399">
                <a:extLst>
                  <a:ext uri="{FF2B5EF4-FFF2-40B4-BE49-F238E27FC236}">
                    <a16:creationId xmlns:a16="http://schemas.microsoft.com/office/drawing/2014/main" id="{06CE85F7-18B2-3947-975F-CEA32EE2FBA7}"/>
                  </a:ext>
                </a:extLst>
              </p:cNvPr>
              <p:cNvSpPr/>
              <p:nvPr/>
            </p:nvSpPr>
            <p:spPr>
              <a:xfrm>
                <a:off x="5203089" y="1921244"/>
                <a:ext cx="651290" cy="492070"/>
              </a:xfrm>
              <a:custGeom>
                <a:avLst/>
                <a:gdLst>
                  <a:gd name="connsiteX0" fmla="*/ 3618 w 651290"/>
                  <a:gd name="connsiteY0" fmla="*/ 492070 h 492070"/>
                  <a:gd name="connsiteX1" fmla="*/ 0 w 651290"/>
                  <a:gd name="connsiteY1" fmla="*/ 141108 h 492070"/>
                  <a:gd name="connsiteX2" fmla="*/ 423338 w 651290"/>
                  <a:gd name="connsiteY2" fmla="*/ 0 h 492070"/>
                  <a:gd name="connsiteX3" fmla="*/ 647672 w 651290"/>
                  <a:gd name="connsiteY3" fmla="*/ 57891 h 492070"/>
                  <a:gd name="connsiteX4" fmla="*/ 651290 w 651290"/>
                  <a:gd name="connsiteY4" fmla="*/ 492070 h 492070"/>
                  <a:gd name="connsiteX5" fmla="*/ 3618 w 651290"/>
                  <a:gd name="connsiteY5" fmla="*/ 492070 h 492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1290" h="492070">
                    <a:moveTo>
                      <a:pt x="3618" y="492070"/>
                    </a:moveTo>
                    <a:lnTo>
                      <a:pt x="0" y="141108"/>
                    </a:lnTo>
                    <a:lnTo>
                      <a:pt x="423338" y="0"/>
                    </a:lnTo>
                    <a:lnTo>
                      <a:pt x="647672" y="57891"/>
                    </a:lnTo>
                    <a:lnTo>
                      <a:pt x="651290" y="492070"/>
                    </a:lnTo>
                    <a:lnTo>
                      <a:pt x="3618" y="492070"/>
                    </a:lnTo>
                    <a:close/>
                  </a:path>
                </a:pathLst>
              </a:custGeom>
              <a:solidFill>
                <a:srgbClr val="E0EBF1"/>
              </a:solidFill>
              <a:ln w="12700">
                <a:solidFill>
                  <a:srgbClr val="0000A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401" name="Straight Connector 400">
                <a:extLst>
                  <a:ext uri="{FF2B5EF4-FFF2-40B4-BE49-F238E27FC236}">
                    <a16:creationId xmlns:a16="http://schemas.microsoft.com/office/drawing/2014/main" id="{F3F3D0FA-374D-9147-8047-2B7B3AAF05DF}"/>
                  </a:ext>
                </a:extLst>
              </p:cNvPr>
              <p:cNvCxnSpPr/>
              <p:nvPr/>
            </p:nvCxnSpPr>
            <p:spPr>
              <a:xfrm flipV="1">
                <a:off x="5270526" y="2029553"/>
                <a:ext cx="295249" cy="73468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>
                <a:extLst>
                  <a:ext uri="{FF2B5EF4-FFF2-40B4-BE49-F238E27FC236}">
                    <a16:creationId xmlns:a16="http://schemas.microsoft.com/office/drawing/2014/main" id="{AFF00F79-7128-E243-BBD5-A97200EABABC}"/>
                  </a:ext>
                </a:extLst>
              </p:cNvPr>
              <p:cNvCxnSpPr/>
              <p:nvPr/>
            </p:nvCxnSpPr>
            <p:spPr>
              <a:xfrm flipV="1">
                <a:off x="5275406" y="2261710"/>
                <a:ext cx="290369" cy="16752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>
                <a:extLst>
                  <a:ext uri="{FF2B5EF4-FFF2-40B4-BE49-F238E27FC236}">
                    <a16:creationId xmlns:a16="http://schemas.microsoft.com/office/drawing/2014/main" id="{729D9C8D-B396-A049-9B7A-BE878812629D}"/>
                  </a:ext>
                </a:extLst>
              </p:cNvPr>
              <p:cNvCxnSpPr/>
              <p:nvPr/>
            </p:nvCxnSpPr>
            <p:spPr>
              <a:xfrm flipV="1">
                <a:off x="5275406" y="2151772"/>
                <a:ext cx="290369" cy="48402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>
                <a:extLst>
                  <a:ext uri="{FF2B5EF4-FFF2-40B4-BE49-F238E27FC236}">
                    <a16:creationId xmlns:a16="http://schemas.microsoft.com/office/drawing/2014/main" id="{4B32C41F-58E3-CC4F-9625-B6688BEB2140}"/>
                  </a:ext>
                </a:extLst>
              </p:cNvPr>
              <p:cNvCxnSpPr/>
              <p:nvPr/>
            </p:nvCxnSpPr>
            <p:spPr>
              <a:xfrm>
                <a:off x="5270094" y="2354086"/>
                <a:ext cx="295681" cy="0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>
                <a:extLst>
                  <a:ext uri="{FF2B5EF4-FFF2-40B4-BE49-F238E27FC236}">
                    <a16:creationId xmlns:a16="http://schemas.microsoft.com/office/drawing/2014/main" id="{58933865-B1C6-3244-A0F5-136E4C6DD92E}"/>
                  </a:ext>
                </a:extLst>
              </p:cNvPr>
              <p:cNvCxnSpPr/>
              <p:nvPr/>
            </p:nvCxnSpPr>
            <p:spPr>
              <a:xfrm flipV="1">
                <a:off x="5950242" y="1866900"/>
                <a:ext cx="0" cy="465273"/>
              </a:xfrm>
              <a:prstGeom prst="line">
                <a:avLst/>
              </a:prstGeom>
              <a:ln w="44450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>
                <a:extLst>
                  <a:ext uri="{FF2B5EF4-FFF2-40B4-BE49-F238E27FC236}">
                    <a16:creationId xmlns:a16="http://schemas.microsoft.com/office/drawing/2014/main" id="{76C939A7-C3F0-5A45-B81D-4E775CF1C92C}"/>
                  </a:ext>
                </a:extLst>
              </p:cNvPr>
              <p:cNvCxnSpPr/>
              <p:nvPr/>
            </p:nvCxnSpPr>
            <p:spPr>
              <a:xfrm>
                <a:off x="5628589" y="1936750"/>
                <a:ext cx="0" cy="476854"/>
              </a:xfrm>
              <a:prstGeom prst="line">
                <a:avLst/>
              </a:prstGeom>
              <a:ln w="15875">
                <a:solidFill>
                  <a:srgbClr val="0000A8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2" name="Freeform 561">
              <a:extLst>
                <a:ext uri="{FF2B5EF4-FFF2-40B4-BE49-F238E27FC236}">
                  <a16:creationId xmlns:a16="http://schemas.microsoft.com/office/drawing/2014/main" id="{BE088278-C41B-3E4A-87CE-FD65749FA13D}"/>
                </a:ext>
              </a:extLst>
            </p:cNvPr>
            <p:cNvSpPr/>
            <p:nvPr/>
          </p:nvSpPr>
          <p:spPr>
            <a:xfrm>
              <a:off x="9604024" y="1751946"/>
              <a:ext cx="1497864" cy="1386455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60355 w 1494463"/>
                <a:gd name="connsiteY0" fmla="*/ 534641 h 1775651"/>
                <a:gd name="connsiteX1" fmla="*/ 3 w 1494463"/>
                <a:gd name="connsiteY1" fmla="*/ 940200 h 1775651"/>
                <a:gd name="connsiteX2" fmla="*/ 367657 w 1494463"/>
                <a:gd name="connsiteY2" fmla="*/ 1508306 h 1775651"/>
                <a:gd name="connsiteX3" fmla="*/ 1186523 w 1494463"/>
                <a:gd name="connsiteY3" fmla="*/ 1775650 h 1775651"/>
                <a:gd name="connsiteX4" fmla="*/ 1467465 w 1494463"/>
                <a:gd name="connsiteY4" fmla="*/ 1510813 h 1775651"/>
                <a:gd name="connsiteX5" fmla="*/ 1468513 w 1494463"/>
                <a:gd name="connsiteY5" fmla="*/ 672856 h 1775651"/>
                <a:gd name="connsiteX6" fmla="*/ 1336927 w 1494463"/>
                <a:gd name="connsiteY6" fmla="*/ 154877 h 1775651"/>
                <a:gd name="connsiteX7" fmla="*/ 839087 w 1494463"/>
                <a:gd name="connsiteY7" fmla="*/ 21205 h 1775651"/>
                <a:gd name="connsiteX8" fmla="*/ 360355 w 1494463"/>
                <a:gd name="connsiteY8" fmla="*/ 534641 h 1775651"/>
                <a:gd name="connsiteX0" fmla="*/ 360355 w 1491064"/>
                <a:gd name="connsiteY0" fmla="*/ 552327 h 1793337"/>
                <a:gd name="connsiteX1" fmla="*/ 3 w 1491064"/>
                <a:gd name="connsiteY1" fmla="*/ 957886 h 1793337"/>
                <a:gd name="connsiteX2" fmla="*/ 367657 w 1491064"/>
                <a:gd name="connsiteY2" fmla="*/ 1525992 h 1793337"/>
                <a:gd name="connsiteX3" fmla="*/ 1186523 w 1491064"/>
                <a:gd name="connsiteY3" fmla="*/ 1793336 h 1793337"/>
                <a:gd name="connsiteX4" fmla="*/ 1467465 w 1491064"/>
                <a:gd name="connsiteY4" fmla="*/ 1528499 h 1793337"/>
                <a:gd name="connsiteX5" fmla="*/ 1468513 w 1491064"/>
                <a:gd name="connsiteY5" fmla="*/ 690542 h 1793337"/>
                <a:gd name="connsiteX6" fmla="*/ 1407977 w 1491064"/>
                <a:gd name="connsiteY6" fmla="*/ 109278 h 1793337"/>
                <a:gd name="connsiteX7" fmla="*/ 839087 w 1491064"/>
                <a:gd name="connsiteY7" fmla="*/ 38891 h 1793337"/>
                <a:gd name="connsiteX8" fmla="*/ 360355 w 1491064"/>
                <a:gd name="connsiteY8" fmla="*/ 552327 h 1793337"/>
                <a:gd name="connsiteX0" fmla="*/ 360355 w 1502818"/>
                <a:gd name="connsiteY0" fmla="*/ 552327 h 1612281"/>
                <a:gd name="connsiteX1" fmla="*/ 3 w 1502818"/>
                <a:gd name="connsiteY1" fmla="*/ 957886 h 1612281"/>
                <a:gd name="connsiteX2" fmla="*/ 367657 w 1502818"/>
                <a:gd name="connsiteY2" fmla="*/ 1525992 h 1612281"/>
                <a:gd name="connsiteX3" fmla="*/ 1026659 w 1502818"/>
                <a:gd name="connsiteY3" fmla="*/ 1582385 h 1612281"/>
                <a:gd name="connsiteX4" fmla="*/ 1467465 w 1502818"/>
                <a:gd name="connsiteY4" fmla="*/ 1528499 h 1612281"/>
                <a:gd name="connsiteX5" fmla="*/ 1468513 w 1502818"/>
                <a:gd name="connsiteY5" fmla="*/ 690542 h 1612281"/>
                <a:gd name="connsiteX6" fmla="*/ 1407977 w 1502818"/>
                <a:gd name="connsiteY6" fmla="*/ 109278 h 1612281"/>
                <a:gd name="connsiteX7" fmla="*/ 839087 w 1502818"/>
                <a:gd name="connsiteY7" fmla="*/ 38891 h 1612281"/>
                <a:gd name="connsiteX8" fmla="*/ 360355 w 1502818"/>
                <a:gd name="connsiteY8" fmla="*/ 552327 h 1612281"/>
                <a:gd name="connsiteX0" fmla="*/ 360384 w 1502847"/>
                <a:gd name="connsiteY0" fmla="*/ 552327 h 1803602"/>
                <a:gd name="connsiteX1" fmla="*/ 32 w 1502847"/>
                <a:gd name="connsiteY1" fmla="*/ 957886 h 1803602"/>
                <a:gd name="connsiteX2" fmla="*/ 385448 w 1502847"/>
                <a:gd name="connsiteY2" fmla="*/ 1779134 h 1803602"/>
                <a:gd name="connsiteX3" fmla="*/ 1026688 w 1502847"/>
                <a:gd name="connsiteY3" fmla="*/ 1582385 h 1803602"/>
                <a:gd name="connsiteX4" fmla="*/ 1467494 w 1502847"/>
                <a:gd name="connsiteY4" fmla="*/ 1528499 h 1803602"/>
                <a:gd name="connsiteX5" fmla="*/ 1468542 w 1502847"/>
                <a:gd name="connsiteY5" fmla="*/ 690542 h 1803602"/>
                <a:gd name="connsiteX6" fmla="*/ 1408006 w 1502847"/>
                <a:gd name="connsiteY6" fmla="*/ 109278 h 1803602"/>
                <a:gd name="connsiteX7" fmla="*/ 839116 w 1502847"/>
                <a:gd name="connsiteY7" fmla="*/ 38891 h 1803602"/>
                <a:gd name="connsiteX8" fmla="*/ 360384 w 1502847"/>
                <a:gd name="connsiteY8" fmla="*/ 552327 h 1803602"/>
                <a:gd name="connsiteX0" fmla="*/ 360384 w 1502847"/>
                <a:gd name="connsiteY0" fmla="*/ 552327 h 1826319"/>
                <a:gd name="connsiteX1" fmla="*/ 32 w 1502847"/>
                <a:gd name="connsiteY1" fmla="*/ 957886 h 1826319"/>
                <a:gd name="connsiteX2" fmla="*/ 385448 w 1502847"/>
                <a:gd name="connsiteY2" fmla="*/ 1779134 h 1826319"/>
                <a:gd name="connsiteX3" fmla="*/ 1026688 w 1502847"/>
                <a:gd name="connsiteY3" fmla="*/ 1582385 h 1826319"/>
                <a:gd name="connsiteX4" fmla="*/ 1467494 w 1502847"/>
                <a:gd name="connsiteY4" fmla="*/ 1528499 h 1826319"/>
                <a:gd name="connsiteX5" fmla="*/ 1468542 w 1502847"/>
                <a:gd name="connsiteY5" fmla="*/ 690542 h 1826319"/>
                <a:gd name="connsiteX6" fmla="*/ 1408006 w 1502847"/>
                <a:gd name="connsiteY6" fmla="*/ 109278 h 1826319"/>
                <a:gd name="connsiteX7" fmla="*/ 839116 w 1502847"/>
                <a:gd name="connsiteY7" fmla="*/ 38891 h 1826319"/>
                <a:gd name="connsiteX8" fmla="*/ 360384 w 1502847"/>
                <a:gd name="connsiteY8" fmla="*/ 552327 h 1826319"/>
                <a:gd name="connsiteX0" fmla="*/ 289852 w 1503366"/>
                <a:gd name="connsiteY0" fmla="*/ 461730 h 1820101"/>
                <a:gd name="connsiteX1" fmla="*/ 551 w 1503366"/>
                <a:gd name="connsiteY1" fmla="*/ 951668 h 1820101"/>
                <a:gd name="connsiteX2" fmla="*/ 385967 w 1503366"/>
                <a:gd name="connsiteY2" fmla="*/ 1772916 h 1820101"/>
                <a:gd name="connsiteX3" fmla="*/ 1027207 w 1503366"/>
                <a:gd name="connsiteY3" fmla="*/ 1576167 h 1820101"/>
                <a:gd name="connsiteX4" fmla="*/ 1468013 w 1503366"/>
                <a:gd name="connsiteY4" fmla="*/ 1522281 h 1820101"/>
                <a:gd name="connsiteX5" fmla="*/ 1469061 w 1503366"/>
                <a:gd name="connsiteY5" fmla="*/ 684324 h 1820101"/>
                <a:gd name="connsiteX6" fmla="*/ 1408525 w 1503366"/>
                <a:gd name="connsiteY6" fmla="*/ 103060 h 1820101"/>
                <a:gd name="connsiteX7" fmla="*/ 839635 w 1503366"/>
                <a:gd name="connsiteY7" fmla="*/ 32673 h 1820101"/>
                <a:gd name="connsiteX8" fmla="*/ 289852 w 1503366"/>
                <a:gd name="connsiteY8" fmla="*/ 461730 h 1820101"/>
                <a:gd name="connsiteX0" fmla="*/ 293376 w 1506890"/>
                <a:gd name="connsiteY0" fmla="*/ 461730 h 1820101"/>
                <a:gd name="connsiteX1" fmla="*/ 4075 w 1506890"/>
                <a:gd name="connsiteY1" fmla="*/ 951668 h 1820101"/>
                <a:gd name="connsiteX2" fmla="*/ 389491 w 1506890"/>
                <a:gd name="connsiteY2" fmla="*/ 1772916 h 1820101"/>
                <a:gd name="connsiteX3" fmla="*/ 1030731 w 1506890"/>
                <a:gd name="connsiteY3" fmla="*/ 1576167 h 1820101"/>
                <a:gd name="connsiteX4" fmla="*/ 1471537 w 1506890"/>
                <a:gd name="connsiteY4" fmla="*/ 1522281 h 1820101"/>
                <a:gd name="connsiteX5" fmla="*/ 1472585 w 1506890"/>
                <a:gd name="connsiteY5" fmla="*/ 684324 h 1820101"/>
                <a:gd name="connsiteX6" fmla="*/ 1412049 w 1506890"/>
                <a:gd name="connsiteY6" fmla="*/ 103060 h 1820101"/>
                <a:gd name="connsiteX7" fmla="*/ 843159 w 1506890"/>
                <a:gd name="connsiteY7" fmla="*/ 32673 h 1820101"/>
                <a:gd name="connsiteX8" fmla="*/ 293376 w 1506890"/>
                <a:gd name="connsiteY8" fmla="*/ 461730 h 1820101"/>
                <a:gd name="connsiteX0" fmla="*/ 203955 w 1545103"/>
                <a:gd name="connsiteY0" fmla="*/ 206126 h 1802639"/>
                <a:gd name="connsiteX1" fmla="*/ 42288 w 1545103"/>
                <a:gd name="connsiteY1" fmla="*/ 934206 h 1802639"/>
                <a:gd name="connsiteX2" fmla="*/ 427704 w 1545103"/>
                <a:gd name="connsiteY2" fmla="*/ 1755454 h 1802639"/>
                <a:gd name="connsiteX3" fmla="*/ 1068944 w 1545103"/>
                <a:gd name="connsiteY3" fmla="*/ 1558705 h 1802639"/>
                <a:gd name="connsiteX4" fmla="*/ 1509750 w 1545103"/>
                <a:gd name="connsiteY4" fmla="*/ 1504819 h 1802639"/>
                <a:gd name="connsiteX5" fmla="*/ 1510798 w 1545103"/>
                <a:gd name="connsiteY5" fmla="*/ 666862 h 1802639"/>
                <a:gd name="connsiteX6" fmla="*/ 1450262 w 1545103"/>
                <a:gd name="connsiteY6" fmla="*/ 85598 h 1802639"/>
                <a:gd name="connsiteX7" fmla="*/ 881372 w 1545103"/>
                <a:gd name="connsiteY7" fmla="*/ 15211 h 1802639"/>
                <a:gd name="connsiteX8" fmla="*/ 203955 w 1545103"/>
                <a:gd name="connsiteY8" fmla="*/ 206126 h 1802639"/>
                <a:gd name="connsiteX0" fmla="*/ 147252 w 1634267"/>
                <a:gd name="connsiteY0" fmla="*/ 113266 h 1796376"/>
                <a:gd name="connsiteX1" fmla="*/ 131452 w 1634267"/>
                <a:gd name="connsiteY1" fmla="*/ 927943 h 1796376"/>
                <a:gd name="connsiteX2" fmla="*/ 516868 w 1634267"/>
                <a:gd name="connsiteY2" fmla="*/ 1749191 h 1796376"/>
                <a:gd name="connsiteX3" fmla="*/ 1158108 w 1634267"/>
                <a:gd name="connsiteY3" fmla="*/ 1552442 h 1796376"/>
                <a:gd name="connsiteX4" fmla="*/ 1598914 w 1634267"/>
                <a:gd name="connsiteY4" fmla="*/ 1498556 h 1796376"/>
                <a:gd name="connsiteX5" fmla="*/ 1599962 w 1634267"/>
                <a:gd name="connsiteY5" fmla="*/ 660599 h 1796376"/>
                <a:gd name="connsiteX6" fmla="*/ 1539426 w 1634267"/>
                <a:gd name="connsiteY6" fmla="*/ 79335 h 1796376"/>
                <a:gd name="connsiteX7" fmla="*/ 970536 w 1634267"/>
                <a:gd name="connsiteY7" fmla="*/ 8948 h 1796376"/>
                <a:gd name="connsiteX8" fmla="*/ 147252 w 1634267"/>
                <a:gd name="connsiteY8" fmla="*/ 113266 h 179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4267" h="1796376">
                  <a:moveTo>
                    <a:pt x="147252" y="113266"/>
                  </a:moveTo>
                  <a:cubicBezTo>
                    <a:pt x="-139307" y="245497"/>
                    <a:pt x="69849" y="655289"/>
                    <a:pt x="131452" y="927943"/>
                  </a:cubicBezTo>
                  <a:cubicBezTo>
                    <a:pt x="193055" y="1200597"/>
                    <a:pt x="345759" y="1645108"/>
                    <a:pt x="516868" y="1749191"/>
                  </a:cubicBezTo>
                  <a:cubicBezTo>
                    <a:pt x="687977" y="1853274"/>
                    <a:pt x="1013294" y="1784070"/>
                    <a:pt x="1158108" y="1552442"/>
                  </a:cubicBezTo>
                  <a:cubicBezTo>
                    <a:pt x="1302922" y="1320814"/>
                    <a:pt x="1525272" y="1647197"/>
                    <a:pt x="1598914" y="1498556"/>
                  </a:cubicBezTo>
                  <a:cubicBezTo>
                    <a:pt x="1672556" y="1349916"/>
                    <a:pt x="1609877" y="897136"/>
                    <a:pt x="1599962" y="660599"/>
                  </a:cubicBezTo>
                  <a:cubicBezTo>
                    <a:pt x="1590047" y="424062"/>
                    <a:pt x="1578419" y="187943"/>
                    <a:pt x="1539426" y="79335"/>
                  </a:cubicBezTo>
                  <a:cubicBezTo>
                    <a:pt x="1500433" y="-29273"/>
                    <a:pt x="1202565" y="3293"/>
                    <a:pt x="970536" y="8948"/>
                  </a:cubicBezTo>
                  <a:cubicBezTo>
                    <a:pt x="738507" y="14603"/>
                    <a:pt x="433811" y="-18965"/>
                    <a:pt x="147252" y="1132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CDFF9"/>
                </a:gs>
                <a:gs pos="100000">
                  <a:schemeClr val="bg1"/>
                </a:gs>
                <a:gs pos="57000">
                  <a:schemeClr val="accent5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3" name="TextBox 572">
              <a:extLst>
                <a:ext uri="{FF2B5EF4-FFF2-40B4-BE49-F238E27FC236}">
                  <a16:creationId xmlns:a16="http://schemas.microsoft.com/office/drawing/2014/main" id="{59DB778E-F23D-6C41-8A2D-8F08BD46CBCB}"/>
                </a:ext>
              </a:extLst>
            </p:cNvPr>
            <p:cNvSpPr txBox="1"/>
            <p:nvPr/>
          </p:nvSpPr>
          <p:spPr>
            <a:xfrm>
              <a:off x="9490412" y="1821099"/>
              <a:ext cx="1725088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national or global ISP</a:t>
              </a:r>
            </a:p>
          </p:txBody>
        </p:sp>
        <p:sp>
          <p:nvSpPr>
            <p:cNvPr id="655" name="Rectangle 654">
              <a:extLst>
                <a:ext uri="{FF2B5EF4-FFF2-40B4-BE49-F238E27FC236}">
                  <a16:creationId xmlns:a16="http://schemas.microsoft.com/office/drawing/2014/main" id="{2DCB9395-41DC-D844-A0B1-59B5BDD3151F}"/>
                </a:ext>
              </a:extLst>
            </p:cNvPr>
            <p:cNvSpPr/>
            <p:nvPr/>
          </p:nvSpPr>
          <p:spPr>
            <a:xfrm>
              <a:off x="9342279" y="3647812"/>
              <a:ext cx="305749" cy="197847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3" name="TextBox 652">
              <a:extLst>
                <a:ext uri="{FF2B5EF4-FFF2-40B4-BE49-F238E27FC236}">
                  <a16:creationId xmlns:a16="http://schemas.microsoft.com/office/drawing/2014/main" id="{C34CA97E-4007-3540-925A-3C739C254049}"/>
                </a:ext>
              </a:extLst>
            </p:cNvPr>
            <p:cNvSpPr txBox="1"/>
            <p:nvPr/>
          </p:nvSpPr>
          <p:spPr>
            <a:xfrm>
              <a:off x="8829373" y="3417823"/>
              <a:ext cx="1040639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local or regional ISP</a:t>
              </a:r>
            </a:p>
          </p:txBody>
        </p:sp>
        <p:sp>
          <p:nvSpPr>
            <p:cNvPr id="657" name="TextBox 656">
              <a:extLst>
                <a:ext uri="{FF2B5EF4-FFF2-40B4-BE49-F238E27FC236}">
                  <a16:creationId xmlns:a16="http://schemas.microsoft.com/office/drawing/2014/main" id="{7DCF99E9-1DFC-0241-B2E7-471998268663}"/>
                </a:ext>
              </a:extLst>
            </p:cNvPr>
            <p:cNvSpPr txBox="1"/>
            <p:nvPr/>
          </p:nvSpPr>
          <p:spPr>
            <a:xfrm>
              <a:off x="10980978" y="4647841"/>
              <a:ext cx="813043" cy="383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datacenter 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network</a:t>
              </a:r>
            </a:p>
          </p:txBody>
        </p:sp>
        <p:sp>
          <p:nvSpPr>
            <p:cNvPr id="658" name="TextBox 657">
              <a:extLst>
                <a:ext uri="{FF2B5EF4-FFF2-40B4-BE49-F238E27FC236}">
                  <a16:creationId xmlns:a16="http://schemas.microsoft.com/office/drawing/2014/main" id="{173BD163-3F4D-944E-B86B-3275B779D5A8}"/>
                </a:ext>
              </a:extLst>
            </p:cNvPr>
            <p:cNvSpPr txBox="1"/>
            <p:nvPr/>
          </p:nvSpPr>
          <p:spPr>
            <a:xfrm>
              <a:off x="10126229" y="4198152"/>
              <a:ext cx="843051" cy="674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content 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provider 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network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B7334F8A-78E8-5447-8C7B-A897E1246B5B}"/>
              </a:ext>
            </a:extLst>
          </p:cNvPr>
          <p:cNvGrpSpPr/>
          <p:nvPr/>
        </p:nvGrpSpPr>
        <p:grpSpPr>
          <a:xfrm>
            <a:off x="7562238" y="2127325"/>
            <a:ext cx="3578867" cy="3640283"/>
            <a:chOff x="7562238" y="2127325"/>
            <a:chExt cx="3578867" cy="3640283"/>
          </a:xfrm>
        </p:grpSpPr>
        <p:cxnSp>
          <p:nvCxnSpPr>
            <p:cNvPr id="830" name="Straight Connector 829">
              <a:extLst>
                <a:ext uri="{FF2B5EF4-FFF2-40B4-BE49-F238E27FC236}">
                  <a16:creationId xmlns:a16="http://schemas.microsoft.com/office/drawing/2014/main" id="{B163CA8C-EB1E-A14C-9A66-BC297C1207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59920" y="3580125"/>
              <a:ext cx="412964" cy="637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7" name="Straight Connector 826">
              <a:extLst>
                <a:ext uri="{FF2B5EF4-FFF2-40B4-BE49-F238E27FC236}">
                  <a16:creationId xmlns:a16="http://schemas.microsoft.com/office/drawing/2014/main" id="{5423E50E-9196-7E41-B2E3-7EFFBB8078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660835" y="3640684"/>
              <a:ext cx="345866" cy="738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Straight Connector 824">
              <a:extLst>
                <a:ext uri="{FF2B5EF4-FFF2-40B4-BE49-F238E27FC236}">
                  <a16:creationId xmlns:a16="http://schemas.microsoft.com/office/drawing/2014/main" id="{D736E0FF-D607-3B4C-A87A-D415301D67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36897" y="3633421"/>
              <a:ext cx="335987" cy="3953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Straight Connector 822">
              <a:extLst>
                <a:ext uri="{FF2B5EF4-FFF2-40B4-BE49-F238E27FC236}">
                  <a16:creationId xmlns:a16="http://schemas.microsoft.com/office/drawing/2014/main" id="{412118DA-F614-8A42-80A7-8D427CB9D0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70774" y="3594896"/>
              <a:ext cx="1" cy="4857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" name="Straight Connector 818">
              <a:extLst>
                <a:ext uri="{FF2B5EF4-FFF2-40B4-BE49-F238E27FC236}">
                  <a16:creationId xmlns:a16="http://schemas.microsoft.com/office/drawing/2014/main" id="{1F000A1C-019C-AC40-8B26-99394BC90A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50620" y="4071642"/>
              <a:ext cx="508543" cy="348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8" name="Straight Connector 817">
              <a:extLst>
                <a:ext uri="{FF2B5EF4-FFF2-40B4-BE49-F238E27FC236}">
                  <a16:creationId xmlns:a16="http://schemas.microsoft.com/office/drawing/2014/main" id="{E581177E-ADBB-324A-BE56-FFA64730F3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95195" y="4087742"/>
              <a:ext cx="6554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6" name="Straight Connector 815">
              <a:extLst>
                <a:ext uri="{FF2B5EF4-FFF2-40B4-BE49-F238E27FC236}">
                  <a16:creationId xmlns:a16="http://schemas.microsoft.com/office/drawing/2014/main" id="{D0BFF2F4-0B07-CF45-A69B-7B91FA12DE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19616" y="4087742"/>
              <a:ext cx="6554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3" name="Straight Connector 812">
              <a:extLst>
                <a:ext uri="{FF2B5EF4-FFF2-40B4-BE49-F238E27FC236}">
                  <a16:creationId xmlns:a16="http://schemas.microsoft.com/office/drawing/2014/main" id="{E3568D00-797E-F542-B47B-DC40257A1A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6868" y="3507672"/>
              <a:ext cx="382424" cy="5170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1" name="Straight Connector 810">
              <a:extLst>
                <a:ext uri="{FF2B5EF4-FFF2-40B4-BE49-F238E27FC236}">
                  <a16:creationId xmlns:a16="http://schemas.microsoft.com/office/drawing/2014/main" id="{B5D2DFB3-E4DE-3C49-8F72-DC09F553A5F3}"/>
                </a:ext>
              </a:extLst>
            </p:cNvPr>
            <p:cNvCxnSpPr>
              <a:cxnSpLocks/>
            </p:cNvCxnSpPr>
            <p:nvPr/>
          </p:nvCxnSpPr>
          <p:spPr>
            <a:xfrm>
              <a:off x="9733069" y="3507672"/>
              <a:ext cx="0" cy="5402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8" name="Straight Connector 807">
              <a:extLst>
                <a:ext uri="{FF2B5EF4-FFF2-40B4-BE49-F238E27FC236}">
                  <a16:creationId xmlns:a16="http://schemas.microsoft.com/office/drawing/2014/main" id="{F9A85AAA-3DAA-6946-B559-D97F731B61D5}"/>
                </a:ext>
              </a:extLst>
            </p:cNvPr>
            <p:cNvCxnSpPr/>
            <p:nvPr/>
          </p:nvCxnSpPr>
          <p:spPr>
            <a:xfrm>
              <a:off x="10137668" y="2754692"/>
              <a:ext cx="488174" cy="8393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12CE73BA-DDE8-5741-9E5E-64CA353BA9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98719" y="2695013"/>
              <a:ext cx="380432" cy="69480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3" name="Group 802">
              <a:extLst>
                <a:ext uri="{FF2B5EF4-FFF2-40B4-BE49-F238E27FC236}">
                  <a16:creationId xmlns:a16="http://schemas.microsoft.com/office/drawing/2014/main" id="{4429D23B-C424-D54E-A99F-D3FC646B3D08}"/>
                </a:ext>
              </a:extLst>
            </p:cNvPr>
            <p:cNvGrpSpPr/>
            <p:nvPr/>
          </p:nvGrpSpPr>
          <p:grpSpPr>
            <a:xfrm>
              <a:off x="7562238" y="2127325"/>
              <a:ext cx="3578867" cy="3640283"/>
              <a:chOff x="7562238" y="2127325"/>
              <a:chExt cx="3578867" cy="3640283"/>
            </a:xfrm>
          </p:grpSpPr>
          <p:grpSp>
            <p:nvGrpSpPr>
              <p:cNvPr id="800" name="Group 799">
                <a:extLst>
                  <a:ext uri="{FF2B5EF4-FFF2-40B4-BE49-F238E27FC236}">
                    <a16:creationId xmlns:a16="http://schemas.microsoft.com/office/drawing/2014/main" id="{C0FB38C4-8D4E-FD46-8BA5-A01F983C9AF5}"/>
                  </a:ext>
                </a:extLst>
              </p:cNvPr>
              <p:cNvGrpSpPr/>
              <p:nvPr/>
            </p:nvGrpSpPr>
            <p:grpSpPr>
              <a:xfrm>
                <a:off x="7857253" y="2127325"/>
                <a:ext cx="3283852" cy="3640283"/>
                <a:chOff x="7881336" y="2104198"/>
                <a:chExt cx="3283852" cy="3640283"/>
              </a:xfrm>
            </p:grpSpPr>
            <p:sp>
              <p:nvSpPr>
                <p:cNvPr id="22" name="Line 428">
                  <a:extLst>
                    <a:ext uri="{FF2B5EF4-FFF2-40B4-BE49-F238E27FC236}">
                      <a16:creationId xmlns:a16="http://schemas.microsoft.com/office/drawing/2014/main" id="{28DDE19D-11FD-214B-B68A-9F6AAEA3AA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V="1">
                  <a:off x="9813692" y="5228612"/>
                  <a:ext cx="388062" cy="75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Line 430">
                  <a:extLst>
                    <a:ext uri="{FF2B5EF4-FFF2-40B4-BE49-F238E27FC236}">
                      <a16:creationId xmlns:a16="http://schemas.microsoft.com/office/drawing/2014/main" id="{3188928B-5976-7142-B509-B67C32631B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10234009" y="5382159"/>
                  <a:ext cx="0" cy="1143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Line 431">
                  <a:extLst>
                    <a:ext uri="{FF2B5EF4-FFF2-40B4-BE49-F238E27FC236}">
                      <a16:creationId xmlns:a16="http://schemas.microsoft.com/office/drawing/2014/main" id="{B61C3274-819B-1A4B-9892-BC7A0AB4BF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457042" y="4815390"/>
                  <a:ext cx="524483" cy="2615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Line 432">
                  <a:extLst>
                    <a:ext uri="{FF2B5EF4-FFF2-40B4-BE49-F238E27FC236}">
                      <a16:creationId xmlns:a16="http://schemas.microsoft.com/office/drawing/2014/main" id="{6434324A-C183-F645-84E8-7170D215D0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74149" y="4815390"/>
                  <a:ext cx="569255" cy="24626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Line 433">
                  <a:extLst>
                    <a:ext uri="{FF2B5EF4-FFF2-40B4-BE49-F238E27FC236}">
                      <a16:creationId xmlns:a16="http://schemas.microsoft.com/office/drawing/2014/main" id="{4326369B-7050-F54A-9B61-51FBE98316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45827" y="5085749"/>
                  <a:ext cx="103050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Line 435">
                  <a:extLst>
                    <a:ext uri="{FF2B5EF4-FFF2-40B4-BE49-F238E27FC236}">
                      <a16:creationId xmlns:a16="http://schemas.microsoft.com/office/drawing/2014/main" id="{D2EFF5DE-9380-7D46-847C-7986E80C63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34290" y="5094207"/>
                  <a:ext cx="226800" cy="127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Line 436">
                  <a:extLst>
                    <a:ext uri="{FF2B5EF4-FFF2-40B4-BE49-F238E27FC236}">
                      <a16:creationId xmlns:a16="http://schemas.microsoft.com/office/drawing/2014/main" id="{CAD2281A-59A4-DA4C-A9DC-E37CA49919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72450" y="5267343"/>
                  <a:ext cx="412750" cy="127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Line 439">
                  <a:extLst>
                    <a:ext uri="{FF2B5EF4-FFF2-40B4-BE49-F238E27FC236}">
                      <a16:creationId xmlns:a16="http://schemas.microsoft.com/office/drawing/2014/main" id="{59746900-72D7-BF46-8B59-62F2A5D479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397900" y="5259125"/>
                  <a:ext cx="68080" cy="2939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Line 440">
                  <a:extLst>
                    <a:ext uri="{FF2B5EF4-FFF2-40B4-BE49-F238E27FC236}">
                      <a16:creationId xmlns:a16="http://schemas.microsoft.com/office/drawing/2014/main" id="{76AA107C-4028-5D4D-B986-E7C4D7058C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8512814" y="5284804"/>
                  <a:ext cx="280374" cy="2698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Line 441">
                  <a:extLst>
                    <a:ext uri="{FF2B5EF4-FFF2-40B4-BE49-F238E27FC236}">
                      <a16:creationId xmlns:a16="http://schemas.microsoft.com/office/drawing/2014/main" id="{AF797424-05E8-8345-847C-94DA81395A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2814" y="5234921"/>
                  <a:ext cx="914184" cy="4686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Line 443">
                  <a:extLst>
                    <a:ext uri="{FF2B5EF4-FFF2-40B4-BE49-F238E27FC236}">
                      <a16:creationId xmlns:a16="http://schemas.microsoft.com/office/drawing/2014/main" id="{BCDF073B-F330-A345-A512-B85DFD399D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71861" y="3806843"/>
                  <a:ext cx="0" cy="1317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Line 449">
                  <a:extLst>
                    <a:ext uri="{FF2B5EF4-FFF2-40B4-BE49-F238E27FC236}">
                      <a16:creationId xmlns:a16="http://schemas.microsoft.com/office/drawing/2014/main" id="{53CD988A-3515-7242-9C29-87AF281086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881336" y="4017980"/>
                  <a:ext cx="168275" cy="31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8" name="Line 428">
                  <a:extLst>
                    <a:ext uri="{FF2B5EF4-FFF2-40B4-BE49-F238E27FC236}">
                      <a16:creationId xmlns:a16="http://schemas.microsoft.com/office/drawing/2014/main" id="{538963BA-E603-D94F-A908-92C50EC393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V="1">
                  <a:off x="9909628" y="5560344"/>
                  <a:ext cx="366793" cy="148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7" name="Line 440">
                  <a:extLst>
                    <a:ext uri="{FF2B5EF4-FFF2-40B4-BE49-F238E27FC236}">
                      <a16:creationId xmlns:a16="http://schemas.microsoft.com/office/drawing/2014/main" id="{E3BCB46D-EF32-8C42-A43A-1B0DAF759B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483508" y="5013435"/>
                  <a:ext cx="404236" cy="2077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564" name="Straight Connector 563">
                  <a:extLst>
                    <a:ext uri="{FF2B5EF4-FFF2-40B4-BE49-F238E27FC236}">
                      <a16:creationId xmlns:a16="http://schemas.microsoft.com/office/drawing/2014/main" id="{CE6E1140-BC2F-9947-9B51-91DC5079ABB1}"/>
                    </a:ext>
                  </a:extLst>
                </p:cNvPr>
                <p:cNvCxnSpPr/>
                <p:nvPr/>
              </p:nvCxnSpPr>
              <p:spPr>
                <a:xfrm flipH="1">
                  <a:off x="10124718" y="2146305"/>
                  <a:ext cx="761467" cy="57735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>
                  <a:extLst>
                    <a:ext uri="{FF2B5EF4-FFF2-40B4-BE49-F238E27FC236}">
                      <a16:creationId xmlns:a16="http://schemas.microsoft.com/office/drawing/2014/main" id="{9EF5B4FA-3960-F54C-936B-C64147078447}"/>
                    </a:ext>
                  </a:extLst>
                </p:cNvPr>
                <p:cNvCxnSpPr/>
                <p:nvPr/>
              </p:nvCxnSpPr>
              <p:spPr>
                <a:xfrm flipH="1">
                  <a:off x="10124718" y="2245186"/>
                  <a:ext cx="3970" cy="518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>
                  <a:extLst>
                    <a:ext uri="{FF2B5EF4-FFF2-40B4-BE49-F238E27FC236}">
                      <a16:creationId xmlns:a16="http://schemas.microsoft.com/office/drawing/2014/main" id="{691B45AC-C5E3-D24E-9C63-05D00B08C71D}"/>
                    </a:ext>
                  </a:extLst>
                </p:cNvPr>
                <p:cNvCxnSpPr/>
                <p:nvPr/>
              </p:nvCxnSpPr>
              <p:spPr>
                <a:xfrm flipH="1">
                  <a:off x="10696218" y="2177379"/>
                  <a:ext cx="149360" cy="518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566">
                  <a:extLst>
                    <a:ext uri="{FF2B5EF4-FFF2-40B4-BE49-F238E27FC236}">
                      <a16:creationId xmlns:a16="http://schemas.microsoft.com/office/drawing/2014/main" id="{59EB46BB-F3EA-4248-B631-AC80BEB74EF0}"/>
                    </a:ext>
                  </a:extLst>
                </p:cNvPr>
                <p:cNvCxnSpPr/>
                <p:nvPr/>
              </p:nvCxnSpPr>
              <p:spPr>
                <a:xfrm flipH="1">
                  <a:off x="10166249" y="2695840"/>
                  <a:ext cx="574283" cy="2782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8" name="Straight Connector 567">
                  <a:extLst>
                    <a:ext uri="{FF2B5EF4-FFF2-40B4-BE49-F238E27FC236}">
                      <a16:creationId xmlns:a16="http://schemas.microsoft.com/office/drawing/2014/main" id="{C562C7DD-3FD1-0E4C-B308-744C6C87FC79}"/>
                    </a:ext>
                  </a:extLst>
                </p:cNvPr>
                <p:cNvCxnSpPr/>
                <p:nvPr/>
              </p:nvCxnSpPr>
              <p:spPr>
                <a:xfrm flipH="1">
                  <a:off x="10093625" y="2146305"/>
                  <a:ext cx="788589" cy="9888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>
                  <a:extLst>
                    <a:ext uri="{FF2B5EF4-FFF2-40B4-BE49-F238E27FC236}">
                      <a16:creationId xmlns:a16="http://schemas.microsoft.com/office/drawing/2014/main" id="{6793D61B-AD50-A246-A5C0-38DF48C17738}"/>
                    </a:ext>
                  </a:extLst>
                </p:cNvPr>
                <p:cNvCxnSpPr/>
                <p:nvPr/>
              </p:nvCxnSpPr>
              <p:spPr>
                <a:xfrm flipH="1">
                  <a:off x="10886186" y="2104198"/>
                  <a:ext cx="279002" cy="4210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" name="Straight Connector 569">
                  <a:extLst>
                    <a:ext uri="{FF2B5EF4-FFF2-40B4-BE49-F238E27FC236}">
                      <a16:creationId xmlns:a16="http://schemas.microsoft.com/office/drawing/2014/main" id="{EDD09B84-3AA8-0948-AB6C-1D5CBFFC5293}"/>
                    </a:ext>
                  </a:extLst>
                </p:cNvPr>
                <p:cNvCxnSpPr/>
                <p:nvPr/>
              </p:nvCxnSpPr>
              <p:spPr>
                <a:xfrm flipH="1" flipV="1">
                  <a:off x="10706077" y="2695840"/>
                  <a:ext cx="353541" cy="6780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Straight Connector 573">
                  <a:extLst>
                    <a:ext uri="{FF2B5EF4-FFF2-40B4-BE49-F238E27FC236}">
                      <a16:creationId xmlns:a16="http://schemas.microsoft.com/office/drawing/2014/main" id="{C777BA08-17B1-254B-BCB6-583E10254EC6}"/>
                    </a:ext>
                  </a:extLst>
                </p:cNvPr>
                <p:cNvCxnSpPr/>
                <p:nvPr/>
              </p:nvCxnSpPr>
              <p:spPr>
                <a:xfrm flipH="1">
                  <a:off x="8793306" y="2245186"/>
                  <a:ext cx="1300319" cy="60662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Line 541">
                  <a:extLst>
                    <a:ext uri="{FF2B5EF4-FFF2-40B4-BE49-F238E27FC236}">
                      <a16:creationId xmlns:a16="http://schemas.microsoft.com/office/drawing/2014/main" id="{C44ADC96-78DA-C64F-AF97-4FFA68D2ED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402788" y="4090252"/>
                  <a:ext cx="429324" cy="7056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Line 424">
                  <a:extLst>
                    <a:ext uri="{FF2B5EF4-FFF2-40B4-BE49-F238E27FC236}">
                      <a16:creationId xmlns:a16="http://schemas.microsoft.com/office/drawing/2014/main" id="{845B46BE-685D-2D4E-AD26-5684794D19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268637" y="4024329"/>
                  <a:ext cx="969051" cy="31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262" name="Picture 778" descr="antenna_radiation_stylized">
                <a:extLst>
                  <a:ext uri="{FF2B5EF4-FFF2-40B4-BE49-F238E27FC236}">
                    <a16:creationId xmlns:a16="http://schemas.microsoft.com/office/drawing/2014/main" id="{B73E5F98-BC74-DB47-BA02-5F29DC6757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2238" y="3813930"/>
                <a:ext cx="506412" cy="106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0" name="Picture 781" descr="antenna_radiation_stylized">
                <a:extLst>
                  <a:ext uri="{FF2B5EF4-FFF2-40B4-BE49-F238E27FC236}">
                    <a16:creationId xmlns:a16="http://schemas.microsoft.com/office/drawing/2014/main" id="{5F858A2F-D0F0-7E47-8EF1-4C37898F9C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42073" y="5480938"/>
                <a:ext cx="452014" cy="95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2" name="Picture 799" descr="cell_tower_radiation copy">
                <a:extLst>
                  <a:ext uri="{FF2B5EF4-FFF2-40B4-BE49-F238E27FC236}">
                    <a16:creationId xmlns:a16="http://schemas.microsoft.com/office/drawing/2014/main" id="{B5B28CD6-3076-384D-8180-86543C59B6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0866" y="2158167"/>
                <a:ext cx="457200" cy="332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3" name="Oval 800">
                <a:extLst>
                  <a:ext uri="{FF2B5EF4-FFF2-40B4-BE49-F238E27FC236}">
                    <a16:creationId xmlns:a16="http://schemas.microsoft.com/office/drawing/2014/main" id="{271D03F6-D85B-EC41-803D-EFAA96DAE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4541" y="2292995"/>
                <a:ext cx="52388" cy="4948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11D2D3D5-CF37-8945-8D0A-CBA0214240EA}"/>
              </a:ext>
            </a:extLst>
          </p:cNvPr>
          <p:cNvGrpSpPr/>
          <p:nvPr/>
        </p:nvGrpSpPr>
        <p:grpSpPr>
          <a:xfrm>
            <a:off x="7613882" y="2107963"/>
            <a:ext cx="3540395" cy="3733733"/>
            <a:chOff x="7619038" y="2102861"/>
            <a:chExt cx="3540395" cy="3733733"/>
          </a:xfrm>
        </p:grpSpPr>
        <p:sp>
          <p:nvSpPr>
            <p:cNvPr id="239" name="Line 426">
              <a:extLst>
                <a:ext uri="{FF2B5EF4-FFF2-40B4-BE49-F238E27FC236}">
                  <a16:creationId xmlns:a16="http://schemas.microsoft.com/office/drawing/2014/main" id="{DDAEB50C-98DD-DA43-B9C4-9AB7F9ED5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3016" y="2695257"/>
              <a:ext cx="227964" cy="174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1" name="Group 783">
              <a:extLst>
                <a:ext uri="{FF2B5EF4-FFF2-40B4-BE49-F238E27FC236}">
                  <a16:creationId xmlns:a16="http://schemas.microsoft.com/office/drawing/2014/main" id="{02FEAFB4-9831-B64A-9F54-92C532E8F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55854" y="2304274"/>
              <a:ext cx="298450" cy="464008"/>
              <a:chOff x="3130" y="3288"/>
              <a:chExt cx="410" cy="742"/>
            </a:xfrm>
          </p:grpSpPr>
          <p:sp>
            <p:nvSpPr>
              <p:cNvPr id="244" name="Line 270">
                <a:extLst>
                  <a:ext uri="{FF2B5EF4-FFF2-40B4-BE49-F238E27FC236}">
                    <a16:creationId xmlns:a16="http://schemas.microsoft.com/office/drawing/2014/main" id="{A9300902-94F3-8949-9A54-8B95986ACB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5" name="Line 271">
                <a:extLst>
                  <a:ext uri="{FF2B5EF4-FFF2-40B4-BE49-F238E27FC236}">
                    <a16:creationId xmlns:a16="http://schemas.microsoft.com/office/drawing/2014/main" id="{B93F32E3-8690-BD4B-B848-94E1FAAB5E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Line 272">
                <a:extLst>
                  <a:ext uri="{FF2B5EF4-FFF2-40B4-BE49-F238E27FC236}">
                    <a16:creationId xmlns:a16="http://schemas.microsoft.com/office/drawing/2014/main" id="{AB0BEDC3-F0F0-4E42-A55F-57AC0548D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Line 273">
                <a:extLst>
                  <a:ext uri="{FF2B5EF4-FFF2-40B4-BE49-F238E27FC236}">
                    <a16:creationId xmlns:a16="http://schemas.microsoft.com/office/drawing/2014/main" id="{3AF299DE-8F54-D84C-B398-5B3B44C53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Line 274">
                <a:extLst>
                  <a:ext uri="{FF2B5EF4-FFF2-40B4-BE49-F238E27FC236}">
                    <a16:creationId xmlns:a16="http://schemas.microsoft.com/office/drawing/2014/main" id="{C2005C3C-C4BA-FD44-A127-E5C4FE594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" name="Line 275">
                <a:extLst>
                  <a:ext uri="{FF2B5EF4-FFF2-40B4-BE49-F238E27FC236}">
                    <a16:creationId xmlns:a16="http://schemas.microsoft.com/office/drawing/2014/main" id="{948DF918-9246-AF45-A55F-C5B7436635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Line 276">
                <a:extLst>
                  <a:ext uri="{FF2B5EF4-FFF2-40B4-BE49-F238E27FC236}">
                    <a16:creationId xmlns:a16="http://schemas.microsoft.com/office/drawing/2014/main" id="{3D1534AB-9253-A140-B4C5-81F085C452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" name="Line 277">
                <a:extLst>
                  <a:ext uri="{FF2B5EF4-FFF2-40B4-BE49-F238E27FC236}">
                    <a16:creationId xmlns:a16="http://schemas.microsoft.com/office/drawing/2014/main" id="{3BA377A2-6A51-F64B-AA8B-4FB90FAA7D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2" name="Line 278">
                <a:extLst>
                  <a:ext uri="{FF2B5EF4-FFF2-40B4-BE49-F238E27FC236}">
                    <a16:creationId xmlns:a16="http://schemas.microsoft.com/office/drawing/2014/main" id="{FA310FA6-4B1E-0047-8066-8AF44673F2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" name="Line 279">
                <a:extLst>
                  <a:ext uri="{FF2B5EF4-FFF2-40B4-BE49-F238E27FC236}">
                    <a16:creationId xmlns:a16="http://schemas.microsoft.com/office/drawing/2014/main" id="{254B094E-F3D3-0F46-BF4E-A226644B01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" name="Line 280">
                <a:extLst>
                  <a:ext uri="{FF2B5EF4-FFF2-40B4-BE49-F238E27FC236}">
                    <a16:creationId xmlns:a16="http://schemas.microsoft.com/office/drawing/2014/main" id="{9805319A-9CA5-7340-811A-8DBCB5A2BA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5" name="Line 281">
                <a:extLst>
                  <a:ext uri="{FF2B5EF4-FFF2-40B4-BE49-F238E27FC236}">
                    <a16:creationId xmlns:a16="http://schemas.microsoft.com/office/drawing/2014/main" id="{6042C4DF-7427-904B-A064-26708AF480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" name="Line 282">
                <a:extLst>
                  <a:ext uri="{FF2B5EF4-FFF2-40B4-BE49-F238E27FC236}">
                    <a16:creationId xmlns:a16="http://schemas.microsoft.com/office/drawing/2014/main" id="{21FF36A4-E56F-C94A-8E67-9A6E4DA844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Line 283">
                <a:extLst>
                  <a:ext uri="{FF2B5EF4-FFF2-40B4-BE49-F238E27FC236}">
                    <a16:creationId xmlns:a16="http://schemas.microsoft.com/office/drawing/2014/main" id="{C6A0831D-FA2C-E744-8FE0-FDFDDB5FD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Line 284">
                <a:extLst>
                  <a:ext uri="{FF2B5EF4-FFF2-40B4-BE49-F238E27FC236}">
                    <a16:creationId xmlns:a16="http://schemas.microsoft.com/office/drawing/2014/main" id="{65548550-729A-4849-9DC4-127F8FE86B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61" name="Picture 777" descr="access_point_stylized_small">
              <a:extLst>
                <a:ext uri="{FF2B5EF4-FFF2-40B4-BE49-F238E27FC236}">
                  <a16:creationId xmlns:a16="http://schemas.microsoft.com/office/drawing/2014/main" id="{FA9A412B-D725-D449-8707-A3626DCB48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038" y="3856797"/>
              <a:ext cx="370169" cy="306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9" name="Picture 780" descr="access_point_stylized_small">
              <a:extLst>
                <a:ext uri="{FF2B5EF4-FFF2-40B4-BE49-F238E27FC236}">
                  <a16:creationId xmlns:a16="http://schemas.microsoft.com/office/drawing/2014/main" id="{AC22920E-0555-BA45-9B6A-B76172153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5766" y="5519130"/>
              <a:ext cx="380935" cy="31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1" name="Group 470">
              <a:extLst>
                <a:ext uri="{FF2B5EF4-FFF2-40B4-BE49-F238E27FC236}">
                  <a16:creationId xmlns:a16="http://schemas.microsoft.com/office/drawing/2014/main" id="{DE035BC7-2762-3044-BE80-C91EC827E65C}"/>
                </a:ext>
              </a:extLst>
            </p:cNvPr>
            <p:cNvGrpSpPr/>
            <p:nvPr/>
          </p:nvGrpSpPr>
          <p:grpSpPr>
            <a:xfrm>
              <a:off x="9788714" y="4984881"/>
              <a:ext cx="393760" cy="218578"/>
              <a:chOff x="7493876" y="2774731"/>
              <a:chExt cx="1481958" cy="894622"/>
            </a:xfrm>
          </p:grpSpPr>
          <p:sp>
            <p:nvSpPr>
              <p:cNvPr id="472" name="Freeform 471">
                <a:extLst>
                  <a:ext uri="{FF2B5EF4-FFF2-40B4-BE49-F238E27FC236}">
                    <a16:creationId xmlns:a16="http://schemas.microsoft.com/office/drawing/2014/main" id="{BEE06200-7AF9-4A43-9447-2349DCBFF947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3340A80C-5091-6D49-89E5-375F02E94864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74" name="Group 473">
                <a:extLst>
                  <a:ext uri="{FF2B5EF4-FFF2-40B4-BE49-F238E27FC236}">
                    <a16:creationId xmlns:a16="http://schemas.microsoft.com/office/drawing/2014/main" id="{B2821126-95C5-B044-AEBC-BA333FAF6B2D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75" name="Freeform 474">
                  <a:extLst>
                    <a:ext uri="{FF2B5EF4-FFF2-40B4-BE49-F238E27FC236}">
                      <a16:creationId xmlns:a16="http://schemas.microsoft.com/office/drawing/2014/main" id="{B76A81D4-5DC8-C241-B209-B819BC6D74F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6" name="Freeform 475">
                  <a:extLst>
                    <a:ext uri="{FF2B5EF4-FFF2-40B4-BE49-F238E27FC236}">
                      <a16:creationId xmlns:a16="http://schemas.microsoft.com/office/drawing/2014/main" id="{6F6ED06A-086C-754C-BE82-59E2830CF0D9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7" name="Freeform 476">
                  <a:extLst>
                    <a:ext uri="{FF2B5EF4-FFF2-40B4-BE49-F238E27FC236}">
                      <a16:creationId xmlns:a16="http://schemas.microsoft.com/office/drawing/2014/main" id="{A32340AB-4CC3-5442-987B-A47EF2040F10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8" name="Freeform 477">
                  <a:extLst>
                    <a:ext uri="{FF2B5EF4-FFF2-40B4-BE49-F238E27FC236}">
                      <a16:creationId xmlns:a16="http://schemas.microsoft.com/office/drawing/2014/main" id="{AC0AB71B-FD2B-9C4A-AE22-B586FC335685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20" name="Group 519">
              <a:extLst>
                <a:ext uri="{FF2B5EF4-FFF2-40B4-BE49-F238E27FC236}">
                  <a16:creationId xmlns:a16="http://schemas.microsoft.com/office/drawing/2014/main" id="{60B6F784-668B-5D4B-A622-66CCE6350B84}"/>
                </a:ext>
              </a:extLst>
            </p:cNvPr>
            <p:cNvGrpSpPr/>
            <p:nvPr/>
          </p:nvGrpSpPr>
          <p:grpSpPr>
            <a:xfrm>
              <a:off x="9854521" y="5333935"/>
              <a:ext cx="309740" cy="190838"/>
              <a:chOff x="3668110" y="2448910"/>
              <a:chExt cx="3794234" cy="2165130"/>
            </a:xfrm>
          </p:grpSpPr>
          <p:sp>
            <p:nvSpPr>
              <p:cNvPr id="521" name="Rectangle 520">
                <a:extLst>
                  <a:ext uri="{FF2B5EF4-FFF2-40B4-BE49-F238E27FC236}">
                    <a16:creationId xmlns:a16="http://schemas.microsoft.com/office/drawing/2014/main" id="{275B9F34-60F1-4A43-AAD4-D58802DAAC8F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" name="Freeform 521">
                <a:extLst>
                  <a:ext uri="{FF2B5EF4-FFF2-40B4-BE49-F238E27FC236}">
                    <a16:creationId xmlns:a16="http://schemas.microsoft.com/office/drawing/2014/main" id="{778A1510-2C69-F848-B6B3-6C73FF163690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23" name="Group 522">
                <a:extLst>
                  <a:ext uri="{FF2B5EF4-FFF2-40B4-BE49-F238E27FC236}">
                    <a16:creationId xmlns:a16="http://schemas.microsoft.com/office/drawing/2014/main" id="{85BFF772-B3A6-F548-BDE0-8AEB95F33FBE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524" name="Freeform 523">
                  <a:extLst>
                    <a:ext uri="{FF2B5EF4-FFF2-40B4-BE49-F238E27FC236}">
                      <a16:creationId xmlns:a16="http://schemas.microsoft.com/office/drawing/2014/main" id="{B37A32DB-8119-5447-A58C-87AD1FDF0EB7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5" name="Freeform 524">
                  <a:extLst>
                    <a:ext uri="{FF2B5EF4-FFF2-40B4-BE49-F238E27FC236}">
                      <a16:creationId xmlns:a16="http://schemas.microsoft.com/office/drawing/2014/main" id="{58EF4D92-6D83-864D-92A9-A12640536887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6" name="Freeform 525">
                  <a:extLst>
                    <a:ext uri="{FF2B5EF4-FFF2-40B4-BE49-F238E27FC236}">
                      <a16:creationId xmlns:a16="http://schemas.microsoft.com/office/drawing/2014/main" id="{79E03014-7882-0546-B7FE-50715AB53593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Freeform 526">
                  <a:extLst>
                    <a:ext uri="{FF2B5EF4-FFF2-40B4-BE49-F238E27FC236}">
                      <a16:creationId xmlns:a16="http://schemas.microsoft.com/office/drawing/2014/main" id="{530508B2-B7B9-B347-8151-5F7967C6BEDA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9" name="Group 478">
              <a:extLst>
                <a:ext uri="{FF2B5EF4-FFF2-40B4-BE49-F238E27FC236}">
                  <a16:creationId xmlns:a16="http://schemas.microsoft.com/office/drawing/2014/main" id="{11A03BFE-097D-3B42-AA2B-11FFEA70FF5B}"/>
                </a:ext>
              </a:extLst>
            </p:cNvPr>
            <p:cNvGrpSpPr/>
            <p:nvPr/>
          </p:nvGrpSpPr>
          <p:grpSpPr>
            <a:xfrm>
              <a:off x="8681775" y="4962318"/>
              <a:ext cx="393760" cy="218578"/>
              <a:chOff x="7493876" y="2774731"/>
              <a:chExt cx="1481958" cy="894622"/>
            </a:xfrm>
          </p:grpSpPr>
          <p:sp>
            <p:nvSpPr>
              <p:cNvPr id="480" name="Freeform 479">
                <a:extLst>
                  <a:ext uri="{FF2B5EF4-FFF2-40B4-BE49-F238E27FC236}">
                    <a16:creationId xmlns:a16="http://schemas.microsoft.com/office/drawing/2014/main" id="{89B10910-D4AF-3246-860A-25F1D908938B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F9BAB47F-DDD3-BE44-9A9E-FC2F67051936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82" name="Group 481">
                <a:extLst>
                  <a:ext uri="{FF2B5EF4-FFF2-40B4-BE49-F238E27FC236}">
                    <a16:creationId xmlns:a16="http://schemas.microsoft.com/office/drawing/2014/main" id="{753018A5-48AB-6D40-BB99-E6281192F8DD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83" name="Freeform 482">
                  <a:extLst>
                    <a:ext uri="{FF2B5EF4-FFF2-40B4-BE49-F238E27FC236}">
                      <a16:creationId xmlns:a16="http://schemas.microsoft.com/office/drawing/2014/main" id="{BD7DB5A0-40AC-504F-93F8-89A5617E2AE4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4" name="Freeform 483">
                  <a:extLst>
                    <a:ext uri="{FF2B5EF4-FFF2-40B4-BE49-F238E27FC236}">
                      <a16:creationId xmlns:a16="http://schemas.microsoft.com/office/drawing/2014/main" id="{DBEBB83D-40BF-8849-BAAA-59AB22EA0857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5" name="Freeform 484">
                  <a:extLst>
                    <a:ext uri="{FF2B5EF4-FFF2-40B4-BE49-F238E27FC236}">
                      <a16:creationId xmlns:a16="http://schemas.microsoft.com/office/drawing/2014/main" id="{18930CC0-2525-0C49-9555-463122A4FBB4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6" name="Freeform 485">
                  <a:extLst>
                    <a:ext uri="{FF2B5EF4-FFF2-40B4-BE49-F238E27FC236}">
                      <a16:creationId xmlns:a16="http://schemas.microsoft.com/office/drawing/2014/main" id="{0C651989-7B8A-F043-A1B6-F47D8764FCE0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29" name="Group 528">
              <a:extLst>
                <a:ext uri="{FF2B5EF4-FFF2-40B4-BE49-F238E27FC236}">
                  <a16:creationId xmlns:a16="http://schemas.microsoft.com/office/drawing/2014/main" id="{DE45D3AB-47E3-364E-81D6-324D69CE101C}"/>
                </a:ext>
              </a:extLst>
            </p:cNvPr>
            <p:cNvGrpSpPr/>
            <p:nvPr/>
          </p:nvGrpSpPr>
          <p:grpSpPr>
            <a:xfrm>
              <a:off x="8316676" y="5189331"/>
              <a:ext cx="309740" cy="190838"/>
              <a:chOff x="3668110" y="2448910"/>
              <a:chExt cx="3794234" cy="2165130"/>
            </a:xfrm>
          </p:grpSpPr>
          <p:sp>
            <p:nvSpPr>
              <p:cNvPr id="530" name="Rectangle 529">
                <a:extLst>
                  <a:ext uri="{FF2B5EF4-FFF2-40B4-BE49-F238E27FC236}">
                    <a16:creationId xmlns:a16="http://schemas.microsoft.com/office/drawing/2014/main" id="{72425686-3D93-0646-A923-6ADF75485CDC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1" name="Freeform 530">
                <a:extLst>
                  <a:ext uri="{FF2B5EF4-FFF2-40B4-BE49-F238E27FC236}">
                    <a16:creationId xmlns:a16="http://schemas.microsoft.com/office/drawing/2014/main" id="{6ADFF160-CF04-7049-A6D4-1C789FDD39AE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32" name="Group 531">
                <a:extLst>
                  <a:ext uri="{FF2B5EF4-FFF2-40B4-BE49-F238E27FC236}">
                    <a16:creationId xmlns:a16="http://schemas.microsoft.com/office/drawing/2014/main" id="{AFDD9D33-8D17-F840-A9A5-3807DD3BA314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533" name="Freeform 532">
                  <a:extLst>
                    <a:ext uri="{FF2B5EF4-FFF2-40B4-BE49-F238E27FC236}">
                      <a16:creationId xmlns:a16="http://schemas.microsoft.com/office/drawing/2014/main" id="{3AF3452D-972F-6944-8123-ECA4288786DF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4" name="Freeform 533">
                  <a:extLst>
                    <a:ext uri="{FF2B5EF4-FFF2-40B4-BE49-F238E27FC236}">
                      <a16:creationId xmlns:a16="http://schemas.microsoft.com/office/drawing/2014/main" id="{BA43E42C-CD9B-1744-BEEC-9E664114AC8E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5" name="Freeform 534">
                  <a:extLst>
                    <a:ext uri="{FF2B5EF4-FFF2-40B4-BE49-F238E27FC236}">
                      <a16:creationId xmlns:a16="http://schemas.microsoft.com/office/drawing/2014/main" id="{42EF7BB0-4257-F646-805E-AFBA92B62F9D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6" name="Freeform 535">
                  <a:extLst>
                    <a:ext uri="{FF2B5EF4-FFF2-40B4-BE49-F238E27FC236}">
                      <a16:creationId xmlns:a16="http://schemas.microsoft.com/office/drawing/2014/main" id="{95AEC175-56C0-C14B-9DC5-693400B124AB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id="{CBD7A282-C22D-714A-88F1-C7D4EDD107F8}"/>
                </a:ext>
              </a:extLst>
            </p:cNvPr>
            <p:cNvGrpSpPr/>
            <p:nvPr/>
          </p:nvGrpSpPr>
          <p:grpSpPr>
            <a:xfrm>
              <a:off x="8444983" y="2807207"/>
              <a:ext cx="353678" cy="168275"/>
              <a:chOff x="7493876" y="2774731"/>
              <a:chExt cx="1481958" cy="894622"/>
            </a:xfrm>
          </p:grpSpPr>
          <p:sp>
            <p:nvSpPr>
              <p:cNvPr id="408" name="Freeform 407">
                <a:extLst>
                  <a:ext uri="{FF2B5EF4-FFF2-40B4-BE49-F238E27FC236}">
                    <a16:creationId xmlns:a16="http://schemas.microsoft.com/office/drawing/2014/main" id="{3C206862-9269-EE48-877D-EE261101A443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9B69A2C6-F31C-E749-B77A-1818B15E1B36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10" name="Group 409">
                <a:extLst>
                  <a:ext uri="{FF2B5EF4-FFF2-40B4-BE49-F238E27FC236}">
                    <a16:creationId xmlns:a16="http://schemas.microsoft.com/office/drawing/2014/main" id="{08BE9AB8-F5DA-4D4A-9621-9AB05D691F0C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11" name="Freeform 410">
                  <a:extLst>
                    <a:ext uri="{FF2B5EF4-FFF2-40B4-BE49-F238E27FC236}">
                      <a16:creationId xmlns:a16="http://schemas.microsoft.com/office/drawing/2014/main" id="{56E730F0-5BB3-6446-9D5B-82D51B9EDAFB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2" name="Freeform 411">
                  <a:extLst>
                    <a:ext uri="{FF2B5EF4-FFF2-40B4-BE49-F238E27FC236}">
                      <a16:creationId xmlns:a16="http://schemas.microsoft.com/office/drawing/2014/main" id="{5BA37E27-2FC6-BA43-8A97-14171CB51FDD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3" name="Freeform 412">
                  <a:extLst>
                    <a:ext uri="{FF2B5EF4-FFF2-40B4-BE49-F238E27FC236}">
                      <a16:creationId xmlns:a16="http://schemas.microsoft.com/office/drawing/2014/main" id="{CCB37CB3-304F-6144-85D0-8B420BDD0880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4" name="Freeform 413">
                  <a:extLst>
                    <a:ext uri="{FF2B5EF4-FFF2-40B4-BE49-F238E27FC236}">
                      <a16:creationId xmlns:a16="http://schemas.microsoft.com/office/drawing/2014/main" id="{BD0CA8E5-A033-834A-A402-E2EFB2FBBFC4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15" name="Group 414">
              <a:extLst>
                <a:ext uri="{FF2B5EF4-FFF2-40B4-BE49-F238E27FC236}">
                  <a16:creationId xmlns:a16="http://schemas.microsoft.com/office/drawing/2014/main" id="{F0DE4078-0801-A244-9A82-F7502B8B24A0}"/>
                </a:ext>
              </a:extLst>
            </p:cNvPr>
            <p:cNvGrpSpPr/>
            <p:nvPr/>
          </p:nvGrpSpPr>
          <p:grpSpPr>
            <a:xfrm>
              <a:off x="8055226" y="3960892"/>
              <a:ext cx="354986" cy="175668"/>
              <a:chOff x="7493876" y="2774731"/>
              <a:chExt cx="1481958" cy="894622"/>
            </a:xfrm>
          </p:grpSpPr>
          <p:sp>
            <p:nvSpPr>
              <p:cNvPr id="416" name="Freeform 415">
                <a:extLst>
                  <a:ext uri="{FF2B5EF4-FFF2-40B4-BE49-F238E27FC236}">
                    <a16:creationId xmlns:a16="http://schemas.microsoft.com/office/drawing/2014/main" id="{EA784F43-D793-4342-92F3-EBC3632212A6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75841943-4184-5D4E-AAD4-8FEAC9D7330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18" name="Group 417">
                <a:extLst>
                  <a:ext uri="{FF2B5EF4-FFF2-40B4-BE49-F238E27FC236}">
                    <a16:creationId xmlns:a16="http://schemas.microsoft.com/office/drawing/2014/main" id="{23FBC748-DCBA-AA41-A6F7-895374D50CDF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19" name="Freeform 418">
                  <a:extLst>
                    <a:ext uri="{FF2B5EF4-FFF2-40B4-BE49-F238E27FC236}">
                      <a16:creationId xmlns:a16="http://schemas.microsoft.com/office/drawing/2014/main" id="{96DA1F2B-2063-8C40-BF46-086C20D317A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0" name="Freeform 419">
                  <a:extLst>
                    <a:ext uri="{FF2B5EF4-FFF2-40B4-BE49-F238E27FC236}">
                      <a16:creationId xmlns:a16="http://schemas.microsoft.com/office/drawing/2014/main" id="{8A1EF987-02EE-DA4D-8224-02537D5034D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1" name="Freeform 420">
                  <a:extLst>
                    <a:ext uri="{FF2B5EF4-FFF2-40B4-BE49-F238E27FC236}">
                      <a16:creationId xmlns:a16="http://schemas.microsoft.com/office/drawing/2014/main" id="{1FC5854A-AF8F-6841-92AD-B18DDAF1E99E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2" name="Freeform 421">
                  <a:extLst>
                    <a:ext uri="{FF2B5EF4-FFF2-40B4-BE49-F238E27FC236}">
                      <a16:creationId xmlns:a16="http://schemas.microsoft.com/office/drawing/2014/main" id="{A510FA68-BEB6-B54A-A1D4-984168F85718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52B7B73B-1125-084D-8669-C68CC371DDC6}"/>
                </a:ext>
              </a:extLst>
            </p:cNvPr>
            <p:cNvGrpSpPr/>
            <p:nvPr/>
          </p:nvGrpSpPr>
          <p:grpSpPr>
            <a:xfrm>
              <a:off x="10889241" y="3596263"/>
              <a:ext cx="170989" cy="97052"/>
              <a:chOff x="7493876" y="2774731"/>
              <a:chExt cx="1481958" cy="894622"/>
            </a:xfrm>
          </p:grpSpPr>
          <p:sp>
            <p:nvSpPr>
              <p:cNvPr id="456" name="Freeform 455">
                <a:extLst>
                  <a:ext uri="{FF2B5EF4-FFF2-40B4-BE49-F238E27FC236}">
                    <a16:creationId xmlns:a16="http://schemas.microsoft.com/office/drawing/2014/main" id="{3196A4F9-B139-4D4B-B210-0318216604F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1D1C7F3A-BE45-014B-AF9C-58CA77DA029D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58" name="Group 457">
                <a:extLst>
                  <a:ext uri="{FF2B5EF4-FFF2-40B4-BE49-F238E27FC236}">
                    <a16:creationId xmlns:a16="http://schemas.microsoft.com/office/drawing/2014/main" id="{83DFFE47-64E8-F54C-8ABC-E896DA957F0D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59" name="Freeform 458">
                  <a:extLst>
                    <a:ext uri="{FF2B5EF4-FFF2-40B4-BE49-F238E27FC236}">
                      <a16:creationId xmlns:a16="http://schemas.microsoft.com/office/drawing/2014/main" id="{2A9F0EE2-8F99-EB4D-9331-7AE3BDCBE9C6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0" name="Freeform 459">
                  <a:extLst>
                    <a:ext uri="{FF2B5EF4-FFF2-40B4-BE49-F238E27FC236}">
                      <a16:creationId xmlns:a16="http://schemas.microsoft.com/office/drawing/2014/main" id="{2E314A90-8DB8-2A49-8BB6-D51C2DAE9CF7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1" name="Freeform 460">
                  <a:extLst>
                    <a:ext uri="{FF2B5EF4-FFF2-40B4-BE49-F238E27FC236}">
                      <a16:creationId xmlns:a16="http://schemas.microsoft.com/office/drawing/2014/main" id="{7D8C0277-204E-2B4D-B954-94739B9DE720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2" name="Freeform 461">
                  <a:extLst>
                    <a:ext uri="{FF2B5EF4-FFF2-40B4-BE49-F238E27FC236}">
                      <a16:creationId xmlns:a16="http://schemas.microsoft.com/office/drawing/2014/main" id="{69955D3C-6D1B-EA40-8228-73DF01564152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15" name="Group 614">
              <a:extLst>
                <a:ext uri="{FF2B5EF4-FFF2-40B4-BE49-F238E27FC236}">
                  <a16:creationId xmlns:a16="http://schemas.microsoft.com/office/drawing/2014/main" id="{E166183D-5423-4E4A-AD63-A361EDE184C0}"/>
                </a:ext>
              </a:extLst>
            </p:cNvPr>
            <p:cNvGrpSpPr/>
            <p:nvPr/>
          </p:nvGrpSpPr>
          <p:grpSpPr>
            <a:xfrm>
              <a:off x="10415765" y="3491036"/>
              <a:ext cx="353678" cy="198344"/>
              <a:chOff x="7493876" y="2774731"/>
              <a:chExt cx="1481958" cy="894622"/>
            </a:xfrm>
          </p:grpSpPr>
          <p:sp>
            <p:nvSpPr>
              <p:cNvPr id="616" name="Freeform 615">
                <a:extLst>
                  <a:ext uri="{FF2B5EF4-FFF2-40B4-BE49-F238E27FC236}">
                    <a16:creationId xmlns:a16="http://schemas.microsoft.com/office/drawing/2014/main" id="{8470D159-2329-7F46-9191-000B96A32C79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617" name="Oval 616">
                <a:extLst>
                  <a:ext uri="{FF2B5EF4-FFF2-40B4-BE49-F238E27FC236}">
                    <a16:creationId xmlns:a16="http://schemas.microsoft.com/office/drawing/2014/main" id="{825BDAE5-F4DB-9148-9BC8-0F6F2D1E653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618" name="Group 617">
                <a:extLst>
                  <a:ext uri="{FF2B5EF4-FFF2-40B4-BE49-F238E27FC236}">
                    <a16:creationId xmlns:a16="http://schemas.microsoft.com/office/drawing/2014/main" id="{237F0420-A845-064A-97A2-458F63D673CA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619" name="Freeform 618">
                  <a:extLst>
                    <a:ext uri="{FF2B5EF4-FFF2-40B4-BE49-F238E27FC236}">
                      <a16:creationId xmlns:a16="http://schemas.microsoft.com/office/drawing/2014/main" id="{D11109B9-8A56-A945-BA04-5A564B10300A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0" name="Freeform 619">
                  <a:extLst>
                    <a:ext uri="{FF2B5EF4-FFF2-40B4-BE49-F238E27FC236}">
                      <a16:creationId xmlns:a16="http://schemas.microsoft.com/office/drawing/2014/main" id="{170AB2AC-06DB-034E-A5C4-0C8F62E3BE40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1" name="Freeform 620">
                  <a:extLst>
                    <a:ext uri="{FF2B5EF4-FFF2-40B4-BE49-F238E27FC236}">
                      <a16:creationId xmlns:a16="http://schemas.microsoft.com/office/drawing/2014/main" id="{E41AEAC2-F85C-4A4E-B0B9-D5C02217D60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2" name="Freeform 621">
                  <a:extLst>
                    <a:ext uri="{FF2B5EF4-FFF2-40B4-BE49-F238E27FC236}">
                      <a16:creationId xmlns:a16="http://schemas.microsoft.com/office/drawing/2014/main" id="{7955A7EE-741F-9740-8344-A2BC817675A5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77" name="Group 576">
              <a:extLst>
                <a:ext uri="{FF2B5EF4-FFF2-40B4-BE49-F238E27FC236}">
                  <a16:creationId xmlns:a16="http://schemas.microsoft.com/office/drawing/2014/main" id="{C471E59B-7A0B-AE4F-95D6-F76514D2D55A}"/>
                </a:ext>
              </a:extLst>
            </p:cNvPr>
            <p:cNvGrpSpPr/>
            <p:nvPr/>
          </p:nvGrpSpPr>
          <p:grpSpPr>
            <a:xfrm>
              <a:off x="9953880" y="2197190"/>
              <a:ext cx="353678" cy="198344"/>
              <a:chOff x="7493876" y="2774731"/>
              <a:chExt cx="1481958" cy="894622"/>
            </a:xfrm>
          </p:grpSpPr>
          <p:sp>
            <p:nvSpPr>
              <p:cNvPr id="578" name="Freeform 577">
                <a:extLst>
                  <a:ext uri="{FF2B5EF4-FFF2-40B4-BE49-F238E27FC236}">
                    <a16:creationId xmlns:a16="http://schemas.microsoft.com/office/drawing/2014/main" id="{8CD016E7-5480-8E4E-94F7-201A1C6046D9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79" name="Oval 578">
                <a:extLst>
                  <a:ext uri="{FF2B5EF4-FFF2-40B4-BE49-F238E27FC236}">
                    <a16:creationId xmlns:a16="http://schemas.microsoft.com/office/drawing/2014/main" id="{593A573C-B6D6-684E-BA73-8F7F7FA8D57C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80" name="Group 579">
                <a:extLst>
                  <a:ext uri="{FF2B5EF4-FFF2-40B4-BE49-F238E27FC236}">
                    <a16:creationId xmlns:a16="http://schemas.microsoft.com/office/drawing/2014/main" id="{2C09AC60-D16C-A948-B25E-01CF60EAAD7B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81" name="Freeform 580">
                  <a:extLst>
                    <a:ext uri="{FF2B5EF4-FFF2-40B4-BE49-F238E27FC236}">
                      <a16:creationId xmlns:a16="http://schemas.microsoft.com/office/drawing/2014/main" id="{D9A85682-B6A6-2344-B24D-66A792630B39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2" name="Freeform 581">
                  <a:extLst>
                    <a:ext uri="{FF2B5EF4-FFF2-40B4-BE49-F238E27FC236}">
                      <a16:creationId xmlns:a16="http://schemas.microsoft.com/office/drawing/2014/main" id="{52EBCF47-0621-B64C-B884-20683D14D92A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3" name="Freeform 582">
                  <a:extLst>
                    <a:ext uri="{FF2B5EF4-FFF2-40B4-BE49-F238E27FC236}">
                      <a16:creationId xmlns:a16="http://schemas.microsoft.com/office/drawing/2014/main" id="{83AAD1CC-D818-A245-9CF9-C4877A62A5D6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4" name="Freeform 583">
                  <a:extLst>
                    <a:ext uri="{FF2B5EF4-FFF2-40B4-BE49-F238E27FC236}">
                      <a16:creationId xmlns:a16="http://schemas.microsoft.com/office/drawing/2014/main" id="{51F55DD1-3A8F-0242-A470-690BE99AC688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93" name="Group 592">
              <a:extLst>
                <a:ext uri="{FF2B5EF4-FFF2-40B4-BE49-F238E27FC236}">
                  <a16:creationId xmlns:a16="http://schemas.microsoft.com/office/drawing/2014/main" id="{7BF36121-B4F6-2447-9F5B-F29B627F3B2A}"/>
                </a:ext>
              </a:extLst>
            </p:cNvPr>
            <p:cNvGrpSpPr/>
            <p:nvPr/>
          </p:nvGrpSpPr>
          <p:grpSpPr>
            <a:xfrm>
              <a:off x="10532370" y="2608265"/>
              <a:ext cx="353678" cy="198344"/>
              <a:chOff x="7493876" y="2774731"/>
              <a:chExt cx="1481958" cy="894622"/>
            </a:xfrm>
          </p:grpSpPr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D13949CD-BE6A-5744-98EE-61BE5EE60D49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95" name="Oval 594">
                <a:extLst>
                  <a:ext uri="{FF2B5EF4-FFF2-40B4-BE49-F238E27FC236}">
                    <a16:creationId xmlns:a16="http://schemas.microsoft.com/office/drawing/2014/main" id="{F3651F16-DD17-4D47-9A8D-8EFA601CA85B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96" name="Group 595">
                <a:extLst>
                  <a:ext uri="{FF2B5EF4-FFF2-40B4-BE49-F238E27FC236}">
                    <a16:creationId xmlns:a16="http://schemas.microsoft.com/office/drawing/2014/main" id="{10CA9012-91B2-A449-8A2E-65BA6061B48F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97" name="Freeform 596">
                  <a:extLst>
                    <a:ext uri="{FF2B5EF4-FFF2-40B4-BE49-F238E27FC236}">
                      <a16:creationId xmlns:a16="http://schemas.microsoft.com/office/drawing/2014/main" id="{964BBEA0-D220-6747-850B-459388ABF255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8" name="Freeform 597">
                  <a:extLst>
                    <a:ext uri="{FF2B5EF4-FFF2-40B4-BE49-F238E27FC236}">
                      <a16:creationId xmlns:a16="http://schemas.microsoft.com/office/drawing/2014/main" id="{ADEC5ED7-ED4C-584D-AB78-AA02A93E9466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9" name="Freeform 598">
                  <a:extLst>
                    <a:ext uri="{FF2B5EF4-FFF2-40B4-BE49-F238E27FC236}">
                      <a16:creationId xmlns:a16="http://schemas.microsoft.com/office/drawing/2014/main" id="{F45598BF-44BC-354D-9020-97A874C585BE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0" name="Freeform 599">
                  <a:extLst>
                    <a:ext uri="{FF2B5EF4-FFF2-40B4-BE49-F238E27FC236}">
                      <a16:creationId xmlns:a16="http://schemas.microsoft.com/office/drawing/2014/main" id="{3A2BDF5D-2CA0-2145-8059-D8F121D4D324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01" name="Group 600">
              <a:extLst>
                <a:ext uri="{FF2B5EF4-FFF2-40B4-BE49-F238E27FC236}">
                  <a16:creationId xmlns:a16="http://schemas.microsoft.com/office/drawing/2014/main" id="{187A607B-CA61-BE46-8032-8E34596E7689}"/>
                </a:ext>
              </a:extLst>
            </p:cNvPr>
            <p:cNvGrpSpPr/>
            <p:nvPr/>
          </p:nvGrpSpPr>
          <p:grpSpPr>
            <a:xfrm>
              <a:off x="10648981" y="2102861"/>
              <a:ext cx="353678" cy="198344"/>
              <a:chOff x="7493876" y="2774731"/>
              <a:chExt cx="1481958" cy="894622"/>
            </a:xfrm>
          </p:grpSpPr>
          <p:sp>
            <p:nvSpPr>
              <p:cNvPr id="602" name="Freeform 601">
                <a:extLst>
                  <a:ext uri="{FF2B5EF4-FFF2-40B4-BE49-F238E27FC236}">
                    <a16:creationId xmlns:a16="http://schemas.microsoft.com/office/drawing/2014/main" id="{EB8C3753-6F83-F64B-9439-656B124AA3BD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F476EE06-2893-8D4D-AF54-92697A0FE8A9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604" name="Group 603">
                <a:extLst>
                  <a:ext uri="{FF2B5EF4-FFF2-40B4-BE49-F238E27FC236}">
                    <a16:creationId xmlns:a16="http://schemas.microsoft.com/office/drawing/2014/main" id="{5DED3EC9-29B0-8D48-BC37-13731DFE683F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605" name="Freeform 604">
                  <a:extLst>
                    <a:ext uri="{FF2B5EF4-FFF2-40B4-BE49-F238E27FC236}">
                      <a16:creationId xmlns:a16="http://schemas.microsoft.com/office/drawing/2014/main" id="{D08D678C-613A-3543-B832-EE51616C6931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6" name="Freeform 605">
                  <a:extLst>
                    <a:ext uri="{FF2B5EF4-FFF2-40B4-BE49-F238E27FC236}">
                      <a16:creationId xmlns:a16="http://schemas.microsoft.com/office/drawing/2014/main" id="{9EB7819C-4684-3347-AA14-421D743ECB94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7" name="Freeform 606">
                  <a:extLst>
                    <a:ext uri="{FF2B5EF4-FFF2-40B4-BE49-F238E27FC236}">
                      <a16:creationId xmlns:a16="http://schemas.microsoft.com/office/drawing/2014/main" id="{F23E654E-4CEA-E346-A508-15310ABC704C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8" name="Freeform 607">
                  <a:extLst>
                    <a:ext uri="{FF2B5EF4-FFF2-40B4-BE49-F238E27FC236}">
                      <a16:creationId xmlns:a16="http://schemas.microsoft.com/office/drawing/2014/main" id="{EF443A10-9F41-BB4D-8E65-E94AEE09BDA7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54" name="Group 553">
              <a:extLst>
                <a:ext uri="{FF2B5EF4-FFF2-40B4-BE49-F238E27FC236}">
                  <a16:creationId xmlns:a16="http://schemas.microsoft.com/office/drawing/2014/main" id="{7CCD8656-0FD3-B844-BC6C-33CE0577598D}"/>
                </a:ext>
              </a:extLst>
            </p:cNvPr>
            <p:cNvGrpSpPr/>
            <p:nvPr/>
          </p:nvGrpSpPr>
          <p:grpSpPr>
            <a:xfrm>
              <a:off x="9103944" y="3951522"/>
              <a:ext cx="367224" cy="240304"/>
              <a:chOff x="7493876" y="2774731"/>
              <a:chExt cx="1481958" cy="894622"/>
            </a:xfrm>
          </p:grpSpPr>
          <p:sp>
            <p:nvSpPr>
              <p:cNvPr id="555" name="Freeform 554">
                <a:extLst>
                  <a:ext uri="{FF2B5EF4-FFF2-40B4-BE49-F238E27FC236}">
                    <a16:creationId xmlns:a16="http://schemas.microsoft.com/office/drawing/2014/main" id="{7CF4B187-63BE-654E-852A-09C69503C97A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56" name="Oval 555">
                <a:extLst>
                  <a:ext uri="{FF2B5EF4-FFF2-40B4-BE49-F238E27FC236}">
                    <a16:creationId xmlns:a16="http://schemas.microsoft.com/office/drawing/2014/main" id="{3B5270E4-3067-1643-B96C-CE5CEE09747A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57" name="Group 556">
                <a:extLst>
                  <a:ext uri="{FF2B5EF4-FFF2-40B4-BE49-F238E27FC236}">
                    <a16:creationId xmlns:a16="http://schemas.microsoft.com/office/drawing/2014/main" id="{3BECC0F9-CE1F-254B-B04F-1EAA89C59C97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58" name="Freeform 557">
                  <a:extLst>
                    <a:ext uri="{FF2B5EF4-FFF2-40B4-BE49-F238E27FC236}">
                      <a16:creationId xmlns:a16="http://schemas.microsoft.com/office/drawing/2014/main" id="{7C55C6EE-4672-4F4F-A2F8-2821804F5944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9" name="Freeform 558">
                  <a:extLst>
                    <a:ext uri="{FF2B5EF4-FFF2-40B4-BE49-F238E27FC236}">
                      <a16:creationId xmlns:a16="http://schemas.microsoft.com/office/drawing/2014/main" id="{C3B242E2-FAA3-F340-B7F0-35D87BB6BAA8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0" name="Freeform 559">
                  <a:extLst>
                    <a:ext uri="{FF2B5EF4-FFF2-40B4-BE49-F238E27FC236}">
                      <a16:creationId xmlns:a16="http://schemas.microsoft.com/office/drawing/2014/main" id="{87ED7762-177B-454C-AA37-EB518D75B66F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1" name="Freeform 560">
                  <a:extLst>
                    <a:ext uri="{FF2B5EF4-FFF2-40B4-BE49-F238E27FC236}">
                      <a16:creationId xmlns:a16="http://schemas.microsoft.com/office/drawing/2014/main" id="{AD88A8A1-4E2B-154E-845D-5419478A1D2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85" name="Group 584">
              <a:extLst>
                <a:ext uri="{FF2B5EF4-FFF2-40B4-BE49-F238E27FC236}">
                  <a16:creationId xmlns:a16="http://schemas.microsoft.com/office/drawing/2014/main" id="{1A0C1583-3B4A-E44D-BB19-B20517502EBD}"/>
                </a:ext>
              </a:extLst>
            </p:cNvPr>
            <p:cNvGrpSpPr/>
            <p:nvPr/>
          </p:nvGrpSpPr>
          <p:grpSpPr>
            <a:xfrm>
              <a:off x="9985282" y="2656463"/>
              <a:ext cx="353678" cy="198344"/>
              <a:chOff x="7493876" y="2774731"/>
              <a:chExt cx="1481958" cy="894622"/>
            </a:xfrm>
          </p:grpSpPr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196997C3-A7DB-5041-AC08-10F980FB77EC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5F84A336-003F-D045-8717-1066774A69E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88" name="Group 587">
                <a:extLst>
                  <a:ext uri="{FF2B5EF4-FFF2-40B4-BE49-F238E27FC236}">
                    <a16:creationId xmlns:a16="http://schemas.microsoft.com/office/drawing/2014/main" id="{FF876992-AF96-3545-9CEA-A02174E11510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89" name="Freeform 588">
                  <a:extLst>
                    <a:ext uri="{FF2B5EF4-FFF2-40B4-BE49-F238E27FC236}">
                      <a16:creationId xmlns:a16="http://schemas.microsoft.com/office/drawing/2014/main" id="{668E6E88-4A46-6C47-A59A-CB9D07441C1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0" name="Freeform 589">
                  <a:extLst>
                    <a:ext uri="{FF2B5EF4-FFF2-40B4-BE49-F238E27FC236}">
                      <a16:creationId xmlns:a16="http://schemas.microsoft.com/office/drawing/2014/main" id="{C179B4BA-1D8B-E542-8032-CCB2C08DB973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1" name="Freeform 590">
                  <a:extLst>
                    <a:ext uri="{FF2B5EF4-FFF2-40B4-BE49-F238E27FC236}">
                      <a16:creationId xmlns:a16="http://schemas.microsoft.com/office/drawing/2014/main" id="{DCACB29E-ABE8-BA42-AD55-DAF519C17BE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2" name="Freeform 591">
                  <a:extLst>
                    <a:ext uri="{FF2B5EF4-FFF2-40B4-BE49-F238E27FC236}">
                      <a16:creationId xmlns:a16="http://schemas.microsoft.com/office/drawing/2014/main" id="{FD35A0ED-997C-6D46-9D96-FA8D4339826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38" name="Group 537">
              <a:extLst>
                <a:ext uri="{FF2B5EF4-FFF2-40B4-BE49-F238E27FC236}">
                  <a16:creationId xmlns:a16="http://schemas.microsoft.com/office/drawing/2014/main" id="{158E5A4C-7065-8643-BDC2-3A235B56FEA4}"/>
                </a:ext>
              </a:extLst>
            </p:cNvPr>
            <p:cNvGrpSpPr/>
            <p:nvPr/>
          </p:nvGrpSpPr>
          <p:grpSpPr>
            <a:xfrm>
              <a:off x="9502294" y="3388930"/>
              <a:ext cx="367224" cy="240304"/>
              <a:chOff x="7493876" y="2774731"/>
              <a:chExt cx="1481958" cy="894622"/>
            </a:xfrm>
          </p:grpSpPr>
          <p:sp>
            <p:nvSpPr>
              <p:cNvPr id="539" name="Freeform 538">
                <a:extLst>
                  <a:ext uri="{FF2B5EF4-FFF2-40B4-BE49-F238E27FC236}">
                    <a16:creationId xmlns:a16="http://schemas.microsoft.com/office/drawing/2014/main" id="{CA8EFAEE-3EA1-2A49-A68E-588F301B692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40" name="Oval 539">
                <a:extLst>
                  <a:ext uri="{FF2B5EF4-FFF2-40B4-BE49-F238E27FC236}">
                    <a16:creationId xmlns:a16="http://schemas.microsoft.com/office/drawing/2014/main" id="{7A05A3F9-D6B9-D14C-83C8-6C79F0B6B2CC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41" name="Group 540">
                <a:extLst>
                  <a:ext uri="{FF2B5EF4-FFF2-40B4-BE49-F238E27FC236}">
                    <a16:creationId xmlns:a16="http://schemas.microsoft.com/office/drawing/2014/main" id="{8AAC1FAD-B7BA-744A-8599-5670C6B0E77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42" name="Freeform 541">
                  <a:extLst>
                    <a:ext uri="{FF2B5EF4-FFF2-40B4-BE49-F238E27FC236}">
                      <a16:creationId xmlns:a16="http://schemas.microsoft.com/office/drawing/2014/main" id="{A016DA82-50DC-224C-84FF-C492EDE01BC1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3" name="Freeform 542">
                  <a:extLst>
                    <a:ext uri="{FF2B5EF4-FFF2-40B4-BE49-F238E27FC236}">
                      <a16:creationId xmlns:a16="http://schemas.microsoft.com/office/drawing/2014/main" id="{3D2D51D6-0AC0-9D43-A55C-E94B7DCA77F2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4" name="Freeform 543">
                  <a:extLst>
                    <a:ext uri="{FF2B5EF4-FFF2-40B4-BE49-F238E27FC236}">
                      <a16:creationId xmlns:a16="http://schemas.microsoft.com/office/drawing/2014/main" id="{76C27F31-4CE4-1242-9801-166D4F66B5E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5" name="Freeform 544">
                  <a:extLst>
                    <a:ext uri="{FF2B5EF4-FFF2-40B4-BE49-F238E27FC236}">
                      <a16:creationId xmlns:a16="http://schemas.microsoft.com/office/drawing/2014/main" id="{9BC7E87F-2555-8D4C-80CB-0E2F5F4BB0F9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46" name="Group 545">
              <a:extLst>
                <a:ext uri="{FF2B5EF4-FFF2-40B4-BE49-F238E27FC236}">
                  <a16:creationId xmlns:a16="http://schemas.microsoft.com/office/drawing/2014/main" id="{4DAC2AB4-F1E4-D740-A4AF-07EE55303854}"/>
                </a:ext>
              </a:extLst>
            </p:cNvPr>
            <p:cNvGrpSpPr/>
            <p:nvPr/>
          </p:nvGrpSpPr>
          <p:grpSpPr>
            <a:xfrm>
              <a:off x="9606710" y="3994661"/>
              <a:ext cx="367224" cy="240304"/>
              <a:chOff x="7493876" y="2774731"/>
              <a:chExt cx="1481958" cy="894622"/>
            </a:xfrm>
          </p:grpSpPr>
          <p:sp>
            <p:nvSpPr>
              <p:cNvPr id="547" name="Freeform 546">
                <a:extLst>
                  <a:ext uri="{FF2B5EF4-FFF2-40B4-BE49-F238E27FC236}">
                    <a16:creationId xmlns:a16="http://schemas.microsoft.com/office/drawing/2014/main" id="{23E59006-14B9-C64E-A05E-0BD7C00C4A6F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48" name="Oval 547">
                <a:extLst>
                  <a:ext uri="{FF2B5EF4-FFF2-40B4-BE49-F238E27FC236}">
                    <a16:creationId xmlns:a16="http://schemas.microsoft.com/office/drawing/2014/main" id="{2AD17789-C54D-4948-95E6-741F42B1FB2E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49" name="Group 548">
                <a:extLst>
                  <a:ext uri="{FF2B5EF4-FFF2-40B4-BE49-F238E27FC236}">
                    <a16:creationId xmlns:a16="http://schemas.microsoft.com/office/drawing/2014/main" id="{278D7FE0-D307-E941-967D-E4145732CEEA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50" name="Freeform 549">
                  <a:extLst>
                    <a:ext uri="{FF2B5EF4-FFF2-40B4-BE49-F238E27FC236}">
                      <a16:creationId xmlns:a16="http://schemas.microsoft.com/office/drawing/2014/main" id="{1ADC6420-4AC2-F544-B940-D0A18615CA50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1" name="Freeform 550">
                  <a:extLst>
                    <a:ext uri="{FF2B5EF4-FFF2-40B4-BE49-F238E27FC236}">
                      <a16:creationId xmlns:a16="http://schemas.microsoft.com/office/drawing/2014/main" id="{223E40C5-E2E3-3B42-A86A-26D2D130B73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2" name="Freeform 551">
                  <a:extLst>
                    <a:ext uri="{FF2B5EF4-FFF2-40B4-BE49-F238E27FC236}">
                      <a16:creationId xmlns:a16="http://schemas.microsoft.com/office/drawing/2014/main" id="{C6AA2152-8609-214A-AE62-E7DFD1A9E72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3" name="Freeform 552">
                  <a:extLst>
                    <a:ext uri="{FF2B5EF4-FFF2-40B4-BE49-F238E27FC236}">
                      <a16:creationId xmlns:a16="http://schemas.microsoft.com/office/drawing/2014/main" id="{7CB5E54A-6719-9747-80B7-8D19331BE78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23" name="Group 622">
              <a:extLst>
                <a:ext uri="{FF2B5EF4-FFF2-40B4-BE49-F238E27FC236}">
                  <a16:creationId xmlns:a16="http://schemas.microsoft.com/office/drawing/2014/main" id="{EA34A94C-D92D-084C-BFEA-F4C8DF0AD275}"/>
                </a:ext>
              </a:extLst>
            </p:cNvPr>
            <p:cNvGrpSpPr/>
            <p:nvPr/>
          </p:nvGrpSpPr>
          <p:grpSpPr>
            <a:xfrm>
              <a:off x="10380415" y="3987223"/>
              <a:ext cx="353678" cy="198344"/>
              <a:chOff x="7493876" y="2774731"/>
              <a:chExt cx="1481958" cy="894622"/>
            </a:xfrm>
          </p:grpSpPr>
          <p:sp>
            <p:nvSpPr>
              <p:cNvPr id="624" name="Freeform 623">
                <a:extLst>
                  <a:ext uri="{FF2B5EF4-FFF2-40B4-BE49-F238E27FC236}">
                    <a16:creationId xmlns:a16="http://schemas.microsoft.com/office/drawing/2014/main" id="{E1E1C6E8-4D60-7F43-BB0E-6D883F10D4A6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625" name="Oval 624">
                <a:extLst>
                  <a:ext uri="{FF2B5EF4-FFF2-40B4-BE49-F238E27FC236}">
                    <a16:creationId xmlns:a16="http://schemas.microsoft.com/office/drawing/2014/main" id="{50975E36-0C2A-6844-A407-23F033DB4BD2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626" name="Group 625">
                <a:extLst>
                  <a:ext uri="{FF2B5EF4-FFF2-40B4-BE49-F238E27FC236}">
                    <a16:creationId xmlns:a16="http://schemas.microsoft.com/office/drawing/2014/main" id="{3F7EBA29-30EF-C741-94EE-735398C6CFA2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627" name="Freeform 626">
                  <a:extLst>
                    <a:ext uri="{FF2B5EF4-FFF2-40B4-BE49-F238E27FC236}">
                      <a16:creationId xmlns:a16="http://schemas.microsoft.com/office/drawing/2014/main" id="{B3AD45B5-1F4B-FF4A-843D-9D0629392670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8" name="Freeform 627">
                  <a:extLst>
                    <a:ext uri="{FF2B5EF4-FFF2-40B4-BE49-F238E27FC236}">
                      <a16:creationId xmlns:a16="http://schemas.microsoft.com/office/drawing/2014/main" id="{A6F160FF-CBBD-9147-8D0B-92A36BEBF8A3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9" name="Freeform 628">
                  <a:extLst>
                    <a:ext uri="{FF2B5EF4-FFF2-40B4-BE49-F238E27FC236}">
                      <a16:creationId xmlns:a16="http://schemas.microsoft.com/office/drawing/2014/main" id="{421F3589-EC70-074A-903F-D618ED6F7896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0" name="Freeform 629">
                  <a:extLst>
                    <a:ext uri="{FF2B5EF4-FFF2-40B4-BE49-F238E27FC236}">
                      <a16:creationId xmlns:a16="http://schemas.microsoft.com/office/drawing/2014/main" id="{CEC8DEB8-8E24-2948-9AF6-0F3EF908CD4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63" name="Group 462">
              <a:extLst>
                <a:ext uri="{FF2B5EF4-FFF2-40B4-BE49-F238E27FC236}">
                  <a16:creationId xmlns:a16="http://schemas.microsoft.com/office/drawing/2014/main" id="{A8C4B740-B92E-8942-8EF4-347710C32F2C}"/>
                </a:ext>
              </a:extLst>
            </p:cNvPr>
            <p:cNvGrpSpPr/>
            <p:nvPr/>
          </p:nvGrpSpPr>
          <p:grpSpPr>
            <a:xfrm>
              <a:off x="9253049" y="4770584"/>
              <a:ext cx="393760" cy="218578"/>
              <a:chOff x="7493876" y="2774731"/>
              <a:chExt cx="1481958" cy="894622"/>
            </a:xfrm>
          </p:grpSpPr>
          <p:sp>
            <p:nvSpPr>
              <p:cNvPr id="464" name="Freeform 463">
                <a:extLst>
                  <a:ext uri="{FF2B5EF4-FFF2-40B4-BE49-F238E27FC236}">
                    <a16:creationId xmlns:a16="http://schemas.microsoft.com/office/drawing/2014/main" id="{71A9C1C2-E4A0-D74C-8C05-2AD307E7B3ED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0F366A03-D9E7-9F45-99D3-1CAC10EE2C74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66" name="Group 465">
                <a:extLst>
                  <a:ext uri="{FF2B5EF4-FFF2-40B4-BE49-F238E27FC236}">
                    <a16:creationId xmlns:a16="http://schemas.microsoft.com/office/drawing/2014/main" id="{10CB8A50-A713-2549-9F44-B792D2C30CA4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67" name="Freeform 466">
                  <a:extLst>
                    <a:ext uri="{FF2B5EF4-FFF2-40B4-BE49-F238E27FC236}">
                      <a16:creationId xmlns:a16="http://schemas.microsoft.com/office/drawing/2014/main" id="{DC4E3153-8354-1145-82FC-C287EF5FE6C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8" name="Freeform 467">
                  <a:extLst>
                    <a:ext uri="{FF2B5EF4-FFF2-40B4-BE49-F238E27FC236}">
                      <a16:creationId xmlns:a16="http://schemas.microsoft.com/office/drawing/2014/main" id="{99B3C81B-87BA-1A4F-BCAD-DF0EF9C582C1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9" name="Freeform 468">
                  <a:extLst>
                    <a:ext uri="{FF2B5EF4-FFF2-40B4-BE49-F238E27FC236}">
                      <a16:creationId xmlns:a16="http://schemas.microsoft.com/office/drawing/2014/main" id="{DEEA64E4-A29A-E742-B32E-C111E6BF422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0" name="Freeform 469">
                  <a:extLst>
                    <a:ext uri="{FF2B5EF4-FFF2-40B4-BE49-F238E27FC236}">
                      <a16:creationId xmlns:a16="http://schemas.microsoft.com/office/drawing/2014/main" id="{43676372-2E7B-9445-80AD-B31686FE67E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314E0C43-2359-9440-BEF9-9E1924BED605}"/>
                </a:ext>
              </a:extLst>
            </p:cNvPr>
            <p:cNvGrpSpPr/>
            <p:nvPr/>
          </p:nvGrpSpPr>
          <p:grpSpPr>
            <a:xfrm>
              <a:off x="10931138" y="4364023"/>
              <a:ext cx="228295" cy="120400"/>
              <a:chOff x="7493876" y="2774731"/>
              <a:chExt cx="1481958" cy="894622"/>
            </a:xfrm>
          </p:grpSpPr>
          <p:sp>
            <p:nvSpPr>
              <p:cNvPr id="448" name="Freeform 447">
                <a:extLst>
                  <a:ext uri="{FF2B5EF4-FFF2-40B4-BE49-F238E27FC236}">
                    <a16:creationId xmlns:a16="http://schemas.microsoft.com/office/drawing/2014/main" id="{9737FFD7-2DCB-A148-A405-977351501C2B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9739DB09-38E5-A347-93BF-13C80AD84539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50" name="Group 449">
                <a:extLst>
                  <a:ext uri="{FF2B5EF4-FFF2-40B4-BE49-F238E27FC236}">
                    <a16:creationId xmlns:a16="http://schemas.microsoft.com/office/drawing/2014/main" id="{04079280-378E-384D-9681-BF41B82BF6CB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51" name="Freeform 450">
                  <a:extLst>
                    <a:ext uri="{FF2B5EF4-FFF2-40B4-BE49-F238E27FC236}">
                      <a16:creationId xmlns:a16="http://schemas.microsoft.com/office/drawing/2014/main" id="{914AA044-3657-1448-A5E9-2F003DC03F6B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2" name="Freeform 451">
                  <a:extLst>
                    <a:ext uri="{FF2B5EF4-FFF2-40B4-BE49-F238E27FC236}">
                      <a16:creationId xmlns:a16="http://schemas.microsoft.com/office/drawing/2014/main" id="{29FDF0B8-7E9A-1F4D-8C99-CE1C68A1345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3" name="Freeform 452">
                  <a:extLst>
                    <a:ext uri="{FF2B5EF4-FFF2-40B4-BE49-F238E27FC236}">
                      <a16:creationId xmlns:a16="http://schemas.microsoft.com/office/drawing/2014/main" id="{49A96193-2E73-4C43-843C-2C8C4DCEE478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4" name="Freeform 453">
                  <a:extLst>
                    <a:ext uri="{FF2B5EF4-FFF2-40B4-BE49-F238E27FC236}">
                      <a16:creationId xmlns:a16="http://schemas.microsoft.com/office/drawing/2014/main" id="{F5358318-953E-E249-9021-E0B5DF66E3B3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4483029-0B46-154F-9CA3-FEA06875B8DB}"/>
              </a:ext>
            </a:extLst>
          </p:cNvPr>
          <p:cNvSpPr/>
          <p:nvPr/>
        </p:nvSpPr>
        <p:spPr>
          <a:xfrm>
            <a:off x="6718300" y="1488461"/>
            <a:ext cx="5359400" cy="495462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97" name="Group 796">
            <a:extLst>
              <a:ext uri="{FF2B5EF4-FFF2-40B4-BE49-F238E27FC236}">
                <a16:creationId xmlns:a16="http://schemas.microsoft.com/office/drawing/2014/main" id="{D383E01F-FA6F-5647-A6B1-D5444F12E4E2}"/>
              </a:ext>
            </a:extLst>
          </p:cNvPr>
          <p:cNvGrpSpPr/>
          <p:nvPr/>
        </p:nvGrpSpPr>
        <p:grpSpPr>
          <a:xfrm>
            <a:off x="7439074" y="1859725"/>
            <a:ext cx="4144321" cy="4300892"/>
            <a:chOff x="7432700" y="1830405"/>
            <a:chExt cx="4144321" cy="4300892"/>
          </a:xfrm>
        </p:grpSpPr>
        <p:grpSp>
          <p:nvGrpSpPr>
            <p:cNvPr id="787" name="Group 786">
              <a:extLst>
                <a:ext uri="{FF2B5EF4-FFF2-40B4-BE49-F238E27FC236}">
                  <a16:creationId xmlns:a16="http://schemas.microsoft.com/office/drawing/2014/main" id="{C944F5F4-7AD1-AE48-9769-ABE2F95B5A26}"/>
                </a:ext>
              </a:extLst>
            </p:cNvPr>
            <p:cNvGrpSpPr/>
            <p:nvPr/>
          </p:nvGrpSpPr>
          <p:grpSpPr>
            <a:xfrm>
              <a:off x="7432700" y="1830405"/>
              <a:ext cx="1909777" cy="938011"/>
              <a:chOff x="7432700" y="1830405"/>
              <a:chExt cx="1909777" cy="938011"/>
            </a:xfrm>
          </p:grpSpPr>
          <p:grpSp>
            <p:nvGrpSpPr>
              <p:cNvPr id="49" name="Group 652">
                <a:extLst>
                  <a:ext uri="{FF2B5EF4-FFF2-40B4-BE49-F238E27FC236}">
                    <a16:creationId xmlns:a16="http://schemas.microsoft.com/office/drawing/2014/main" id="{F4E63F52-683B-8244-A48E-D8CF833CC0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43850" y="1830405"/>
                <a:ext cx="415925" cy="385763"/>
                <a:chOff x="2751" y="1851"/>
                <a:chExt cx="462" cy="478"/>
              </a:xfrm>
            </p:grpSpPr>
            <p:pic>
              <p:nvPicPr>
                <p:cNvPr id="359" name="Picture 653" descr="iphone_stylized_small">
                  <a:extLst>
                    <a:ext uri="{FF2B5EF4-FFF2-40B4-BE49-F238E27FC236}">
                      <a16:creationId xmlns:a16="http://schemas.microsoft.com/office/drawing/2014/main" id="{EDF1EC93-A6E5-964F-B0D6-EE56B282AE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8" y="1922"/>
                  <a:ext cx="152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0" name="Picture 654" descr="antenna_radiation_stylized">
                  <a:extLst>
                    <a:ext uri="{FF2B5EF4-FFF2-40B4-BE49-F238E27FC236}">
                      <a16:creationId xmlns:a16="http://schemas.microsoft.com/office/drawing/2014/main" id="{0A17C594-505E-6F41-AEEB-272A31DFD26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51" y="1851"/>
                  <a:ext cx="462" cy="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85" name="Group 784">
                <a:extLst>
                  <a:ext uri="{FF2B5EF4-FFF2-40B4-BE49-F238E27FC236}">
                    <a16:creationId xmlns:a16="http://schemas.microsoft.com/office/drawing/2014/main" id="{91E02B81-5B35-4545-A954-B7E923AB7286}"/>
                  </a:ext>
                </a:extLst>
              </p:cNvPr>
              <p:cNvGrpSpPr/>
              <p:nvPr/>
            </p:nvGrpSpPr>
            <p:grpSpPr>
              <a:xfrm>
                <a:off x="7432700" y="2327293"/>
                <a:ext cx="534987" cy="407988"/>
                <a:chOff x="7432700" y="2327293"/>
                <a:chExt cx="534987" cy="407988"/>
              </a:xfrm>
            </p:grpSpPr>
            <p:pic>
              <p:nvPicPr>
                <p:cNvPr id="73" name="Picture 1017" descr="antenna_stylized">
                  <a:extLst>
                    <a:ext uri="{FF2B5EF4-FFF2-40B4-BE49-F238E27FC236}">
                      <a16:creationId xmlns:a16="http://schemas.microsoft.com/office/drawing/2014/main" id="{27A537F5-5D99-BF4C-9B11-E9782673F1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32700" y="2327293"/>
                  <a:ext cx="530702" cy="223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" name="Picture 1018" descr="laptop_keyboard">
                  <a:extLst>
                    <a:ext uri="{FF2B5EF4-FFF2-40B4-BE49-F238E27FC236}">
                      <a16:creationId xmlns:a16="http://schemas.microsoft.com/office/drawing/2014/main" id="{7087B8D0-FFCB-0746-A889-28909002C2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7458407" y="2575770"/>
                  <a:ext cx="437221" cy="1595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5" name="Freeform 1019">
                  <a:extLst>
                    <a:ext uri="{FF2B5EF4-FFF2-40B4-BE49-F238E27FC236}">
                      <a16:creationId xmlns:a16="http://schemas.microsoft.com/office/drawing/2014/main" id="{7C75BC30-0808-D44D-AF7A-A72B4A529E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3304" y="2420984"/>
                  <a:ext cx="351919" cy="208167"/>
                </a:xfrm>
                <a:custGeom>
                  <a:avLst/>
                  <a:gdLst>
                    <a:gd name="T0" fmla="*/ 775798119 w 2982"/>
                    <a:gd name="T1" fmla="*/ 0 h 2442"/>
                    <a:gd name="T2" fmla="*/ 0 w 2982"/>
                    <a:gd name="T3" fmla="*/ 211226083 h 2442"/>
                    <a:gd name="T4" fmla="*/ 2147483646 w 2982"/>
                    <a:gd name="T5" fmla="*/ 263880059 h 2442"/>
                    <a:gd name="T6" fmla="*/ 2147483646 w 2982"/>
                    <a:gd name="T7" fmla="*/ 52653891 h 2442"/>
                    <a:gd name="T8" fmla="*/ 775798119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76" name="Picture 1020" descr="screen">
                  <a:extLst>
                    <a:ext uri="{FF2B5EF4-FFF2-40B4-BE49-F238E27FC236}">
                      <a16:creationId xmlns:a16="http://schemas.microsoft.com/office/drawing/2014/main" id="{2D732B7A-74CB-D547-ADB5-C721526D5E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637" y="2426338"/>
                  <a:ext cx="319785" cy="189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7" name="Freeform 1021">
                  <a:extLst>
                    <a:ext uri="{FF2B5EF4-FFF2-40B4-BE49-F238E27FC236}">
                      <a16:creationId xmlns:a16="http://schemas.microsoft.com/office/drawing/2014/main" id="{FBD1A429-9B8F-F940-AD09-4638CC3167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67378" y="2414843"/>
                  <a:ext cx="298167" cy="38736"/>
                </a:xfrm>
                <a:custGeom>
                  <a:avLst/>
                  <a:gdLst>
                    <a:gd name="T0" fmla="*/ 193616298 w 2528"/>
                    <a:gd name="T1" fmla="*/ 0 h 455"/>
                    <a:gd name="T2" fmla="*/ 2147483646 w 2528"/>
                    <a:gd name="T3" fmla="*/ 52445139 h 455"/>
                    <a:gd name="T4" fmla="*/ 2147483646 w 2528"/>
                    <a:gd name="T5" fmla="*/ 52445139 h 455"/>
                    <a:gd name="T6" fmla="*/ 0 w 2528"/>
                    <a:gd name="T7" fmla="*/ 52445139 h 455"/>
                    <a:gd name="T8" fmla="*/ 193616298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1022">
                  <a:extLst>
                    <a:ext uri="{FF2B5EF4-FFF2-40B4-BE49-F238E27FC236}">
                      <a16:creationId xmlns:a16="http://schemas.microsoft.com/office/drawing/2014/main" id="{376C8B48-3441-F643-B92D-5DC759EDA1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0188" y="2414528"/>
                  <a:ext cx="82770" cy="161243"/>
                </a:xfrm>
                <a:custGeom>
                  <a:avLst/>
                  <a:gdLst>
                    <a:gd name="T0" fmla="*/ 773664160 w 702"/>
                    <a:gd name="T1" fmla="*/ 0 h 1893"/>
                    <a:gd name="T2" fmla="*/ 0 w 702"/>
                    <a:gd name="T3" fmla="*/ 210739916 h 1893"/>
                    <a:gd name="T4" fmla="*/ 193416040 w 702"/>
                    <a:gd name="T5" fmla="*/ 210739916 h 1893"/>
                    <a:gd name="T6" fmla="*/ 967080200 w 702"/>
                    <a:gd name="T7" fmla="*/ 52529017 h 1893"/>
                    <a:gd name="T8" fmla="*/ 773664160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1023">
                  <a:extLst>
                    <a:ext uri="{FF2B5EF4-FFF2-40B4-BE49-F238E27FC236}">
                      <a16:creationId xmlns:a16="http://schemas.microsoft.com/office/drawing/2014/main" id="{4DFECD03-4AF0-1342-8138-6CEC8249A2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4205" y="2443344"/>
                  <a:ext cx="89197" cy="186122"/>
                </a:xfrm>
                <a:custGeom>
                  <a:avLst/>
                  <a:gdLst>
                    <a:gd name="T0" fmla="*/ 969024527 w 756"/>
                    <a:gd name="T1" fmla="*/ 0 h 2184"/>
                    <a:gd name="T2" fmla="*/ 193802074 w 756"/>
                    <a:gd name="T3" fmla="*/ 263660221 h 2184"/>
                    <a:gd name="T4" fmla="*/ 0 w 756"/>
                    <a:gd name="T5" fmla="*/ 263660221 h 2184"/>
                    <a:gd name="T6" fmla="*/ 775222454 w 756"/>
                    <a:gd name="T7" fmla="*/ 52610059 h 2184"/>
                    <a:gd name="T8" fmla="*/ 969024527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1024">
                  <a:extLst>
                    <a:ext uri="{FF2B5EF4-FFF2-40B4-BE49-F238E27FC236}">
                      <a16:creationId xmlns:a16="http://schemas.microsoft.com/office/drawing/2014/main" id="{8AA57D4B-3E9B-994B-AF13-DB646178BD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214" y="2567582"/>
                  <a:ext cx="327185" cy="62828"/>
                </a:xfrm>
                <a:custGeom>
                  <a:avLst/>
                  <a:gdLst>
                    <a:gd name="T0" fmla="*/ 193829444 w 2773"/>
                    <a:gd name="T1" fmla="*/ 0 h 738"/>
                    <a:gd name="T2" fmla="*/ 0 w 2773"/>
                    <a:gd name="T3" fmla="*/ 52443587 h 738"/>
                    <a:gd name="T4" fmla="*/ 2147483646 w 2773"/>
                    <a:gd name="T5" fmla="*/ 104894411 h 738"/>
                    <a:gd name="T6" fmla="*/ 2147483646 w 2773"/>
                    <a:gd name="T7" fmla="*/ 52443587 h 738"/>
                    <a:gd name="T8" fmla="*/ 193829444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1025">
                  <a:extLst>
                    <a:ext uri="{FF2B5EF4-FFF2-40B4-BE49-F238E27FC236}">
                      <a16:creationId xmlns:a16="http://schemas.microsoft.com/office/drawing/2014/main" id="{59DA24E7-1981-0E44-8060-2B7CE58EBF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84138" y="2444918"/>
                  <a:ext cx="83549" cy="186909"/>
                </a:xfrm>
                <a:custGeom>
                  <a:avLst/>
                  <a:gdLst>
                    <a:gd name="T0" fmla="*/ 2147483646 w 637"/>
                    <a:gd name="T1" fmla="*/ 0 h 1659"/>
                    <a:gd name="T2" fmla="*/ 2147483646 w 637"/>
                    <a:gd name="T3" fmla="*/ 0 h 1659"/>
                    <a:gd name="T4" fmla="*/ 295581541 w 637"/>
                    <a:gd name="T5" fmla="*/ 2147483646 h 1659"/>
                    <a:gd name="T6" fmla="*/ 0 w 637"/>
                    <a:gd name="T7" fmla="*/ 2147483646 h 1659"/>
                    <a:gd name="T8" fmla="*/ 2147483646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1026">
                  <a:extLst>
                    <a:ext uri="{FF2B5EF4-FFF2-40B4-BE49-F238E27FC236}">
                      <a16:creationId xmlns:a16="http://schemas.microsoft.com/office/drawing/2014/main" id="{DB3D3129-2B70-5643-96C2-83638DE57F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603" y="2575928"/>
                  <a:ext cx="290961" cy="62041"/>
                </a:xfrm>
                <a:custGeom>
                  <a:avLst/>
                  <a:gdLst>
                    <a:gd name="T0" fmla="*/ 0 w 2216"/>
                    <a:gd name="T1" fmla="*/ 0 h 550"/>
                    <a:gd name="T2" fmla="*/ 296523134 w 2216"/>
                    <a:gd name="T3" fmla="*/ 324379338 h 550"/>
                    <a:gd name="T4" fmla="*/ 2147483646 w 2216"/>
                    <a:gd name="T5" fmla="*/ 2147483646 h 550"/>
                    <a:gd name="T6" fmla="*/ 2147483646 w 2216"/>
                    <a:gd name="T7" fmla="*/ 2147483646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83" name="Group 1027">
                  <a:extLst>
                    <a:ext uri="{FF2B5EF4-FFF2-40B4-BE49-F238E27FC236}">
                      <a16:creationId xmlns:a16="http://schemas.microsoft.com/office/drawing/2014/main" id="{8C6DEC60-5C97-D546-9977-EBD182221D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594735" y="2642220"/>
                  <a:ext cx="98740" cy="36846"/>
                  <a:chOff x="1740" y="2642"/>
                  <a:chExt cx="752" cy="327"/>
                </a:xfrm>
              </p:grpSpPr>
              <p:sp>
                <p:nvSpPr>
                  <p:cNvPr id="169" name="Freeform 1028">
                    <a:extLst>
                      <a:ext uri="{FF2B5EF4-FFF2-40B4-BE49-F238E27FC236}">
                        <a16:creationId xmlns:a16="http://schemas.microsoft.com/office/drawing/2014/main" id="{5D16627E-DE34-BC4F-9513-7A7D4707F7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0" name="Freeform 1029">
                    <a:extLst>
                      <a:ext uri="{FF2B5EF4-FFF2-40B4-BE49-F238E27FC236}">
                        <a16:creationId xmlns:a16="http://schemas.microsoft.com/office/drawing/2014/main" id="{D8D65D68-18A4-E54D-8916-1DEF36844C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1" name="Freeform 1030">
                    <a:extLst>
                      <a:ext uri="{FF2B5EF4-FFF2-40B4-BE49-F238E27FC236}">
                        <a16:creationId xmlns:a16="http://schemas.microsoft.com/office/drawing/2014/main" id="{3C79D147-9974-F341-96E9-F9AD19F140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2" name="Freeform 1031">
                    <a:extLst>
                      <a:ext uri="{FF2B5EF4-FFF2-40B4-BE49-F238E27FC236}">
                        <a16:creationId xmlns:a16="http://schemas.microsoft.com/office/drawing/2014/main" id="{5E0CE9D2-21FD-2644-9691-743CC3E130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3" name="Freeform 1032">
                    <a:extLst>
                      <a:ext uri="{FF2B5EF4-FFF2-40B4-BE49-F238E27FC236}">
                        <a16:creationId xmlns:a16="http://schemas.microsoft.com/office/drawing/2014/main" id="{5691098F-1432-0D44-8573-312C3A566A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" name="Freeform 1033">
                    <a:extLst>
                      <a:ext uri="{FF2B5EF4-FFF2-40B4-BE49-F238E27FC236}">
                        <a16:creationId xmlns:a16="http://schemas.microsoft.com/office/drawing/2014/main" id="{2D4A77A2-D0F1-164A-A67D-A509543869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4" name="Freeform 1034">
                  <a:extLst>
                    <a:ext uri="{FF2B5EF4-FFF2-40B4-BE49-F238E27FC236}">
                      <a16:creationId xmlns:a16="http://schemas.microsoft.com/office/drawing/2014/main" id="{A283BD8E-0AD2-B743-8237-483C3A6A6C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3780" y="2647731"/>
                  <a:ext cx="119578" cy="80936"/>
                </a:xfrm>
                <a:custGeom>
                  <a:avLst/>
                  <a:gdLst>
                    <a:gd name="T0" fmla="*/ 213221464 w 990"/>
                    <a:gd name="T1" fmla="*/ 1090686587 h 792"/>
                    <a:gd name="T2" fmla="*/ 1915477586 w 990"/>
                    <a:gd name="T3" fmla="*/ 0 h 792"/>
                    <a:gd name="T4" fmla="*/ 1915477586 w 990"/>
                    <a:gd name="T5" fmla="*/ 108859840 h 792"/>
                    <a:gd name="T6" fmla="*/ 0 w 990"/>
                    <a:gd name="T7" fmla="*/ 1090686587 h 792"/>
                    <a:gd name="T8" fmla="*/ 213221464 w 990"/>
                    <a:gd name="T9" fmla="*/ 1090686587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1035">
                  <a:extLst>
                    <a:ext uri="{FF2B5EF4-FFF2-40B4-BE49-F238E27FC236}">
                      <a16:creationId xmlns:a16="http://schemas.microsoft.com/office/drawing/2014/main" id="{AA215C2D-4069-DE48-884E-A1816F7D4D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602" y="2654187"/>
                  <a:ext cx="305957" cy="73850"/>
                </a:xfrm>
                <a:custGeom>
                  <a:avLst/>
                  <a:gdLst>
                    <a:gd name="T0" fmla="*/ 213486572 w 2532"/>
                    <a:gd name="T1" fmla="*/ 0 h 723"/>
                    <a:gd name="T2" fmla="*/ 213486572 w 2532"/>
                    <a:gd name="T3" fmla="*/ 0 h 723"/>
                    <a:gd name="T4" fmla="*/ 2147483646 w 2532"/>
                    <a:gd name="T5" fmla="*/ 979380008 h 723"/>
                    <a:gd name="T6" fmla="*/ 2147483646 w 2532"/>
                    <a:gd name="T7" fmla="*/ 1088085165 h 723"/>
                    <a:gd name="T8" fmla="*/ 0 w 2532"/>
                    <a:gd name="T9" fmla="*/ 108705259 h 723"/>
                    <a:gd name="T10" fmla="*/ 21348657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1036">
                  <a:extLst>
                    <a:ext uri="{FF2B5EF4-FFF2-40B4-BE49-F238E27FC236}">
                      <a16:creationId xmlns:a16="http://schemas.microsoft.com/office/drawing/2014/main" id="{421821F5-5AD5-4D4E-A4F9-5D46E41A4E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797" y="2640645"/>
                  <a:ext cx="3311" cy="14959"/>
                </a:xfrm>
                <a:custGeom>
                  <a:avLst/>
                  <a:gdLst>
                    <a:gd name="T0" fmla="*/ 262278191 w 26"/>
                    <a:gd name="T1" fmla="*/ 107489981 h 147"/>
                    <a:gd name="T2" fmla="*/ 262278191 w 26"/>
                    <a:gd name="T3" fmla="*/ 214969480 h 147"/>
                    <a:gd name="T4" fmla="*/ 0 w 26"/>
                    <a:gd name="T5" fmla="*/ 214969480 h 147"/>
                    <a:gd name="T6" fmla="*/ 262278191 w 26"/>
                    <a:gd name="T7" fmla="*/ 0 h 147"/>
                    <a:gd name="T8" fmla="*/ 262278191 w 26"/>
                    <a:gd name="T9" fmla="*/ 107489981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1037">
                  <a:extLst>
                    <a:ext uri="{FF2B5EF4-FFF2-40B4-BE49-F238E27FC236}">
                      <a16:creationId xmlns:a16="http://schemas.microsoft.com/office/drawing/2014/main" id="{499D2FC7-7022-A944-98B2-E74E9B2E52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992" y="2579707"/>
                  <a:ext cx="142170" cy="61883"/>
                </a:xfrm>
                <a:custGeom>
                  <a:avLst/>
                  <a:gdLst>
                    <a:gd name="T0" fmla="*/ 2136125890 w 1176"/>
                    <a:gd name="T1" fmla="*/ 0 h 606"/>
                    <a:gd name="T2" fmla="*/ 0 w 1176"/>
                    <a:gd name="T3" fmla="*/ 870000945 h 606"/>
                    <a:gd name="T4" fmla="*/ 213789467 w 1176"/>
                    <a:gd name="T5" fmla="*/ 870000945 h 606"/>
                    <a:gd name="T6" fmla="*/ 2136125890 w 1176"/>
                    <a:gd name="T7" fmla="*/ 108617123 h 606"/>
                    <a:gd name="T8" fmla="*/ 2136125890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1038">
                  <a:extLst>
                    <a:ext uri="{FF2B5EF4-FFF2-40B4-BE49-F238E27FC236}">
                      <a16:creationId xmlns:a16="http://schemas.microsoft.com/office/drawing/2014/main" id="{37918171-6E71-A846-A2B5-7C65DD7456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8535" y="2643795"/>
                  <a:ext cx="290182" cy="71016"/>
                </a:xfrm>
                <a:custGeom>
                  <a:avLst/>
                  <a:gdLst>
                    <a:gd name="T0" fmla="*/ 173112702 w 2532"/>
                    <a:gd name="T1" fmla="*/ 0 h 723"/>
                    <a:gd name="T2" fmla="*/ 173112702 w 2532"/>
                    <a:gd name="T3" fmla="*/ 0 h 723"/>
                    <a:gd name="T4" fmla="*/ 2069773885 w 2532"/>
                    <a:gd name="T5" fmla="*/ 558173482 h 723"/>
                    <a:gd name="T6" fmla="*/ 2069773885 w 2532"/>
                    <a:gd name="T7" fmla="*/ 558173482 h 723"/>
                    <a:gd name="T8" fmla="*/ 0 w 2532"/>
                    <a:gd name="T9" fmla="*/ 92871346 h 723"/>
                    <a:gd name="T10" fmla="*/ 17311270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1039">
                  <a:extLst>
                    <a:ext uri="{FF2B5EF4-FFF2-40B4-BE49-F238E27FC236}">
                      <a16:creationId xmlns:a16="http://schemas.microsoft.com/office/drawing/2014/main" id="{68ECFF60-AA48-2D4C-9A67-90DB18F81D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758327" y="2638756"/>
                  <a:ext cx="118410" cy="73535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962694895 h 723"/>
                    <a:gd name="T6" fmla="*/ 0 w 2532"/>
                    <a:gd name="T7" fmla="*/ 962694895 h 723"/>
                    <a:gd name="T8" fmla="*/ 0 w 2532"/>
                    <a:gd name="T9" fmla="*/ 107314314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0" name="Group 739">
                <a:extLst>
                  <a:ext uri="{FF2B5EF4-FFF2-40B4-BE49-F238E27FC236}">
                    <a16:creationId xmlns:a16="http://schemas.microsoft.com/office/drawing/2014/main" id="{504BAA5F-BBD8-8242-BC48-7D0E761F340A}"/>
                  </a:ext>
                </a:extLst>
              </p:cNvPr>
              <p:cNvGrpSpPr/>
              <p:nvPr/>
            </p:nvGrpSpPr>
            <p:grpSpPr>
              <a:xfrm>
                <a:off x="8631407" y="2290407"/>
                <a:ext cx="530702" cy="478009"/>
                <a:chOff x="8631407" y="2290407"/>
                <a:chExt cx="530702" cy="478009"/>
              </a:xfrm>
            </p:grpSpPr>
            <p:pic>
              <p:nvPicPr>
                <p:cNvPr id="110" name="Picture 568" descr="light2.png">
                  <a:extLst>
                    <a:ext uri="{FF2B5EF4-FFF2-40B4-BE49-F238E27FC236}">
                      <a16:creationId xmlns:a16="http://schemas.microsoft.com/office/drawing/2014/main" id="{D96B693D-26FC-E443-A112-C4AFFE90DC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8825293" y="2362969"/>
                  <a:ext cx="92772" cy="4054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1" name="Picture 1017" descr="antenna_stylized">
                  <a:extLst>
                    <a:ext uri="{FF2B5EF4-FFF2-40B4-BE49-F238E27FC236}">
                      <a16:creationId xmlns:a16="http://schemas.microsoft.com/office/drawing/2014/main" id="{F4E4C4C0-89A6-D74D-B25C-228CE5BC1DB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31407" y="2290407"/>
                  <a:ext cx="530702" cy="223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86" name="Group 785">
                <a:extLst>
                  <a:ext uri="{FF2B5EF4-FFF2-40B4-BE49-F238E27FC236}">
                    <a16:creationId xmlns:a16="http://schemas.microsoft.com/office/drawing/2014/main" id="{46F998A3-3B85-214A-927A-3BF067B7C2A0}"/>
                  </a:ext>
                </a:extLst>
              </p:cNvPr>
              <p:cNvGrpSpPr/>
              <p:nvPr/>
            </p:nvGrpSpPr>
            <p:grpSpPr>
              <a:xfrm>
                <a:off x="8493165" y="2029804"/>
                <a:ext cx="849312" cy="226109"/>
                <a:chOff x="8493165" y="2029804"/>
                <a:chExt cx="849312" cy="226109"/>
              </a:xfrm>
            </p:grpSpPr>
            <p:pic>
              <p:nvPicPr>
                <p:cNvPr id="48" name="Picture 603" descr="car_icon_small">
                  <a:extLst>
                    <a:ext uri="{FF2B5EF4-FFF2-40B4-BE49-F238E27FC236}">
                      <a16:creationId xmlns:a16="http://schemas.microsoft.com/office/drawing/2014/main" id="{147E2796-D425-6645-93B3-B97E69B146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93165" y="2087638"/>
                  <a:ext cx="849312" cy="168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2" name="Picture 1017" descr="antenna_stylized">
                  <a:extLst>
                    <a:ext uri="{FF2B5EF4-FFF2-40B4-BE49-F238E27FC236}">
                      <a16:creationId xmlns:a16="http://schemas.microsoft.com/office/drawing/2014/main" id="{F0886BE8-9B0B-F046-92AA-1AC818378E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04645" y="2029804"/>
                  <a:ext cx="530702" cy="223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793" name="Group 792">
              <a:extLst>
                <a:ext uri="{FF2B5EF4-FFF2-40B4-BE49-F238E27FC236}">
                  <a16:creationId xmlns:a16="http://schemas.microsoft.com/office/drawing/2014/main" id="{93351559-0D4C-F04C-928E-5CDA57B5EB47}"/>
                </a:ext>
              </a:extLst>
            </p:cNvPr>
            <p:cNvGrpSpPr/>
            <p:nvPr/>
          </p:nvGrpSpPr>
          <p:grpSpPr>
            <a:xfrm>
              <a:off x="7487144" y="3296104"/>
              <a:ext cx="857739" cy="583764"/>
              <a:chOff x="7487144" y="3296104"/>
              <a:chExt cx="857739" cy="583764"/>
            </a:xfrm>
          </p:grpSpPr>
          <p:grpSp>
            <p:nvGrpSpPr>
              <p:cNvPr id="792" name="Group 791">
                <a:extLst>
                  <a:ext uri="{FF2B5EF4-FFF2-40B4-BE49-F238E27FC236}">
                    <a16:creationId xmlns:a16="http://schemas.microsoft.com/office/drawing/2014/main" id="{084B6293-559E-5D43-AF2B-4CB5E09EC6C5}"/>
                  </a:ext>
                </a:extLst>
              </p:cNvPr>
              <p:cNvGrpSpPr/>
              <p:nvPr/>
            </p:nvGrpSpPr>
            <p:grpSpPr>
              <a:xfrm>
                <a:off x="7487144" y="3389820"/>
                <a:ext cx="350807" cy="305517"/>
                <a:chOff x="7487144" y="3389820"/>
                <a:chExt cx="350807" cy="305517"/>
              </a:xfrm>
            </p:grpSpPr>
            <p:pic>
              <p:nvPicPr>
                <p:cNvPr id="91" name="Picture 1115" descr="antenna_stylized">
                  <a:extLst>
                    <a:ext uri="{FF2B5EF4-FFF2-40B4-BE49-F238E27FC236}">
                      <a16:creationId xmlns:a16="http://schemas.microsoft.com/office/drawing/2014/main" id="{1821BC3E-6137-D844-92B9-4BA4CFF41F6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87144" y="3389820"/>
                  <a:ext cx="347997" cy="1675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" name="Picture 1116" descr="laptop_keyboard">
                  <a:extLst>
                    <a:ext uri="{FF2B5EF4-FFF2-40B4-BE49-F238E27FC236}">
                      <a16:creationId xmlns:a16="http://schemas.microsoft.com/office/drawing/2014/main" id="{7F05CE3B-E67B-1B40-9D5B-2914F0B9BFB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7504001" y="3575889"/>
                  <a:ext cx="286699" cy="119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" name="Freeform 1117">
                  <a:extLst>
                    <a:ext uri="{FF2B5EF4-FFF2-40B4-BE49-F238E27FC236}">
                      <a16:creationId xmlns:a16="http://schemas.microsoft.com/office/drawing/2014/main" id="{B52A07C5-D801-5B41-BD20-C20958925D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014" y="3459979"/>
                  <a:ext cx="230764" cy="155883"/>
                </a:xfrm>
                <a:custGeom>
                  <a:avLst/>
                  <a:gdLst>
                    <a:gd name="T0" fmla="*/ 143665061 w 2982"/>
                    <a:gd name="T1" fmla="*/ 0 h 2442"/>
                    <a:gd name="T2" fmla="*/ 0 w 2982"/>
                    <a:gd name="T3" fmla="*/ 66329557 h 2442"/>
                    <a:gd name="T4" fmla="*/ 573719931 w 2982"/>
                    <a:gd name="T5" fmla="*/ 82975142 h 2442"/>
                    <a:gd name="T6" fmla="*/ 717384993 w 2982"/>
                    <a:gd name="T7" fmla="*/ 16645585 h 2442"/>
                    <a:gd name="T8" fmla="*/ 143665061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94" name="Picture 1118" descr="screen">
                  <a:extLst>
                    <a:ext uri="{FF2B5EF4-FFF2-40B4-BE49-F238E27FC236}">
                      <a16:creationId xmlns:a16="http://schemas.microsoft.com/office/drawing/2014/main" id="{2EA30B4E-5447-0340-8DAD-349A843F2A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10380" y="3463988"/>
                  <a:ext cx="209692" cy="141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5" name="Freeform 1119">
                  <a:extLst>
                    <a:ext uri="{FF2B5EF4-FFF2-40B4-BE49-F238E27FC236}">
                      <a16:creationId xmlns:a16="http://schemas.microsoft.com/office/drawing/2014/main" id="{1137F6C6-A7C9-9A4D-BCE3-048DB90EF7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41029" y="3455381"/>
                  <a:ext cx="195517" cy="29007"/>
                </a:xfrm>
                <a:custGeom>
                  <a:avLst/>
                  <a:gdLst>
                    <a:gd name="T0" fmla="*/ 35620212 w 2528"/>
                    <a:gd name="T1" fmla="*/ 0 h 455"/>
                    <a:gd name="T2" fmla="*/ 608343257 w 2528"/>
                    <a:gd name="T3" fmla="*/ 16582250 h 455"/>
                    <a:gd name="T4" fmla="*/ 572256449 w 2528"/>
                    <a:gd name="T5" fmla="*/ 16582250 h 455"/>
                    <a:gd name="T6" fmla="*/ 0 w 2528"/>
                    <a:gd name="T7" fmla="*/ 16582250 h 455"/>
                    <a:gd name="T8" fmla="*/ 35620212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Freeform 1120">
                  <a:extLst>
                    <a:ext uri="{FF2B5EF4-FFF2-40B4-BE49-F238E27FC236}">
                      <a16:creationId xmlns:a16="http://schemas.microsoft.com/office/drawing/2014/main" id="{7A0060E2-767D-1545-8656-29ED1A4712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6971" y="3455145"/>
                  <a:ext cx="54275" cy="120745"/>
                </a:xfrm>
                <a:custGeom>
                  <a:avLst/>
                  <a:gdLst>
                    <a:gd name="T0" fmla="*/ 142804406 w 702"/>
                    <a:gd name="T1" fmla="*/ 0 h 1893"/>
                    <a:gd name="T2" fmla="*/ 0 w 702"/>
                    <a:gd name="T3" fmla="*/ 66174575 h 1893"/>
                    <a:gd name="T4" fmla="*/ 35584530 w 702"/>
                    <a:gd name="T5" fmla="*/ 66174575 h 1893"/>
                    <a:gd name="T6" fmla="*/ 178855222 w 702"/>
                    <a:gd name="T7" fmla="*/ 16607700 h 1893"/>
                    <a:gd name="T8" fmla="*/ 142804406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 1121">
                  <a:extLst>
                    <a:ext uri="{FF2B5EF4-FFF2-40B4-BE49-F238E27FC236}">
                      <a16:creationId xmlns:a16="http://schemas.microsoft.com/office/drawing/2014/main" id="{15790F5A-ABAC-8D49-A4F9-E2F576550D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76652" y="3476723"/>
                  <a:ext cx="58489" cy="139375"/>
                </a:xfrm>
                <a:custGeom>
                  <a:avLst/>
                  <a:gdLst>
                    <a:gd name="T0" fmla="*/ 179213623 w 756"/>
                    <a:gd name="T1" fmla="*/ 0 h 2184"/>
                    <a:gd name="T2" fmla="*/ 35656008 w 756"/>
                    <a:gd name="T3" fmla="*/ 82904513 h 2184"/>
                    <a:gd name="T4" fmla="*/ 0 w 756"/>
                    <a:gd name="T5" fmla="*/ 82904513 h 2184"/>
                    <a:gd name="T6" fmla="*/ 143090785 w 756"/>
                    <a:gd name="T7" fmla="*/ 16632211 h 2184"/>
                    <a:gd name="T8" fmla="*/ 179213623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 1122">
                  <a:extLst>
                    <a:ext uri="{FF2B5EF4-FFF2-40B4-BE49-F238E27FC236}">
                      <a16:creationId xmlns:a16="http://schemas.microsoft.com/office/drawing/2014/main" id="{8898B7ED-5BCF-8C4E-B1AA-B82AD50FD1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6332" y="3569758"/>
                  <a:ext cx="214545" cy="47048"/>
                </a:xfrm>
                <a:custGeom>
                  <a:avLst/>
                  <a:gdLst>
                    <a:gd name="T0" fmla="*/ 35658648 w 2773"/>
                    <a:gd name="T1" fmla="*/ 0 h 738"/>
                    <a:gd name="T2" fmla="*/ 0 w 2773"/>
                    <a:gd name="T3" fmla="*/ 16581742 h 738"/>
                    <a:gd name="T4" fmla="*/ 573357470 w 2773"/>
                    <a:gd name="T5" fmla="*/ 33163485 h 738"/>
                    <a:gd name="T6" fmla="*/ 573357470 w 2773"/>
                    <a:gd name="T7" fmla="*/ 16581742 h 738"/>
                    <a:gd name="T8" fmla="*/ 35658648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Freeform 1123">
                  <a:extLst>
                    <a:ext uri="{FF2B5EF4-FFF2-40B4-BE49-F238E27FC236}">
                      <a16:creationId xmlns:a16="http://schemas.microsoft.com/office/drawing/2014/main" id="{5A7F91EF-AD6B-D64E-B73E-C762D73A7A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83165" y="3477902"/>
                  <a:ext cx="54786" cy="139965"/>
                </a:xfrm>
                <a:custGeom>
                  <a:avLst/>
                  <a:gdLst>
                    <a:gd name="T0" fmla="*/ 656550006 w 637"/>
                    <a:gd name="T1" fmla="*/ 0 h 1659"/>
                    <a:gd name="T2" fmla="*/ 656550006 w 637"/>
                    <a:gd name="T3" fmla="*/ 0 h 1659"/>
                    <a:gd name="T4" fmla="*/ 54716163 w 637"/>
                    <a:gd name="T5" fmla="*/ 2147483646 h 1659"/>
                    <a:gd name="T6" fmla="*/ 0 w 637"/>
                    <a:gd name="T7" fmla="*/ 2147483646 h 1659"/>
                    <a:gd name="T8" fmla="*/ 656550006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eform 1124">
                  <a:extLst>
                    <a:ext uri="{FF2B5EF4-FFF2-40B4-BE49-F238E27FC236}">
                      <a16:creationId xmlns:a16="http://schemas.microsoft.com/office/drawing/2014/main" id="{BBB1B153-2E6F-7246-9B11-B68D01DF6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6588" y="3576007"/>
                  <a:ext cx="190792" cy="46458"/>
                </a:xfrm>
                <a:custGeom>
                  <a:avLst/>
                  <a:gdLst>
                    <a:gd name="T0" fmla="*/ 0 w 2216"/>
                    <a:gd name="T1" fmla="*/ 0 h 550"/>
                    <a:gd name="T2" fmla="*/ 54884212 w 2216"/>
                    <a:gd name="T3" fmla="*/ 101852492 h 550"/>
                    <a:gd name="T4" fmla="*/ 2147483646 w 2216"/>
                    <a:gd name="T5" fmla="*/ 1017940055 h 550"/>
                    <a:gd name="T6" fmla="*/ 2147483646 w 2216"/>
                    <a:gd name="T7" fmla="*/ 865464562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1" name="Group 1125">
                  <a:extLst>
                    <a:ext uri="{FF2B5EF4-FFF2-40B4-BE49-F238E27FC236}">
                      <a16:creationId xmlns:a16="http://schemas.microsoft.com/office/drawing/2014/main" id="{57060979-075D-9D4D-B12E-DA0CCD4C6B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593395" y="3625649"/>
                  <a:ext cx="64747" cy="27592"/>
                  <a:chOff x="1740" y="2642"/>
                  <a:chExt cx="752" cy="327"/>
                </a:xfrm>
              </p:grpSpPr>
              <p:sp>
                <p:nvSpPr>
                  <p:cNvPr id="140" name="Freeform 1126">
                    <a:extLst>
                      <a:ext uri="{FF2B5EF4-FFF2-40B4-BE49-F238E27FC236}">
                        <a16:creationId xmlns:a16="http://schemas.microsoft.com/office/drawing/2014/main" id="{8DFFF656-1361-C546-8336-177F79E469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" name="Freeform 1127">
                    <a:extLst>
                      <a:ext uri="{FF2B5EF4-FFF2-40B4-BE49-F238E27FC236}">
                        <a16:creationId xmlns:a16="http://schemas.microsoft.com/office/drawing/2014/main" id="{60C6C6B3-72DE-664B-B4DE-3C04B0C5BF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2" name="Freeform 1128">
                    <a:extLst>
                      <a:ext uri="{FF2B5EF4-FFF2-40B4-BE49-F238E27FC236}">
                        <a16:creationId xmlns:a16="http://schemas.microsoft.com/office/drawing/2014/main" id="{0D48292A-917D-D046-A974-043CEE5A41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" name="Freeform 1129">
                    <a:extLst>
                      <a:ext uri="{FF2B5EF4-FFF2-40B4-BE49-F238E27FC236}">
                        <a16:creationId xmlns:a16="http://schemas.microsoft.com/office/drawing/2014/main" id="{DB6BAAEB-BADD-0A4F-8A9D-D72AFCA99A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4" name="Freeform 1130">
                    <a:extLst>
                      <a:ext uri="{FF2B5EF4-FFF2-40B4-BE49-F238E27FC236}">
                        <a16:creationId xmlns:a16="http://schemas.microsoft.com/office/drawing/2014/main" id="{05D5969F-F3B9-414D-975E-A6700098F2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5" name="Freeform 1131">
                    <a:extLst>
                      <a:ext uri="{FF2B5EF4-FFF2-40B4-BE49-F238E27FC236}">
                        <a16:creationId xmlns:a16="http://schemas.microsoft.com/office/drawing/2014/main" id="{41BB174D-6019-384D-A5AC-1B4D92D938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2" name="Freeform 1132">
                  <a:extLst>
                    <a:ext uri="{FF2B5EF4-FFF2-40B4-BE49-F238E27FC236}">
                      <a16:creationId xmlns:a16="http://schemas.microsoft.com/office/drawing/2014/main" id="{F8739864-4836-E447-8FC8-5886923FF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4243" y="3629776"/>
                  <a:ext cx="78411" cy="60608"/>
                </a:xfrm>
                <a:custGeom>
                  <a:avLst/>
                  <a:gdLst>
                    <a:gd name="T0" fmla="*/ 39250883 w 990"/>
                    <a:gd name="T1" fmla="*/ 342828616 h 792"/>
                    <a:gd name="T2" fmla="*/ 354255671 w 990"/>
                    <a:gd name="T3" fmla="*/ 0 h 792"/>
                    <a:gd name="T4" fmla="*/ 354255671 w 990"/>
                    <a:gd name="T5" fmla="*/ 34504242 h 792"/>
                    <a:gd name="T6" fmla="*/ 0 w 990"/>
                    <a:gd name="T7" fmla="*/ 342828616 h 792"/>
                    <a:gd name="T8" fmla="*/ 39250883 w 990"/>
                    <a:gd name="T9" fmla="*/ 342828616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Freeform 1133">
                  <a:extLst>
                    <a:ext uri="{FF2B5EF4-FFF2-40B4-BE49-F238E27FC236}">
                      <a16:creationId xmlns:a16="http://schemas.microsoft.com/office/drawing/2014/main" id="{C59CADF3-CD09-FB48-A672-C2C50B66CE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4129" y="3634611"/>
                  <a:ext cx="200625" cy="55302"/>
                </a:xfrm>
                <a:custGeom>
                  <a:avLst/>
                  <a:gdLst>
                    <a:gd name="T0" fmla="*/ 39302216 w 2532"/>
                    <a:gd name="T1" fmla="*/ 0 h 723"/>
                    <a:gd name="T2" fmla="*/ 39302216 w 2532"/>
                    <a:gd name="T3" fmla="*/ 0 h 723"/>
                    <a:gd name="T4" fmla="*/ 867084690 w 2532"/>
                    <a:gd name="T5" fmla="*/ 307891170 h 723"/>
                    <a:gd name="T6" fmla="*/ 867084690 w 2532"/>
                    <a:gd name="T7" fmla="*/ 342351506 h 723"/>
                    <a:gd name="T8" fmla="*/ 0 w 2532"/>
                    <a:gd name="T9" fmla="*/ 34009889 h 723"/>
                    <a:gd name="T10" fmla="*/ 39302216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Freeform 1134">
                  <a:extLst>
                    <a:ext uri="{FF2B5EF4-FFF2-40B4-BE49-F238E27FC236}">
                      <a16:creationId xmlns:a16="http://schemas.microsoft.com/office/drawing/2014/main" id="{628AB6FD-35F6-0345-BD13-22EAAF9EC2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4257" y="3624470"/>
                  <a:ext cx="2171" cy="11202"/>
                </a:xfrm>
                <a:custGeom>
                  <a:avLst/>
                  <a:gdLst>
                    <a:gd name="T0" fmla="*/ 48903362 w 26"/>
                    <a:gd name="T1" fmla="*/ 33634500 h 147"/>
                    <a:gd name="T2" fmla="*/ 48903362 w 26"/>
                    <a:gd name="T3" fmla="*/ 67263209 h 147"/>
                    <a:gd name="T4" fmla="*/ 0 w 26"/>
                    <a:gd name="T5" fmla="*/ 67263209 h 147"/>
                    <a:gd name="T6" fmla="*/ 48903362 w 26"/>
                    <a:gd name="T7" fmla="*/ 0 h 147"/>
                    <a:gd name="T8" fmla="*/ 48903362 w 26"/>
                    <a:gd name="T9" fmla="*/ 33634500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Freeform 1135">
                  <a:extLst>
                    <a:ext uri="{FF2B5EF4-FFF2-40B4-BE49-F238E27FC236}">
                      <a16:creationId xmlns:a16="http://schemas.microsoft.com/office/drawing/2014/main" id="{76529D44-B4FD-DE4D-812E-E461A0FCCA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4384" y="3578837"/>
                  <a:ext cx="93225" cy="46340"/>
                </a:xfrm>
                <a:custGeom>
                  <a:avLst/>
                  <a:gdLst>
                    <a:gd name="T0" fmla="*/ 395043791 w 1176"/>
                    <a:gd name="T1" fmla="*/ 0 h 606"/>
                    <a:gd name="T2" fmla="*/ 0 w 1176"/>
                    <a:gd name="T3" fmla="*/ 273654982 h 606"/>
                    <a:gd name="T4" fmla="*/ 39357994 w 1176"/>
                    <a:gd name="T5" fmla="*/ 273654982 h 606"/>
                    <a:gd name="T6" fmla="*/ 395043791 w 1176"/>
                    <a:gd name="T7" fmla="*/ 33985420 h 606"/>
                    <a:gd name="T8" fmla="*/ 395043791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 1136">
                  <a:extLst>
                    <a:ext uri="{FF2B5EF4-FFF2-40B4-BE49-F238E27FC236}">
                      <a16:creationId xmlns:a16="http://schemas.microsoft.com/office/drawing/2014/main" id="{44CD9A89-0E3B-2C40-8436-71B7526BA6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10642" y="3626829"/>
                  <a:ext cx="190281" cy="53180"/>
                </a:xfrm>
                <a:custGeom>
                  <a:avLst/>
                  <a:gdLst>
                    <a:gd name="T0" fmla="*/ 31829833 w 2532"/>
                    <a:gd name="T1" fmla="*/ 0 h 723"/>
                    <a:gd name="T2" fmla="*/ 31829833 w 2532"/>
                    <a:gd name="T3" fmla="*/ 0 h 723"/>
                    <a:gd name="T4" fmla="*/ 382827787 w 2532"/>
                    <a:gd name="T5" fmla="*/ 175498781 h 723"/>
                    <a:gd name="T6" fmla="*/ 382827787 w 2532"/>
                    <a:gd name="T7" fmla="*/ 175498781 h 723"/>
                    <a:gd name="T8" fmla="*/ 0 w 2532"/>
                    <a:gd name="T9" fmla="*/ 29448186 h 723"/>
                    <a:gd name="T10" fmla="*/ 31829833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 1137">
                  <a:extLst>
                    <a:ext uri="{FF2B5EF4-FFF2-40B4-BE49-F238E27FC236}">
                      <a16:creationId xmlns:a16="http://schemas.microsoft.com/office/drawing/2014/main" id="{92BF681C-02FC-8F49-A2CD-8F3446ECE5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700668" y="3623055"/>
                  <a:ext cx="77645" cy="55066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302641137 h 723"/>
                    <a:gd name="T6" fmla="*/ 0 w 2532"/>
                    <a:gd name="T7" fmla="*/ 302641137 h 723"/>
                    <a:gd name="T8" fmla="*/ 0 w 2532"/>
                    <a:gd name="T9" fmla="*/ 33575256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8" name="Group 1139">
                <a:extLst>
                  <a:ext uri="{FF2B5EF4-FFF2-40B4-BE49-F238E27FC236}">
                    <a16:creationId xmlns:a16="http://schemas.microsoft.com/office/drawing/2014/main" id="{904B7C12-C509-8641-BB63-56DEDB95F9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985622" y="3537823"/>
                <a:ext cx="359261" cy="342045"/>
                <a:chOff x="2839" y="3501"/>
                <a:chExt cx="755" cy="803"/>
              </a:xfrm>
            </p:grpSpPr>
            <p:pic>
              <p:nvPicPr>
                <p:cNvPr id="138" name="Picture 1140" descr="desktop_computer_stylized_medium">
                  <a:extLst>
                    <a:ext uri="{FF2B5EF4-FFF2-40B4-BE49-F238E27FC236}">
                      <a16:creationId xmlns:a16="http://schemas.microsoft.com/office/drawing/2014/main" id="{BDC7F552-21C9-C942-90FF-0162099A3D5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9" y="3501"/>
                  <a:ext cx="755" cy="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9" name="Freeform 1141">
                  <a:extLst>
                    <a:ext uri="{FF2B5EF4-FFF2-40B4-BE49-F238E27FC236}">
                      <a16:creationId xmlns:a16="http://schemas.microsoft.com/office/drawing/2014/main" id="{654B43BA-608E-5D4D-B11B-71762CFBE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6" y="3578"/>
                  <a:ext cx="356" cy="368"/>
                </a:xfrm>
                <a:custGeom>
                  <a:avLst/>
                  <a:gdLst>
                    <a:gd name="T0" fmla="*/ 0 w 356"/>
                    <a:gd name="T1" fmla="*/ 0 h 368"/>
                    <a:gd name="T2" fmla="*/ 300 w 356"/>
                    <a:gd name="T3" fmla="*/ 14 h 368"/>
                    <a:gd name="T4" fmla="*/ 356 w 356"/>
                    <a:gd name="T5" fmla="*/ 294 h 368"/>
                    <a:gd name="T6" fmla="*/ 78 w 356"/>
                    <a:gd name="T7" fmla="*/ 368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94" name="Group 693">
                <a:extLst>
                  <a:ext uri="{FF2B5EF4-FFF2-40B4-BE49-F238E27FC236}">
                    <a16:creationId xmlns:a16="http://schemas.microsoft.com/office/drawing/2014/main" id="{14715B6C-9A50-FE4B-A8D2-1E669BF891E3}"/>
                  </a:ext>
                </a:extLst>
              </p:cNvPr>
              <p:cNvGrpSpPr/>
              <p:nvPr/>
            </p:nvGrpSpPr>
            <p:grpSpPr>
              <a:xfrm>
                <a:off x="7797061" y="3296104"/>
                <a:ext cx="347997" cy="396620"/>
                <a:chOff x="7797061" y="3296104"/>
                <a:chExt cx="347997" cy="396620"/>
              </a:xfrm>
            </p:grpSpPr>
            <p:pic>
              <p:nvPicPr>
                <p:cNvPr id="113" name="Picture 571" descr="fridge2.png">
                  <a:extLst>
                    <a:ext uri="{FF2B5EF4-FFF2-40B4-BE49-F238E27FC236}">
                      <a16:creationId xmlns:a16="http://schemas.microsoft.com/office/drawing/2014/main" id="{29DD0F98-F93B-0145-A925-F4125ED490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96825" y="3355697"/>
                  <a:ext cx="189578" cy="3370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4" name="Picture 1115" descr="antenna_stylized">
                  <a:extLst>
                    <a:ext uri="{FF2B5EF4-FFF2-40B4-BE49-F238E27FC236}">
                      <a16:creationId xmlns:a16="http://schemas.microsoft.com/office/drawing/2014/main" id="{C1A64F68-4D16-AE4F-AB60-09D2C0CF0E2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97061" y="3296104"/>
                  <a:ext cx="347997" cy="1675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795" name="Group 794">
              <a:extLst>
                <a:ext uri="{FF2B5EF4-FFF2-40B4-BE49-F238E27FC236}">
                  <a16:creationId xmlns:a16="http://schemas.microsoft.com/office/drawing/2014/main" id="{AF73DE4B-526E-9C4F-9242-9BC0D43F8CBA}"/>
                </a:ext>
              </a:extLst>
            </p:cNvPr>
            <p:cNvGrpSpPr/>
            <p:nvPr/>
          </p:nvGrpSpPr>
          <p:grpSpPr>
            <a:xfrm>
              <a:off x="11058573" y="3399165"/>
              <a:ext cx="518448" cy="1212242"/>
              <a:chOff x="11058573" y="3399165"/>
              <a:chExt cx="518448" cy="1212242"/>
            </a:xfrm>
          </p:grpSpPr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433FEDDB-405E-DB4E-815F-55EE9E62EF1A}"/>
                  </a:ext>
                </a:extLst>
              </p:cNvPr>
              <p:cNvGrpSpPr/>
              <p:nvPr/>
            </p:nvGrpSpPr>
            <p:grpSpPr>
              <a:xfrm>
                <a:off x="11087182" y="4159591"/>
                <a:ext cx="489839" cy="451816"/>
                <a:chOff x="5103720" y="2693365"/>
                <a:chExt cx="611650" cy="414788"/>
              </a:xfrm>
            </p:grpSpPr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1D164102-BE0D-AF40-9A7B-7F2B261B2C20}"/>
                    </a:ext>
                  </a:extLst>
                </p:cNvPr>
                <p:cNvCxnSpPr/>
                <p:nvPr/>
              </p:nvCxnSpPr>
              <p:spPr>
                <a:xfrm>
                  <a:off x="5103720" y="2914214"/>
                  <a:ext cx="23255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8" name="Group 377">
                  <a:extLst>
                    <a:ext uri="{FF2B5EF4-FFF2-40B4-BE49-F238E27FC236}">
                      <a16:creationId xmlns:a16="http://schemas.microsoft.com/office/drawing/2014/main" id="{9018E7EF-EB96-424D-962A-FEB80B43946F}"/>
                    </a:ext>
                  </a:extLst>
                </p:cNvPr>
                <p:cNvGrpSpPr/>
                <p:nvPr/>
              </p:nvGrpSpPr>
              <p:grpSpPr>
                <a:xfrm>
                  <a:off x="5275406" y="2693365"/>
                  <a:ext cx="439964" cy="414788"/>
                  <a:chOff x="5275406" y="2711455"/>
                  <a:chExt cx="452949" cy="405518"/>
                </a:xfrm>
              </p:grpSpPr>
              <p:pic>
                <p:nvPicPr>
                  <p:cNvPr id="379" name="Picture 378" descr="server_rack.png">
                    <a:extLst>
                      <a:ext uri="{FF2B5EF4-FFF2-40B4-BE49-F238E27FC236}">
                        <a16:creationId xmlns:a16="http://schemas.microsoft.com/office/drawing/2014/main" id="{C865CB27-BCE1-654B-9519-9B39D4CB58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37367" y="2770786"/>
                    <a:ext cx="190988" cy="313366"/>
                  </a:xfrm>
                  <a:prstGeom prst="rect">
                    <a:avLst/>
                  </a:prstGeom>
                </p:spPr>
              </p:pic>
              <p:pic>
                <p:nvPicPr>
                  <p:cNvPr id="380" name="Picture 379" descr="server_rack.png">
                    <a:extLst>
                      <a:ext uri="{FF2B5EF4-FFF2-40B4-BE49-F238E27FC236}">
                        <a16:creationId xmlns:a16="http://schemas.microsoft.com/office/drawing/2014/main" id="{41D005B5-0BAE-3E48-A2D4-576E4F7B94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75406" y="2764002"/>
                    <a:ext cx="190988" cy="313366"/>
                  </a:xfrm>
                  <a:prstGeom prst="rect">
                    <a:avLst/>
                  </a:prstGeom>
                </p:spPr>
              </p:pic>
              <p:pic>
                <p:nvPicPr>
                  <p:cNvPr id="381" name="Picture 380" descr="server_rack.png">
                    <a:extLst>
                      <a:ext uri="{FF2B5EF4-FFF2-40B4-BE49-F238E27FC236}">
                        <a16:creationId xmlns:a16="http://schemas.microsoft.com/office/drawing/2014/main" id="{89060F4D-6C40-724C-BD1E-F12A5CA65DE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85676" y="2711455"/>
                    <a:ext cx="247152" cy="405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id="{710FDFDB-5658-6346-883B-53F72A0E1C90}"/>
                  </a:ext>
                </a:extLst>
              </p:cNvPr>
              <p:cNvGrpSpPr/>
              <p:nvPr/>
            </p:nvGrpSpPr>
            <p:grpSpPr>
              <a:xfrm>
                <a:off x="11058573" y="3399165"/>
                <a:ext cx="423724" cy="405973"/>
                <a:chOff x="5103720" y="2693365"/>
                <a:chExt cx="611650" cy="414788"/>
              </a:xfrm>
            </p:grpSpPr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21121473-8384-8944-A0B5-DD441780262C}"/>
                    </a:ext>
                  </a:extLst>
                </p:cNvPr>
                <p:cNvCxnSpPr/>
                <p:nvPr/>
              </p:nvCxnSpPr>
              <p:spPr>
                <a:xfrm>
                  <a:off x="5103720" y="2914214"/>
                  <a:ext cx="23255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11366773-360A-0449-911A-80462659C660}"/>
                    </a:ext>
                  </a:extLst>
                </p:cNvPr>
                <p:cNvGrpSpPr/>
                <p:nvPr/>
              </p:nvGrpSpPr>
              <p:grpSpPr>
                <a:xfrm>
                  <a:off x="5275406" y="2693365"/>
                  <a:ext cx="439964" cy="414788"/>
                  <a:chOff x="5275406" y="2711455"/>
                  <a:chExt cx="452949" cy="405518"/>
                </a:xfrm>
              </p:grpSpPr>
              <p:pic>
                <p:nvPicPr>
                  <p:cNvPr id="396" name="Picture 395" descr="server_rack.png">
                    <a:extLst>
                      <a:ext uri="{FF2B5EF4-FFF2-40B4-BE49-F238E27FC236}">
                        <a16:creationId xmlns:a16="http://schemas.microsoft.com/office/drawing/2014/main" id="{361EFF3D-6A1F-2646-B975-1FACB4284FB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37367" y="2770786"/>
                    <a:ext cx="190988" cy="313366"/>
                  </a:xfrm>
                  <a:prstGeom prst="rect">
                    <a:avLst/>
                  </a:prstGeom>
                </p:spPr>
              </p:pic>
              <p:pic>
                <p:nvPicPr>
                  <p:cNvPr id="397" name="Picture 396" descr="server_rack.png">
                    <a:extLst>
                      <a:ext uri="{FF2B5EF4-FFF2-40B4-BE49-F238E27FC236}">
                        <a16:creationId xmlns:a16="http://schemas.microsoft.com/office/drawing/2014/main" id="{E83F8942-DE11-A747-A5A4-EDFBB17BFC8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75406" y="2764002"/>
                    <a:ext cx="190988" cy="313366"/>
                  </a:xfrm>
                  <a:prstGeom prst="rect">
                    <a:avLst/>
                  </a:prstGeom>
                </p:spPr>
              </p:pic>
              <p:pic>
                <p:nvPicPr>
                  <p:cNvPr id="398" name="Picture 397" descr="server_rack.png">
                    <a:extLst>
                      <a:ext uri="{FF2B5EF4-FFF2-40B4-BE49-F238E27FC236}">
                        <a16:creationId xmlns:a16="http://schemas.microsoft.com/office/drawing/2014/main" id="{300ED1AC-F5EE-3C49-B963-42178C24340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85676" y="2711455"/>
                    <a:ext cx="247152" cy="40551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796" name="Group 795">
              <a:extLst>
                <a:ext uri="{FF2B5EF4-FFF2-40B4-BE49-F238E27FC236}">
                  <a16:creationId xmlns:a16="http://schemas.microsoft.com/office/drawing/2014/main" id="{2287FB5D-0F91-9741-8D3A-0A38C2D4142B}"/>
                </a:ext>
              </a:extLst>
            </p:cNvPr>
            <p:cNvGrpSpPr/>
            <p:nvPr/>
          </p:nvGrpSpPr>
          <p:grpSpPr>
            <a:xfrm>
              <a:off x="7767607" y="4870841"/>
              <a:ext cx="2692126" cy="1260456"/>
              <a:chOff x="7767607" y="4870841"/>
              <a:chExt cx="2692126" cy="1260456"/>
            </a:xfrm>
          </p:grpSpPr>
          <p:grpSp>
            <p:nvGrpSpPr>
              <p:cNvPr id="71" name="Group 950">
                <a:extLst>
                  <a:ext uri="{FF2B5EF4-FFF2-40B4-BE49-F238E27FC236}">
                    <a16:creationId xmlns:a16="http://schemas.microsoft.com/office/drawing/2014/main" id="{2B0A745F-DA32-E140-AB36-BC5E1C4E2D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82541" y="5244631"/>
                <a:ext cx="177192" cy="330833"/>
                <a:chOff x="4140" y="429"/>
                <a:chExt cx="1425" cy="2396"/>
              </a:xfrm>
            </p:grpSpPr>
            <p:sp>
              <p:nvSpPr>
                <p:cNvPr id="207" name="Freeform 951">
                  <a:extLst>
                    <a:ext uri="{FF2B5EF4-FFF2-40B4-BE49-F238E27FC236}">
                      <a16:creationId xmlns:a16="http://schemas.microsoft.com/office/drawing/2014/main" id="{12CB3660-4D63-014F-8CC9-FDFB8140AB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Rectangle 952">
                  <a:extLst>
                    <a:ext uri="{FF2B5EF4-FFF2-40B4-BE49-F238E27FC236}">
                      <a16:creationId xmlns:a16="http://schemas.microsoft.com/office/drawing/2014/main" id="{EFE1382F-B768-3541-8BD1-06AB71BFA8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" name="Freeform 953">
                  <a:extLst>
                    <a:ext uri="{FF2B5EF4-FFF2-40B4-BE49-F238E27FC236}">
                      <a16:creationId xmlns:a16="http://schemas.microsoft.com/office/drawing/2014/main" id="{FB363E8F-CA06-2449-A66C-B147358943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Freeform 954">
                  <a:extLst>
                    <a:ext uri="{FF2B5EF4-FFF2-40B4-BE49-F238E27FC236}">
                      <a16:creationId xmlns:a16="http://schemas.microsoft.com/office/drawing/2014/main" id="{8A74E36A-A735-7440-A2B1-55846B516D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Rectangle 955">
                  <a:extLst>
                    <a:ext uri="{FF2B5EF4-FFF2-40B4-BE49-F238E27FC236}">
                      <a16:creationId xmlns:a16="http://schemas.microsoft.com/office/drawing/2014/main" id="{FC433BF5-02C8-F540-AE86-53BF569600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12" name="Group 956">
                  <a:extLst>
                    <a:ext uri="{FF2B5EF4-FFF2-40B4-BE49-F238E27FC236}">
                      <a16:creationId xmlns:a16="http://schemas.microsoft.com/office/drawing/2014/main" id="{969A0B36-D994-A24C-8329-146363A51C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37" name="AutoShape 957">
                    <a:extLst>
                      <a:ext uri="{FF2B5EF4-FFF2-40B4-BE49-F238E27FC236}">
                        <a16:creationId xmlns:a16="http://schemas.microsoft.com/office/drawing/2014/main" id="{75A7B329-681F-2B4A-8470-FC0231FE25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8" name="AutoShape 958">
                    <a:extLst>
                      <a:ext uri="{FF2B5EF4-FFF2-40B4-BE49-F238E27FC236}">
                        <a16:creationId xmlns:a16="http://schemas.microsoft.com/office/drawing/2014/main" id="{197CEF08-20F4-5741-AC2B-1EBB072FA5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3" name="Rectangle 959">
                  <a:extLst>
                    <a:ext uri="{FF2B5EF4-FFF2-40B4-BE49-F238E27FC236}">
                      <a16:creationId xmlns:a16="http://schemas.microsoft.com/office/drawing/2014/main" id="{775AA9F7-199B-ED4C-B422-5E1B766FBA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14" name="Group 960">
                  <a:extLst>
                    <a:ext uri="{FF2B5EF4-FFF2-40B4-BE49-F238E27FC236}">
                      <a16:creationId xmlns:a16="http://schemas.microsoft.com/office/drawing/2014/main" id="{4EED0C22-3BA6-E24F-B528-BF018CB34F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35" name="AutoShape 961">
                    <a:extLst>
                      <a:ext uri="{FF2B5EF4-FFF2-40B4-BE49-F238E27FC236}">
                        <a16:creationId xmlns:a16="http://schemas.microsoft.com/office/drawing/2014/main" id="{FE30D28F-02DD-D041-8551-45D9D2836E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6" name="AutoShape 962">
                    <a:extLst>
                      <a:ext uri="{FF2B5EF4-FFF2-40B4-BE49-F238E27FC236}">
                        <a16:creationId xmlns:a16="http://schemas.microsoft.com/office/drawing/2014/main" id="{92F33680-18D6-7C4A-88C2-46C4FA3D08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5" name="Rectangle 963">
                  <a:extLst>
                    <a:ext uri="{FF2B5EF4-FFF2-40B4-BE49-F238E27FC236}">
                      <a16:creationId xmlns:a16="http://schemas.microsoft.com/office/drawing/2014/main" id="{A0014856-A5F8-544F-98BE-B1D6878A67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" name="Rectangle 964">
                  <a:extLst>
                    <a:ext uri="{FF2B5EF4-FFF2-40B4-BE49-F238E27FC236}">
                      <a16:creationId xmlns:a16="http://schemas.microsoft.com/office/drawing/2014/main" id="{0E6FC61A-EACA-7D4E-9AA7-C7690D0936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17" name="Group 965">
                  <a:extLst>
                    <a:ext uri="{FF2B5EF4-FFF2-40B4-BE49-F238E27FC236}">
                      <a16:creationId xmlns:a16="http://schemas.microsoft.com/office/drawing/2014/main" id="{CF083CE2-2403-FD4E-8F7D-758E7F67FF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33" name="AutoShape 966">
                    <a:extLst>
                      <a:ext uri="{FF2B5EF4-FFF2-40B4-BE49-F238E27FC236}">
                        <a16:creationId xmlns:a16="http://schemas.microsoft.com/office/drawing/2014/main" id="{5ED8E2CD-DB59-0040-9493-378A5D7DF1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4" name="AutoShape 967">
                    <a:extLst>
                      <a:ext uri="{FF2B5EF4-FFF2-40B4-BE49-F238E27FC236}">
                        <a16:creationId xmlns:a16="http://schemas.microsoft.com/office/drawing/2014/main" id="{F249F021-1652-2041-9D37-82D9ADAF20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8" name="Freeform 968">
                  <a:extLst>
                    <a:ext uri="{FF2B5EF4-FFF2-40B4-BE49-F238E27FC236}">
                      <a16:creationId xmlns:a16="http://schemas.microsoft.com/office/drawing/2014/main" id="{2DA20985-B59E-DD4F-B452-9726DAD28D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9" name="Group 969">
                  <a:extLst>
                    <a:ext uri="{FF2B5EF4-FFF2-40B4-BE49-F238E27FC236}">
                      <a16:creationId xmlns:a16="http://schemas.microsoft.com/office/drawing/2014/main" id="{68489279-23CF-FB42-9AE3-CAB3A000B9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31" name="AutoShape 970">
                    <a:extLst>
                      <a:ext uri="{FF2B5EF4-FFF2-40B4-BE49-F238E27FC236}">
                        <a16:creationId xmlns:a16="http://schemas.microsoft.com/office/drawing/2014/main" id="{12532EDD-6029-FD41-90A0-EB4B9A3B8C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2" name="AutoShape 971">
                    <a:extLst>
                      <a:ext uri="{FF2B5EF4-FFF2-40B4-BE49-F238E27FC236}">
                        <a16:creationId xmlns:a16="http://schemas.microsoft.com/office/drawing/2014/main" id="{2ADE9625-767F-5247-8211-3638BECC98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20" name="Rectangle 972">
                  <a:extLst>
                    <a:ext uri="{FF2B5EF4-FFF2-40B4-BE49-F238E27FC236}">
                      <a16:creationId xmlns:a16="http://schemas.microsoft.com/office/drawing/2014/main" id="{71E52DA0-9A54-7744-90B9-E438CBE00C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1" name="Freeform 973">
                  <a:extLst>
                    <a:ext uri="{FF2B5EF4-FFF2-40B4-BE49-F238E27FC236}">
                      <a16:creationId xmlns:a16="http://schemas.microsoft.com/office/drawing/2014/main" id="{D950FAED-4EC6-7B4B-AFA5-CA2701F74D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Freeform 974">
                  <a:extLst>
                    <a:ext uri="{FF2B5EF4-FFF2-40B4-BE49-F238E27FC236}">
                      <a16:creationId xmlns:a16="http://schemas.microsoft.com/office/drawing/2014/main" id="{55AF3FE0-BBE4-A74C-A9EF-B8F3AA7A0D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Oval 975">
                  <a:extLst>
                    <a:ext uri="{FF2B5EF4-FFF2-40B4-BE49-F238E27FC236}">
                      <a16:creationId xmlns:a16="http://schemas.microsoft.com/office/drawing/2014/main" id="{AC808981-49D6-D840-800C-F21BB91061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" name="Freeform 976">
                  <a:extLst>
                    <a:ext uri="{FF2B5EF4-FFF2-40B4-BE49-F238E27FC236}">
                      <a16:creationId xmlns:a16="http://schemas.microsoft.com/office/drawing/2014/main" id="{EBD04B6D-F8F6-FE45-BBD9-3CFFE7B287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AutoShape 977">
                  <a:extLst>
                    <a:ext uri="{FF2B5EF4-FFF2-40B4-BE49-F238E27FC236}">
                      <a16:creationId xmlns:a16="http://schemas.microsoft.com/office/drawing/2014/main" id="{EB968B78-CEDA-2949-925F-D6EE71A8ED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6" name="AutoShape 978">
                  <a:extLst>
                    <a:ext uri="{FF2B5EF4-FFF2-40B4-BE49-F238E27FC236}">
                      <a16:creationId xmlns:a16="http://schemas.microsoft.com/office/drawing/2014/main" id="{6127245D-2639-C841-ABBD-0A2EB87194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7" name="Oval 979">
                  <a:extLst>
                    <a:ext uri="{FF2B5EF4-FFF2-40B4-BE49-F238E27FC236}">
                      <a16:creationId xmlns:a16="http://schemas.microsoft.com/office/drawing/2014/main" id="{CBCE7727-73A7-814E-B244-E80EED405F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" name="Oval 980">
                  <a:extLst>
                    <a:ext uri="{FF2B5EF4-FFF2-40B4-BE49-F238E27FC236}">
                      <a16:creationId xmlns:a16="http://schemas.microsoft.com/office/drawing/2014/main" id="{7A66ECF6-DDAE-2842-92B5-EA8F14A121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" name="Oval 981">
                  <a:extLst>
                    <a:ext uri="{FF2B5EF4-FFF2-40B4-BE49-F238E27FC236}">
                      <a16:creationId xmlns:a16="http://schemas.microsoft.com/office/drawing/2014/main" id="{5A97568E-F028-FD44-8E47-C92EC6C012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" name="Rectangle 982">
                  <a:extLst>
                    <a:ext uri="{FF2B5EF4-FFF2-40B4-BE49-F238E27FC236}">
                      <a16:creationId xmlns:a16="http://schemas.microsoft.com/office/drawing/2014/main" id="{A834B858-68E5-0D45-8391-2A0A996FA3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94" name="Group 793">
                <a:extLst>
                  <a:ext uri="{FF2B5EF4-FFF2-40B4-BE49-F238E27FC236}">
                    <a16:creationId xmlns:a16="http://schemas.microsoft.com/office/drawing/2014/main" id="{418A016B-3865-5C4A-BF54-A4D433F011BA}"/>
                  </a:ext>
                </a:extLst>
              </p:cNvPr>
              <p:cNvGrpSpPr/>
              <p:nvPr/>
            </p:nvGrpSpPr>
            <p:grpSpPr>
              <a:xfrm>
                <a:off x="7767607" y="4870841"/>
                <a:ext cx="2080029" cy="1260456"/>
                <a:chOff x="7767607" y="4870841"/>
                <a:chExt cx="2080029" cy="1260456"/>
              </a:xfrm>
            </p:grpSpPr>
            <p:grpSp>
              <p:nvGrpSpPr>
                <p:cNvPr id="44" name="Group 590">
                  <a:extLst>
                    <a:ext uri="{FF2B5EF4-FFF2-40B4-BE49-F238E27FC236}">
                      <a16:creationId xmlns:a16="http://schemas.microsoft.com/office/drawing/2014/main" id="{2648262B-E78D-1D4B-B3FD-3AE9CD5C32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7974481" y="4870841"/>
                  <a:ext cx="345630" cy="320302"/>
                  <a:chOff x="2839" y="3501"/>
                  <a:chExt cx="755" cy="803"/>
                </a:xfrm>
              </p:grpSpPr>
              <p:pic>
                <p:nvPicPr>
                  <p:cNvPr id="367" name="Picture 591" descr="desktop_computer_stylized_medium">
                    <a:extLst>
                      <a:ext uri="{FF2B5EF4-FFF2-40B4-BE49-F238E27FC236}">
                        <a16:creationId xmlns:a16="http://schemas.microsoft.com/office/drawing/2014/main" id="{35FBE2DB-60A7-B340-A5BB-B3699CCC02B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39" y="3501"/>
                    <a:ext cx="755" cy="8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68" name="Freeform 592">
                    <a:extLst>
                      <a:ext uri="{FF2B5EF4-FFF2-40B4-BE49-F238E27FC236}">
                        <a16:creationId xmlns:a16="http://schemas.microsoft.com/office/drawing/2014/main" id="{0263E665-BF2A-2F4A-ADA8-20F44C3127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16" y="3578"/>
                    <a:ext cx="356" cy="368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300 w 356"/>
                      <a:gd name="T3" fmla="*/ 14 h 368"/>
                      <a:gd name="T4" fmla="*/ 356 w 356"/>
                      <a:gd name="T5" fmla="*/ 294 h 368"/>
                      <a:gd name="T6" fmla="*/ 78 w 356"/>
                      <a:gd name="T7" fmla="*/ 368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0" name="Group 1064">
                  <a:extLst>
                    <a:ext uri="{FF2B5EF4-FFF2-40B4-BE49-F238E27FC236}">
                      <a16:creationId xmlns:a16="http://schemas.microsoft.com/office/drawing/2014/main" id="{1E483C21-97F2-6C41-9217-2187E09B54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95307" y="5823489"/>
                  <a:ext cx="310186" cy="307808"/>
                  <a:chOff x="877" y="1008"/>
                  <a:chExt cx="2747" cy="2591"/>
                </a:xfrm>
              </p:grpSpPr>
              <p:pic>
                <p:nvPicPr>
                  <p:cNvPr id="146" name="Picture 1065" descr="antenna_stylized">
                    <a:extLst>
                      <a:ext uri="{FF2B5EF4-FFF2-40B4-BE49-F238E27FC236}">
                        <a16:creationId xmlns:a16="http://schemas.microsoft.com/office/drawing/2014/main" id="{EC1E8FF9-A5AB-904A-91B8-DF493826053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77" y="1008"/>
                    <a:ext cx="2725" cy="14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7" name="Picture 1066" descr="laptop_keyboard">
                    <a:extLst>
                      <a:ext uri="{FF2B5EF4-FFF2-40B4-BE49-F238E27FC236}">
                        <a16:creationId xmlns:a16="http://schemas.microsoft.com/office/drawing/2014/main" id="{71E89937-428E-3447-B221-C34E0D71ACE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09064" flipH="1">
                    <a:off x="1009" y="2586"/>
                    <a:ext cx="2245" cy="10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48" name="Freeform 1067">
                    <a:extLst>
                      <a:ext uri="{FF2B5EF4-FFF2-40B4-BE49-F238E27FC236}">
                        <a16:creationId xmlns:a16="http://schemas.microsoft.com/office/drawing/2014/main" id="{43C21467-3265-FC4F-AF31-44A0281634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3" y="1603"/>
                    <a:ext cx="1807" cy="1322"/>
                  </a:xfrm>
                  <a:custGeom>
                    <a:avLst/>
                    <a:gdLst>
                      <a:gd name="T0" fmla="*/ 1 w 2982"/>
                      <a:gd name="T1" fmla="*/ 0 h 2442"/>
                      <a:gd name="T2" fmla="*/ 0 w 2982"/>
                      <a:gd name="T3" fmla="*/ 1 h 2442"/>
                      <a:gd name="T4" fmla="*/ 2 w 2982"/>
                      <a:gd name="T5" fmla="*/ 1 h 2442"/>
                      <a:gd name="T6" fmla="*/ 2 w 2982"/>
                      <a:gd name="T7" fmla="*/ 1 h 2442"/>
                      <a:gd name="T8" fmla="*/ 1 w 2982"/>
                      <a:gd name="T9" fmla="*/ 0 h 24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82"/>
                      <a:gd name="T16" fmla="*/ 0 h 2442"/>
                      <a:gd name="T17" fmla="*/ 2982 w 2982"/>
                      <a:gd name="T18" fmla="*/ 2442 h 24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82" h="2442">
                        <a:moveTo>
                          <a:pt x="540" y="0"/>
                        </a:moveTo>
                        <a:lnTo>
                          <a:pt x="0" y="1734"/>
                        </a:lnTo>
                        <a:lnTo>
                          <a:pt x="2394" y="2442"/>
                        </a:lnTo>
                        <a:lnTo>
                          <a:pt x="2982" y="318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149" name="Picture 1068" descr="screen">
                    <a:extLst>
                      <a:ext uri="{FF2B5EF4-FFF2-40B4-BE49-F238E27FC236}">
                        <a16:creationId xmlns:a16="http://schemas.microsoft.com/office/drawing/2014/main" id="{9868250A-D477-2944-B0F8-A7DE63DA469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42" y="1637"/>
                    <a:ext cx="1642" cy="12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50" name="Freeform 1069">
                    <a:extLst>
                      <a:ext uri="{FF2B5EF4-FFF2-40B4-BE49-F238E27FC236}">
                        <a16:creationId xmlns:a16="http://schemas.microsoft.com/office/drawing/2014/main" id="{A4015B9E-FE1F-594E-AFA2-A5277482EA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82" y="1564"/>
                    <a:ext cx="1531" cy="246"/>
                  </a:xfrm>
                  <a:custGeom>
                    <a:avLst/>
                    <a:gdLst>
                      <a:gd name="T0" fmla="*/ 1 w 2528"/>
                      <a:gd name="T1" fmla="*/ 0 h 455"/>
                      <a:gd name="T2" fmla="*/ 2 w 2528"/>
                      <a:gd name="T3" fmla="*/ 1 h 455"/>
                      <a:gd name="T4" fmla="*/ 2 w 2528"/>
                      <a:gd name="T5" fmla="*/ 1 h 455"/>
                      <a:gd name="T6" fmla="*/ 0 w 2528"/>
                      <a:gd name="T7" fmla="*/ 1 h 455"/>
                      <a:gd name="T8" fmla="*/ 1 w 2528"/>
                      <a:gd name="T9" fmla="*/ 0 h 4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28"/>
                      <a:gd name="T16" fmla="*/ 0 h 455"/>
                      <a:gd name="T17" fmla="*/ 2528 w 2528"/>
                      <a:gd name="T18" fmla="*/ 455 h 4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28" h="455">
                        <a:moveTo>
                          <a:pt x="14" y="0"/>
                        </a:moveTo>
                        <a:lnTo>
                          <a:pt x="2528" y="341"/>
                        </a:lnTo>
                        <a:lnTo>
                          <a:pt x="2480" y="455"/>
                        </a:lnTo>
                        <a:lnTo>
                          <a:pt x="0" y="86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1" name="Freeform 1070">
                    <a:extLst>
                      <a:ext uri="{FF2B5EF4-FFF2-40B4-BE49-F238E27FC236}">
                        <a16:creationId xmlns:a16="http://schemas.microsoft.com/office/drawing/2014/main" id="{1D5AA9CA-3334-2341-A3C4-E983724886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7" y="1562"/>
                    <a:ext cx="425" cy="1024"/>
                  </a:xfrm>
                  <a:custGeom>
                    <a:avLst/>
                    <a:gdLst>
                      <a:gd name="T0" fmla="*/ 1 w 702"/>
                      <a:gd name="T1" fmla="*/ 0 h 1893"/>
                      <a:gd name="T2" fmla="*/ 0 w 702"/>
                      <a:gd name="T3" fmla="*/ 1 h 1893"/>
                      <a:gd name="T4" fmla="*/ 1 w 702"/>
                      <a:gd name="T5" fmla="*/ 1 h 1893"/>
                      <a:gd name="T6" fmla="*/ 1 w 702"/>
                      <a:gd name="T7" fmla="*/ 1 h 1893"/>
                      <a:gd name="T8" fmla="*/ 1 w 702"/>
                      <a:gd name="T9" fmla="*/ 0 h 18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2"/>
                      <a:gd name="T16" fmla="*/ 0 h 1893"/>
                      <a:gd name="T17" fmla="*/ 702 w 702"/>
                      <a:gd name="T18" fmla="*/ 1893 h 18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2" h="1893">
                        <a:moveTo>
                          <a:pt x="579" y="0"/>
                        </a:moveTo>
                        <a:lnTo>
                          <a:pt x="0" y="1869"/>
                        </a:lnTo>
                        <a:lnTo>
                          <a:pt x="114" y="1893"/>
                        </a:lnTo>
                        <a:lnTo>
                          <a:pt x="702" y="51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2" name="Freeform 1071">
                    <a:extLst>
                      <a:ext uri="{FF2B5EF4-FFF2-40B4-BE49-F238E27FC236}">
                        <a16:creationId xmlns:a16="http://schemas.microsoft.com/office/drawing/2014/main" id="{408815EA-3342-2D4A-AB4D-6A6AD669E0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44" y="1745"/>
                    <a:ext cx="458" cy="1182"/>
                  </a:xfrm>
                  <a:custGeom>
                    <a:avLst/>
                    <a:gdLst>
                      <a:gd name="T0" fmla="*/ 1 w 756"/>
                      <a:gd name="T1" fmla="*/ 0 h 2184"/>
                      <a:gd name="T2" fmla="*/ 1 w 756"/>
                      <a:gd name="T3" fmla="*/ 1 h 2184"/>
                      <a:gd name="T4" fmla="*/ 0 w 756"/>
                      <a:gd name="T5" fmla="*/ 1 h 2184"/>
                      <a:gd name="T6" fmla="*/ 1 w 756"/>
                      <a:gd name="T7" fmla="*/ 1 h 2184"/>
                      <a:gd name="T8" fmla="*/ 1 w 756"/>
                      <a:gd name="T9" fmla="*/ 0 h 21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6"/>
                      <a:gd name="T16" fmla="*/ 0 h 2184"/>
                      <a:gd name="T17" fmla="*/ 756 w 756"/>
                      <a:gd name="T18" fmla="*/ 2184 h 21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6" h="2184">
                        <a:moveTo>
                          <a:pt x="756" y="0"/>
                        </a:moveTo>
                        <a:lnTo>
                          <a:pt x="138" y="2184"/>
                        </a:lnTo>
                        <a:lnTo>
                          <a:pt x="0" y="2148"/>
                        </a:lnTo>
                        <a:lnTo>
                          <a:pt x="606" y="78"/>
                        </a:lnTo>
                        <a:lnTo>
                          <a:pt x="756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3" name="Freeform 1072">
                    <a:extLst>
                      <a:ext uri="{FF2B5EF4-FFF2-40B4-BE49-F238E27FC236}">
                        <a16:creationId xmlns:a16="http://schemas.microsoft.com/office/drawing/2014/main" id="{180DED07-429A-A242-A9E3-1BBEEAF42B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2" y="2534"/>
                    <a:ext cx="1680" cy="399"/>
                  </a:xfrm>
                  <a:custGeom>
                    <a:avLst/>
                    <a:gdLst>
                      <a:gd name="T0" fmla="*/ 1 w 2773"/>
                      <a:gd name="T1" fmla="*/ 0 h 738"/>
                      <a:gd name="T2" fmla="*/ 0 w 2773"/>
                      <a:gd name="T3" fmla="*/ 1 h 738"/>
                      <a:gd name="T4" fmla="*/ 2 w 2773"/>
                      <a:gd name="T5" fmla="*/ 1 h 738"/>
                      <a:gd name="T6" fmla="*/ 2 w 2773"/>
                      <a:gd name="T7" fmla="*/ 1 h 738"/>
                      <a:gd name="T8" fmla="*/ 1 w 2773"/>
                      <a:gd name="T9" fmla="*/ 0 h 7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73"/>
                      <a:gd name="T16" fmla="*/ 0 h 738"/>
                      <a:gd name="T17" fmla="*/ 2773 w 2773"/>
                      <a:gd name="T18" fmla="*/ 738 h 7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73" h="738">
                        <a:moveTo>
                          <a:pt x="33" y="0"/>
                        </a:moveTo>
                        <a:lnTo>
                          <a:pt x="0" y="99"/>
                        </a:lnTo>
                        <a:lnTo>
                          <a:pt x="2436" y="738"/>
                        </a:lnTo>
                        <a:cubicBezTo>
                          <a:pt x="2499" y="501"/>
                          <a:pt x="2773" y="727"/>
                          <a:pt x="2373" y="603"/>
                        </a:cubicBezTo>
                        <a:lnTo>
                          <a:pt x="3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CC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4" name="Freeform 1073">
                    <a:extLst>
                      <a:ext uri="{FF2B5EF4-FFF2-40B4-BE49-F238E27FC236}">
                        <a16:creationId xmlns:a16="http://schemas.microsoft.com/office/drawing/2014/main" id="{A86B5E1C-D4A7-804E-9345-DD2099CCFC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95" y="1755"/>
                    <a:ext cx="429" cy="1187"/>
                  </a:xfrm>
                  <a:custGeom>
                    <a:avLst/>
                    <a:gdLst>
                      <a:gd name="T0" fmla="*/ 2 w 637"/>
                      <a:gd name="T1" fmla="*/ 0 h 1659"/>
                      <a:gd name="T2" fmla="*/ 2 w 637"/>
                      <a:gd name="T3" fmla="*/ 0 h 1659"/>
                      <a:gd name="T4" fmla="*/ 1 w 637"/>
                      <a:gd name="T5" fmla="*/ 15 h 1659"/>
                      <a:gd name="T6" fmla="*/ 0 w 637"/>
                      <a:gd name="T7" fmla="*/ 15 h 1659"/>
                      <a:gd name="T8" fmla="*/ 2 w 637"/>
                      <a:gd name="T9" fmla="*/ 0 h 16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7"/>
                      <a:gd name="T16" fmla="*/ 0 h 1659"/>
                      <a:gd name="T17" fmla="*/ 637 w 637"/>
                      <a:gd name="T18" fmla="*/ 1659 h 16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7" h="1659">
                        <a:moveTo>
                          <a:pt x="615" y="0"/>
                        </a:moveTo>
                        <a:lnTo>
                          <a:pt x="637" y="0"/>
                        </a:lnTo>
                        <a:lnTo>
                          <a:pt x="68" y="1659"/>
                        </a:lnTo>
                        <a:lnTo>
                          <a:pt x="0" y="1647"/>
                        </a:lnTo>
                        <a:lnTo>
                          <a:pt x="615" y="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5" name="Freeform 1074">
                    <a:extLst>
                      <a:ext uri="{FF2B5EF4-FFF2-40B4-BE49-F238E27FC236}">
                        <a16:creationId xmlns:a16="http://schemas.microsoft.com/office/drawing/2014/main" id="{278E44FF-9118-764F-B154-D54B6D0889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4" y="2587"/>
                    <a:ext cx="1494" cy="394"/>
                  </a:xfrm>
                  <a:custGeom>
                    <a:avLst/>
                    <a:gdLst>
                      <a:gd name="T0" fmla="*/ 0 w 2216"/>
                      <a:gd name="T1" fmla="*/ 0 h 550"/>
                      <a:gd name="T2" fmla="*/ 1 w 2216"/>
                      <a:gd name="T3" fmla="*/ 1 h 550"/>
                      <a:gd name="T4" fmla="*/ 9 w 2216"/>
                      <a:gd name="T5" fmla="*/ 5 h 550"/>
                      <a:gd name="T6" fmla="*/ 9 w 2216"/>
                      <a:gd name="T7" fmla="*/ 4 h 550"/>
                      <a:gd name="T8" fmla="*/ 0 w 2216"/>
                      <a:gd name="T9" fmla="*/ 0 h 5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16"/>
                      <a:gd name="T16" fmla="*/ 0 h 550"/>
                      <a:gd name="T17" fmla="*/ 2216 w 2216"/>
                      <a:gd name="T18" fmla="*/ 550 h 5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16" h="550">
                        <a:moveTo>
                          <a:pt x="0" y="0"/>
                        </a:moveTo>
                        <a:lnTo>
                          <a:pt x="9" y="57"/>
                        </a:lnTo>
                        <a:lnTo>
                          <a:pt x="2164" y="550"/>
                        </a:lnTo>
                        <a:lnTo>
                          <a:pt x="2216" y="4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56" name="Group 1075">
                    <a:extLst>
                      <a:ext uri="{FF2B5EF4-FFF2-40B4-BE49-F238E27FC236}">
                        <a16:creationId xmlns:a16="http://schemas.microsoft.com/office/drawing/2014/main" id="{B07A4D51-63EA-ED46-9283-3C066C8F805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09" y="3008"/>
                    <a:ext cx="507" cy="234"/>
                    <a:chOff x="1740" y="2642"/>
                    <a:chExt cx="752" cy="327"/>
                  </a:xfrm>
                </p:grpSpPr>
                <p:sp>
                  <p:nvSpPr>
                    <p:cNvPr id="163" name="Freeform 1076">
                      <a:extLst>
                        <a:ext uri="{FF2B5EF4-FFF2-40B4-BE49-F238E27FC236}">
                          <a16:creationId xmlns:a16="http://schemas.microsoft.com/office/drawing/2014/main" id="{362CE3DF-6498-9044-80D1-5B57C954BCF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40" y="2642"/>
                      <a:ext cx="752" cy="327"/>
                    </a:xfrm>
                    <a:custGeom>
                      <a:avLst/>
                      <a:gdLst>
                        <a:gd name="T0" fmla="*/ 293 w 752"/>
                        <a:gd name="T1" fmla="*/ 0 h 327"/>
                        <a:gd name="T2" fmla="*/ 752 w 752"/>
                        <a:gd name="T3" fmla="*/ 124 h 327"/>
                        <a:gd name="T4" fmla="*/ 470 w 752"/>
                        <a:gd name="T5" fmla="*/ 327 h 327"/>
                        <a:gd name="T6" fmla="*/ 0 w 752"/>
                        <a:gd name="T7" fmla="*/ 183 h 327"/>
                        <a:gd name="T8" fmla="*/ 293 w 752"/>
                        <a:gd name="T9" fmla="*/ 0 h 32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52"/>
                        <a:gd name="T16" fmla="*/ 0 h 327"/>
                        <a:gd name="T17" fmla="*/ 752 w 752"/>
                        <a:gd name="T18" fmla="*/ 327 h 32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52" h="327">
                          <a:moveTo>
                            <a:pt x="293" y="0"/>
                          </a:moveTo>
                          <a:lnTo>
                            <a:pt x="752" y="124"/>
                          </a:lnTo>
                          <a:lnTo>
                            <a:pt x="470" y="327"/>
                          </a:lnTo>
                          <a:lnTo>
                            <a:pt x="0" y="183"/>
                          </a:lnTo>
                          <a:lnTo>
                            <a:pt x="293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4" name="Freeform 1077">
                      <a:extLst>
                        <a:ext uri="{FF2B5EF4-FFF2-40B4-BE49-F238E27FC236}">
                          <a16:creationId xmlns:a16="http://schemas.microsoft.com/office/drawing/2014/main" id="{232B6CC8-39FA-8E41-89F9-D454D1953B0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54" y="2649"/>
                      <a:ext cx="726" cy="311"/>
                    </a:xfrm>
                    <a:custGeom>
                      <a:avLst/>
                      <a:gdLst>
                        <a:gd name="T0" fmla="*/ 282 w 726"/>
                        <a:gd name="T1" fmla="*/ 0 h 311"/>
                        <a:gd name="T2" fmla="*/ 726 w 726"/>
                        <a:gd name="T3" fmla="*/ 119 h 311"/>
                        <a:gd name="T4" fmla="*/ 457 w 726"/>
                        <a:gd name="T5" fmla="*/ 311 h 311"/>
                        <a:gd name="T6" fmla="*/ 0 w 726"/>
                        <a:gd name="T7" fmla="*/ 173 h 311"/>
                        <a:gd name="T8" fmla="*/ 282 w 726"/>
                        <a:gd name="T9" fmla="*/ 0 h 3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6"/>
                        <a:gd name="T16" fmla="*/ 0 h 311"/>
                        <a:gd name="T17" fmla="*/ 726 w 726"/>
                        <a:gd name="T18" fmla="*/ 311 h 3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6" h="311">
                          <a:moveTo>
                            <a:pt x="282" y="0"/>
                          </a:moveTo>
                          <a:lnTo>
                            <a:pt x="726" y="119"/>
                          </a:lnTo>
                          <a:lnTo>
                            <a:pt x="457" y="311"/>
                          </a:lnTo>
                          <a:lnTo>
                            <a:pt x="0" y="173"/>
                          </a:lnTo>
                          <a:lnTo>
                            <a:pt x="282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4D4D4D"/>
                        </a:gs>
                        <a:gs pos="100000">
                          <a:srgbClr val="DDDDDD"/>
                        </a:gs>
                      </a:gsLst>
                      <a:lin ang="189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5" name="Freeform 1078">
                      <a:extLst>
                        <a:ext uri="{FF2B5EF4-FFF2-40B4-BE49-F238E27FC236}">
                          <a16:creationId xmlns:a16="http://schemas.microsoft.com/office/drawing/2014/main" id="{14BE6CD7-1B00-AE45-A0A2-B46139077D1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08" y="2770"/>
                      <a:ext cx="258" cy="100"/>
                    </a:xfrm>
                    <a:custGeom>
                      <a:avLst/>
                      <a:gdLst>
                        <a:gd name="T0" fmla="*/ 0 w 258"/>
                        <a:gd name="T1" fmla="*/ 44 h 100"/>
                        <a:gd name="T2" fmla="*/ 75 w 258"/>
                        <a:gd name="T3" fmla="*/ 0 h 100"/>
                        <a:gd name="T4" fmla="*/ 258 w 258"/>
                        <a:gd name="T5" fmla="*/ 50 h 100"/>
                        <a:gd name="T6" fmla="*/ 183 w 258"/>
                        <a:gd name="T7" fmla="*/ 100 h 100"/>
                        <a:gd name="T8" fmla="*/ 0 w 258"/>
                        <a:gd name="T9" fmla="*/ 44 h 10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8"/>
                        <a:gd name="T16" fmla="*/ 0 h 100"/>
                        <a:gd name="T17" fmla="*/ 258 w 258"/>
                        <a:gd name="T18" fmla="*/ 100 h 10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8" h="100">
                          <a:moveTo>
                            <a:pt x="0" y="44"/>
                          </a:moveTo>
                          <a:lnTo>
                            <a:pt x="75" y="0"/>
                          </a:lnTo>
                          <a:lnTo>
                            <a:pt x="258" y="50"/>
                          </a:lnTo>
                          <a:lnTo>
                            <a:pt x="183" y="100"/>
                          </a:lnTo>
                          <a:lnTo>
                            <a:pt x="0" y="4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6" name="Freeform 1079">
                      <a:extLst>
                        <a:ext uri="{FF2B5EF4-FFF2-40B4-BE49-F238E27FC236}">
                          <a16:creationId xmlns:a16="http://schemas.microsoft.com/office/drawing/2014/main" id="{17D2993A-DA09-154C-81CE-F00D6DF0DB0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99" y="2816"/>
                      <a:ext cx="194" cy="63"/>
                    </a:xfrm>
                    <a:custGeom>
                      <a:avLst/>
                      <a:gdLst>
                        <a:gd name="T0" fmla="*/ 12 w 194"/>
                        <a:gd name="T1" fmla="*/ 0 h 63"/>
                        <a:gd name="T2" fmla="*/ 194 w 194"/>
                        <a:gd name="T3" fmla="*/ 53 h 63"/>
                        <a:gd name="T4" fmla="*/ 180 w 194"/>
                        <a:gd name="T5" fmla="*/ 63 h 63"/>
                        <a:gd name="T6" fmla="*/ 0 w 194"/>
                        <a:gd name="T7" fmla="*/ 9 h 63"/>
                        <a:gd name="T8" fmla="*/ 12 w 194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4"/>
                        <a:gd name="T16" fmla="*/ 0 h 63"/>
                        <a:gd name="T17" fmla="*/ 194 w 194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4" h="63">
                          <a:moveTo>
                            <a:pt x="12" y="0"/>
                          </a:moveTo>
                          <a:lnTo>
                            <a:pt x="194" y="53"/>
                          </a:lnTo>
                          <a:lnTo>
                            <a:pt x="180" y="63"/>
                          </a:lnTo>
                          <a:lnTo>
                            <a:pt x="0" y="9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7" name="Freeform 1080">
                      <a:extLst>
                        <a:ext uri="{FF2B5EF4-FFF2-40B4-BE49-F238E27FC236}">
                          <a16:creationId xmlns:a16="http://schemas.microsoft.com/office/drawing/2014/main" id="{AD580132-3A72-CF47-B834-B58CA201F7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20" y="2834"/>
                      <a:ext cx="258" cy="102"/>
                    </a:xfrm>
                    <a:custGeom>
                      <a:avLst/>
                      <a:gdLst>
                        <a:gd name="T0" fmla="*/ 0 w 258"/>
                        <a:gd name="T1" fmla="*/ 46 h 102"/>
                        <a:gd name="T2" fmla="*/ 71 w 258"/>
                        <a:gd name="T3" fmla="*/ 0 h 102"/>
                        <a:gd name="T4" fmla="*/ 258 w 258"/>
                        <a:gd name="T5" fmla="*/ 52 h 102"/>
                        <a:gd name="T6" fmla="*/ 183 w 258"/>
                        <a:gd name="T7" fmla="*/ 102 h 102"/>
                        <a:gd name="T8" fmla="*/ 0 w 258"/>
                        <a:gd name="T9" fmla="*/ 46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8"/>
                        <a:gd name="T16" fmla="*/ 0 h 102"/>
                        <a:gd name="T17" fmla="*/ 258 w 25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8" h="102">
                          <a:moveTo>
                            <a:pt x="0" y="46"/>
                          </a:moveTo>
                          <a:lnTo>
                            <a:pt x="71" y="0"/>
                          </a:lnTo>
                          <a:lnTo>
                            <a:pt x="258" y="52"/>
                          </a:lnTo>
                          <a:lnTo>
                            <a:pt x="183" y="102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8" name="Freeform 1081">
                      <a:extLst>
                        <a:ext uri="{FF2B5EF4-FFF2-40B4-BE49-F238E27FC236}">
                          <a16:creationId xmlns:a16="http://schemas.microsoft.com/office/drawing/2014/main" id="{E900C928-6E45-6449-A6C9-3DBE801B01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11" y="2882"/>
                      <a:ext cx="194" cy="63"/>
                    </a:xfrm>
                    <a:custGeom>
                      <a:avLst/>
                      <a:gdLst>
                        <a:gd name="T0" fmla="*/ 12 w 194"/>
                        <a:gd name="T1" fmla="*/ 0 h 63"/>
                        <a:gd name="T2" fmla="*/ 194 w 194"/>
                        <a:gd name="T3" fmla="*/ 53 h 63"/>
                        <a:gd name="T4" fmla="*/ 180 w 194"/>
                        <a:gd name="T5" fmla="*/ 63 h 63"/>
                        <a:gd name="T6" fmla="*/ 0 w 194"/>
                        <a:gd name="T7" fmla="*/ 9 h 63"/>
                        <a:gd name="T8" fmla="*/ 12 w 194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4"/>
                        <a:gd name="T16" fmla="*/ 0 h 63"/>
                        <a:gd name="T17" fmla="*/ 194 w 194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4" h="63">
                          <a:moveTo>
                            <a:pt x="12" y="0"/>
                          </a:moveTo>
                          <a:lnTo>
                            <a:pt x="194" y="53"/>
                          </a:lnTo>
                          <a:lnTo>
                            <a:pt x="180" y="63"/>
                          </a:lnTo>
                          <a:lnTo>
                            <a:pt x="0" y="9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57" name="Freeform 1082">
                    <a:extLst>
                      <a:ext uri="{FF2B5EF4-FFF2-40B4-BE49-F238E27FC236}">
                        <a16:creationId xmlns:a16="http://schemas.microsoft.com/office/drawing/2014/main" id="{1ECD1A08-63F7-2B4E-84E4-3FA628039E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77" y="3043"/>
                    <a:ext cx="614" cy="514"/>
                  </a:xfrm>
                  <a:custGeom>
                    <a:avLst/>
                    <a:gdLst>
                      <a:gd name="T0" fmla="*/ 1 w 990"/>
                      <a:gd name="T1" fmla="*/ 2 h 792"/>
                      <a:gd name="T2" fmla="*/ 1 w 990"/>
                      <a:gd name="T3" fmla="*/ 0 h 792"/>
                      <a:gd name="T4" fmla="*/ 1 w 990"/>
                      <a:gd name="T5" fmla="*/ 1 h 792"/>
                      <a:gd name="T6" fmla="*/ 0 w 990"/>
                      <a:gd name="T7" fmla="*/ 2 h 792"/>
                      <a:gd name="T8" fmla="*/ 1 w 990"/>
                      <a:gd name="T9" fmla="*/ 2 h 7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90"/>
                      <a:gd name="T16" fmla="*/ 0 h 792"/>
                      <a:gd name="T17" fmla="*/ 990 w 990"/>
                      <a:gd name="T18" fmla="*/ 792 h 7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90" h="792">
                        <a:moveTo>
                          <a:pt x="3" y="738"/>
                        </a:moveTo>
                        <a:lnTo>
                          <a:pt x="990" y="0"/>
                        </a:lnTo>
                        <a:lnTo>
                          <a:pt x="987" y="60"/>
                        </a:lnTo>
                        <a:lnTo>
                          <a:pt x="0" y="792"/>
                        </a:lnTo>
                        <a:lnTo>
                          <a:pt x="3" y="738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8" name="Freeform 1083">
                    <a:extLst>
                      <a:ext uri="{FF2B5EF4-FFF2-40B4-BE49-F238E27FC236}">
                        <a16:creationId xmlns:a16="http://schemas.microsoft.com/office/drawing/2014/main" id="{E0CE0778-AA7C-994B-8AC5-676F1A8254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0" y="3084"/>
                    <a:ext cx="1571" cy="469"/>
                  </a:xfrm>
                  <a:custGeom>
                    <a:avLst/>
                    <a:gdLst>
                      <a:gd name="T0" fmla="*/ 1 w 2532"/>
                      <a:gd name="T1" fmla="*/ 0 h 723"/>
                      <a:gd name="T2" fmla="*/ 1 w 2532"/>
                      <a:gd name="T3" fmla="*/ 0 h 723"/>
                      <a:gd name="T4" fmla="*/ 4 w 2532"/>
                      <a:gd name="T5" fmla="*/ 2 h 723"/>
                      <a:gd name="T6" fmla="*/ 4 w 2532"/>
                      <a:gd name="T7" fmla="*/ 2 h 723"/>
                      <a:gd name="T8" fmla="*/ 0 w 2532"/>
                      <a:gd name="T9" fmla="*/ 1 h 723"/>
                      <a:gd name="T10" fmla="*/ 1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9" name="Freeform 1084">
                    <a:extLst>
                      <a:ext uri="{FF2B5EF4-FFF2-40B4-BE49-F238E27FC236}">
                        <a16:creationId xmlns:a16="http://schemas.microsoft.com/office/drawing/2014/main" id="{D2A296F6-56E0-0141-8E63-F209F1106F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1" y="2998"/>
                    <a:ext cx="17" cy="95"/>
                  </a:xfrm>
                  <a:custGeom>
                    <a:avLst/>
                    <a:gdLst>
                      <a:gd name="T0" fmla="*/ 1 w 26"/>
                      <a:gd name="T1" fmla="*/ 1 h 147"/>
                      <a:gd name="T2" fmla="*/ 1 w 26"/>
                      <a:gd name="T3" fmla="*/ 1 h 147"/>
                      <a:gd name="T4" fmla="*/ 0 w 26"/>
                      <a:gd name="T5" fmla="*/ 1 h 147"/>
                      <a:gd name="T6" fmla="*/ 1 w 26"/>
                      <a:gd name="T7" fmla="*/ 0 h 147"/>
                      <a:gd name="T8" fmla="*/ 1 w 26"/>
                      <a:gd name="T9" fmla="*/ 1 h 1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147"/>
                      <a:gd name="T17" fmla="*/ 26 w 26"/>
                      <a:gd name="T18" fmla="*/ 147 h 1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147">
                        <a:moveTo>
                          <a:pt x="26" y="10"/>
                        </a:moveTo>
                        <a:lnTo>
                          <a:pt x="23" y="147"/>
                        </a:lnTo>
                        <a:lnTo>
                          <a:pt x="0" y="144"/>
                        </a:lnTo>
                        <a:lnTo>
                          <a:pt x="3" y="0"/>
                        </a:lnTo>
                        <a:lnTo>
                          <a:pt x="26" y="1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0" name="Freeform 1085">
                    <a:extLst>
                      <a:ext uri="{FF2B5EF4-FFF2-40B4-BE49-F238E27FC236}">
                        <a16:creationId xmlns:a16="http://schemas.microsoft.com/office/drawing/2014/main" id="{06824F88-EE84-D347-A023-F053DA4B2B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2" y="2611"/>
                    <a:ext cx="730" cy="393"/>
                  </a:xfrm>
                  <a:custGeom>
                    <a:avLst/>
                    <a:gdLst>
                      <a:gd name="T0" fmla="*/ 1 w 1176"/>
                      <a:gd name="T1" fmla="*/ 0 h 606"/>
                      <a:gd name="T2" fmla="*/ 0 w 1176"/>
                      <a:gd name="T3" fmla="*/ 1 h 606"/>
                      <a:gd name="T4" fmla="*/ 1 w 1176"/>
                      <a:gd name="T5" fmla="*/ 1 h 606"/>
                      <a:gd name="T6" fmla="*/ 1 w 1176"/>
                      <a:gd name="T7" fmla="*/ 1 h 606"/>
                      <a:gd name="T8" fmla="*/ 1 w 1176"/>
                      <a:gd name="T9" fmla="*/ 0 h 6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76"/>
                      <a:gd name="T16" fmla="*/ 0 h 606"/>
                      <a:gd name="T17" fmla="*/ 1176 w 1176"/>
                      <a:gd name="T18" fmla="*/ 606 h 6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76" h="606">
                        <a:moveTo>
                          <a:pt x="1170" y="0"/>
                        </a:moveTo>
                        <a:lnTo>
                          <a:pt x="0" y="597"/>
                        </a:lnTo>
                        <a:lnTo>
                          <a:pt x="30" y="606"/>
                        </a:lnTo>
                        <a:lnTo>
                          <a:pt x="1176" y="18"/>
                        </a:lnTo>
                        <a:lnTo>
                          <a:pt x="1170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1" name="Freeform 1086">
                    <a:extLst>
                      <a:ext uri="{FF2B5EF4-FFF2-40B4-BE49-F238E27FC236}">
                        <a16:creationId xmlns:a16="http://schemas.microsoft.com/office/drawing/2014/main" id="{36F4BB90-D696-0945-AC5D-7CBFD97A96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61" y="3018"/>
                    <a:ext cx="1490" cy="451"/>
                  </a:xfrm>
                  <a:custGeom>
                    <a:avLst/>
                    <a:gdLst>
                      <a:gd name="T0" fmla="*/ 1 w 2532"/>
                      <a:gd name="T1" fmla="*/ 0 h 723"/>
                      <a:gd name="T2" fmla="*/ 1 w 2532"/>
                      <a:gd name="T3" fmla="*/ 0 h 723"/>
                      <a:gd name="T4" fmla="*/ 1 w 2532"/>
                      <a:gd name="T5" fmla="*/ 1 h 723"/>
                      <a:gd name="T6" fmla="*/ 1 w 2532"/>
                      <a:gd name="T7" fmla="*/ 1 h 723"/>
                      <a:gd name="T8" fmla="*/ 0 w 2532"/>
                      <a:gd name="T9" fmla="*/ 1 h 723"/>
                      <a:gd name="T10" fmla="*/ 1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2" name="Freeform 1087">
                    <a:extLst>
                      <a:ext uri="{FF2B5EF4-FFF2-40B4-BE49-F238E27FC236}">
                        <a16:creationId xmlns:a16="http://schemas.microsoft.com/office/drawing/2014/main" id="{9FC45AEE-F94E-2C41-BB56-2055DE618B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2549" y="2986"/>
                    <a:ext cx="608" cy="467"/>
                  </a:xfrm>
                  <a:custGeom>
                    <a:avLst/>
                    <a:gdLst>
                      <a:gd name="T0" fmla="*/ 0 w 2532"/>
                      <a:gd name="T1" fmla="*/ 0 h 723"/>
                      <a:gd name="T2" fmla="*/ 0 w 2532"/>
                      <a:gd name="T3" fmla="*/ 0 h 723"/>
                      <a:gd name="T4" fmla="*/ 0 w 2532"/>
                      <a:gd name="T5" fmla="*/ 2 h 723"/>
                      <a:gd name="T6" fmla="*/ 0 w 2532"/>
                      <a:gd name="T7" fmla="*/ 2 h 723"/>
                      <a:gd name="T8" fmla="*/ 0 w 2532"/>
                      <a:gd name="T9" fmla="*/ 1 h 723"/>
                      <a:gd name="T10" fmla="*/ 0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87" name="Group 590">
                  <a:extLst>
                    <a:ext uri="{FF2B5EF4-FFF2-40B4-BE49-F238E27FC236}">
                      <a16:creationId xmlns:a16="http://schemas.microsoft.com/office/drawing/2014/main" id="{B2AAF0C3-BD73-634D-B492-B7CCF9735E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7767607" y="5251740"/>
                  <a:ext cx="345630" cy="320302"/>
                  <a:chOff x="2839" y="3501"/>
                  <a:chExt cx="755" cy="803"/>
                </a:xfrm>
              </p:grpSpPr>
              <p:pic>
                <p:nvPicPr>
                  <p:cNvPr id="488" name="Picture 591" descr="desktop_computer_stylized_medium">
                    <a:extLst>
                      <a:ext uri="{FF2B5EF4-FFF2-40B4-BE49-F238E27FC236}">
                        <a16:creationId xmlns:a16="http://schemas.microsoft.com/office/drawing/2014/main" id="{1B000E5D-AA79-9741-93EF-69776E79DCF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39" y="3501"/>
                    <a:ext cx="755" cy="8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89" name="Freeform 592">
                    <a:extLst>
                      <a:ext uri="{FF2B5EF4-FFF2-40B4-BE49-F238E27FC236}">
                        <a16:creationId xmlns:a16="http://schemas.microsoft.com/office/drawing/2014/main" id="{E285DBFE-A1C0-DE49-94FA-3F8D49F9AA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16" y="3578"/>
                    <a:ext cx="356" cy="368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300 w 356"/>
                      <a:gd name="T3" fmla="*/ 14 h 368"/>
                      <a:gd name="T4" fmla="*/ 356 w 356"/>
                      <a:gd name="T5" fmla="*/ 294 h 368"/>
                      <a:gd name="T6" fmla="*/ 78 w 356"/>
                      <a:gd name="T7" fmla="*/ 368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90" name="Group 590">
                  <a:extLst>
                    <a:ext uri="{FF2B5EF4-FFF2-40B4-BE49-F238E27FC236}">
                      <a16:creationId xmlns:a16="http://schemas.microsoft.com/office/drawing/2014/main" id="{A66A00B8-C906-204A-9EA8-BF8007089A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8147535" y="5475337"/>
                  <a:ext cx="345630" cy="320302"/>
                  <a:chOff x="2839" y="3501"/>
                  <a:chExt cx="755" cy="803"/>
                </a:xfrm>
              </p:grpSpPr>
              <p:pic>
                <p:nvPicPr>
                  <p:cNvPr id="491" name="Picture 591" descr="desktop_computer_stylized_medium">
                    <a:extLst>
                      <a:ext uri="{FF2B5EF4-FFF2-40B4-BE49-F238E27FC236}">
                        <a16:creationId xmlns:a16="http://schemas.microsoft.com/office/drawing/2014/main" id="{0D26BE9F-5A6F-194D-95F5-9A26085A8BC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39" y="3501"/>
                    <a:ext cx="755" cy="8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92" name="Freeform 592">
                    <a:extLst>
                      <a:ext uri="{FF2B5EF4-FFF2-40B4-BE49-F238E27FC236}">
                        <a16:creationId xmlns:a16="http://schemas.microsoft.com/office/drawing/2014/main" id="{F940FA7C-0178-FC42-989D-133C7D3EF0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16" y="3578"/>
                    <a:ext cx="356" cy="368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300 w 356"/>
                      <a:gd name="T3" fmla="*/ 14 h 368"/>
                      <a:gd name="T4" fmla="*/ 356 w 356"/>
                      <a:gd name="T5" fmla="*/ 294 h 368"/>
                      <a:gd name="T6" fmla="*/ 78 w 356"/>
                      <a:gd name="T7" fmla="*/ 368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93" name="Group 590">
                  <a:extLst>
                    <a:ext uri="{FF2B5EF4-FFF2-40B4-BE49-F238E27FC236}">
                      <a16:creationId xmlns:a16="http://schemas.microsoft.com/office/drawing/2014/main" id="{AADF67FB-3BE7-EF42-B8A5-B005B50693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8545760" y="5496810"/>
                  <a:ext cx="345630" cy="320302"/>
                  <a:chOff x="2839" y="3501"/>
                  <a:chExt cx="755" cy="803"/>
                </a:xfrm>
              </p:grpSpPr>
              <p:pic>
                <p:nvPicPr>
                  <p:cNvPr id="494" name="Picture 591" descr="desktop_computer_stylized_medium">
                    <a:extLst>
                      <a:ext uri="{FF2B5EF4-FFF2-40B4-BE49-F238E27FC236}">
                        <a16:creationId xmlns:a16="http://schemas.microsoft.com/office/drawing/2014/main" id="{0BBC0FBB-DA3F-874A-8EBE-B51C772E068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39" y="3501"/>
                    <a:ext cx="755" cy="8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95" name="Freeform 592">
                    <a:extLst>
                      <a:ext uri="{FF2B5EF4-FFF2-40B4-BE49-F238E27FC236}">
                        <a16:creationId xmlns:a16="http://schemas.microsoft.com/office/drawing/2014/main" id="{A9932DBD-03D1-3E48-AE83-712DE720FE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16" y="3578"/>
                    <a:ext cx="356" cy="368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300 w 356"/>
                      <a:gd name="T3" fmla="*/ 14 h 368"/>
                      <a:gd name="T4" fmla="*/ 356 w 356"/>
                      <a:gd name="T5" fmla="*/ 294 h 368"/>
                      <a:gd name="T6" fmla="*/ 78 w 356"/>
                      <a:gd name="T7" fmla="*/ 368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96" name="Group 1064">
                  <a:extLst>
                    <a:ext uri="{FF2B5EF4-FFF2-40B4-BE49-F238E27FC236}">
                      <a16:creationId xmlns:a16="http://schemas.microsoft.com/office/drawing/2014/main" id="{FC2552CF-9AC0-3243-8999-6808B911C7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528372" y="5765818"/>
                  <a:ext cx="319264" cy="253379"/>
                  <a:chOff x="877" y="1008"/>
                  <a:chExt cx="2747" cy="2591"/>
                </a:xfrm>
              </p:grpSpPr>
              <p:pic>
                <p:nvPicPr>
                  <p:cNvPr id="497" name="Picture 1065" descr="antenna_stylized">
                    <a:extLst>
                      <a:ext uri="{FF2B5EF4-FFF2-40B4-BE49-F238E27FC236}">
                        <a16:creationId xmlns:a16="http://schemas.microsoft.com/office/drawing/2014/main" id="{87938519-94DB-D545-A29A-7EDE5E412B2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77" y="1008"/>
                    <a:ext cx="2725" cy="14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98" name="Picture 1066" descr="laptop_keyboard">
                    <a:extLst>
                      <a:ext uri="{FF2B5EF4-FFF2-40B4-BE49-F238E27FC236}">
                        <a16:creationId xmlns:a16="http://schemas.microsoft.com/office/drawing/2014/main" id="{2D71707C-83CA-1C4B-8508-67E56E2ADD0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09064" flipH="1">
                    <a:off x="1009" y="2586"/>
                    <a:ext cx="2245" cy="10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99" name="Freeform 1067">
                    <a:extLst>
                      <a:ext uri="{FF2B5EF4-FFF2-40B4-BE49-F238E27FC236}">
                        <a16:creationId xmlns:a16="http://schemas.microsoft.com/office/drawing/2014/main" id="{73F0FEB4-8393-CC4E-8318-ED16B301B6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3" y="1603"/>
                    <a:ext cx="1807" cy="1322"/>
                  </a:xfrm>
                  <a:custGeom>
                    <a:avLst/>
                    <a:gdLst>
                      <a:gd name="T0" fmla="*/ 1 w 2982"/>
                      <a:gd name="T1" fmla="*/ 0 h 2442"/>
                      <a:gd name="T2" fmla="*/ 0 w 2982"/>
                      <a:gd name="T3" fmla="*/ 1 h 2442"/>
                      <a:gd name="T4" fmla="*/ 2 w 2982"/>
                      <a:gd name="T5" fmla="*/ 1 h 2442"/>
                      <a:gd name="T6" fmla="*/ 2 w 2982"/>
                      <a:gd name="T7" fmla="*/ 1 h 2442"/>
                      <a:gd name="T8" fmla="*/ 1 w 2982"/>
                      <a:gd name="T9" fmla="*/ 0 h 24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82"/>
                      <a:gd name="T16" fmla="*/ 0 h 2442"/>
                      <a:gd name="T17" fmla="*/ 2982 w 2982"/>
                      <a:gd name="T18" fmla="*/ 2442 h 24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82" h="2442">
                        <a:moveTo>
                          <a:pt x="540" y="0"/>
                        </a:moveTo>
                        <a:lnTo>
                          <a:pt x="0" y="1734"/>
                        </a:lnTo>
                        <a:lnTo>
                          <a:pt x="2394" y="2442"/>
                        </a:lnTo>
                        <a:lnTo>
                          <a:pt x="2982" y="318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500" name="Picture 1068" descr="screen">
                    <a:extLst>
                      <a:ext uri="{FF2B5EF4-FFF2-40B4-BE49-F238E27FC236}">
                        <a16:creationId xmlns:a16="http://schemas.microsoft.com/office/drawing/2014/main" id="{7FE7C88C-9EAD-8349-A46B-E909AEA6578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42" y="1637"/>
                    <a:ext cx="1642" cy="12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1" name="Freeform 1069">
                    <a:extLst>
                      <a:ext uri="{FF2B5EF4-FFF2-40B4-BE49-F238E27FC236}">
                        <a16:creationId xmlns:a16="http://schemas.microsoft.com/office/drawing/2014/main" id="{0DBCF6AD-8352-3C40-B68E-0383519D20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82" y="1564"/>
                    <a:ext cx="1531" cy="246"/>
                  </a:xfrm>
                  <a:custGeom>
                    <a:avLst/>
                    <a:gdLst>
                      <a:gd name="T0" fmla="*/ 1 w 2528"/>
                      <a:gd name="T1" fmla="*/ 0 h 455"/>
                      <a:gd name="T2" fmla="*/ 2 w 2528"/>
                      <a:gd name="T3" fmla="*/ 1 h 455"/>
                      <a:gd name="T4" fmla="*/ 2 w 2528"/>
                      <a:gd name="T5" fmla="*/ 1 h 455"/>
                      <a:gd name="T6" fmla="*/ 0 w 2528"/>
                      <a:gd name="T7" fmla="*/ 1 h 455"/>
                      <a:gd name="T8" fmla="*/ 1 w 2528"/>
                      <a:gd name="T9" fmla="*/ 0 h 4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28"/>
                      <a:gd name="T16" fmla="*/ 0 h 455"/>
                      <a:gd name="T17" fmla="*/ 2528 w 2528"/>
                      <a:gd name="T18" fmla="*/ 455 h 4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28" h="455">
                        <a:moveTo>
                          <a:pt x="14" y="0"/>
                        </a:moveTo>
                        <a:lnTo>
                          <a:pt x="2528" y="341"/>
                        </a:lnTo>
                        <a:lnTo>
                          <a:pt x="2480" y="455"/>
                        </a:lnTo>
                        <a:lnTo>
                          <a:pt x="0" y="86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2" name="Freeform 1070">
                    <a:extLst>
                      <a:ext uri="{FF2B5EF4-FFF2-40B4-BE49-F238E27FC236}">
                        <a16:creationId xmlns:a16="http://schemas.microsoft.com/office/drawing/2014/main" id="{3C23673E-599F-5241-B844-C8F96A051D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7" y="1562"/>
                    <a:ext cx="425" cy="1024"/>
                  </a:xfrm>
                  <a:custGeom>
                    <a:avLst/>
                    <a:gdLst>
                      <a:gd name="T0" fmla="*/ 1 w 702"/>
                      <a:gd name="T1" fmla="*/ 0 h 1893"/>
                      <a:gd name="T2" fmla="*/ 0 w 702"/>
                      <a:gd name="T3" fmla="*/ 1 h 1893"/>
                      <a:gd name="T4" fmla="*/ 1 w 702"/>
                      <a:gd name="T5" fmla="*/ 1 h 1893"/>
                      <a:gd name="T6" fmla="*/ 1 w 702"/>
                      <a:gd name="T7" fmla="*/ 1 h 1893"/>
                      <a:gd name="T8" fmla="*/ 1 w 702"/>
                      <a:gd name="T9" fmla="*/ 0 h 18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2"/>
                      <a:gd name="T16" fmla="*/ 0 h 1893"/>
                      <a:gd name="T17" fmla="*/ 702 w 702"/>
                      <a:gd name="T18" fmla="*/ 1893 h 18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2" h="1893">
                        <a:moveTo>
                          <a:pt x="579" y="0"/>
                        </a:moveTo>
                        <a:lnTo>
                          <a:pt x="0" y="1869"/>
                        </a:lnTo>
                        <a:lnTo>
                          <a:pt x="114" y="1893"/>
                        </a:lnTo>
                        <a:lnTo>
                          <a:pt x="702" y="51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3" name="Freeform 1071">
                    <a:extLst>
                      <a:ext uri="{FF2B5EF4-FFF2-40B4-BE49-F238E27FC236}">
                        <a16:creationId xmlns:a16="http://schemas.microsoft.com/office/drawing/2014/main" id="{4D502A0C-8868-2C4E-B6B7-F46718640A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44" y="1745"/>
                    <a:ext cx="458" cy="1182"/>
                  </a:xfrm>
                  <a:custGeom>
                    <a:avLst/>
                    <a:gdLst>
                      <a:gd name="T0" fmla="*/ 1 w 756"/>
                      <a:gd name="T1" fmla="*/ 0 h 2184"/>
                      <a:gd name="T2" fmla="*/ 1 w 756"/>
                      <a:gd name="T3" fmla="*/ 1 h 2184"/>
                      <a:gd name="T4" fmla="*/ 0 w 756"/>
                      <a:gd name="T5" fmla="*/ 1 h 2184"/>
                      <a:gd name="T6" fmla="*/ 1 w 756"/>
                      <a:gd name="T7" fmla="*/ 1 h 2184"/>
                      <a:gd name="T8" fmla="*/ 1 w 756"/>
                      <a:gd name="T9" fmla="*/ 0 h 21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6"/>
                      <a:gd name="T16" fmla="*/ 0 h 2184"/>
                      <a:gd name="T17" fmla="*/ 756 w 756"/>
                      <a:gd name="T18" fmla="*/ 2184 h 21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6" h="2184">
                        <a:moveTo>
                          <a:pt x="756" y="0"/>
                        </a:moveTo>
                        <a:lnTo>
                          <a:pt x="138" y="2184"/>
                        </a:lnTo>
                        <a:lnTo>
                          <a:pt x="0" y="2148"/>
                        </a:lnTo>
                        <a:lnTo>
                          <a:pt x="606" y="78"/>
                        </a:lnTo>
                        <a:lnTo>
                          <a:pt x="756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4" name="Freeform 1072">
                    <a:extLst>
                      <a:ext uri="{FF2B5EF4-FFF2-40B4-BE49-F238E27FC236}">
                        <a16:creationId xmlns:a16="http://schemas.microsoft.com/office/drawing/2014/main" id="{154DEECF-C451-B140-A650-9DB9DCC417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2" y="2534"/>
                    <a:ext cx="1680" cy="399"/>
                  </a:xfrm>
                  <a:custGeom>
                    <a:avLst/>
                    <a:gdLst>
                      <a:gd name="T0" fmla="*/ 1 w 2773"/>
                      <a:gd name="T1" fmla="*/ 0 h 738"/>
                      <a:gd name="T2" fmla="*/ 0 w 2773"/>
                      <a:gd name="T3" fmla="*/ 1 h 738"/>
                      <a:gd name="T4" fmla="*/ 2 w 2773"/>
                      <a:gd name="T5" fmla="*/ 1 h 738"/>
                      <a:gd name="T6" fmla="*/ 2 w 2773"/>
                      <a:gd name="T7" fmla="*/ 1 h 738"/>
                      <a:gd name="T8" fmla="*/ 1 w 2773"/>
                      <a:gd name="T9" fmla="*/ 0 h 7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73"/>
                      <a:gd name="T16" fmla="*/ 0 h 738"/>
                      <a:gd name="T17" fmla="*/ 2773 w 2773"/>
                      <a:gd name="T18" fmla="*/ 738 h 7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73" h="738">
                        <a:moveTo>
                          <a:pt x="33" y="0"/>
                        </a:moveTo>
                        <a:lnTo>
                          <a:pt x="0" y="99"/>
                        </a:lnTo>
                        <a:lnTo>
                          <a:pt x="2436" y="738"/>
                        </a:lnTo>
                        <a:cubicBezTo>
                          <a:pt x="2499" y="501"/>
                          <a:pt x="2773" y="727"/>
                          <a:pt x="2373" y="603"/>
                        </a:cubicBezTo>
                        <a:lnTo>
                          <a:pt x="3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CC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5" name="Freeform 1073">
                    <a:extLst>
                      <a:ext uri="{FF2B5EF4-FFF2-40B4-BE49-F238E27FC236}">
                        <a16:creationId xmlns:a16="http://schemas.microsoft.com/office/drawing/2014/main" id="{61C09639-BDA6-1848-86B4-033F9F9979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95" y="1755"/>
                    <a:ext cx="429" cy="1187"/>
                  </a:xfrm>
                  <a:custGeom>
                    <a:avLst/>
                    <a:gdLst>
                      <a:gd name="T0" fmla="*/ 2 w 637"/>
                      <a:gd name="T1" fmla="*/ 0 h 1659"/>
                      <a:gd name="T2" fmla="*/ 2 w 637"/>
                      <a:gd name="T3" fmla="*/ 0 h 1659"/>
                      <a:gd name="T4" fmla="*/ 1 w 637"/>
                      <a:gd name="T5" fmla="*/ 15 h 1659"/>
                      <a:gd name="T6" fmla="*/ 0 w 637"/>
                      <a:gd name="T7" fmla="*/ 15 h 1659"/>
                      <a:gd name="T8" fmla="*/ 2 w 637"/>
                      <a:gd name="T9" fmla="*/ 0 h 16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7"/>
                      <a:gd name="T16" fmla="*/ 0 h 1659"/>
                      <a:gd name="T17" fmla="*/ 637 w 637"/>
                      <a:gd name="T18" fmla="*/ 1659 h 16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7" h="1659">
                        <a:moveTo>
                          <a:pt x="615" y="0"/>
                        </a:moveTo>
                        <a:lnTo>
                          <a:pt x="637" y="0"/>
                        </a:lnTo>
                        <a:lnTo>
                          <a:pt x="68" y="1659"/>
                        </a:lnTo>
                        <a:lnTo>
                          <a:pt x="0" y="1647"/>
                        </a:lnTo>
                        <a:lnTo>
                          <a:pt x="615" y="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6" name="Freeform 1074">
                    <a:extLst>
                      <a:ext uri="{FF2B5EF4-FFF2-40B4-BE49-F238E27FC236}">
                        <a16:creationId xmlns:a16="http://schemas.microsoft.com/office/drawing/2014/main" id="{BBF9A35C-4B4A-604C-BCA3-20BC6C3D2D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4" y="2587"/>
                    <a:ext cx="1494" cy="394"/>
                  </a:xfrm>
                  <a:custGeom>
                    <a:avLst/>
                    <a:gdLst>
                      <a:gd name="T0" fmla="*/ 0 w 2216"/>
                      <a:gd name="T1" fmla="*/ 0 h 550"/>
                      <a:gd name="T2" fmla="*/ 1 w 2216"/>
                      <a:gd name="T3" fmla="*/ 1 h 550"/>
                      <a:gd name="T4" fmla="*/ 9 w 2216"/>
                      <a:gd name="T5" fmla="*/ 5 h 550"/>
                      <a:gd name="T6" fmla="*/ 9 w 2216"/>
                      <a:gd name="T7" fmla="*/ 4 h 550"/>
                      <a:gd name="T8" fmla="*/ 0 w 2216"/>
                      <a:gd name="T9" fmla="*/ 0 h 5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16"/>
                      <a:gd name="T16" fmla="*/ 0 h 550"/>
                      <a:gd name="T17" fmla="*/ 2216 w 2216"/>
                      <a:gd name="T18" fmla="*/ 550 h 5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16" h="550">
                        <a:moveTo>
                          <a:pt x="0" y="0"/>
                        </a:moveTo>
                        <a:lnTo>
                          <a:pt x="9" y="57"/>
                        </a:lnTo>
                        <a:lnTo>
                          <a:pt x="2164" y="550"/>
                        </a:lnTo>
                        <a:lnTo>
                          <a:pt x="2216" y="4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07" name="Group 1075">
                    <a:extLst>
                      <a:ext uri="{FF2B5EF4-FFF2-40B4-BE49-F238E27FC236}">
                        <a16:creationId xmlns:a16="http://schemas.microsoft.com/office/drawing/2014/main" id="{C228B10E-0BB1-8D40-9DB1-545E285C760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09" y="3008"/>
                    <a:ext cx="507" cy="234"/>
                    <a:chOff x="1740" y="2642"/>
                    <a:chExt cx="752" cy="327"/>
                  </a:xfrm>
                </p:grpSpPr>
                <p:sp>
                  <p:nvSpPr>
                    <p:cNvPr id="514" name="Freeform 1076">
                      <a:extLst>
                        <a:ext uri="{FF2B5EF4-FFF2-40B4-BE49-F238E27FC236}">
                          <a16:creationId xmlns:a16="http://schemas.microsoft.com/office/drawing/2014/main" id="{DBE93115-3362-AE4D-A30A-337520C7391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40" y="2642"/>
                      <a:ext cx="752" cy="327"/>
                    </a:xfrm>
                    <a:custGeom>
                      <a:avLst/>
                      <a:gdLst>
                        <a:gd name="T0" fmla="*/ 293 w 752"/>
                        <a:gd name="T1" fmla="*/ 0 h 327"/>
                        <a:gd name="T2" fmla="*/ 752 w 752"/>
                        <a:gd name="T3" fmla="*/ 124 h 327"/>
                        <a:gd name="T4" fmla="*/ 470 w 752"/>
                        <a:gd name="T5" fmla="*/ 327 h 327"/>
                        <a:gd name="T6" fmla="*/ 0 w 752"/>
                        <a:gd name="T7" fmla="*/ 183 h 327"/>
                        <a:gd name="T8" fmla="*/ 293 w 752"/>
                        <a:gd name="T9" fmla="*/ 0 h 32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52"/>
                        <a:gd name="T16" fmla="*/ 0 h 327"/>
                        <a:gd name="T17" fmla="*/ 752 w 752"/>
                        <a:gd name="T18" fmla="*/ 327 h 32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52" h="327">
                          <a:moveTo>
                            <a:pt x="293" y="0"/>
                          </a:moveTo>
                          <a:lnTo>
                            <a:pt x="752" y="124"/>
                          </a:lnTo>
                          <a:lnTo>
                            <a:pt x="470" y="327"/>
                          </a:lnTo>
                          <a:lnTo>
                            <a:pt x="0" y="183"/>
                          </a:lnTo>
                          <a:lnTo>
                            <a:pt x="293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5" name="Freeform 1077">
                      <a:extLst>
                        <a:ext uri="{FF2B5EF4-FFF2-40B4-BE49-F238E27FC236}">
                          <a16:creationId xmlns:a16="http://schemas.microsoft.com/office/drawing/2014/main" id="{E980EACA-94CF-194A-AC7A-1415DBB4CAF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54" y="2649"/>
                      <a:ext cx="726" cy="311"/>
                    </a:xfrm>
                    <a:custGeom>
                      <a:avLst/>
                      <a:gdLst>
                        <a:gd name="T0" fmla="*/ 282 w 726"/>
                        <a:gd name="T1" fmla="*/ 0 h 311"/>
                        <a:gd name="T2" fmla="*/ 726 w 726"/>
                        <a:gd name="T3" fmla="*/ 119 h 311"/>
                        <a:gd name="T4" fmla="*/ 457 w 726"/>
                        <a:gd name="T5" fmla="*/ 311 h 311"/>
                        <a:gd name="T6" fmla="*/ 0 w 726"/>
                        <a:gd name="T7" fmla="*/ 173 h 311"/>
                        <a:gd name="T8" fmla="*/ 282 w 726"/>
                        <a:gd name="T9" fmla="*/ 0 h 3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6"/>
                        <a:gd name="T16" fmla="*/ 0 h 311"/>
                        <a:gd name="T17" fmla="*/ 726 w 726"/>
                        <a:gd name="T18" fmla="*/ 311 h 3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6" h="311">
                          <a:moveTo>
                            <a:pt x="282" y="0"/>
                          </a:moveTo>
                          <a:lnTo>
                            <a:pt x="726" y="119"/>
                          </a:lnTo>
                          <a:lnTo>
                            <a:pt x="457" y="311"/>
                          </a:lnTo>
                          <a:lnTo>
                            <a:pt x="0" y="173"/>
                          </a:lnTo>
                          <a:lnTo>
                            <a:pt x="282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4D4D4D"/>
                        </a:gs>
                        <a:gs pos="100000">
                          <a:srgbClr val="DDDDDD"/>
                        </a:gs>
                      </a:gsLst>
                      <a:lin ang="189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6" name="Freeform 1078">
                      <a:extLst>
                        <a:ext uri="{FF2B5EF4-FFF2-40B4-BE49-F238E27FC236}">
                          <a16:creationId xmlns:a16="http://schemas.microsoft.com/office/drawing/2014/main" id="{67C8CECC-A4D3-D543-A1C2-92A3DDD6045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08" y="2770"/>
                      <a:ext cx="258" cy="100"/>
                    </a:xfrm>
                    <a:custGeom>
                      <a:avLst/>
                      <a:gdLst>
                        <a:gd name="T0" fmla="*/ 0 w 258"/>
                        <a:gd name="T1" fmla="*/ 44 h 100"/>
                        <a:gd name="T2" fmla="*/ 75 w 258"/>
                        <a:gd name="T3" fmla="*/ 0 h 100"/>
                        <a:gd name="T4" fmla="*/ 258 w 258"/>
                        <a:gd name="T5" fmla="*/ 50 h 100"/>
                        <a:gd name="T6" fmla="*/ 183 w 258"/>
                        <a:gd name="T7" fmla="*/ 100 h 100"/>
                        <a:gd name="T8" fmla="*/ 0 w 258"/>
                        <a:gd name="T9" fmla="*/ 44 h 10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8"/>
                        <a:gd name="T16" fmla="*/ 0 h 100"/>
                        <a:gd name="T17" fmla="*/ 258 w 258"/>
                        <a:gd name="T18" fmla="*/ 100 h 10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8" h="100">
                          <a:moveTo>
                            <a:pt x="0" y="44"/>
                          </a:moveTo>
                          <a:lnTo>
                            <a:pt x="75" y="0"/>
                          </a:lnTo>
                          <a:lnTo>
                            <a:pt x="258" y="50"/>
                          </a:lnTo>
                          <a:lnTo>
                            <a:pt x="183" y="100"/>
                          </a:lnTo>
                          <a:lnTo>
                            <a:pt x="0" y="4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7" name="Freeform 1079">
                      <a:extLst>
                        <a:ext uri="{FF2B5EF4-FFF2-40B4-BE49-F238E27FC236}">
                          <a16:creationId xmlns:a16="http://schemas.microsoft.com/office/drawing/2014/main" id="{DF7F90DA-E9FF-E64E-979A-F2C4CF6F27E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99" y="2816"/>
                      <a:ext cx="194" cy="63"/>
                    </a:xfrm>
                    <a:custGeom>
                      <a:avLst/>
                      <a:gdLst>
                        <a:gd name="T0" fmla="*/ 12 w 194"/>
                        <a:gd name="T1" fmla="*/ 0 h 63"/>
                        <a:gd name="T2" fmla="*/ 194 w 194"/>
                        <a:gd name="T3" fmla="*/ 53 h 63"/>
                        <a:gd name="T4" fmla="*/ 180 w 194"/>
                        <a:gd name="T5" fmla="*/ 63 h 63"/>
                        <a:gd name="T6" fmla="*/ 0 w 194"/>
                        <a:gd name="T7" fmla="*/ 9 h 63"/>
                        <a:gd name="T8" fmla="*/ 12 w 194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4"/>
                        <a:gd name="T16" fmla="*/ 0 h 63"/>
                        <a:gd name="T17" fmla="*/ 194 w 194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4" h="63">
                          <a:moveTo>
                            <a:pt x="12" y="0"/>
                          </a:moveTo>
                          <a:lnTo>
                            <a:pt x="194" y="53"/>
                          </a:lnTo>
                          <a:lnTo>
                            <a:pt x="180" y="63"/>
                          </a:lnTo>
                          <a:lnTo>
                            <a:pt x="0" y="9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8" name="Freeform 1080">
                      <a:extLst>
                        <a:ext uri="{FF2B5EF4-FFF2-40B4-BE49-F238E27FC236}">
                          <a16:creationId xmlns:a16="http://schemas.microsoft.com/office/drawing/2014/main" id="{1FB7CFF5-5312-6B45-B1C9-1E8019D9AB7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20" y="2834"/>
                      <a:ext cx="258" cy="102"/>
                    </a:xfrm>
                    <a:custGeom>
                      <a:avLst/>
                      <a:gdLst>
                        <a:gd name="T0" fmla="*/ 0 w 258"/>
                        <a:gd name="T1" fmla="*/ 46 h 102"/>
                        <a:gd name="T2" fmla="*/ 71 w 258"/>
                        <a:gd name="T3" fmla="*/ 0 h 102"/>
                        <a:gd name="T4" fmla="*/ 258 w 258"/>
                        <a:gd name="T5" fmla="*/ 52 h 102"/>
                        <a:gd name="T6" fmla="*/ 183 w 258"/>
                        <a:gd name="T7" fmla="*/ 102 h 102"/>
                        <a:gd name="T8" fmla="*/ 0 w 258"/>
                        <a:gd name="T9" fmla="*/ 46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8"/>
                        <a:gd name="T16" fmla="*/ 0 h 102"/>
                        <a:gd name="T17" fmla="*/ 258 w 25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8" h="102">
                          <a:moveTo>
                            <a:pt x="0" y="46"/>
                          </a:moveTo>
                          <a:lnTo>
                            <a:pt x="71" y="0"/>
                          </a:lnTo>
                          <a:lnTo>
                            <a:pt x="258" y="52"/>
                          </a:lnTo>
                          <a:lnTo>
                            <a:pt x="183" y="102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9" name="Freeform 1081">
                      <a:extLst>
                        <a:ext uri="{FF2B5EF4-FFF2-40B4-BE49-F238E27FC236}">
                          <a16:creationId xmlns:a16="http://schemas.microsoft.com/office/drawing/2014/main" id="{F6743163-40E8-634F-BDA5-FD850E9C93C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11" y="2882"/>
                      <a:ext cx="194" cy="63"/>
                    </a:xfrm>
                    <a:custGeom>
                      <a:avLst/>
                      <a:gdLst>
                        <a:gd name="T0" fmla="*/ 12 w 194"/>
                        <a:gd name="T1" fmla="*/ 0 h 63"/>
                        <a:gd name="T2" fmla="*/ 194 w 194"/>
                        <a:gd name="T3" fmla="*/ 53 h 63"/>
                        <a:gd name="T4" fmla="*/ 180 w 194"/>
                        <a:gd name="T5" fmla="*/ 63 h 63"/>
                        <a:gd name="T6" fmla="*/ 0 w 194"/>
                        <a:gd name="T7" fmla="*/ 9 h 63"/>
                        <a:gd name="T8" fmla="*/ 12 w 194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4"/>
                        <a:gd name="T16" fmla="*/ 0 h 63"/>
                        <a:gd name="T17" fmla="*/ 194 w 194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4" h="63">
                          <a:moveTo>
                            <a:pt x="12" y="0"/>
                          </a:moveTo>
                          <a:lnTo>
                            <a:pt x="194" y="53"/>
                          </a:lnTo>
                          <a:lnTo>
                            <a:pt x="180" y="63"/>
                          </a:lnTo>
                          <a:lnTo>
                            <a:pt x="0" y="9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508" name="Freeform 1082">
                    <a:extLst>
                      <a:ext uri="{FF2B5EF4-FFF2-40B4-BE49-F238E27FC236}">
                        <a16:creationId xmlns:a16="http://schemas.microsoft.com/office/drawing/2014/main" id="{5C688E93-8024-AF4A-9FAE-F872353A70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77" y="3043"/>
                    <a:ext cx="614" cy="514"/>
                  </a:xfrm>
                  <a:custGeom>
                    <a:avLst/>
                    <a:gdLst>
                      <a:gd name="T0" fmla="*/ 1 w 990"/>
                      <a:gd name="T1" fmla="*/ 2 h 792"/>
                      <a:gd name="T2" fmla="*/ 1 w 990"/>
                      <a:gd name="T3" fmla="*/ 0 h 792"/>
                      <a:gd name="T4" fmla="*/ 1 w 990"/>
                      <a:gd name="T5" fmla="*/ 1 h 792"/>
                      <a:gd name="T6" fmla="*/ 0 w 990"/>
                      <a:gd name="T7" fmla="*/ 2 h 792"/>
                      <a:gd name="T8" fmla="*/ 1 w 990"/>
                      <a:gd name="T9" fmla="*/ 2 h 7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90"/>
                      <a:gd name="T16" fmla="*/ 0 h 792"/>
                      <a:gd name="T17" fmla="*/ 990 w 990"/>
                      <a:gd name="T18" fmla="*/ 792 h 7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90" h="792">
                        <a:moveTo>
                          <a:pt x="3" y="738"/>
                        </a:moveTo>
                        <a:lnTo>
                          <a:pt x="990" y="0"/>
                        </a:lnTo>
                        <a:lnTo>
                          <a:pt x="987" y="60"/>
                        </a:lnTo>
                        <a:lnTo>
                          <a:pt x="0" y="792"/>
                        </a:lnTo>
                        <a:lnTo>
                          <a:pt x="3" y="738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9" name="Freeform 1083">
                    <a:extLst>
                      <a:ext uri="{FF2B5EF4-FFF2-40B4-BE49-F238E27FC236}">
                        <a16:creationId xmlns:a16="http://schemas.microsoft.com/office/drawing/2014/main" id="{E2D8B864-6DD1-D042-9409-8862ACC1AA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0" y="3084"/>
                    <a:ext cx="1571" cy="469"/>
                  </a:xfrm>
                  <a:custGeom>
                    <a:avLst/>
                    <a:gdLst>
                      <a:gd name="T0" fmla="*/ 1 w 2532"/>
                      <a:gd name="T1" fmla="*/ 0 h 723"/>
                      <a:gd name="T2" fmla="*/ 1 w 2532"/>
                      <a:gd name="T3" fmla="*/ 0 h 723"/>
                      <a:gd name="T4" fmla="*/ 4 w 2532"/>
                      <a:gd name="T5" fmla="*/ 2 h 723"/>
                      <a:gd name="T6" fmla="*/ 4 w 2532"/>
                      <a:gd name="T7" fmla="*/ 2 h 723"/>
                      <a:gd name="T8" fmla="*/ 0 w 2532"/>
                      <a:gd name="T9" fmla="*/ 1 h 723"/>
                      <a:gd name="T10" fmla="*/ 1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0" name="Freeform 1084">
                    <a:extLst>
                      <a:ext uri="{FF2B5EF4-FFF2-40B4-BE49-F238E27FC236}">
                        <a16:creationId xmlns:a16="http://schemas.microsoft.com/office/drawing/2014/main" id="{CC7A3F9E-B0BC-2945-B124-91C53102EA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1" y="2998"/>
                    <a:ext cx="17" cy="95"/>
                  </a:xfrm>
                  <a:custGeom>
                    <a:avLst/>
                    <a:gdLst>
                      <a:gd name="T0" fmla="*/ 1 w 26"/>
                      <a:gd name="T1" fmla="*/ 1 h 147"/>
                      <a:gd name="T2" fmla="*/ 1 w 26"/>
                      <a:gd name="T3" fmla="*/ 1 h 147"/>
                      <a:gd name="T4" fmla="*/ 0 w 26"/>
                      <a:gd name="T5" fmla="*/ 1 h 147"/>
                      <a:gd name="T6" fmla="*/ 1 w 26"/>
                      <a:gd name="T7" fmla="*/ 0 h 147"/>
                      <a:gd name="T8" fmla="*/ 1 w 26"/>
                      <a:gd name="T9" fmla="*/ 1 h 1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147"/>
                      <a:gd name="T17" fmla="*/ 26 w 26"/>
                      <a:gd name="T18" fmla="*/ 147 h 1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147">
                        <a:moveTo>
                          <a:pt x="26" y="10"/>
                        </a:moveTo>
                        <a:lnTo>
                          <a:pt x="23" y="147"/>
                        </a:lnTo>
                        <a:lnTo>
                          <a:pt x="0" y="144"/>
                        </a:lnTo>
                        <a:lnTo>
                          <a:pt x="3" y="0"/>
                        </a:lnTo>
                        <a:lnTo>
                          <a:pt x="26" y="1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1" name="Freeform 1085">
                    <a:extLst>
                      <a:ext uri="{FF2B5EF4-FFF2-40B4-BE49-F238E27FC236}">
                        <a16:creationId xmlns:a16="http://schemas.microsoft.com/office/drawing/2014/main" id="{B8E20EA9-88B9-0A42-A470-7AF9E88105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2" y="2611"/>
                    <a:ext cx="730" cy="393"/>
                  </a:xfrm>
                  <a:custGeom>
                    <a:avLst/>
                    <a:gdLst>
                      <a:gd name="T0" fmla="*/ 1 w 1176"/>
                      <a:gd name="T1" fmla="*/ 0 h 606"/>
                      <a:gd name="T2" fmla="*/ 0 w 1176"/>
                      <a:gd name="T3" fmla="*/ 1 h 606"/>
                      <a:gd name="T4" fmla="*/ 1 w 1176"/>
                      <a:gd name="T5" fmla="*/ 1 h 606"/>
                      <a:gd name="T6" fmla="*/ 1 w 1176"/>
                      <a:gd name="T7" fmla="*/ 1 h 606"/>
                      <a:gd name="T8" fmla="*/ 1 w 1176"/>
                      <a:gd name="T9" fmla="*/ 0 h 6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76"/>
                      <a:gd name="T16" fmla="*/ 0 h 606"/>
                      <a:gd name="T17" fmla="*/ 1176 w 1176"/>
                      <a:gd name="T18" fmla="*/ 606 h 6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76" h="606">
                        <a:moveTo>
                          <a:pt x="1170" y="0"/>
                        </a:moveTo>
                        <a:lnTo>
                          <a:pt x="0" y="597"/>
                        </a:lnTo>
                        <a:lnTo>
                          <a:pt x="30" y="606"/>
                        </a:lnTo>
                        <a:lnTo>
                          <a:pt x="1176" y="18"/>
                        </a:lnTo>
                        <a:lnTo>
                          <a:pt x="1170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2" name="Freeform 1086">
                    <a:extLst>
                      <a:ext uri="{FF2B5EF4-FFF2-40B4-BE49-F238E27FC236}">
                        <a16:creationId xmlns:a16="http://schemas.microsoft.com/office/drawing/2014/main" id="{A9D04135-B045-A743-95D7-CA5EF36EE7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61" y="3018"/>
                    <a:ext cx="1490" cy="451"/>
                  </a:xfrm>
                  <a:custGeom>
                    <a:avLst/>
                    <a:gdLst>
                      <a:gd name="T0" fmla="*/ 1 w 2532"/>
                      <a:gd name="T1" fmla="*/ 0 h 723"/>
                      <a:gd name="T2" fmla="*/ 1 w 2532"/>
                      <a:gd name="T3" fmla="*/ 0 h 723"/>
                      <a:gd name="T4" fmla="*/ 1 w 2532"/>
                      <a:gd name="T5" fmla="*/ 1 h 723"/>
                      <a:gd name="T6" fmla="*/ 1 w 2532"/>
                      <a:gd name="T7" fmla="*/ 1 h 723"/>
                      <a:gd name="T8" fmla="*/ 0 w 2532"/>
                      <a:gd name="T9" fmla="*/ 1 h 723"/>
                      <a:gd name="T10" fmla="*/ 1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3" name="Freeform 1087">
                    <a:extLst>
                      <a:ext uri="{FF2B5EF4-FFF2-40B4-BE49-F238E27FC236}">
                        <a16:creationId xmlns:a16="http://schemas.microsoft.com/office/drawing/2014/main" id="{C0583F57-71B7-B142-BC2A-15444A0CF4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2549" y="2986"/>
                    <a:ext cx="608" cy="467"/>
                  </a:xfrm>
                  <a:custGeom>
                    <a:avLst/>
                    <a:gdLst>
                      <a:gd name="T0" fmla="*/ 0 w 2532"/>
                      <a:gd name="T1" fmla="*/ 0 h 723"/>
                      <a:gd name="T2" fmla="*/ 0 w 2532"/>
                      <a:gd name="T3" fmla="*/ 0 h 723"/>
                      <a:gd name="T4" fmla="*/ 0 w 2532"/>
                      <a:gd name="T5" fmla="*/ 2 h 723"/>
                      <a:gd name="T6" fmla="*/ 0 w 2532"/>
                      <a:gd name="T7" fmla="*/ 2 h 723"/>
                      <a:gd name="T8" fmla="*/ 0 w 2532"/>
                      <a:gd name="T9" fmla="*/ 1 h 723"/>
                      <a:gd name="T10" fmla="*/ 0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2" name="Group 983">
                <a:extLst>
                  <a:ext uri="{FF2B5EF4-FFF2-40B4-BE49-F238E27FC236}">
                    <a16:creationId xmlns:a16="http://schemas.microsoft.com/office/drawing/2014/main" id="{105B6396-94AE-3641-98AD-7B23024BF3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11503" y="5607068"/>
                <a:ext cx="171450" cy="348944"/>
                <a:chOff x="4140" y="429"/>
                <a:chExt cx="1425" cy="2396"/>
              </a:xfrm>
            </p:grpSpPr>
            <p:sp>
              <p:nvSpPr>
                <p:cNvPr id="175" name="Freeform 984">
                  <a:extLst>
                    <a:ext uri="{FF2B5EF4-FFF2-40B4-BE49-F238E27FC236}">
                      <a16:creationId xmlns:a16="http://schemas.microsoft.com/office/drawing/2014/main" id="{69921432-2526-D74B-B1B3-EF4990D573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Rectangle 985">
                  <a:extLst>
                    <a:ext uri="{FF2B5EF4-FFF2-40B4-BE49-F238E27FC236}">
                      <a16:creationId xmlns:a16="http://schemas.microsoft.com/office/drawing/2014/main" id="{372674DE-08A1-7340-A835-CB738EF1A6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" name="Freeform 986">
                  <a:extLst>
                    <a:ext uri="{FF2B5EF4-FFF2-40B4-BE49-F238E27FC236}">
                      <a16:creationId xmlns:a16="http://schemas.microsoft.com/office/drawing/2014/main" id="{210AB56E-8E3A-464C-BA90-E5EE13DE14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Freeform 987">
                  <a:extLst>
                    <a:ext uri="{FF2B5EF4-FFF2-40B4-BE49-F238E27FC236}">
                      <a16:creationId xmlns:a16="http://schemas.microsoft.com/office/drawing/2014/main" id="{4B6304D8-37E4-9743-9663-D2140A3373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Rectangle 988">
                  <a:extLst>
                    <a:ext uri="{FF2B5EF4-FFF2-40B4-BE49-F238E27FC236}">
                      <a16:creationId xmlns:a16="http://schemas.microsoft.com/office/drawing/2014/main" id="{01DA0D94-4858-4748-835A-0A295C76D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0" name="Group 989">
                  <a:extLst>
                    <a:ext uri="{FF2B5EF4-FFF2-40B4-BE49-F238E27FC236}">
                      <a16:creationId xmlns:a16="http://schemas.microsoft.com/office/drawing/2014/main" id="{653C7E87-1F7F-B94B-970F-8043BE6AD4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05" name="AutoShape 990">
                    <a:extLst>
                      <a:ext uri="{FF2B5EF4-FFF2-40B4-BE49-F238E27FC236}">
                        <a16:creationId xmlns:a16="http://schemas.microsoft.com/office/drawing/2014/main" id="{9E8BF054-B12E-C746-9DCC-FFC0FBE117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6" name="AutoShape 991">
                    <a:extLst>
                      <a:ext uri="{FF2B5EF4-FFF2-40B4-BE49-F238E27FC236}">
                        <a16:creationId xmlns:a16="http://schemas.microsoft.com/office/drawing/2014/main" id="{60A26098-3AC3-5F48-AF12-0376133BA2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81" name="Rectangle 992">
                  <a:extLst>
                    <a:ext uri="{FF2B5EF4-FFF2-40B4-BE49-F238E27FC236}">
                      <a16:creationId xmlns:a16="http://schemas.microsoft.com/office/drawing/2014/main" id="{AB0AE9A0-AEC6-B542-BAA1-AD6A9E2574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2" name="Group 993">
                  <a:extLst>
                    <a:ext uri="{FF2B5EF4-FFF2-40B4-BE49-F238E27FC236}">
                      <a16:creationId xmlns:a16="http://schemas.microsoft.com/office/drawing/2014/main" id="{2E23BBDE-93A3-014A-8AD9-509F2B1333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03" name="AutoShape 994">
                    <a:extLst>
                      <a:ext uri="{FF2B5EF4-FFF2-40B4-BE49-F238E27FC236}">
                        <a16:creationId xmlns:a16="http://schemas.microsoft.com/office/drawing/2014/main" id="{CF10A6D2-6E36-BA46-8AB3-2A153E9ECE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4" name="AutoShape 995">
                    <a:extLst>
                      <a:ext uri="{FF2B5EF4-FFF2-40B4-BE49-F238E27FC236}">
                        <a16:creationId xmlns:a16="http://schemas.microsoft.com/office/drawing/2014/main" id="{964D14B2-2639-5A46-B2D5-48A8B0C319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83" name="Rectangle 996">
                  <a:extLst>
                    <a:ext uri="{FF2B5EF4-FFF2-40B4-BE49-F238E27FC236}">
                      <a16:creationId xmlns:a16="http://schemas.microsoft.com/office/drawing/2014/main" id="{426E7337-36DD-B64A-88F7-00D5A742F9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" name="Rectangle 997">
                  <a:extLst>
                    <a:ext uri="{FF2B5EF4-FFF2-40B4-BE49-F238E27FC236}">
                      <a16:creationId xmlns:a16="http://schemas.microsoft.com/office/drawing/2014/main" id="{BE4D7353-7D2D-9F42-8A6A-65BAA6259C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5" name="Group 998">
                  <a:extLst>
                    <a:ext uri="{FF2B5EF4-FFF2-40B4-BE49-F238E27FC236}">
                      <a16:creationId xmlns:a16="http://schemas.microsoft.com/office/drawing/2014/main" id="{10644FFB-BF70-614B-94F5-58CB99D12E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01" name="AutoShape 999">
                    <a:extLst>
                      <a:ext uri="{FF2B5EF4-FFF2-40B4-BE49-F238E27FC236}">
                        <a16:creationId xmlns:a16="http://schemas.microsoft.com/office/drawing/2014/main" id="{2EEDFBCE-8402-0442-A96B-A6412C51C6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2" name="AutoShape 1000">
                    <a:extLst>
                      <a:ext uri="{FF2B5EF4-FFF2-40B4-BE49-F238E27FC236}">
                        <a16:creationId xmlns:a16="http://schemas.microsoft.com/office/drawing/2014/main" id="{5BBF678C-8365-374C-8592-2F40109183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86" name="Freeform 1001">
                  <a:extLst>
                    <a:ext uri="{FF2B5EF4-FFF2-40B4-BE49-F238E27FC236}">
                      <a16:creationId xmlns:a16="http://schemas.microsoft.com/office/drawing/2014/main" id="{43320BBC-6D3F-CE4C-AE57-EE45F3319F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7" name="Group 1002">
                  <a:extLst>
                    <a:ext uri="{FF2B5EF4-FFF2-40B4-BE49-F238E27FC236}">
                      <a16:creationId xmlns:a16="http://schemas.microsoft.com/office/drawing/2014/main" id="{4ED748C4-471F-B74E-9328-2437DB94B8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99" name="AutoShape 1003">
                    <a:extLst>
                      <a:ext uri="{FF2B5EF4-FFF2-40B4-BE49-F238E27FC236}">
                        <a16:creationId xmlns:a16="http://schemas.microsoft.com/office/drawing/2014/main" id="{DE163CA4-FABE-9B4C-973B-7160FB0CA8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0" name="AutoShape 1004">
                    <a:extLst>
                      <a:ext uri="{FF2B5EF4-FFF2-40B4-BE49-F238E27FC236}">
                        <a16:creationId xmlns:a16="http://schemas.microsoft.com/office/drawing/2014/main" id="{D50A283A-2FFB-A24F-A406-2910EEA8C4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88" name="Rectangle 1005">
                  <a:extLst>
                    <a:ext uri="{FF2B5EF4-FFF2-40B4-BE49-F238E27FC236}">
                      <a16:creationId xmlns:a16="http://schemas.microsoft.com/office/drawing/2014/main" id="{42659E43-E287-8942-BD23-94141CB4BE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9" name="Freeform 1006">
                  <a:extLst>
                    <a:ext uri="{FF2B5EF4-FFF2-40B4-BE49-F238E27FC236}">
                      <a16:creationId xmlns:a16="http://schemas.microsoft.com/office/drawing/2014/main" id="{48DEF8E3-26E3-0E48-88EA-BAB435AE51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Freeform 1007">
                  <a:extLst>
                    <a:ext uri="{FF2B5EF4-FFF2-40B4-BE49-F238E27FC236}">
                      <a16:creationId xmlns:a16="http://schemas.microsoft.com/office/drawing/2014/main" id="{7869EB64-11F6-624E-9B28-6986DD9D07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Oval 1008">
                  <a:extLst>
                    <a:ext uri="{FF2B5EF4-FFF2-40B4-BE49-F238E27FC236}">
                      <a16:creationId xmlns:a16="http://schemas.microsoft.com/office/drawing/2014/main" id="{322E0F0C-40A1-7E43-B9BC-A271C6411E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" name="Freeform 1009">
                  <a:extLst>
                    <a:ext uri="{FF2B5EF4-FFF2-40B4-BE49-F238E27FC236}">
                      <a16:creationId xmlns:a16="http://schemas.microsoft.com/office/drawing/2014/main" id="{2C34A91D-8DF1-DE40-8F88-B7AB2BE630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AutoShape 1010">
                  <a:extLst>
                    <a:ext uri="{FF2B5EF4-FFF2-40B4-BE49-F238E27FC236}">
                      <a16:creationId xmlns:a16="http://schemas.microsoft.com/office/drawing/2014/main" id="{C10585A3-5046-F44C-A720-1B5360D1A1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" name="AutoShape 1011">
                  <a:extLst>
                    <a:ext uri="{FF2B5EF4-FFF2-40B4-BE49-F238E27FC236}">
                      <a16:creationId xmlns:a16="http://schemas.microsoft.com/office/drawing/2014/main" id="{0F1CC371-A8A5-1146-9D54-06BA5783B2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" name="Oval 1012">
                  <a:extLst>
                    <a:ext uri="{FF2B5EF4-FFF2-40B4-BE49-F238E27FC236}">
                      <a16:creationId xmlns:a16="http://schemas.microsoft.com/office/drawing/2014/main" id="{165ACFDB-EB0A-EF4A-A53B-E952BF38B2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" name="Oval 1013">
                  <a:extLst>
                    <a:ext uri="{FF2B5EF4-FFF2-40B4-BE49-F238E27FC236}">
                      <a16:creationId xmlns:a16="http://schemas.microsoft.com/office/drawing/2014/main" id="{8E1C86F1-E8A5-AB43-9FBE-05329F11F8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" name="Oval 1014">
                  <a:extLst>
                    <a:ext uri="{FF2B5EF4-FFF2-40B4-BE49-F238E27FC236}">
                      <a16:creationId xmlns:a16="http://schemas.microsoft.com/office/drawing/2014/main" id="{0C189499-8A09-3E4B-B216-1DBC5D3CDC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" name="Rectangle 1015">
                  <a:extLst>
                    <a:ext uri="{FF2B5EF4-FFF2-40B4-BE49-F238E27FC236}">
                      <a16:creationId xmlns:a16="http://schemas.microsoft.com/office/drawing/2014/main" id="{F801E0C5-03DC-4947-89BB-24F841D73C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CEA6D79-FD00-1148-A95A-8E46A45625BA}"/>
              </a:ext>
            </a:extLst>
          </p:cNvPr>
          <p:cNvGrpSpPr/>
          <p:nvPr/>
        </p:nvGrpSpPr>
        <p:grpSpPr>
          <a:xfrm>
            <a:off x="7332141" y="1814171"/>
            <a:ext cx="4398669" cy="4440468"/>
            <a:chOff x="7295123" y="1843082"/>
            <a:chExt cx="4398669" cy="4440468"/>
          </a:xfrm>
        </p:grpSpPr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6D8354C1-1210-1940-9F91-B4758D5841DC}"/>
                </a:ext>
              </a:extLst>
            </p:cNvPr>
            <p:cNvSpPr/>
            <p:nvPr/>
          </p:nvSpPr>
          <p:spPr>
            <a:xfrm>
              <a:off x="7866885" y="3450880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E3958303-11B7-AC47-B40B-E7F34DA98B87}"/>
                </a:ext>
              </a:extLst>
            </p:cNvPr>
            <p:cNvSpPr/>
            <p:nvPr/>
          </p:nvSpPr>
          <p:spPr>
            <a:xfrm>
              <a:off x="7675465" y="3247424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E52B2236-5BAD-4448-BEE0-0CD0D214FDEF}"/>
                </a:ext>
              </a:extLst>
            </p:cNvPr>
            <p:cNvSpPr/>
            <p:nvPr/>
          </p:nvSpPr>
          <p:spPr>
            <a:xfrm>
              <a:off x="7295123" y="3349484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4D09F97-D3D9-764B-B75B-ED7B4816D5B9}"/>
                </a:ext>
              </a:extLst>
            </p:cNvPr>
            <p:cNvGrpSpPr/>
            <p:nvPr/>
          </p:nvGrpSpPr>
          <p:grpSpPr>
            <a:xfrm>
              <a:off x="7384850" y="1843082"/>
              <a:ext cx="4308942" cy="4440468"/>
              <a:chOff x="7384850" y="1843082"/>
              <a:chExt cx="4308942" cy="4440468"/>
            </a:xfrm>
          </p:grpSpPr>
          <p:sp>
            <p:nvSpPr>
              <p:cNvPr id="609" name="Oval 608">
                <a:extLst>
                  <a:ext uri="{FF2B5EF4-FFF2-40B4-BE49-F238E27FC236}">
                    <a16:creationId xmlns:a16="http://schemas.microsoft.com/office/drawing/2014/main" id="{8000236D-4FCB-8E42-8443-B60A47AB111C}"/>
                  </a:ext>
                </a:extLst>
              </p:cNvPr>
              <p:cNvSpPr/>
              <p:nvPr/>
            </p:nvSpPr>
            <p:spPr>
              <a:xfrm>
                <a:off x="9026135" y="5773481"/>
                <a:ext cx="612303" cy="510069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0" name="Oval 609">
                <a:extLst>
                  <a:ext uri="{FF2B5EF4-FFF2-40B4-BE49-F238E27FC236}">
                    <a16:creationId xmlns:a16="http://schemas.microsoft.com/office/drawing/2014/main" id="{D2A0E321-E076-5E4B-B83B-757AFB1A4CEA}"/>
                  </a:ext>
                </a:extLst>
              </p:cNvPr>
              <p:cNvSpPr/>
              <p:nvPr/>
            </p:nvSpPr>
            <p:spPr>
              <a:xfrm>
                <a:off x="8465833" y="5458029"/>
                <a:ext cx="612303" cy="510069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1" name="Oval 610">
                <a:extLst>
                  <a:ext uri="{FF2B5EF4-FFF2-40B4-BE49-F238E27FC236}">
                    <a16:creationId xmlns:a16="http://schemas.microsoft.com/office/drawing/2014/main" id="{25D6BB58-705A-994A-A4C0-4597BD3E586E}"/>
                  </a:ext>
                </a:extLst>
              </p:cNvPr>
              <p:cNvSpPr/>
              <p:nvPr/>
            </p:nvSpPr>
            <p:spPr>
              <a:xfrm>
                <a:off x="7992829" y="5385020"/>
                <a:ext cx="612303" cy="510069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2" name="Oval 611">
                <a:extLst>
                  <a:ext uri="{FF2B5EF4-FFF2-40B4-BE49-F238E27FC236}">
                    <a16:creationId xmlns:a16="http://schemas.microsoft.com/office/drawing/2014/main" id="{626C6AB3-E95B-4E45-912D-03BD50D0AB9E}"/>
                  </a:ext>
                </a:extLst>
              </p:cNvPr>
              <p:cNvSpPr/>
              <p:nvPr/>
            </p:nvSpPr>
            <p:spPr>
              <a:xfrm>
                <a:off x="7652236" y="5189752"/>
                <a:ext cx="612303" cy="510069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3" name="Oval 612">
                <a:extLst>
                  <a:ext uri="{FF2B5EF4-FFF2-40B4-BE49-F238E27FC236}">
                    <a16:creationId xmlns:a16="http://schemas.microsoft.com/office/drawing/2014/main" id="{651092E3-127F-B747-AC6B-A506BBC80C9F}"/>
                  </a:ext>
                </a:extLst>
              </p:cNvPr>
              <p:cNvSpPr/>
              <p:nvPr/>
            </p:nvSpPr>
            <p:spPr>
              <a:xfrm>
                <a:off x="11017339" y="3399436"/>
                <a:ext cx="612311" cy="51007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3" name="Oval 632">
                <a:extLst>
                  <a:ext uri="{FF2B5EF4-FFF2-40B4-BE49-F238E27FC236}">
                    <a16:creationId xmlns:a16="http://schemas.microsoft.com/office/drawing/2014/main" id="{C302BF23-8204-FB46-A78D-495CB59FC0FB}"/>
                  </a:ext>
                </a:extLst>
              </p:cNvPr>
              <p:cNvSpPr/>
              <p:nvPr/>
            </p:nvSpPr>
            <p:spPr>
              <a:xfrm>
                <a:off x="8605132" y="1925480"/>
                <a:ext cx="612303" cy="510069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" name="Oval 633">
                <a:extLst>
                  <a:ext uri="{FF2B5EF4-FFF2-40B4-BE49-F238E27FC236}">
                    <a16:creationId xmlns:a16="http://schemas.microsoft.com/office/drawing/2014/main" id="{ED9D1CE7-97E7-BE42-9A9E-DFF564EF6FD2}"/>
                  </a:ext>
                </a:extLst>
              </p:cNvPr>
              <p:cNvSpPr/>
              <p:nvPr/>
            </p:nvSpPr>
            <p:spPr>
              <a:xfrm>
                <a:off x="7384850" y="2332725"/>
                <a:ext cx="612303" cy="510069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5" name="Oval 634">
                <a:extLst>
                  <a:ext uri="{FF2B5EF4-FFF2-40B4-BE49-F238E27FC236}">
                    <a16:creationId xmlns:a16="http://schemas.microsoft.com/office/drawing/2014/main" id="{78E6AF30-B350-C649-8449-B69F6002DF42}"/>
                  </a:ext>
                </a:extLst>
              </p:cNvPr>
              <p:cNvSpPr/>
              <p:nvPr/>
            </p:nvSpPr>
            <p:spPr>
              <a:xfrm>
                <a:off x="7643306" y="1843082"/>
                <a:ext cx="612303" cy="510069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6" name="Oval 635">
                <a:extLst>
                  <a:ext uri="{FF2B5EF4-FFF2-40B4-BE49-F238E27FC236}">
                    <a16:creationId xmlns:a16="http://schemas.microsoft.com/office/drawing/2014/main" id="{33196CF4-E8B7-C748-AEBE-BE1C069588D5}"/>
                  </a:ext>
                </a:extLst>
              </p:cNvPr>
              <p:cNvSpPr/>
              <p:nvPr/>
            </p:nvSpPr>
            <p:spPr>
              <a:xfrm>
                <a:off x="11081481" y="4188998"/>
                <a:ext cx="612311" cy="51007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7" name="Oval 636">
                <a:extLst>
                  <a:ext uri="{FF2B5EF4-FFF2-40B4-BE49-F238E27FC236}">
                    <a16:creationId xmlns:a16="http://schemas.microsoft.com/office/drawing/2014/main" id="{B8AA2F12-9606-F944-8D71-78704F4F02AC}"/>
                  </a:ext>
                </a:extLst>
              </p:cNvPr>
              <p:cNvSpPr/>
              <p:nvPr/>
            </p:nvSpPr>
            <p:spPr>
              <a:xfrm>
                <a:off x="7866885" y="4808926"/>
                <a:ext cx="612303" cy="510069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8" name="Oval 637">
                <a:extLst>
                  <a:ext uri="{FF2B5EF4-FFF2-40B4-BE49-F238E27FC236}">
                    <a16:creationId xmlns:a16="http://schemas.microsoft.com/office/drawing/2014/main" id="{C1E7801D-A747-164C-BE12-1FDEB3DFE743}"/>
                  </a:ext>
                </a:extLst>
              </p:cNvPr>
              <p:cNvSpPr/>
              <p:nvPr/>
            </p:nvSpPr>
            <p:spPr>
              <a:xfrm>
                <a:off x="9786432" y="5583683"/>
                <a:ext cx="612303" cy="510069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9" name="Oval 638">
                <a:extLst>
                  <a:ext uri="{FF2B5EF4-FFF2-40B4-BE49-F238E27FC236}">
                    <a16:creationId xmlns:a16="http://schemas.microsoft.com/office/drawing/2014/main" id="{DF73A1CD-668E-B544-868D-FCFA8CE79DB9}"/>
                  </a:ext>
                </a:extLst>
              </p:cNvPr>
              <p:cNvSpPr/>
              <p:nvPr/>
            </p:nvSpPr>
            <p:spPr>
              <a:xfrm>
                <a:off x="10048818" y="5198326"/>
                <a:ext cx="612303" cy="510069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40" name="Content Placeholder 2">
            <a:extLst>
              <a:ext uri="{FF2B5EF4-FFF2-40B4-BE49-F238E27FC236}">
                <a16:creationId xmlns:a16="http://schemas.microsoft.com/office/drawing/2014/main" id="{CAE1DAE5-E210-1642-9C4E-115EA6D07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928" y="1303111"/>
            <a:ext cx="5938158" cy="2828018"/>
          </a:xfrm>
        </p:spPr>
        <p:txBody>
          <a:bodyPr>
            <a:normAutofit/>
          </a:bodyPr>
          <a:lstStyle/>
          <a:p>
            <a:pPr marL="0" indent="0">
              <a:buSzPct val="75000"/>
              <a:buNone/>
            </a:pPr>
            <a:r>
              <a:rPr lang="en-US" altLang="en-US" sz="3200" dirty="0">
                <a:solidFill>
                  <a:srgbClr val="CC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Network edge:</a:t>
            </a:r>
          </a:p>
          <a:p>
            <a:pPr marL="350838" indent="-225425">
              <a:buSzPct val="100000"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network applications </a:t>
            </a: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(~2 weeks)</a:t>
            </a:r>
          </a:p>
          <a:p>
            <a:pPr marL="693738" lvl="1" indent="-225425">
              <a:buSzPct val="100000"/>
            </a:pPr>
            <a:r>
              <a:rPr lang="en-US" sz="2800" dirty="0"/>
              <a:t>principles </a:t>
            </a:r>
          </a:p>
          <a:p>
            <a:pPr marL="693738" lvl="1" indent="-225425">
              <a:buSzPct val="100000"/>
            </a:pPr>
            <a:r>
              <a:rPr lang="en-US" sz="2800" dirty="0"/>
              <a:t>Web (HTTP), email (SMTP), DNS, streaming</a:t>
            </a:r>
          </a:p>
          <a:p>
            <a:pPr marL="693738" lvl="1" indent="-225425">
              <a:buSzPct val="100000"/>
            </a:pPr>
            <a:r>
              <a:rPr lang="en-US" sz="2800" dirty="0"/>
              <a:t>socket programming</a:t>
            </a:r>
          </a:p>
          <a:p>
            <a:endParaRPr lang="en-US" dirty="0"/>
          </a:p>
        </p:txBody>
      </p:sp>
      <p:sp>
        <p:nvSpPr>
          <p:cNvPr id="571" name="Title 1">
            <a:extLst>
              <a:ext uri="{FF2B5EF4-FFF2-40B4-BE49-F238E27FC236}">
                <a16:creationId xmlns:a16="http://schemas.microsoft.com/office/drawing/2014/main" id="{0754F3E7-FFD7-694F-BD4D-104776942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58" y="0"/>
            <a:ext cx="10515600" cy="1393308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0099"/>
                </a:solidFill>
              </a:rPr>
              <a:t>We’ll cover networking “top-down”</a:t>
            </a:r>
            <a:endParaRPr lang="en-US" sz="5400" dirty="0"/>
          </a:p>
        </p:txBody>
      </p:sp>
      <p:sp>
        <p:nvSpPr>
          <p:cNvPr id="572" name="Content Placeholder 2">
            <a:extLst>
              <a:ext uri="{FF2B5EF4-FFF2-40B4-BE49-F238E27FC236}">
                <a16:creationId xmlns:a16="http://schemas.microsoft.com/office/drawing/2014/main" id="{18D3E1AB-DB8D-EB4C-9D40-0D51AC9F37FF}"/>
              </a:ext>
            </a:extLst>
          </p:cNvPr>
          <p:cNvSpPr txBox="1">
            <a:spLocks/>
          </p:cNvSpPr>
          <p:nvPr/>
        </p:nvSpPr>
        <p:spPr>
          <a:xfrm>
            <a:off x="664027" y="4068081"/>
            <a:ext cx="6275615" cy="2300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400" indent="-231775">
              <a:buSzPct val="100000"/>
            </a:pPr>
            <a:r>
              <a:rPr lang="en-US" altLang="en-US" dirty="0"/>
              <a:t>transport layer </a:t>
            </a:r>
            <a:r>
              <a:rPr lang="en-US" altLang="en-US" sz="2400" dirty="0"/>
              <a:t>(~2 weeks)</a:t>
            </a:r>
          </a:p>
          <a:p>
            <a:pPr marL="747713" indent="-227013"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connectionless services (UDP)</a:t>
            </a:r>
          </a:p>
          <a:p>
            <a:pPr marL="747713" indent="-227013"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reliable data transfer: principles, TCP</a:t>
            </a:r>
          </a:p>
          <a:p>
            <a:pPr marL="747713" indent="-227013"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congestion control: principles, TCP</a:t>
            </a:r>
          </a:p>
          <a:p>
            <a:pPr marL="174625" indent="0">
              <a:buSzPct val="75000"/>
              <a:buFont typeface="Wingdings" pitchFamily="2" charset="2"/>
              <a:buNone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9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Content Placeholder 2">
            <a:extLst>
              <a:ext uri="{FF2B5EF4-FFF2-40B4-BE49-F238E27FC236}">
                <a16:creationId xmlns:a16="http://schemas.microsoft.com/office/drawing/2014/main" id="{CAE1DAE5-E210-1642-9C4E-115EA6D07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1485" y="1384753"/>
            <a:ext cx="5938158" cy="4950732"/>
          </a:xfrm>
        </p:spPr>
        <p:txBody>
          <a:bodyPr>
            <a:normAutofit lnSpcReduction="10000"/>
          </a:bodyPr>
          <a:lstStyle/>
          <a:p>
            <a:pPr marL="0" indent="0">
              <a:buSzPct val="75000"/>
              <a:buNone/>
            </a:pPr>
            <a:r>
              <a:rPr lang="en-US" altLang="en-US" sz="3200" dirty="0">
                <a:solidFill>
                  <a:srgbClr val="CC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Network core:</a:t>
            </a:r>
          </a:p>
          <a:p>
            <a:pPr marL="350838" indent="-225425">
              <a:buSzPct val="100000"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data plane </a:t>
            </a: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(~ 1.5 weeks)</a:t>
            </a:r>
          </a:p>
          <a:p>
            <a:pPr marL="693738" lvl="1" indent="-225425">
              <a:buSzPct val="100000"/>
            </a:pPr>
            <a:r>
              <a:rPr lang="en-US" sz="2800" dirty="0"/>
              <a:t>what’s inside a router</a:t>
            </a:r>
          </a:p>
          <a:p>
            <a:pPr marL="693738" lvl="1" indent="-225425">
              <a:buSzPct val="100000"/>
            </a:pPr>
            <a:r>
              <a:rPr lang="en-US" sz="2800" dirty="0"/>
              <a:t>IP: the Internet protocol</a:t>
            </a:r>
          </a:p>
          <a:p>
            <a:pPr marL="693738" lvl="1" indent="-225425">
              <a:buSzPct val="100000"/>
            </a:pPr>
            <a:r>
              <a:rPr lang="en-US" sz="2800" dirty="0"/>
              <a:t>generalized forward</a:t>
            </a:r>
          </a:p>
          <a:p>
            <a:pPr marL="693738" lvl="1" indent="-225425">
              <a:buSzPct val="100000"/>
            </a:pPr>
            <a:r>
              <a:rPr lang="en-US" sz="2800" dirty="0"/>
              <a:t>middleboxes</a:t>
            </a:r>
          </a:p>
          <a:p>
            <a:pPr marL="406400" indent="-231775">
              <a:buSzPct val="100000"/>
            </a:pPr>
            <a:r>
              <a:rPr lang="en-US" altLang="en-US" sz="3000" dirty="0"/>
              <a:t>control plane: </a:t>
            </a:r>
            <a:r>
              <a:rPr lang="en-US" altLang="en-US" sz="2400" dirty="0"/>
              <a:t>(~ 1.5 weeks)</a:t>
            </a:r>
          </a:p>
          <a:p>
            <a:pPr marL="747713" indent="-227013"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routing algorithm: principles, practice: OSPF, BGP</a:t>
            </a:r>
          </a:p>
          <a:p>
            <a:pPr marL="747713" indent="-227013"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software defined networking</a:t>
            </a:r>
          </a:p>
          <a:p>
            <a:pPr marL="747713" indent="-227013"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network management</a:t>
            </a:r>
          </a:p>
          <a:p>
            <a:pPr marL="174625" indent="0">
              <a:buSzPct val="75000"/>
              <a:buNone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571" name="Title 1">
            <a:extLst>
              <a:ext uri="{FF2B5EF4-FFF2-40B4-BE49-F238E27FC236}">
                <a16:creationId xmlns:a16="http://schemas.microsoft.com/office/drawing/2014/main" id="{0754F3E7-FFD7-694F-BD4D-104776942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58" y="0"/>
            <a:ext cx="10515600" cy="1393308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0099"/>
                </a:solidFill>
              </a:rPr>
              <a:t>We’ll cover networking “top-down”</a:t>
            </a:r>
            <a:endParaRPr lang="en-US" sz="5400" dirty="0"/>
          </a:p>
        </p:txBody>
      </p:sp>
      <p:sp>
        <p:nvSpPr>
          <p:cNvPr id="572" name="Rectangle 419">
            <a:extLst>
              <a:ext uri="{FF2B5EF4-FFF2-40B4-BE49-F238E27FC236}">
                <a16:creationId xmlns:a16="http://schemas.microsoft.com/office/drawing/2014/main" id="{125F816F-928A-5C43-BD5B-D3B22B55F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74" y="3553079"/>
            <a:ext cx="986999" cy="669622"/>
          </a:xfrm>
          <a:prstGeom prst="rect">
            <a:avLst/>
          </a:prstGeom>
          <a:solidFill>
            <a:srgbClr val="9C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75" name="Freeform 574">
            <a:extLst>
              <a:ext uri="{FF2B5EF4-FFF2-40B4-BE49-F238E27FC236}">
                <a16:creationId xmlns:a16="http://schemas.microsoft.com/office/drawing/2014/main" id="{38E61C1D-95F7-004E-8F6C-BAAD215B5213}"/>
              </a:ext>
            </a:extLst>
          </p:cNvPr>
          <p:cNvSpPr/>
          <p:nvPr/>
        </p:nvSpPr>
        <p:spPr>
          <a:xfrm>
            <a:off x="8985188" y="3065778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6" name="Freeform 417">
            <a:extLst>
              <a:ext uri="{FF2B5EF4-FFF2-40B4-BE49-F238E27FC236}">
                <a16:creationId xmlns:a16="http://schemas.microsoft.com/office/drawing/2014/main" id="{952C3176-E6B4-D448-A91E-5F86EC9903FB}"/>
              </a:ext>
            </a:extLst>
          </p:cNvPr>
          <p:cNvSpPr>
            <a:spLocks/>
          </p:cNvSpPr>
          <p:nvPr/>
        </p:nvSpPr>
        <p:spPr bwMode="auto">
          <a:xfrm>
            <a:off x="7274076" y="1826035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1" name="AutoShape 420">
            <a:extLst>
              <a:ext uri="{FF2B5EF4-FFF2-40B4-BE49-F238E27FC236}">
                <a16:creationId xmlns:a16="http://schemas.microsoft.com/office/drawing/2014/main" id="{9DE64B51-F21D-3A40-B31D-E670B4418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5350" y="3289251"/>
            <a:ext cx="1458912" cy="317850"/>
          </a:xfrm>
          <a:prstGeom prst="triangle">
            <a:avLst>
              <a:gd name="adj" fmla="val 50000"/>
            </a:avLst>
          </a:prstGeom>
          <a:solidFill>
            <a:srgbClr val="9C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CC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42" name="Freeform 427">
            <a:extLst>
              <a:ext uri="{FF2B5EF4-FFF2-40B4-BE49-F238E27FC236}">
                <a16:creationId xmlns:a16="http://schemas.microsoft.com/office/drawing/2014/main" id="{F6792067-50D3-3642-8048-87B9AB62671C}"/>
              </a:ext>
            </a:extLst>
          </p:cNvPr>
          <p:cNvSpPr>
            <a:spLocks/>
          </p:cNvSpPr>
          <p:nvPr/>
        </p:nvSpPr>
        <p:spPr bwMode="auto">
          <a:xfrm>
            <a:off x="7712401" y="4683134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3" name="Text Box 580">
            <a:extLst>
              <a:ext uri="{FF2B5EF4-FFF2-40B4-BE49-F238E27FC236}">
                <a16:creationId xmlns:a16="http://schemas.microsoft.com/office/drawing/2014/main" id="{05DF7E22-A375-D24B-9E81-658A5191D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274" y="1488461"/>
            <a:ext cx="1339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mobile network</a:t>
            </a:r>
          </a:p>
        </p:txBody>
      </p:sp>
      <p:sp>
        <p:nvSpPr>
          <p:cNvPr id="644" name="Text Box 580">
            <a:extLst>
              <a:ext uri="{FF2B5EF4-FFF2-40B4-BE49-F238E27FC236}">
                <a16:creationId xmlns:a16="http://schemas.microsoft.com/office/drawing/2014/main" id="{24AFD396-905D-DF4B-9BC8-BD488DA38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835" y="4191922"/>
            <a:ext cx="1955646" cy="26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home network</a:t>
            </a:r>
          </a:p>
        </p:txBody>
      </p:sp>
      <p:sp>
        <p:nvSpPr>
          <p:cNvPr id="645" name="Text Box 580">
            <a:extLst>
              <a:ext uri="{FF2B5EF4-FFF2-40B4-BE49-F238E27FC236}">
                <a16:creationId xmlns:a16="http://schemas.microsoft.com/office/drawing/2014/main" id="{A34D8205-61DA-1D44-BB78-37A6FA881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908" y="5779775"/>
            <a:ext cx="1195135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enterprise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          network</a:t>
            </a:r>
          </a:p>
        </p:txBody>
      </p:sp>
      <p:sp>
        <p:nvSpPr>
          <p:cNvPr id="646" name="Freeform 645">
            <a:extLst>
              <a:ext uri="{FF2B5EF4-FFF2-40B4-BE49-F238E27FC236}">
                <a16:creationId xmlns:a16="http://schemas.microsoft.com/office/drawing/2014/main" id="{9CE4D575-D27B-2149-A71C-3875D19CC119}"/>
              </a:ext>
            </a:extLst>
          </p:cNvPr>
          <p:cNvSpPr/>
          <p:nvPr/>
        </p:nvSpPr>
        <p:spPr>
          <a:xfrm>
            <a:off x="10222146" y="3179540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7" name="Group 646">
            <a:extLst>
              <a:ext uri="{FF2B5EF4-FFF2-40B4-BE49-F238E27FC236}">
                <a16:creationId xmlns:a16="http://schemas.microsoft.com/office/drawing/2014/main" id="{23F539F9-757F-2846-8C7E-85F44499D62C}"/>
              </a:ext>
            </a:extLst>
          </p:cNvPr>
          <p:cNvGrpSpPr/>
          <p:nvPr/>
        </p:nvGrpSpPr>
        <p:grpSpPr>
          <a:xfrm>
            <a:off x="10837700" y="3928050"/>
            <a:ext cx="687393" cy="721548"/>
            <a:chOff x="5203089" y="1751190"/>
            <a:chExt cx="858331" cy="662414"/>
          </a:xfrm>
        </p:grpSpPr>
        <p:sp>
          <p:nvSpPr>
            <p:cNvPr id="648" name="Freeform 647">
              <a:extLst>
                <a:ext uri="{FF2B5EF4-FFF2-40B4-BE49-F238E27FC236}">
                  <a16:creationId xmlns:a16="http://schemas.microsoft.com/office/drawing/2014/main" id="{97FDC7B8-D969-2A4C-8E85-BA26057C3136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9" name="Freeform 648">
              <a:extLst>
                <a:ext uri="{FF2B5EF4-FFF2-40B4-BE49-F238E27FC236}">
                  <a16:creationId xmlns:a16="http://schemas.microsoft.com/office/drawing/2014/main" id="{A13BF166-6C08-B44F-8055-F7708D51FF86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50" name="Straight Connector 649">
              <a:extLst>
                <a:ext uri="{FF2B5EF4-FFF2-40B4-BE49-F238E27FC236}">
                  <a16:creationId xmlns:a16="http://schemas.microsoft.com/office/drawing/2014/main" id="{B73CCAAE-5509-0F4B-B938-CB4325171292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Straight Connector 650">
              <a:extLst>
                <a:ext uri="{FF2B5EF4-FFF2-40B4-BE49-F238E27FC236}">
                  <a16:creationId xmlns:a16="http://schemas.microsoft.com/office/drawing/2014/main" id="{BD015F6A-7D21-D644-AF6F-ED1E73C9B95B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Straight Connector 651">
              <a:extLst>
                <a:ext uri="{FF2B5EF4-FFF2-40B4-BE49-F238E27FC236}">
                  <a16:creationId xmlns:a16="http://schemas.microsoft.com/office/drawing/2014/main" id="{897F599F-8385-B44A-AEF0-B2A7876AD8E6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Straight Connector 653">
              <a:extLst>
                <a:ext uri="{FF2B5EF4-FFF2-40B4-BE49-F238E27FC236}">
                  <a16:creationId xmlns:a16="http://schemas.microsoft.com/office/drawing/2014/main" id="{616F5920-F8CE-EC42-A6A1-C37B6FE9ACA8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6" name="Straight Connector 655">
              <a:extLst>
                <a:ext uri="{FF2B5EF4-FFF2-40B4-BE49-F238E27FC236}">
                  <a16:creationId xmlns:a16="http://schemas.microsoft.com/office/drawing/2014/main" id="{1D5BD32D-C586-2B4D-B0B1-1FDF0FFB0857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Straight Connector 658">
              <a:extLst>
                <a:ext uri="{FF2B5EF4-FFF2-40B4-BE49-F238E27FC236}">
                  <a16:creationId xmlns:a16="http://schemas.microsoft.com/office/drawing/2014/main" id="{956A1D16-F483-BD46-9C37-72EBDDD4D1D8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0" name="Group 659">
            <a:extLst>
              <a:ext uri="{FF2B5EF4-FFF2-40B4-BE49-F238E27FC236}">
                <a16:creationId xmlns:a16="http://schemas.microsoft.com/office/drawing/2014/main" id="{85E427E8-CD05-8140-82BE-7A968A85CB09}"/>
              </a:ext>
            </a:extLst>
          </p:cNvPr>
          <p:cNvGrpSpPr/>
          <p:nvPr/>
        </p:nvGrpSpPr>
        <p:grpSpPr>
          <a:xfrm>
            <a:off x="10771171" y="3194171"/>
            <a:ext cx="594613" cy="648336"/>
            <a:chOff x="5203089" y="1751190"/>
            <a:chExt cx="858331" cy="662414"/>
          </a:xfrm>
        </p:grpSpPr>
        <p:sp>
          <p:nvSpPr>
            <p:cNvPr id="661" name="Freeform 660">
              <a:extLst>
                <a:ext uri="{FF2B5EF4-FFF2-40B4-BE49-F238E27FC236}">
                  <a16:creationId xmlns:a16="http://schemas.microsoft.com/office/drawing/2014/main" id="{B8AB9B3A-DC0E-FC4C-96B6-9B54AAC5B318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661">
              <a:extLst>
                <a:ext uri="{FF2B5EF4-FFF2-40B4-BE49-F238E27FC236}">
                  <a16:creationId xmlns:a16="http://schemas.microsoft.com/office/drawing/2014/main" id="{6A47EF39-AFFC-1F46-B782-37477580B8CF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63" name="Straight Connector 662">
              <a:extLst>
                <a:ext uri="{FF2B5EF4-FFF2-40B4-BE49-F238E27FC236}">
                  <a16:creationId xmlns:a16="http://schemas.microsoft.com/office/drawing/2014/main" id="{59D0CD34-63E5-5A44-A8F5-CBFC58822D27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Straight Connector 663">
              <a:extLst>
                <a:ext uri="{FF2B5EF4-FFF2-40B4-BE49-F238E27FC236}">
                  <a16:creationId xmlns:a16="http://schemas.microsoft.com/office/drawing/2014/main" id="{578C068E-305E-B447-986B-1D91F88A6DCE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>
              <a:extLst>
                <a:ext uri="{FF2B5EF4-FFF2-40B4-BE49-F238E27FC236}">
                  <a16:creationId xmlns:a16="http://schemas.microsoft.com/office/drawing/2014/main" id="{3DABB6A7-9C92-E044-86D1-74C1899032E1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Straight Connector 665">
              <a:extLst>
                <a:ext uri="{FF2B5EF4-FFF2-40B4-BE49-F238E27FC236}">
                  <a16:creationId xmlns:a16="http://schemas.microsoft.com/office/drawing/2014/main" id="{FEC79348-279C-6449-8598-C98B1D4E4D40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Straight Connector 666">
              <a:extLst>
                <a:ext uri="{FF2B5EF4-FFF2-40B4-BE49-F238E27FC236}">
                  <a16:creationId xmlns:a16="http://schemas.microsoft.com/office/drawing/2014/main" id="{BBEAB22A-DE54-764F-8863-957BE0E8EF72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667">
              <a:extLst>
                <a:ext uri="{FF2B5EF4-FFF2-40B4-BE49-F238E27FC236}">
                  <a16:creationId xmlns:a16="http://schemas.microsoft.com/office/drawing/2014/main" id="{9205FB1D-8A85-3F44-82B6-2556D58A418C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9" name="Freeform 668">
            <a:extLst>
              <a:ext uri="{FF2B5EF4-FFF2-40B4-BE49-F238E27FC236}">
                <a16:creationId xmlns:a16="http://schemas.microsoft.com/office/drawing/2014/main" id="{E0A8EC92-048B-704C-BEAB-7DB3D325DCDD}"/>
              </a:ext>
            </a:extLst>
          </p:cNvPr>
          <p:cNvSpPr/>
          <p:nvPr/>
        </p:nvSpPr>
        <p:spPr>
          <a:xfrm>
            <a:off x="9540813" y="1782042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0" name="TextBox 669">
            <a:extLst>
              <a:ext uri="{FF2B5EF4-FFF2-40B4-BE49-F238E27FC236}">
                <a16:creationId xmlns:a16="http://schemas.microsoft.com/office/drawing/2014/main" id="{BBF72963-B7A8-DB48-831B-B61142388CFD}"/>
              </a:ext>
            </a:extLst>
          </p:cNvPr>
          <p:cNvSpPr txBox="1"/>
          <p:nvPr/>
        </p:nvSpPr>
        <p:spPr>
          <a:xfrm>
            <a:off x="9427201" y="1851195"/>
            <a:ext cx="1725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or global ISP</a:t>
            </a:r>
          </a:p>
        </p:txBody>
      </p:sp>
      <p:sp>
        <p:nvSpPr>
          <p:cNvPr id="671" name="Rectangle 670">
            <a:extLst>
              <a:ext uri="{FF2B5EF4-FFF2-40B4-BE49-F238E27FC236}">
                <a16:creationId xmlns:a16="http://schemas.microsoft.com/office/drawing/2014/main" id="{30A18620-9253-4F46-95F7-3775DA97CBCF}"/>
              </a:ext>
            </a:extLst>
          </p:cNvPr>
          <p:cNvSpPr/>
          <p:nvPr/>
        </p:nvSpPr>
        <p:spPr>
          <a:xfrm>
            <a:off x="9279068" y="3677908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2" name="TextBox 671">
            <a:extLst>
              <a:ext uri="{FF2B5EF4-FFF2-40B4-BE49-F238E27FC236}">
                <a16:creationId xmlns:a16="http://schemas.microsoft.com/office/drawing/2014/main" id="{0206DB4A-E1DB-EA4B-AC4F-D00FA6A0FB6A}"/>
              </a:ext>
            </a:extLst>
          </p:cNvPr>
          <p:cNvSpPr txBox="1"/>
          <p:nvPr/>
        </p:nvSpPr>
        <p:spPr>
          <a:xfrm>
            <a:off x="8766162" y="3447919"/>
            <a:ext cx="104063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or regional ISP</a:t>
            </a:r>
          </a:p>
        </p:txBody>
      </p:sp>
      <p:sp>
        <p:nvSpPr>
          <p:cNvPr id="673" name="TextBox 672">
            <a:extLst>
              <a:ext uri="{FF2B5EF4-FFF2-40B4-BE49-F238E27FC236}">
                <a16:creationId xmlns:a16="http://schemas.microsoft.com/office/drawing/2014/main" id="{D3BE7F46-2CB3-1C4C-A2FA-07CFDC59BE63}"/>
              </a:ext>
            </a:extLst>
          </p:cNvPr>
          <p:cNvSpPr txBox="1"/>
          <p:nvPr/>
        </p:nvSpPr>
        <p:spPr>
          <a:xfrm>
            <a:off x="10917767" y="4677937"/>
            <a:ext cx="813043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datacenter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sp>
        <p:nvSpPr>
          <p:cNvPr id="674" name="TextBox 673">
            <a:extLst>
              <a:ext uri="{FF2B5EF4-FFF2-40B4-BE49-F238E27FC236}">
                <a16:creationId xmlns:a16="http://schemas.microsoft.com/office/drawing/2014/main" id="{8E370031-3188-1049-8059-AF8F3497270D}"/>
              </a:ext>
            </a:extLst>
          </p:cNvPr>
          <p:cNvSpPr txBox="1"/>
          <p:nvPr/>
        </p:nvSpPr>
        <p:spPr>
          <a:xfrm>
            <a:off x="10063018" y="4228248"/>
            <a:ext cx="843051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content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5" name="Straight Connector 674">
            <a:extLst>
              <a:ext uri="{FF2B5EF4-FFF2-40B4-BE49-F238E27FC236}">
                <a16:creationId xmlns:a16="http://schemas.microsoft.com/office/drawing/2014/main" id="{6982CBF0-8605-554C-8297-616F3992997A}"/>
              </a:ext>
            </a:extLst>
          </p:cNvPr>
          <p:cNvCxnSpPr>
            <a:cxnSpLocks/>
          </p:cNvCxnSpPr>
          <p:nvPr/>
        </p:nvCxnSpPr>
        <p:spPr>
          <a:xfrm flipH="1" flipV="1">
            <a:off x="10559920" y="3580125"/>
            <a:ext cx="412964" cy="6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6" name="Straight Connector 675">
            <a:extLst>
              <a:ext uri="{FF2B5EF4-FFF2-40B4-BE49-F238E27FC236}">
                <a16:creationId xmlns:a16="http://schemas.microsoft.com/office/drawing/2014/main" id="{1C83BE15-7F6B-3E4B-99B6-60EF959654AC}"/>
              </a:ext>
            </a:extLst>
          </p:cNvPr>
          <p:cNvCxnSpPr>
            <a:cxnSpLocks/>
          </p:cNvCxnSpPr>
          <p:nvPr/>
        </p:nvCxnSpPr>
        <p:spPr>
          <a:xfrm flipH="1" flipV="1">
            <a:off x="10660835" y="3640684"/>
            <a:ext cx="345866" cy="738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7" name="Straight Connector 676">
            <a:extLst>
              <a:ext uri="{FF2B5EF4-FFF2-40B4-BE49-F238E27FC236}">
                <a16:creationId xmlns:a16="http://schemas.microsoft.com/office/drawing/2014/main" id="{F8E2F604-CD1F-F74B-8B4C-C031E2FBF0B5}"/>
              </a:ext>
            </a:extLst>
          </p:cNvPr>
          <p:cNvCxnSpPr>
            <a:cxnSpLocks/>
          </p:cNvCxnSpPr>
          <p:nvPr/>
        </p:nvCxnSpPr>
        <p:spPr>
          <a:xfrm flipV="1">
            <a:off x="10636897" y="3633421"/>
            <a:ext cx="335987" cy="39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8" name="Straight Connector 677">
            <a:extLst>
              <a:ext uri="{FF2B5EF4-FFF2-40B4-BE49-F238E27FC236}">
                <a16:creationId xmlns:a16="http://schemas.microsoft.com/office/drawing/2014/main" id="{01B60694-5A7F-7F47-B08D-32D7A8D5AE4E}"/>
              </a:ext>
            </a:extLst>
          </p:cNvPr>
          <p:cNvCxnSpPr>
            <a:cxnSpLocks/>
          </p:cNvCxnSpPr>
          <p:nvPr/>
        </p:nvCxnSpPr>
        <p:spPr>
          <a:xfrm flipH="1" flipV="1">
            <a:off x="10570774" y="3594896"/>
            <a:ext cx="1" cy="485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9" name="Straight Connector 678">
            <a:extLst>
              <a:ext uri="{FF2B5EF4-FFF2-40B4-BE49-F238E27FC236}">
                <a16:creationId xmlns:a16="http://schemas.microsoft.com/office/drawing/2014/main" id="{99E89FE3-332C-504A-87C7-BE5AFF5BF105}"/>
              </a:ext>
            </a:extLst>
          </p:cNvPr>
          <p:cNvCxnSpPr>
            <a:cxnSpLocks/>
          </p:cNvCxnSpPr>
          <p:nvPr/>
        </p:nvCxnSpPr>
        <p:spPr>
          <a:xfrm flipH="1" flipV="1">
            <a:off x="10550620" y="4071642"/>
            <a:ext cx="508543" cy="348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0" name="Straight Connector 679">
            <a:extLst>
              <a:ext uri="{FF2B5EF4-FFF2-40B4-BE49-F238E27FC236}">
                <a16:creationId xmlns:a16="http://schemas.microsoft.com/office/drawing/2014/main" id="{D1433436-750C-4441-A762-AEC993D6069D}"/>
              </a:ext>
            </a:extLst>
          </p:cNvPr>
          <p:cNvCxnSpPr>
            <a:cxnSpLocks/>
          </p:cNvCxnSpPr>
          <p:nvPr/>
        </p:nvCxnSpPr>
        <p:spPr>
          <a:xfrm flipH="1">
            <a:off x="9895195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1" name="Straight Connector 680">
            <a:extLst>
              <a:ext uri="{FF2B5EF4-FFF2-40B4-BE49-F238E27FC236}">
                <a16:creationId xmlns:a16="http://schemas.microsoft.com/office/drawing/2014/main" id="{C59ED00F-757C-654B-8A67-B2A615E28302}"/>
              </a:ext>
            </a:extLst>
          </p:cNvPr>
          <p:cNvCxnSpPr>
            <a:cxnSpLocks/>
          </p:cNvCxnSpPr>
          <p:nvPr/>
        </p:nvCxnSpPr>
        <p:spPr>
          <a:xfrm flipH="1">
            <a:off x="9219616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2" name="Straight Connector 681">
            <a:extLst>
              <a:ext uri="{FF2B5EF4-FFF2-40B4-BE49-F238E27FC236}">
                <a16:creationId xmlns:a16="http://schemas.microsoft.com/office/drawing/2014/main" id="{DA65698C-DA04-7042-AAD4-6B7D965AA674}"/>
              </a:ext>
            </a:extLst>
          </p:cNvPr>
          <p:cNvCxnSpPr>
            <a:cxnSpLocks/>
          </p:cNvCxnSpPr>
          <p:nvPr/>
        </p:nvCxnSpPr>
        <p:spPr>
          <a:xfrm flipH="1">
            <a:off x="9276868" y="3507672"/>
            <a:ext cx="382424" cy="51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3" name="Straight Connector 682">
            <a:extLst>
              <a:ext uri="{FF2B5EF4-FFF2-40B4-BE49-F238E27FC236}">
                <a16:creationId xmlns:a16="http://schemas.microsoft.com/office/drawing/2014/main" id="{58193A1F-E4F2-8946-AA2C-FABA82933289}"/>
              </a:ext>
            </a:extLst>
          </p:cNvPr>
          <p:cNvCxnSpPr>
            <a:cxnSpLocks/>
          </p:cNvCxnSpPr>
          <p:nvPr/>
        </p:nvCxnSpPr>
        <p:spPr>
          <a:xfrm>
            <a:off x="9733069" y="3507672"/>
            <a:ext cx="0" cy="540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4" name="Straight Connector 683">
            <a:extLst>
              <a:ext uri="{FF2B5EF4-FFF2-40B4-BE49-F238E27FC236}">
                <a16:creationId xmlns:a16="http://schemas.microsoft.com/office/drawing/2014/main" id="{E8CA4478-8441-4248-84E9-F1A984A307BC}"/>
              </a:ext>
            </a:extLst>
          </p:cNvPr>
          <p:cNvCxnSpPr/>
          <p:nvPr/>
        </p:nvCxnSpPr>
        <p:spPr>
          <a:xfrm>
            <a:off x="10137668" y="2754692"/>
            <a:ext cx="488174" cy="839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5" name="Straight Connector 684">
            <a:extLst>
              <a:ext uri="{FF2B5EF4-FFF2-40B4-BE49-F238E27FC236}">
                <a16:creationId xmlns:a16="http://schemas.microsoft.com/office/drawing/2014/main" id="{B726CE1E-9BD8-CD43-9EFB-C70F20610058}"/>
              </a:ext>
            </a:extLst>
          </p:cNvPr>
          <p:cNvCxnSpPr>
            <a:cxnSpLocks/>
          </p:cNvCxnSpPr>
          <p:nvPr/>
        </p:nvCxnSpPr>
        <p:spPr>
          <a:xfrm flipH="1">
            <a:off x="9798719" y="2695013"/>
            <a:ext cx="380432" cy="6948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6" name="Straight Connector 685">
            <a:extLst>
              <a:ext uri="{FF2B5EF4-FFF2-40B4-BE49-F238E27FC236}">
                <a16:creationId xmlns:a16="http://schemas.microsoft.com/office/drawing/2014/main" id="{FC7B9CAD-33D1-C246-A210-F77966CB7C63}"/>
              </a:ext>
            </a:extLst>
          </p:cNvPr>
          <p:cNvCxnSpPr/>
          <p:nvPr/>
        </p:nvCxnSpPr>
        <p:spPr>
          <a:xfrm flipH="1">
            <a:off x="10100635" y="2169432"/>
            <a:ext cx="761467" cy="57735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7" name="Straight Connector 686">
            <a:extLst>
              <a:ext uri="{FF2B5EF4-FFF2-40B4-BE49-F238E27FC236}">
                <a16:creationId xmlns:a16="http://schemas.microsoft.com/office/drawing/2014/main" id="{CD0D9594-BCB5-2D4D-8B69-9BE82060913A}"/>
              </a:ext>
            </a:extLst>
          </p:cNvPr>
          <p:cNvCxnSpPr/>
          <p:nvPr/>
        </p:nvCxnSpPr>
        <p:spPr>
          <a:xfrm flipH="1">
            <a:off x="10100635" y="2268313"/>
            <a:ext cx="3970" cy="5184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8" name="Straight Connector 687">
            <a:extLst>
              <a:ext uri="{FF2B5EF4-FFF2-40B4-BE49-F238E27FC236}">
                <a16:creationId xmlns:a16="http://schemas.microsoft.com/office/drawing/2014/main" id="{DF47AB8A-4BCA-3B45-8508-824A0BA7FF85}"/>
              </a:ext>
            </a:extLst>
          </p:cNvPr>
          <p:cNvCxnSpPr/>
          <p:nvPr/>
        </p:nvCxnSpPr>
        <p:spPr>
          <a:xfrm flipH="1">
            <a:off x="10672135" y="2200506"/>
            <a:ext cx="149360" cy="5184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9" name="Straight Connector 688">
            <a:extLst>
              <a:ext uri="{FF2B5EF4-FFF2-40B4-BE49-F238E27FC236}">
                <a16:creationId xmlns:a16="http://schemas.microsoft.com/office/drawing/2014/main" id="{328365FE-DCDE-9D40-A8D6-B876A8694883}"/>
              </a:ext>
            </a:extLst>
          </p:cNvPr>
          <p:cNvCxnSpPr/>
          <p:nvPr/>
        </p:nvCxnSpPr>
        <p:spPr>
          <a:xfrm flipH="1">
            <a:off x="10142166" y="2718967"/>
            <a:ext cx="574283" cy="2782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0" name="Straight Connector 689">
            <a:extLst>
              <a:ext uri="{FF2B5EF4-FFF2-40B4-BE49-F238E27FC236}">
                <a16:creationId xmlns:a16="http://schemas.microsoft.com/office/drawing/2014/main" id="{7A74F0E7-BC9E-714D-8156-BC7944BA9BB3}"/>
              </a:ext>
            </a:extLst>
          </p:cNvPr>
          <p:cNvCxnSpPr/>
          <p:nvPr/>
        </p:nvCxnSpPr>
        <p:spPr>
          <a:xfrm flipH="1">
            <a:off x="10069542" y="2169432"/>
            <a:ext cx="788589" cy="9888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1" name="Straight Connector 690">
            <a:extLst>
              <a:ext uri="{FF2B5EF4-FFF2-40B4-BE49-F238E27FC236}">
                <a16:creationId xmlns:a16="http://schemas.microsoft.com/office/drawing/2014/main" id="{CBE921BA-960E-9C48-9548-BF1AE4BF49FA}"/>
              </a:ext>
            </a:extLst>
          </p:cNvPr>
          <p:cNvCxnSpPr/>
          <p:nvPr/>
        </p:nvCxnSpPr>
        <p:spPr>
          <a:xfrm flipH="1">
            <a:off x="10862103" y="2127325"/>
            <a:ext cx="279002" cy="421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2" name="Straight Connector 691">
            <a:extLst>
              <a:ext uri="{FF2B5EF4-FFF2-40B4-BE49-F238E27FC236}">
                <a16:creationId xmlns:a16="http://schemas.microsoft.com/office/drawing/2014/main" id="{3C2F07B4-121F-694C-9F49-ECE80A1AE52F}"/>
              </a:ext>
            </a:extLst>
          </p:cNvPr>
          <p:cNvCxnSpPr/>
          <p:nvPr/>
        </p:nvCxnSpPr>
        <p:spPr>
          <a:xfrm flipH="1" flipV="1">
            <a:off x="10681994" y="2718967"/>
            <a:ext cx="353541" cy="678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3" name="Straight Connector 692">
            <a:extLst>
              <a:ext uri="{FF2B5EF4-FFF2-40B4-BE49-F238E27FC236}">
                <a16:creationId xmlns:a16="http://schemas.microsoft.com/office/drawing/2014/main" id="{CD4C46DE-587C-B94F-BC34-B96527D620A8}"/>
              </a:ext>
            </a:extLst>
          </p:cNvPr>
          <p:cNvCxnSpPr/>
          <p:nvPr/>
        </p:nvCxnSpPr>
        <p:spPr>
          <a:xfrm flipH="1">
            <a:off x="8769223" y="2268313"/>
            <a:ext cx="1300319" cy="60662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5" name="Line 541">
            <a:extLst>
              <a:ext uri="{FF2B5EF4-FFF2-40B4-BE49-F238E27FC236}">
                <a16:creationId xmlns:a16="http://schemas.microsoft.com/office/drawing/2014/main" id="{0439BDF5-EDBA-6742-ADAD-EAC76DFC2E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78705" y="4113379"/>
            <a:ext cx="429324" cy="7056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6" name="Line 424">
            <a:extLst>
              <a:ext uri="{FF2B5EF4-FFF2-40B4-BE49-F238E27FC236}">
                <a16:creationId xmlns:a16="http://schemas.microsoft.com/office/drawing/2014/main" id="{67E619AB-199D-704E-B80E-98ACECE398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44554" y="4047456"/>
            <a:ext cx="969051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7" name="Oval 800">
            <a:extLst>
              <a:ext uri="{FF2B5EF4-FFF2-40B4-BE49-F238E27FC236}">
                <a16:creationId xmlns:a16="http://schemas.microsoft.com/office/drawing/2014/main" id="{9DE1D59B-72B0-7A49-8543-3F3C3DC94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4541" y="2292995"/>
            <a:ext cx="52388" cy="4948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698" name="Group 697">
            <a:extLst>
              <a:ext uri="{FF2B5EF4-FFF2-40B4-BE49-F238E27FC236}">
                <a16:creationId xmlns:a16="http://schemas.microsoft.com/office/drawing/2014/main" id="{4DFEBC33-EFA4-9D41-B586-2972BE7F7FDB}"/>
              </a:ext>
            </a:extLst>
          </p:cNvPr>
          <p:cNvGrpSpPr/>
          <p:nvPr/>
        </p:nvGrpSpPr>
        <p:grpSpPr>
          <a:xfrm>
            <a:off x="10410609" y="3496138"/>
            <a:ext cx="353678" cy="198344"/>
            <a:chOff x="7493876" y="2774731"/>
            <a:chExt cx="1481958" cy="894622"/>
          </a:xfrm>
        </p:grpSpPr>
        <p:sp>
          <p:nvSpPr>
            <p:cNvPr id="699" name="Freeform 698">
              <a:extLst>
                <a:ext uri="{FF2B5EF4-FFF2-40B4-BE49-F238E27FC236}">
                  <a16:creationId xmlns:a16="http://schemas.microsoft.com/office/drawing/2014/main" id="{4C3E696B-6057-B040-A4FF-5EBD0DF52C7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700" name="Oval 699">
              <a:extLst>
                <a:ext uri="{FF2B5EF4-FFF2-40B4-BE49-F238E27FC236}">
                  <a16:creationId xmlns:a16="http://schemas.microsoft.com/office/drawing/2014/main" id="{460B411F-80AB-AE41-8F8C-03E33F86FBB0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701" name="Group 700">
              <a:extLst>
                <a:ext uri="{FF2B5EF4-FFF2-40B4-BE49-F238E27FC236}">
                  <a16:creationId xmlns:a16="http://schemas.microsoft.com/office/drawing/2014/main" id="{9B962D50-EDA4-154C-AF6C-85628F8F894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02" name="Freeform 701">
                <a:extLst>
                  <a:ext uri="{FF2B5EF4-FFF2-40B4-BE49-F238E27FC236}">
                    <a16:creationId xmlns:a16="http://schemas.microsoft.com/office/drawing/2014/main" id="{5E4BB862-F9A9-9948-818E-8425C1A205F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3" name="Freeform 702">
                <a:extLst>
                  <a:ext uri="{FF2B5EF4-FFF2-40B4-BE49-F238E27FC236}">
                    <a16:creationId xmlns:a16="http://schemas.microsoft.com/office/drawing/2014/main" id="{D92CE610-EF2D-D940-B337-776F19000D2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4" name="Freeform 703">
                <a:extLst>
                  <a:ext uri="{FF2B5EF4-FFF2-40B4-BE49-F238E27FC236}">
                    <a16:creationId xmlns:a16="http://schemas.microsoft.com/office/drawing/2014/main" id="{BBF15E32-A7D2-3944-848D-365B380B243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5" name="Freeform 704">
                <a:extLst>
                  <a:ext uri="{FF2B5EF4-FFF2-40B4-BE49-F238E27FC236}">
                    <a16:creationId xmlns:a16="http://schemas.microsoft.com/office/drawing/2014/main" id="{DBEE49CF-6205-6D44-AFF4-D623759FB55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6" name="Group 705">
            <a:extLst>
              <a:ext uri="{FF2B5EF4-FFF2-40B4-BE49-F238E27FC236}">
                <a16:creationId xmlns:a16="http://schemas.microsoft.com/office/drawing/2014/main" id="{66808CE0-F6D3-6D42-BFAF-F69D00FA643A}"/>
              </a:ext>
            </a:extLst>
          </p:cNvPr>
          <p:cNvGrpSpPr/>
          <p:nvPr/>
        </p:nvGrpSpPr>
        <p:grpSpPr>
          <a:xfrm>
            <a:off x="9948724" y="2202292"/>
            <a:ext cx="353678" cy="198344"/>
            <a:chOff x="7493876" y="2774731"/>
            <a:chExt cx="1481958" cy="894622"/>
          </a:xfrm>
        </p:grpSpPr>
        <p:sp>
          <p:nvSpPr>
            <p:cNvPr id="707" name="Freeform 706">
              <a:extLst>
                <a:ext uri="{FF2B5EF4-FFF2-40B4-BE49-F238E27FC236}">
                  <a16:creationId xmlns:a16="http://schemas.microsoft.com/office/drawing/2014/main" id="{90557C39-9598-0941-9459-3FEEF912760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708" name="Oval 707">
              <a:extLst>
                <a:ext uri="{FF2B5EF4-FFF2-40B4-BE49-F238E27FC236}">
                  <a16:creationId xmlns:a16="http://schemas.microsoft.com/office/drawing/2014/main" id="{EDC0E539-1F13-384F-93DA-601C81B0AA5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709" name="Group 708">
              <a:extLst>
                <a:ext uri="{FF2B5EF4-FFF2-40B4-BE49-F238E27FC236}">
                  <a16:creationId xmlns:a16="http://schemas.microsoft.com/office/drawing/2014/main" id="{36BC637D-2F9C-0146-AD22-B8A5565785A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10" name="Freeform 709">
                <a:extLst>
                  <a:ext uri="{FF2B5EF4-FFF2-40B4-BE49-F238E27FC236}">
                    <a16:creationId xmlns:a16="http://schemas.microsoft.com/office/drawing/2014/main" id="{F4EB0DED-1614-BC4A-9528-DE10F14D64E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1" name="Freeform 710">
                <a:extLst>
                  <a:ext uri="{FF2B5EF4-FFF2-40B4-BE49-F238E27FC236}">
                    <a16:creationId xmlns:a16="http://schemas.microsoft.com/office/drawing/2014/main" id="{01191379-769D-5D4D-9E3E-9B364D1E103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2" name="Freeform 711">
                <a:extLst>
                  <a:ext uri="{FF2B5EF4-FFF2-40B4-BE49-F238E27FC236}">
                    <a16:creationId xmlns:a16="http://schemas.microsoft.com/office/drawing/2014/main" id="{231A984F-B597-484B-B9C9-3B45EED348A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3" name="Freeform 712">
                <a:extLst>
                  <a:ext uri="{FF2B5EF4-FFF2-40B4-BE49-F238E27FC236}">
                    <a16:creationId xmlns:a16="http://schemas.microsoft.com/office/drawing/2014/main" id="{9C26AA92-DB94-B842-8CE4-5F653857D1C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14" name="Group 713">
            <a:extLst>
              <a:ext uri="{FF2B5EF4-FFF2-40B4-BE49-F238E27FC236}">
                <a16:creationId xmlns:a16="http://schemas.microsoft.com/office/drawing/2014/main" id="{E8F1D0C8-2AD7-C146-8AAB-FF3B450B6E9D}"/>
              </a:ext>
            </a:extLst>
          </p:cNvPr>
          <p:cNvGrpSpPr/>
          <p:nvPr/>
        </p:nvGrpSpPr>
        <p:grpSpPr>
          <a:xfrm>
            <a:off x="10527214" y="2613367"/>
            <a:ext cx="353678" cy="198344"/>
            <a:chOff x="7493876" y="2774731"/>
            <a:chExt cx="1481958" cy="894622"/>
          </a:xfrm>
        </p:grpSpPr>
        <p:sp>
          <p:nvSpPr>
            <p:cNvPr id="715" name="Freeform 714">
              <a:extLst>
                <a:ext uri="{FF2B5EF4-FFF2-40B4-BE49-F238E27FC236}">
                  <a16:creationId xmlns:a16="http://schemas.microsoft.com/office/drawing/2014/main" id="{D2585527-6EE4-2D43-A5B9-5F3F004D1A3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716" name="Oval 715">
              <a:extLst>
                <a:ext uri="{FF2B5EF4-FFF2-40B4-BE49-F238E27FC236}">
                  <a16:creationId xmlns:a16="http://schemas.microsoft.com/office/drawing/2014/main" id="{7A5BA2C8-25EA-5A43-B332-3A8D9E97AB3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717" name="Group 716">
              <a:extLst>
                <a:ext uri="{FF2B5EF4-FFF2-40B4-BE49-F238E27FC236}">
                  <a16:creationId xmlns:a16="http://schemas.microsoft.com/office/drawing/2014/main" id="{ADE7C570-7EDD-5F4C-BA96-6D7875DF2F29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18" name="Freeform 717">
                <a:extLst>
                  <a:ext uri="{FF2B5EF4-FFF2-40B4-BE49-F238E27FC236}">
                    <a16:creationId xmlns:a16="http://schemas.microsoft.com/office/drawing/2014/main" id="{AD12E1A6-647C-1144-ACE9-D5F1D55040B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9" name="Freeform 718">
                <a:extLst>
                  <a:ext uri="{FF2B5EF4-FFF2-40B4-BE49-F238E27FC236}">
                    <a16:creationId xmlns:a16="http://schemas.microsoft.com/office/drawing/2014/main" id="{F72DC287-2B05-5240-B2C8-B6976D17CDCD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0" name="Freeform 719">
                <a:extLst>
                  <a:ext uri="{FF2B5EF4-FFF2-40B4-BE49-F238E27FC236}">
                    <a16:creationId xmlns:a16="http://schemas.microsoft.com/office/drawing/2014/main" id="{F5B16D11-E923-0F44-AD91-61D7EA907E9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1" name="Freeform 720">
                <a:extLst>
                  <a:ext uri="{FF2B5EF4-FFF2-40B4-BE49-F238E27FC236}">
                    <a16:creationId xmlns:a16="http://schemas.microsoft.com/office/drawing/2014/main" id="{B7CCB8BC-BEBA-9D4F-B2BC-355A401AE3A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22" name="Group 721">
            <a:extLst>
              <a:ext uri="{FF2B5EF4-FFF2-40B4-BE49-F238E27FC236}">
                <a16:creationId xmlns:a16="http://schemas.microsoft.com/office/drawing/2014/main" id="{752E6D18-AD56-B84D-B7B6-432917C89CAC}"/>
              </a:ext>
            </a:extLst>
          </p:cNvPr>
          <p:cNvGrpSpPr/>
          <p:nvPr/>
        </p:nvGrpSpPr>
        <p:grpSpPr>
          <a:xfrm>
            <a:off x="10643825" y="2107963"/>
            <a:ext cx="353678" cy="198344"/>
            <a:chOff x="7493876" y="2774731"/>
            <a:chExt cx="1481958" cy="894622"/>
          </a:xfrm>
        </p:grpSpPr>
        <p:sp>
          <p:nvSpPr>
            <p:cNvPr id="723" name="Freeform 722">
              <a:extLst>
                <a:ext uri="{FF2B5EF4-FFF2-40B4-BE49-F238E27FC236}">
                  <a16:creationId xmlns:a16="http://schemas.microsoft.com/office/drawing/2014/main" id="{92388E4B-DB25-1D4D-8D3C-B4BFAE46AFC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724" name="Oval 723">
              <a:extLst>
                <a:ext uri="{FF2B5EF4-FFF2-40B4-BE49-F238E27FC236}">
                  <a16:creationId xmlns:a16="http://schemas.microsoft.com/office/drawing/2014/main" id="{455D6970-DBAC-4048-9307-4697229F799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725" name="Group 724">
              <a:extLst>
                <a:ext uri="{FF2B5EF4-FFF2-40B4-BE49-F238E27FC236}">
                  <a16:creationId xmlns:a16="http://schemas.microsoft.com/office/drawing/2014/main" id="{A935305D-847B-D342-8ECB-1A61AB41181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26" name="Freeform 725">
                <a:extLst>
                  <a:ext uri="{FF2B5EF4-FFF2-40B4-BE49-F238E27FC236}">
                    <a16:creationId xmlns:a16="http://schemas.microsoft.com/office/drawing/2014/main" id="{E6B2E640-B0BF-9545-949A-37B77639653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7" name="Freeform 726">
                <a:extLst>
                  <a:ext uri="{FF2B5EF4-FFF2-40B4-BE49-F238E27FC236}">
                    <a16:creationId xmlns:a16="http://schemas.microsoft.com/office/drawing/2014/main" id="{FB56453C-BE84-FA44-9D4E-3237EE748BA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8" name="Freeform 727">
                <a:extLst>
                  <a:ext uri="{FF2B5EF4-FFF2-40B4-BE49-F238E27FC236}">
                    <a16:creationId xmlns:a16="http://schemas.microsoft.com/office/drawing/2014/main" id="{CF861D65-4A46-E144-B7F1-E1064D4B98C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9" name="Freeform 728">
                <a:extLst>
                  <a:ext uri="{FF2B5EF4-FFF2-40B4-BE49-F238E27FC236}">
                    <a16:creationId xmlns:a16="http://schemas.microsoft.com/office/drawing/2014/main" id="{44D8BE41-A619-7942-9197-D04D900E4D2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30" name="Group 729">
            <a:extLst>
              <a:ext uri="{FF2B5EF4-FFF2-40B4-BE49-F238E27FC236}">
                <a16:creationId xmlns:a16="http://schemas.microsoft.com/office/drawing/2014/main" id="{F3F78ACB-4DA1-6044-A42A-43BAF0F1D1A3}"/>
              </a:ext>
            </a:extLst>
          </p:cNvPr>
          <p:cNvGrpSpPr/>
          <p:nvPr/>
        </p:nvGrpSpPr>
        <p:grpSpPr>
          <a:xfrm>
            <a:off x="9098788" y="3956624"/>
            <a:ext cx="367224" cy="240304"/>
            <a:chOff x="7493876" y="2774731"/>
            <a:chExt cx="1481958" cy="894622"/>
          </a:xfrm>
        </p:grpSpPr>
        <p:sp>
          <p:nvSpPr>
            <p:cNvPr id="731" name="Freeform 730">
              <a:extLst>
                <a:ext uri="{FF2B5EF4-FFF2-40B4-BE49-F238E27FC236}">
                  <a16:creationId xmlns:a16="http://schemas.microsoft.com/office/drawing/2014/main" id="{2488DE12-090B-DE4A-B6D9-CCD4F923830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732" name="Oval 731">
              <a:extLst>
                <a:ext uri="{FF2B5EF4-FFF2-40B4-BE49-F238E27FC236}">
                  <a16:creationId xmlns:a16="http://schemas.microsoft.com/office/drawing/2014/main" id="{21DD88F2-C179-4043-AA14-F95C1A80202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733" name="Group 732">
              <a:extLst>
                <a:ext uri="{FF2B5EF4-FFF2-40B4-BE49-F238E27FC236}">
                  <a16:creationId xmlns:a16="http://schemas.microsoft.com/office/drawing/2014/main" id="{31EB45D9-5BAA-D046-8E86-E3ADED810BB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34" name="Freeform 733">
                <a:extLst>
                  <a:ext uri="{FF2B5EF4-FFF2-40B4-BE49-F238E27FC236}">
                    <a16:creationId xmlns:a16="http://schemas.microsoft.com/office/drawing/2014/main" id="{A10FD7E4-DD23-2F47-9853-BFBCC7E1A7E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5" name="Freeform 734">
                <a:extLst>
                  <a:ext uri="{FF2B5EF4-FFF2-40B4-BE49-F238E27FC236}">
                    <a16:creationId xmlns:a16="http://schemas.microsoft.com/office/drawing/2014/main" id="{B9366121-BC55-4445-9354-CD0B48E945F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6" name="Freeform 735">
                <a:extLst>
                  <a:ext uri="{FF2B5EF4-FFF2-40B4-BE49-F238E27FC236}">
                    <a16:creationId xmlns:a16="http://schemas.microsoft.com/office/drawing/2014/main" id="{5E6611C0-28B9-C348-ADA8-EDE4E058DD4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7" name="Freeform 736">
                <a:extLst>
                  <a:ext uri="{FF2B5EF4-FFF2-40B4-BE49-F238E27FC236}">
                    <a16:creationId xmlns:a16="http://schemas.microsoft.com/office/drawing/2014/main" id="{314B8FE9-4AB4-C043-82D6-09C86DF81F3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38" name="Group 737">
            <a:extLst>
              <a:ext uri="{FF2B5EF4-FFF2-40B4-BE49-F238E27FC236}">
                <a16:creationId xmlns:a16="http://schemas.microsoft.com/office/drawing/2014/main" id="{9D147EA9-319C-7D46-BC2E-E6DCD1F5A393}"/>
              </a:ext>
            </a:extLst>
          </p:cNvPr>
          <p:cNvGrpSpPr/>
          <p:nvPr/>
        </p:nvGrpSpPr>
        <p:grpSpPr>
          <a:xfrm>
            <a:off x="9980126" y="2661565"/>
            <a:ext cx="353678" cy="198344"/>
            <a:chOff x="7493876" y="2774731"/>
            <a:chExt cx="1481958" cy="894622"/>
          </a:xfrm>
        </p:grpSpPr>
        <p:sp>
          <p:nvSpPr>
            <p:cNvPr id="739" name="Freeform 738">
              <a:extLst>
                <a:ext uri="{FF2B5EF4-FFF2-40B4-BE49-F238E27FC236}">
                  <a16:creationId xmlns:a16="http://schemas.microsoft.com/office/drawing/2014/main" id="{E7817033-F226-CE44-B721-C784B0C3871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741" name="Oval 740">
              <a:extLst>
                <a:ext uri="{FF2B5EF4-FFF2-40B4-BE49-F238E27FC236}">
                  <a16:creationId xmlns:a16="http://schemas.microsoft.com/office/drawing/2014/main" id="{B3688299-C4EA-4E45-8468-9494A296FC2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742" name="Group 741">
              <a:extLst>
                <a:ext uri="{FF2B5EF4-FFF2-40B4-BE49-F238E27FC236}">
                  <a16:creationId xmlns:a16="http://schemas.microsoft.com/office/drawing/2014/main" id="{5D2AB02C-1D46-D745-99A5-A2B9917FFE2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43" name="Freeform 742">
                <a:extLst>
                  <a:ext uri="{FF2B5EF4-FFF2-40B4-BE49-F238E27FC236}">
                    <a16:creationId xmlns:a16="http://schemas.microsoft.com/office/drawing/2014/main" id="{F08D9133-DE62-4B4D-9B65-632B41A9CA6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4" name="Freeform 743">
                <a:extLst>
                  <a:ext uri="{FF2B5EF4-FFF2-40B4-BE49-F238E27FC236}">
                    <a16:creationId xmlns:a16="http://schemas.microsoft.com/office/drawing/2014/main" id="{5A132280-872C-A84D-BBFC-89EB1049AC7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5" name="Freeform 744">
                <a:extLst>
                  <a:ext uri="{FF2B5EF4-FFF2-40B4-BE49-F238E27FC236}">
                    <a16:creationId xmlns:a16="http://schemas.microsoft.com/office/drawing/2014/main" id="{013C6EE7-05CE-B74B-B019-D7DF310CE1AD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6" name="Freeform 745">
                <a:extLst>
                  <a:ext uri="{FF2B5EF4-FFF2-40B4-BE49-F238E27FC236}">
                    <a16:creationId xmlns:a16="http://schemas.microsoft.com/office/drawing/2014/main" id="{23F28E84-6618-BE41-A64C-77F147A11D5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47" name="Group 746">
            <a:extLst>
              <a:ext uri="{FF2B5EF4-FFF2-40B4-BE49-F238E27FC236}">
                <a16:creationId xmlns:a16="http://schemas.microsoft.com/office/drawing/2014/main" id="{98B88DA8-8B5C-4242-9269-8E7086290265}"/>
              </a:ext>
            </a:extLst>
          </p:cNvPr>
          <p:cNvGrpSpPr/>
          <p:nvPr/>
        </p:nvGrpSpPr>
        <p:grpSpPr>
          <a:xfrm>
            <a:off x="9497138" y="3394032"/>
            <a:ext cx="367224" cy="240304"/>
            <a:chOff x="7493876" y="2774731"/>
            <a:chExt cx="1481958" cy="894622"/>
          </a:xfrm>
        </p:grpSpPr>
        <p:sp>
          <p:nvSpPr>
            <p:cNvPr id="748" name="Freeform 747">
              <a:extLst>
                <a:ext uri="{FF2B5EF4-FFF2-40B4-BE49-F238E27FC236}">
                  <a16:creationId xmlns:a16="http://schemas.microsoft.com/office/drawing/2014/main" id="{8B9C91C6-8228-FD46-AF36-785FAF9C917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749" name="Oval 748">
              <a:extLst>
                <a:ext uri="{FF2B5EF4-FFF2-40B4-BE49-F238E27FC236}">
                  <a16:creationId xmlns:a16="http://schemas.microsoft.com/office/drawing/2014/main" id="{E9E4874F-273A-E943-BABF-245A1C13B62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750" name="Group 749">
              <a:extLst>
                <a:ext uri="{FF2B5EF4-FFF2-40B4-BE49-F238E27FC236}">
                  <a16:creationId xmlns:a16="http://schemas.microsoft.com/office/drawing/2014/main" id="{CD569DA3-BFA0-C943-B78E-5C161ACDF5E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51" name="Freeform 750">
                <a:extLst>
                  <a:ext uri="{FF2B5EF4-FFF2-40B4-BE49-F238E27FC236}">
                    <a16:creationId xmlns:a16="http://schemas.microsoft.com/office/drawing/2014/main" id="{9D6B3F17-C558-AB44-9FFB-78AF3E86A45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2" name="Freeform 751">
                <a:extLst>
                  <a:ext uri="{FF2B5EF4-FFF2-40B4-BE49-F238E27FC236}">
                    <a16:creationId xmlns:a16="http://schemas.microsoft.com/office/drawing/2014/main" id="{D16F1FD6-9939-E344-BCAB-BF8AB6D4731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3" name="Freeform 752">
                <a:extLst>
                  <a:ext uri="{FF2B5EF4-FFF2-40B4-BE49-F238E27FC236}">
                    <a16:creationId xmlns:a16="http://schemas.microsoft.com/office/drawing/2014/main" id="{430F5A69-6E67-6343-A426-7A2FC9C5EDE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4" name="Freeform 753">
                <a:extLst>
                  <a:ext uri="{FF2B5EF4-FFF2-40B4-BE49-F238E27FC236}">
                    <a16:creationId xmlns:a16="http://schemas.microsoft.com/office/drawing/2014/main" id="{73C3AA0F-1EBC-734F-804F-1E00A70853F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55" name="Group 754">
            <a:extLst>
              <a:ext uri="{FF2B5EF4-FFF2-40B4-BE49-F238E27FC236}">
                <a16:creationId xmlns:a16="http://schemas.microsoft.com/office/drawing/2014/main" id="{FBFD39B1-F408-8541-BFA3-C15FA73527D7}"/>
              </a:ext>
            </a:extLst>
          </p:cNvPr>
          <p:cNvGrpSpPr/>
          <p:nvPr/>
        </p:nvGrpSpPr>
        <p:grpSpPr>
          <a:xfrm>
            <a:off x="9601554" y="3999763"/>
            <a:ext cx="367224" cy="240304"/>
            <a:chOff x="7493876" y="2774731"/>
            <a:chExt cx="1481958" cy="894622"/>
          </a:xfrm>
        </p:grpSpPr>
        <p:sp>
          <p:nvSpPr>
            <p:cNvPr id="756" name="Freeform 755">
              <a:extLst>
                <a:ext uri="{FF2B5EF4-FFF2-40B4-BE49-F238E27FC236}">
                  <a16:creationId xmlns:a16="http://schemas.microsoft.com/office/drawing/2014/main" id="{0E9078B3-F71E-7148-81B3-4FEB342079E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757" name="Oval 756">
              <a:extLst>
                <a:ext uri="{FF2B5EF4-FFF2-40B4-BE49-F238E27FC236}">
                  <a16:creationId xmlns:a16="http://schemas.microsoft.com/office/drawing/2014/main" id="{E76DF026-45DF-0345-92EE-26F11482B08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758" name="Group 757">
              <a:extLst>
                <a:ext uri="{FF2B5EF4-FFF2-40B4-BE49-F238E27FC236}">
                  <a16:creationId xmlns:a16="http://schemas.microsoft.com/office/drawing/2014/main" id="{1671BD86-A9F2-C54C-9316-13CC0D401FD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59" name="Freeform 758">
                <a:extLst>
                  <a:ext uri="{FF2B5EF4-FFF2-40B4-BE49-F238E27FC236}">
                    <a16:creationId xmlns:a16="http://schemas.microsoft.com/office/drawing/2014/main" id="{7F7EF3FF-7219-7444-B2B6-8FAD5C43EE3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0" name="Freeform 759">
                <a:extLst>
                  <a:ext uri="{FF2B5EF4-FFF2-40B4-BE49-F238E27FC236}">
                    <a16:creationId xmlns:a16="http://schemas.microsoft.com/office/drawing/2014/main" id="{EC856D5F-4824-7B44-A54F-BCE7C219CA7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1" name="Freeform 760">
                <a:extLst>
                  <a:ext uri="{FF2B5EF4-FFF2-40B4-BE49-F238E27FC236}">
                    <a16:creationId xmlns:a16="http://schemas.microsoft.com/office/drawing/2014/main" id="{01A2C7B9-B759-614F-8005-F18B4F07845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2" name="Freeform 761">
                <a:extLst>
                  <a:ext uri="{FF2B5EF4-FFF2-40B4-BE49-F238E27FC236}">
                    <a16:creationId xmlns:a16="http://schemas.microsoft.com/office/drawing/2014/main" id="{F0E41880-0C0E-864A-8687-5613BFF17D8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63" name="Group 762">
            <a:extLst>
              <a:ext uri="{FF2B5EF4-FFF2-40B4-BE49-F238E27FC236}">
                <a16:creationId xmlns:a16="http://schemas.microsoft.com/office/drawing/2014/main" id="{F083A24B-4501-714C-9FF4-4820095767D3}"/>
              </a:ext>
            </a:extLst>
          </p:cNvPr>
          <p:cNvGrpSpPr/>
          <p:nvPr/>
        </p:nvGrpSpPr>
        <p:grpSpPr>
          <a:xfrm>
            <a:off x="10375259" y="3992325"/>
            <a:ext cx="353678" cy="198344"/>
            <a:chOff x="7493876" y="2774731"/>
            <a:chExt cx="1481958" cy="894622"/>
          </a:xfrm>
        </p:grpSpPr>
        <p:sp>
          <p:nvSpPr>
            <p:cNvPr id="764" name="Freeform 763">
              <a:extLst>
                <a:ext uri="{FF2B5EF4-FFF2-40B4-BE49-F238E27FC236}">
                  <a16:creationId xmlns:a16="http://schemas.microsoft.com/office/drawing/2014/main" id="{7AE436C2-DE52-6348-A7DB-0A4289E9437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765" name="Oval 764">
              <a:extLst>
                <a:ext uri="{FF2B5EF4-FFF2-40B4-BE49-F238E27FC236}">
                  <a16:creationId xmlns:a16="http://schemas.microsoft.com/office/drawing/2014/main" id="{69DB04FB-BE30-7F44-97BC-D30A1A158000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766" name="Group 765">
              <a:extLst>
                <a:ext uri="{FF2B5EF4-FFF2-40B4-BE49-F238E27FC236}">
                  <a16:creationId xmlns:a16="http://schemas.microsoft.com/office/drawing/2014/main" id="{9B5B5A9E-13F6-D94D-B401-6D2E8A3FF05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67" name="Freeform 766">
                <a:extLst>
                  <a:ext uri="{FF2B5EF4-FFF2-40B4-BE49-F238E27FC236}">
                    <a16:creationId xmlns:a16="http://schemas.microsoft.com/office/drawing/2014/main" id="{961BDE5C-9A17-2041-A4EB-462EEC9E3B2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8" name="Freeform 767">
                <a:extLst>
                  <a:ext uri="{FF2B5EF4-FFF2-40B4-BE49-F238E27FC236}">
                    <a16:creationId xmlns:a16="http://schemas.microsoft.com/office/drawing/2014/main" id="{C5338472-9602-024A-A105-2E7A8CBA030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9" name="Freeform 768">
                <a:extLst>
                  <a:ext uri="{FF2B5EF4-FFF2-40B4-BE49-F238E27FC236}">
                    <a16:creationId xmlns:a16="http://schemas.microsoft.com/office/drawing/2014/main" id="{AB5870C0-A8DF-4448-AE80-9399B7BE3D9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0" name="Freeform 769">
                <a:extLst>
                  <a:ext uri="{FF2B5EF4-FFF2-40B4-BE49-F238E27FC236}">
                    <a16:creationId xmlns:a16="http://schemas.microsoft.com/office/drawing/2014/main" id="{39119FC2-D5A9-2F4E-A78F-961D270BEA4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771" name="Picture 653" descr="iphone_stylized_small">
            <a:extLst>
              <a:ext uri="{FF2B5EF4-FFF2-40B4-BE49-F238E27FC236}">
                <a16:creationId xmlns:a16="http://schemas.microsoft.com/office/drawing/2014/main" id="{021D2FC4-4D24-644B-9850-106B90A65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72" y="1917025"/>
            <a:ext cx="136841" cy="32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2" name="Picture 1018" descr="laptop_keyboard">
            <a:extLst>
              <a:ext uri="{FF2B5EF4-FFF2-40B4-BE49-F238E27FC236}">
                <a16:creationId xmlns:a16="http://schemas.microsoft.com/office/drawing/2014/main" id="{F8AC5443-C63E-6244-B2C0-BDCC22189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7464781" y="2605090"/>
            <a:ext cx="437221" cy="15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3" name="Freeform 1019">
            <a:extLst>
              <a:ext uri="{FF2B5EF4-FFF2-40B4-BE49-F238E27FC236}">
                <a16:creationId xmlns:a16="http://schemas.microsoft.com/office/drawing/2014/main" id="{744758CF-AE86-6F4E-9278-CE64EBD42FFE}"/>
              </a:ext>
            </a:extLst>
          </p:cNvPr>
          <p:cNvSpPr>
            <a:spLocks/>
          </p:cNvSpPr>
          <p:nvPr/>
        </p:nvSpPr>
        <p:spPr bwMode="auto">
          <a:xfrm>
            <a:off x="7609678" y="2450304"/>
            <a:ext cx="351919" cy="208167"/>
          </a:xfrm>
          <a:custGeom>
            <a:avLst/>
            <a:gdLst>
              <a:gd name="T0" fmla="*/ 775798119 w 2982"/>
              <a:gd name="T1" fmla="*/ 0 h 2442"/>
              <a:gd name="T2" fmla="*/ 0 w 2982"/>
              <a:gd name="T3" fmla="*/ 211226083 h 2442"/>
              <a:gd name="T4" fmla="*/ 2147483646 w 2982"/>
              <a:gd name="T5" fmla="*/ 263880059 h 2442"/>
              <a:gd name="T6" fmla="*/ 2147483646 w 2982"/>
              <a:gd name="T7" fmla="*/ 52653891 h 2442"/>
              <a:gd name="T8" fmla="*/ 775798119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74" name="Picture 1020" descr="screen">
            <a:extLst>
              <a:ext uri="{FF2B5EF4-FFF2-40B4-BE49-F238E27FC236}">
                <a16:creationId xmlns:a16="http://schemas.microsoft.com/office/drawing/2014/main" id="{506EED9E-AEFA-A24B-875E-D9A728CE4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011" y="2455658"/>
            <a:ext cx="319785" cy="18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5" name="Freeform 1021">
            <a:extLst>
              <a:ext uri="{FF2B5EF4-FFF2-40B4-BE49-F238E27FC236}">
                <a16:creationId xmlns:a16="http://schemas.microsoft.com/office/drawing/2014/main" id="{166F5077-A517-EC46-A38A-5EC27A6CC6BC}"/>
              </a:ext>
            </a:extLst>
          </p:cNvPr>
          <p:cNvSpPr>
            <a:spLocks/>
          </p:cNvSpPr>
          <p:nvPr/>
        </p:nvSpPr>
        <p:spPr bwMode="auto">
          <a:xfrm>
            <a:off x="7673752" y="2444163"/>
            <a:ext cx="298167" cy="38736"/>
          </a:xfrm>
          <a:custGeom>
            <a:avLst/>
            <a:gdLst>
              <a:gd name="T0" fmla="*/ 193616298 w 2528"/>
              <a:gd name="T1" fmla="*/ 0 h 455"/>
              <a:gd name="T2" fmla="*/ 2147483646 w 2528"/>
              <a:gd name="T3" fmla="*/ 52445139 h 455"/>
              <a:gd name="T4" fmla="*/ 2147483646 w 2528"/>
              <a:gd name="T5" fmla="*/ 52445139 h 455"/>
              <a:gd name="T6" fmla="*/ 0 w 2528"/>
              <a:gd name="T7" fmla="*/ 52445139 h 455"/>
              <a:gd name="T8" fmla="*/ 193616298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6" name="Freeform 1022">
            <a:extLst>
              <a:ext uri="{FF2B5EF4-FFF2-40B4-BE49-F238E27FC236}">
                <a16:creationId xmlns:a16="http://schemas.microsoft.com/office/drawing/2014/main" id="{7B50771D-FEEB-E047-9A02-595A93330CA1}"/>
              </a:ext>
            </a:extLst>
          </p:cNvPr>
          <p:cNvSpPr>
            <a:spLocks/>
          </p:cNvSpPr>
          <p:nvPr/>
        </p:nvSpPr>
        <p:spPr bwMode="auto">
          <a:xfrm>
            <a:off x="7606562" y="2443848"/>
            <a:ext cx="82770" cy="161243"/>
          </a:xfrm>
          <a:custGeom>
            <a:avLst/>
            <a:gdLst>
              <a:gd name="T0" fmla="*/ 773664160 w 702"/>
              <a:gd name="T1" fmla="*/ 0 h 1893"/>
              <a:gd name="T2" fmla="*/ 0 w 702"/>
              <a:gd name="T3" fmla="*/ 210739916 h 1893"/>
              <a:gd name="T4" fmla="*/ 193416040 w 702"/>
              <a:gd name="T5" fmla="*/ 210739916 h 1893"/>
              <a:gd name="T6" fmla="*/ 967080200 w 702"/>
              <a:gd name="T7" fmla="*/ 52529017 h 1893"/>
              <a:gd name="T8" fmla="*/ 773664160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7" name="Freeform 1023">
            <a:extLst>
              <a:ext uri="{FF2B5EF4-FFF2-40B4-BE49-F238E27FC236}">
                <a16:creationId xmlns:a16="http://schemas.microsoft.com/office/drawing/2014/main" id="{63642279-69C6-5F47-9303-25C8E755B8D6}"/>
              </a:ext>
            </a:extLst>
          </p:cNvPr>
          <p:cNvSpPr>
            <a:spLocks/>
          </p:cNvSpPr>
          <p:nvPr/>
        </p:nvSpPr>
        <p:spPr bwMode="auto">
          <a:xfrm>
            <a:off x="7880579" y="2472664"/>
            <a:ext cx="89197" cy="186122"/>
          </a:xfrm>
          <a:custGeom>
            <a:avLst/>
            <a:gdLst>
              <a:gd name="T0" fmla="*/ 969024527 w 756"/>
              <a:gd name="T1" fmla="*/ 0 h 2184"/>
              <a:gd name="T2" fmla="*/ 193802074 w 756"/>
              <a:gd name="T3" fmla="*/ 263660221 h 2184"/>
              <a:gd name="T4" fmla="*/ 0 w 756"/>
              <a:gd name="T5" fmla="*/ 263660221 h 2184"/>
              <a:gd name="T6" fmla="*/ 775222454 w 756"/>
              <a:gd name="T7" fmla="*/ 52610059 h 2184"/>
              <a:gd name="T8" fmla="*/ 96902452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8" name="Freeform 1024">
            <a:extLst>
              <a:ext uri="{FF2B5EF4-FFF2-40B4-BE49-F238E27FC236}">
                <a16:creationId xmlns:a16="http://schemas.microsoft.com/office/drawing/2014/main" id="{42BEF91E-0DDF-F24F-86C1-31D73FA3A8F0}"/>
              </a:ext>
            </a:extLst>
          </p:cNvPr>
          <p:cNvSpPr>
            <a:spLocks/>
          </p:cNvSpPr>
          <p:nvPr/>
        </p:nvSpPr>
        <p:spPr bwMode="auto">
          <a:xfrm>
            <a:off x="7605588" y="2596902"/>
            <a:ext cx="327185" cy="62828"/>
          </a:xfrm>
          <a:custGeom>
            <a:avLst/>
            <a:gdLst>
              <a:gd name="T0" fmla="*/ 193829444 w 2773"/>
              <a:gd name="T1" fmla="*/ 0 h 738"/>
              <a:gd name="T2" fmla="*/ 0 w 2773"/>
              <a:gd name="T3" fmla="*/ 52443587 h 738"/>
              <a:gd name="T4" fmla="*/ 2147483646 w 2773"/>
              <a:gd name="T5" fmla="*/ 104894411 h 738"/>
              <a:gd name="T6" fmla="*/ 2147483646 w 2773"/>
              <a:gd name="T7" fmla="*/ 52443587 h 738"/>
              <a:gd name="T8" fmla="*/ 193829444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9" name="Freeform 1025">
            <a:extLst>
              <a:ext uri="{FF2B5EF4-FFF2-40B4-BE49-F238E27FC236}">
                <a16:creationId xmlns:a16="http://schemas.microsoft.com/office/drawing/2014/main" id="{56905C88-D7AB-5047-81B1-695A38558288}"/>
              </a:ext>
            </a:extLst>
          </p:cNvPr>
          <p:cNvSpPr>
            <a:spLocks/>
          </p:cNvSpPr>
          <p:nvPr/>
        </p:nvSpPr>
        <p:spPr bwMode="auto">
          <a:xfrm>
            <a:off x="7890512" y="2474238"/>
            <a:ext cx="83549" cy="186909"/>
          </a:xfrm>
          <a:custGeom>
            <a:avLst/>
            <a:gdLst>
              <a:gd name="T0" fmla="*/ 2147483646 w 637"/>
              <a:gd name="T1" fmla="*/ 0 h 1659"/>
              <a:gd name="T2" fmla="*/ 2147483646 w 637"/>
              <a:gd name="T3" fmla="*/ 0 h 1659"/>
              <a:gd name="T4" fmla="*/ 295581541 w 637"/>
              <a:gd name="T5" fmla="*/ 2147483646 h 1659"/>
              <a:gd name="T6" fmla="*/ 0 w 637"/>
              <a:gd name="T7" fmla="*/ 2147483646 h 1659"/>
              <a:gd name="T8" fmla="*/ 2147483646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0" name="Freeform 1026">
            <a:extLst>
              <a:ext uri="{FF2B5EF4-FFF2-40B4-BE49-F238E27FC236}">
                <a16:creationId xmlns:a16="http://schemas.microsoft.com/office/drawing/2014/main" id="{E49A41A8-62F5-9946-B3A0-6781AE782F9D}"/>
              </a:ext>
            </a:extLst>
          </p:cNvPr>
          <p:cNvSpPr>
            <a:spLocks/>
          </p:cNvSpPr>
          <p:nvPr/>
        </p:nvSpPr>
        <p:spPr bwMode="auto">
          <a:xfrm>
            <a:off x="7605977" y="2605248"/>
            <a:ext cx="290961" cy="62041"/>
          </a:xfrm>
          <a:custGeom>
            <a:avLst/>
            <a:gdLst>
              <a:gd name="T0" fmla="*/ 0 w 2216"/>
              <a:gd name="T1" fmla="*/ 0 h 550"/>
              <a:gd name="T2" fmla="*/ 296523134 w 2216"/>
              <a:gd name="T3" fmla="*/ 324379338 h 550"/>
              <a:gd name="T4" fmla="*/ 2147483646 w 2216"/>
              <a:gd name="T5" fmla="*/ 2147483646 h 550"/>
              <a:gd name="T6" fmla="*/ 2147483646 w 2216"/>
              <a:gd name="T7" fmla="*/ 2147483646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81" name="Group 1027">
            <a:extLst>
              <a:ext uri="{FF2B5EF4-FFF2-40B4-BE49-F238E27FC236}">
                <a16:creationId xmlns:a16="http://schemas.microsoft.com/office/drawing/2014/main" id="{505774A7-E6B6-4141-8018-8578A4DAC347}"/>
              </a:ext>
            </a:extLst>
          </p:cNvPr>
          <p:cNvGrpSpPr>
            <a:grpSpLocks/>
          </p:cNvGrpSpPr>
          <p:nvPr/>
        </p:nvGrpSpPr>
        <p:grpSpPr bwMode="auto">
          <a:xfrm>
            <a:off x="7601109" y="2671540"/>
            <a:ext cx="98740" cy="36846"/>
            <a:chOff x="1740" y="2642"/>
            <a:chExt cx="752" cy="327"/>
          </a:xfrm>
        </p:grpSpPr>
        <p:sp>
          <p:nvSpPr>
            <p:cNvPr id="782" name="Freeform 1028">
              <a:extLst>
                <a:ext uri="{FF2B5EF4-FFF2-40B4-BE49-F238E27FC236}">
                  <a16:creationId xmlns:a16="http://schemas.microsoft.com/office/drawing/2014/main" id="{0838D12E-6BE6-0F46-A608-530810963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3" name="Freeform 1029">
              <a:extLst>
                <a:ext uri="{FF2B5EF4-FFF2-40B4-BE49-F238E27FC236}">
                  <a16:creationId xmlns:a16="http://schemas.microsoft.com/office/drawing/2014/main" id="{77E403AE-33E9-CA43-983F-F2A914D02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4" name="Freeform 1030">
              <a:extLst>
                <a:ext uri="{FF2B5EF4-FFF2-40B4-BE49-F238E27FC236}">
                  <a16:creationId xmlns:a16="http://schemas.microsoft.com/office/drawing/2014/main" id="{9F0D84C8-0FA9-1846-838C-3E0F30A6F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8" name="Freeform 1031">
              <a:extLst>
                <a:ext uri="{FF2B5EF4-FFF2-40B4-BE49-F238E27FC236}">
                  <a16:creationId xmlns:a16="http://schemas.microsoft.com/office/drawing/2014/main" id="{DCC0B0D5-32F5-704B-9715-DA41A0C3F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9" name="Freeform 1032">
              <a:extLst>
                <a:ext uri="{FF2B5EF4-FFF2-40B4-BE49-F238E27FC236}">
                  <a16:creationId xmlns:a16="http://schemas.microsoft.com/office/drawing/2014/main" id="{E85F2EF1-8D31-F746-8392-D6E6F08F2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0" name="Freeform 1033">
              <a:extLst>
                <a:ext uri="{FF2B5EF4-FFF2-40B4-BE49-F238E27FC236}">
                  <a16:creationId xmlns:a16="http://schemas.microsoft.com/office/drawing/2014/main" id="{B35D25D6-BD04-F34A-99C5-235EB0B3A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91" name="Freeform 1034">
            <a:extLst>
              <a:ext uri="{FF2B5EF4-FFF2-40B4-BE49-F238E27FC236}">
                <a16:creationId xmlns:a16="http://schemas.microsoft.com/office/drawing/2014/main" id="{CB8ECD59-839A-9B4F-8619-CB984810F207}"/>
              </a:ext>
            </a:extLst>
          </p:cNvPr>
          <p:cNvSpPr>
            <a:spLocks/>
          </p:cNvSpPr>
          <p:nvPr/>
        </p:nvSpPr>
        <p:spPr bwMode="auto">
          <a:xfrm>
            <a:off x="7770154" y="2677051"/>
            <a:ext cx="119578" cy="80936"/>
          </a:xfrm>
          <a:custGeom>
            <a:avLst/>
            <a:gdLst>
              <a:gd name="T0" fmla="*/ 213221464 w 990"/>
              <a:gd name="T1" fmla="*/ 1090686587 h 792"/>
              <a:gd name="T2" fmla="*/ 1915477586 w 990"/>
              <a:gd name="T3" fmla="*/ 0 h 792"/>
              <a:gd name="T4" fmla="*/ 1915477586 w 990"/>
              <a:gd name="T5" fmla="*/ 108859840 h 792"/>
              <a:gd name="T6" fmla="*/ 0 w 990"/>
              <a:gd name="T7" fmla="*/ 1090686587 h 792"/>
              <a:gd name="T8" fmla="*/ 213221464 w 990"/>
              <a:gd name="T9" fmla="*/ 109068658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8" name="Freeform 1035">
            <a:extLst>
              <a:ext uri="{FF2B5EF4-FFF2-40B4-BE49-F238E27FC236}">
                <a16:creationId xmlns:a16="http://schemas.microsoft.com/office/drawing/2014/main" id="{EB5CBDC5-77D3-1943-9BE5-80AFB8FA55E2}"/>
              </a:ext>
            </a:extLst>
          </p:cNvPr>
          <p:cNvSpPr>
            <a:spLocks/>
          </p:cNvSpPr>
          <p:nvPr/>
        </p:nvSpPr>
        <p:spPr bwMode="auto">
          <a:xfrm>
            <a:off x="7464976" y="2683507"/>
            <a:ext cx="305957" cy="73850"/>
          </a:xfrm>
          <a:custGeom>
            <a:avLst/>
            <a:gdLst>
              <a:gd name="T0" fmla="*/ 213486572 w 2532"/>
              <a:gd name="T1" fmla="*/ 0 h 723"/>
              <a:gd name="T2" fmla="*/ 213486572 w 2532"/>
              <a:gd name="T3" fmla="*/ 0 h 723"/>
              <a:gd name="T4" fmla="*/ 2147483646 w 2532"/>
              <a:gd name="T5" fmla="*/ 979380008 h 723"/>
              <a:gd name="T6" fmla="*/ 2147483646 w 2532"/>
              <a:gd name="T7" fmla="*/ 1088085165 h 723"/>
              <a:gd name="T8" fmla="*/ 0 w 2532"/>
              <a:gd name="T9" fmla="*/ 108705259 h 723"/>
              <a:gd name="T10" fmla="*/ 213486572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9" name="Freeform 1036">
            <a:extLst>
              <a:ext uri="{FF2B5EF4-FFF2-40B4-BE49-F238E27FC236}">
                <a16:creationId xmlns:a16="http://schemas.microsoft.com/office/drawing/2014/main" id="{B7937299-59E4-1E41-9404-F1D737498ED1}"/>
              </a:ext>
            </a:extLst>
          </p:cNvPr>
          <p:cNvSpPr>
            <a:spLocks/>
          </p:cNvSpPr>
          <p:nvPr/>
        </p:nvSpPr>
        <p:spPr bwMode="auto">
          <a:xfrm>
            <a:off x="7465171" y="2669965"/>
            <a:ext cx="3311" cy="14959"/>
          </a:xfrm>
          <a:custGeom>
            <a:avLst/>
            <a:gdLst>
              <a:gd name="T0" fmla="*/ 262278191 w 26"/>
              <a:gd name="T1" fmla="*/ 107489981 h 147"/>
              <a:gd name="T2" fmla="*/ 262278191 w 26"/>
              <a:gd name="T3" fmla="*/ 214969480 h 147"/>
              <a:gd name="T4" fmla="*/ 0 w 26"/>
              <a:gd name="T5" fmla="*/ 214969480 h 147"/>
              <a:gd name="T6" fmla="*/ 262278191 w 26"/>
              <a:gd name="T7" fmla="*/ 0 h 147"/>
              <a:gd name="T8" fmla="*/ 262278191 w 26"/>
              <a:gd name="T9" fmla="*/ 107489981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2" name="Freeform 1037">
            <a:extLst>
              <a:ext uri="{FF2B5EF4-FFF2-40B4-BE49-F238E27FC236}">
                <a16:creationId xmlns:a16="http://schemas.microsoft.com/office/drawing/2014/main" id="{7713163A-C282-B54B-B751-9F51954CB3E3}"/>
              </a:ext>
            </a:extLst>
          </p:cNvPr>
          <p:cNvSpPr>
            <a:spLocks/>
          </p:cNvSpPr>
          <p:nvPr/>
        </p:nvSpPr>
        <p:spPr bwMode="auto">
          <a:xfrm>
            <a:off x="7465366" y="2609027"/>
            <a:ext cx="142170" cy="61883"/>
          </a:xfrm>
          <a:custGeom>
            <a:avLst/>
            <a:gdLst>
              <a:gd name="T0" fmla="*/ 2136125890 w 1176"/>
              <a:gd name="T1" fmla="*/ 0 h 606"/>
              <a:gd name="T2" fmla="*/ 0 w 1176"/>
              <a:gd name="T3" fmla="*/ 870000945 h 606"/>
              <a:gd name="T4" fmla="*/ 213789467 w 1176"/>
              <a:gd name="T5" fmla="*/ 870000945 h 606"/>
              <a:gd name="T6" fmla="*/ 2136125890 w 1176"/>
              <a:gd name="T7" fmla="*/ 108617123 h 606"/>
              <a:gd name="T8" fmla="*/ 2136125890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4" name="Freeform 1038">
            <a:extLst>
              <a:ext uri="{FF2B5EF4-FFF2-40B4-BE49-F238E27FC236}">
                <a16:creationId xmlns:a16="http://schemas.microsoft.com/office/drawing/2014/main" id="{58171772-97EB-E34B-9DF4-066E83C5EDC1}"/>
              </a:ext>
            </a:extLst>
          </p:cNvPr>
          <p:cNvSpPr>
            <a:spLocks/>
          </p:cNvSpPr>
          <p:nvPr/>
        </p:nvSpPr>
        <p:spPr bwMode="auto">
          <a:xfrm>
            <a:off x="7474909" y="2673115"/>
            <a:ext cx="290182" cy="71016"/>
          </a:xfrm>
          <a:custGeom>
            <a:avLst/>
            <a:gdLst>
              <a:gd name="T0" fmla="*/ 173112702 w 2532"/>
              <a:gd name="T1" fmla="*/ 0 h 723"/>
              <a:gd name="T2" fmla="*/ 173112702 w 2532"/>
              <a:gd name="T3" fmla="*/ 0 h 723"/>
              <a:gd name="T4" fmla="*/ 2069773885 w 2532"/>
              <a:gd name="T5" fmla="*/ 558173482 h 723"/>
              <a:gd name="T6" fmla="*/ 2069773885 w 2532"/>
              <a:gd name="T7" fmla="*/ 558173482 h 723"/>
              <a:gd name="T8" fmla="*/ 0 w 2532"/>
              <a:gd name="T9" fmla="*/ 92871346 h 723"/>
              <a:gd name="T10" fmla="*/ 173112702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5" name="Freeform 1039">
            <a:extLst>
              <a:ext uri="{FF2B5EF4-FFF2-40B4-BE49-F238E27FC236}">
                <a16:creationId xmlns:a16="http://schemas.microsoft.com/office/drawing/2014/main" id="{EF7E4A8D-3DAC-854B-895B-243510CA2F56}"/>
              </a:ext>
            </a:extLst>
          </p:cNvPr>
          <p:cNvSpPr>
            <a:spLocks/>
          </p:cNvSpPr>
          <p:nvPr/>
        </p:nvSpPr>
        <p:spPr bwMode="auto">
          <a:xfrm flipV="1">
            <a:off x="7764701" y="2668076"/>
            <a:ext cx="118410" cy="73535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962694895 h 723"/>
              <a:gd name="T6" fmla="*/ 0 w 2532"/>
              <a:gd name="T7" fmla="*/ 962694895 h 723"/>
              <a:gd name="T8" fmla="*/ 0 w 2532"/>
              <a:gd name="T9" fmla="*/ 107314314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06" name="Picture 568" descr="light2.png">
            <a:extLst>
              <a:ext uri="{FF2B5EF4-FFF2-40B4-BE49-F238E27FC236}">
                <a16:creationId xmlns:a16="http://schemas.microsoft.com/office/drawing/2014/main" id="{DF3EE5E2-E306-BA49-BBB6-6E331D7F92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31667" y="2392289"/>
            <a:ext cx="92772" cy="40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7" name="Picture 603" descr="car_icon_small">
            <a:extLst>
              <a:ext uri="{FF2B5EF4-FFF2-40B4-BE49-F238E27FC236}">
                <a16:creationId xmlns:a16="http://schemas.microsoft.com/office/drawing/2014/main" id="{AA770A19-C0EE-A640-B165-5C96A6BFC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539" y="2116958"/>
            <a:ext cx="8493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" name="Picture 1116" descr="laptop_keyboard">
            <a:extLst>
              <a:ext uri="{FF2B5EF4-FFF2-40B4-BE49-F238E27FC236}">
                <a16:creationId xmlns:a16="http://schemas.microsoft.com/office/drawing/2014/main" id="{2ABAB184-01A3-5F49-BB00-4AA9AF93C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7510375" y="3605209"/>
            <a:ext cx="286699" cy="11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0" name="Freeform 1117">
            <a:extLst>
              <a:ext uri="{FF2B5EF4-FFF2-40B4-BE49-F238E27FC236}">
                <a16:creationId xmlns:a16="http://schemas.microsoft.com/office/drawing/2014/main" id="{15AED4D5-CAA9-2C44-86A6-602C05EA1FAF}"/>
              </a:ext>
            </a:extLst>
          </p:cNvPr>
          <p:cNvSpPr>
            <a:spLocks/>
          </p:cNvSpPr>
          <p:nvPr/>
        </p:nvSpPr>
        <p:spPr bwMode="auto">
          <a:xfrm>
            <a:off x="7605388" y="3489299"/>
            <a:ext cx="230764" cy="155883"/>
          </a:xfrm>
          <a:custGeom>
            <a:avLst/>
            <a:gdLst>
              <a:gd name="T0" fmla="*/ 143665061 w 2982"/>
              <a:gd name="T1" fmla="*/ 0 h 2442"/>
              <a:gd name="T2" fmla="*/ 0 w 2982"/>
              <a:gd name="T3" fmla="*/ 66329557 h 2442"/>
              <a:gd name="T4" fmla="*/ 573719931 w 2982"/>
              <a:gd name="T5" fmla="*/ 82975142 h 2442"/>
              <a:gd name="T6" fmla="*/ 717384993 w 2982"/>
              <a:gd name="T7" fmla="*/ 16645585 h 2442"/>
              <a:gd name="T8" fmla="*/ 143665061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2" name="Picture 1118" descr="screen">
            <a:extLst>
              <a:ext uri="{FF2B5EF4-FFF2-40B4-BE49-F238E27FC236}">
                <a16:creationId xmlns:a16="http://schemas.microsoft.com/office/drawing/2014/main" id="{1BE8CDE9-C1E0-5B4A-9693-F1FF001A3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754" y="3493308"/>
            <a:ext cx="209692" cy="1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4" name="Freeform 1119">
            <a:extLst>
              <a:ext uri="{FF2B5EF4-FFF2-40B4-BE49-F238E27FC236}">
                <a16:creationId xmlns:a16="http://schemas.microsoft.com/office/drawing/2014/main" id="{5FD3A6A2-9A96-8B4D-9515-7F0140CCF4AC}"/>
              </a:ext>
            </a:extLst>
          </p:cNvPr>
          <p:cNvSpPr>
            <a:spLocks/>
          </p:cNvSpPr>
          <p:nvPr/>
        </p:nvSpPr>
        <p:spPr bwMode="auto">
          <a:xfrm>
            <a:off x="7647403" y="3484701"/>
            <a:ext cx="195517" cy="29007"/>
          </a:xfrm>
          <a:custGeom>
            <a:avLst/>
            <a:gdLst>
              <a:gd name="T0" fmla="*/ 35620212 w 2528"/>
              <a:gd name="T1" fmla="*/ 0 h 455"/>
              <a:gd name="T2" fmla="*/ 608343257 w 2528"/>
              <a:gd name="T3" fmla="*/ 16582250 h 455"/>
              <a:gd name="T4" fmla="*/ 572256449 w 2528"/>
              <a:gd name="T5" fmla="*/ 16582250 h 455"/>
              <a:gd name="T6" fmla="*/ 0 w 2528"/>
              <a:gd name="T7" fmla="*/ 16582250 h 455"/>
              <a:gd name="T8" fmla="*/ 35620212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5" name="Freeform 1120">
            <a:extLst>
              <a:ext uri="{FF2B5EF4-FFF2-40B4-BE49-F238E27FC236}">
                <a16:creationId xmlns:a16="http://schemas.microsoft.com/office/drawing/2014/main" id="{34869DFE-60A2-FE41-8586-E4D079F966B6}"/>
              </a:ext>
            </a:extLst>
          </p:cNvPr>
          <p:cNvSpPr>
            <a:spLocks/>
          </p:cNvSpPr>
          <p:nvPr/>
        </p:nvSpPr>
        <p:spPr bwMode="auto">
          <a:xfrm>
            <a:off x="7603345" y="3484465"/>
            <a:ext cx="54275" cy="120745"/>
          </a:xfrm>
          <a:custGeom>
            <a:avLst/>
            <a:gdLst>
              <a:gd name="T0" fmla="*/ 142804406 w 702"/>
              <a:gd name="T1" fmla="*/ 0 h 1893"/>
              <a:gd name="T2" fmla="*/ 0 w 702"/>
              <a:gd name="T3" fmla="*/ 66174575 h 1893"/>
              <a:gd name="T4" fmla="*/ 35584530 w 702"/>
              <a:gd name="T5" fmla="*/ 66174575 h 1893"/>
              <a:gd name="T6" fmla="*/ 178855222 w 702"/>
              <a:gd name="T7" fmla="*/ 16607700 h 1893"/>
              <a:gd name="T8" fmla="*/ 142804406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7" name="Freeform 1121">
            <a:extLst>
              <a:ext uri="{FF2B5EF4-FFF2-40B4-BE49-F238E27FC236}">
                <a16:creationId xmlns:a16="http://schemas.microsoft.com/office/drawing/2014/main" id="{104D0C40-1E25-334C-822D-54A24A82B336}"/>
              </a:ext>
            </a:extLst>
          </p:cNvPr>
          <p:cNvSpPr>
            <a:spLocks/>
          </p:cNvSpPr>
          <p:nvPr/>
        </p:nvSpPr>
        <p:spPr bwMode="auto">
          <a:xfrm>
            <a:off x="7783026" y="3506043"/>
            <a:ext cx="58489" cy="139375"/>
          </a:xfrm>
          <a:custGeom>
            <a:avLst/>
            <a:gdLst>
              <a:gd name="T0" fmla="*/ 179213623 w 756"/>
              <a:gd name="T1" fmla="*/ 0 h 2184"/>
              <a:gd name="T2" fmla="*/ 35656008 w 756"/>
              <a:gd name="T3" fmla="*/ 82904513 h 2184"/>
              <a:gd name="T4" fmla="*/ 0 w 756"/>
              <a:gd name="T5" fmla="*/ 82904513 h 2184"/>
              <a:gd name="T6" fmla="*/ 143090785 w 756"/>
              <a:gd name="T7" fmla="*/ 16632211 h 2184"/>
              <a:gd name="T8" fmla="*/ 179213623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0" name="Freeform 1122">
            <a:extLst>
              <a:ext uri="{FF2B5EF4-FFF2-40B4-BE49-F238E27FC236}">
                <a16:creationId xmlns:a16="http://schemas.microsoft.com/office/drawing/2014/main" id="{F88872D4-F635-C64B-8AB2-562CDDC1CFBD}"/>
              </a:ext>
            </a:extLst>
          </p:cNvPr>
          <p:cNvSpPr>
            <a:spLocks/>
          </p:cNvSpPr>
          <p:nvPr/>
        </p:nvSpPr>
        <p:spPr bwMode="auto">
          <a:xfrm>
            <a:off x="7602706" y="3599078"/>
            <a:ext cx="214545" cy="47048"/>
          </a:xfrm>
          <a:custGeom>
            <a:avLst/>
            <a:gdLst>
              <a:gd name="T0" fmla="*/ 35658648 w 2773"/>
              <a:gd name="T1" fmla="*/ 0 h 738"/>
              <a:gd name="T2" fmla="*/ 0 w 2773"/>
              <a:gd name="T3" fmla="*/ 16581742 h 738"/>
              <a:gd name="T4" fmla="*/ 573357470 w 2773"/>
              <a:gd name="T5" fmla="*/ 33163485 h 738"/>
              <a:gd name="T6" fmla="*/ 573357470 w 2773"/>
              <a:gd name="T7" fmla="*/ 16581742 h 738"/>
              <a:gd name="T8" fmla="*/ 35658648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1" name="Freeform 1123">
            <a:extLst>
              <a:ext uri="{FF2B5EF4-FFF2-40B4-BE49-F238E27FC236}">
                <a16:creationId xmlns:a16="http://schemas.microsoft.com/office/drawing/2014/main" id="{FAD13480-7B0B-974F-A303-009634AF743D}"/>
              </a:ext>
            </a:extLst>
          </p:cNvPr>
          <p:cNvSpPr>
            <a:spLocks/>
          </p:cNvSpPr>
          <p:nvPr/>
        </p:nvSpPr>
        <p:spPr bwMode="auto">
          <a:xfrm>
            <a:off x="7789539" y="3507222"/>
            <a:ext cx="54786" cy="139965"/>
          </a:xfrm>
          <a:custGeom>
            <a:avLst/>
            <a:gdLst>
              <a:gd name="T0" fmla="*/ 656550006 w 637"/>
              <a:gd name="T1" fmla="*/ 0 h 1659"/>
              <a:gd name="T2" fmla="*/ 656550006 w 637"/>
              <a:gd name="T3" fmla="*/ 0 h 1659"/>
              <a:gd name="T4" fmla="*/ 54716163 w 637"/>
              <a:gd name="T5" fmla="*/ 2147483646 h 1659"/>
              <a:gd name="T6" fmla="*/ 0 w 637"/>
              <a:gd name="T7" fmla="*/ 2147483646 h 1659"/>
              <a:gd name="T8" fmla="*/ 656550006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2" name="Freeform 1124">
            <a:extLst>
              <a:ext uri="{FF2B5EF4-FFF2-40B4-BE49-F238E27FC236}">
                <a16:creationId xmlns:a16="http://schemas.microsoft.com/office/drawing/2014/main" id="{AF8440E7-D89E-3D47-8F2F-7715F68C91C6}"/>
              </a:ext>
            </a:extLst>
          </p:cNvPr>
          <p:cNvSpPr>
            <a:spLocks/>
          </p:cNvSpPr>
          <p:nvPr/>
        </p:nvSpPr>
        <p:spPr bwMode="auto">
          <a:xfrm>
            <a:off x="7602962" y="3605327"/>
            <a:ext cx="190792" cy="46458"/>
          </a:xfrm>
          <a:custGeom>
            <a:avLst/>
            <a:gdLst>
              <a:gd name="T0" fmla="*/ 0 w 2216"/>
              <a:gd name="T1" fmla="*/ 0 h 550"/>
              <a:gd name="T2" fmla="*/ 54884212 w 2216"/>
              <a:gd name="T3" fmla="*/ 101852492 h 550"/>
              <a:gd name="T4" fmla="*/ 2147483646 w 2216"/>
              <a:gd name="T5" fmla="*/ 1017940055 h 550"/>
              <a:gd name="T6" fmla="*/ 2147483646 w 2216"/>
              <a:gd name="T7" fmla="*/ 865464562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24" name="Group 1125">
            <a:extLst>
              <a:ext uri="{FF2B5EF4-FFF2-40B4-BE49-F238E27FC236}">
                <a16:creationId xmlns:a16="http://schemas.microsoft.com/office/drawing/2014/main" id="{CF08C89C-3F91-5949-9285-D376E47B23F9}"/>
              </a:ext>
            </a:extLst>
          </p:cNvPr>
          <p:cNvGrpSpPr>
            <a:grpSpLocks/>
          </p:cNvGrpSpPr>
          <p:nvPr/>
        </p:nvGrpSpPr>
        <p:grpSpPr bwMode="auto">
          <a:xfrm>
            <a:off x="7599769" y="3654969"/>
            <a:ext cx="64747" cy="27592"/>
            <a:chOff x="1740" y="2642"/>
            <a:chExt cx="752" cy="327"/>
          </a:xfrm>
        </p:grpSpPr>
        <p:sp>
          <p:nvSpPr>
            <p:cNvPr id="826" name="Freeform 1126">
              <a:extLst>
                <a:ext uri="{FF2B5EF4-FFF2-40B4-BE49-F238E27FC236}">
                  <a16:creationId xmlns:a16="http://schemas.microsoft.com/office/drawing/2014/main" id="{71738CD9-76D9-DE4E-993E-9DE20EE49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8" name="Freeform 1127">
              <a:extLst>
                <a:ext uri="{FF2B5EF4-FFF2-40B4-BE49-F238E27FC236}">
                  <a16:creationId xmlns:a16="http://schemas.microsoft.com/office/drawing/2014/main" id="{6390D2B0-6ED2-F745-8A58-5C3D02116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9" name="Freeform 1128">
              <a:extLst>
                <a:ext uri="{FF2B5EF4-FFF2-40B4-BE49-F238E27FC236}">
                  <a16:creationId xmlns:a16="http://schemas.microsoft.com/office/drawing/2014/main" id="{5E733BC5-0422-B547-9BFB-0EBA864EC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1" name="Freeform 1129">
              <a:extLst>
                <a:ext uri="{FF2B5EF4-FFF2-40B4-BE49-F238E27FC236}">
                  <a16:creationId xmlns:a16="http://schemas.microsoft.com/office/drawing/2014/main" id="{21C6D7D4-472F-7A47-9943-7F51B5E7D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2" name="Freeform 1130">
              <a:extLst>
                <a:ext uri="{FF2B5EF4-FFF2-40B4-BE49-F238E27FC236}">
                  <a16:creationId xmlns:a16="http://schemas.microsoft.com/office/drawing/2014/main" id="{D464F825-062D-3E45-A38B-E3DB49660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3" name="Freeform 1131">
              <a:extLst>
                <a:ext uri="{FF2B5EF4-FFF2-40B4-BE49-F238E27FC236}">
                  <a16:creationId xmlns:a16="http://schemas.microsoft.com/office/drawing/2014/main" id="{FAC97FCB-2E32-1840-A98D-7E9EE8C16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34" name="Freeform 1132">
            <a:extLst>
              <a:ext uri="{FF2B5EF4-FFF2-40B4-BE49-F238E27FC236}">
                <a16:creationId xmlns:a16="http://schemas.microsoft.com/office/drawing/2014/main" id="{18F0F7EB-F365-6348-9D30-043089B4386A}"/>
              </a:ext>
            </a:extLst>
          </p:cNvPr>
          <p:cNvSpPr>
            <a:spLocks/>
          </p:cNvSpPr>
          <p:nvPr/>
        </p:nvSpPr>
        <p:spPr bwMode="auto">
          <a:xfrm>
            <a:off x="7710617" y="3659096"/>
            <a:ext cx="78411" cy="60608"/>
          </a:xfrm>
          <a:custGeom>
            <a:avLst/>
            <a:gdLst>
              <a:gd name="T0" fmla="*/ 39250883 w 990"/>
              <a:gd name="T1" fmla="*/ 342828616 h 792"/>
              <a:gd name="T2" fmla="*/ 354255671 w 990"/>
              <a:gd name="T3" fmla="*/ 0 h 792"/>
              <a:gd name="T4" fmla="*/ 354255671 w 990"/>
              <a:gd name="T5" fmla="*/ 34504242 h 792"/>
              <a:gd name="T6" fmla="*/ 0 w 990"/>
              <a:gd name="T7" fmla="*/ 342828616 h 792"/>
              <a:gd name="T8" fmla="*/ 39250883 w 990"/>
              <a:gd name="T9" fmla="*/ 342828616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5" name="Freeform 1133">
            <a:extLst>
              <a:ext uri="{FF2B5EF4-FFF2-40B4-BE49-F238E27FC236}">
                <a16:creationId xmlns:a16="http://schemas.microsoft.com/office/drawing/2014/main" id="{0C698F34-D945-B646-A40E-AD682E03D23E}"/>
              </a:ext>
            </a:extLst>
          </p:cNvPr>
          <p:cNvSpPr>
            <a:spLocks/>
          </p:cNvSpPr>
          <p:nvPr/>
        </p:nvSpPr>
        <p:spPr bwMode="auto">
          <a:xfrm>
            <a:off x="7510503" y="3663931"/>
            <a:ext cx="200625" cy="55302"/>
          </a:xfrm>
          <a:custGeom>
            <a:avLst/>
            <a:gdLst>
              <a:gd name="T0" fmla="*/ 39302216 w 2532"/>
              <a:gd name="T1" fmla="*/ 0 h 723"/>
              <a:gd name="T2" fmla="*/ 39302216 w 2532"/>
              <a:gd name="T3" fmla="*/ 0 h 723"/>
              <a:gd name="T4" fmla="*/ 867084690 w 2532"/>
              <a:gd name="T5" fmla="*/ 307891170 h 723"/>
              <a:gd name="T6" fmla="*/ 867084690 w 2532"/>
              <a:gd name="T7" fmla="*/ 342351506 h 723"/>
              <a:gd name="T8" fmla="*/ 0 w 2532"/>
              <a:gd name="T9" fmla="*/ 34009889 h 723"/>
              <a:gd name="T10" fmla="*/ 39302216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6" name="Freeform 1134">
            <a:extLst>
              <a:ext uri="{FF2B5EF4-FFF2-40B4-BE49-F238E27FC236}">
                <a16:creationId xmlns:a16="http://schemas.microsoft.com/office/drawing/2014/main" id="{60416B02-8C60-384A-8788-4BE92C07F310}"/>
              </a:ext>
            </a:extLst>
          </p:cNvPr>
          <p:cNvSpPr>
            <a:spLocks/>
          </p:cNvSpPr>
          <p:nvPr/>
        </p:nvSpPr>
        <p:spPr bwMode="auto">
          <a:xfrm>
            <a:off x="7510631" y="3653790"/>
            <a:ext cx="2171" cy="11202"/>
          </a:xfrm>
          <a:custGeom>
            <a:avLst/>
            <a:gdLst>
              <a:gd name="T0" fmla="*/ 48903362 w 26"/>
              <a:gd name="T1" fmla="*/ 33634500 h 147"/>
              <a:gd name="T2" fmla="*/ 48903362 w 26"/>
              <a:gd name="T3" fmla="*/ 67263209 h 147"/>
              <a:gd name="T4" fmla="*/ 0 w 26"/>
              <a:gd name="T5" fmla="*/ 67263209 h 147"/>
              <a:gd name="T6" fmla="*/ 48903362 w 26"/>
              <a:gd name="T7" fmla="*/ 0 h 147"/>
              <a:gd name="T8" fmla="*/ 48903362 w 26"/>
              <a:gd name="T9" fmla="*/ 33634500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7" name="Freeform 1135">
            <a:extLst>
              <a:ext uri="{FF2B5EF4-FFF2-40B4-BE49-F238E27FC236}">
                <a16:creationId xmlns:a16="http://schemas.microsoft.com/office/drawing/2014/main" id="{2D04A406-D202-6940-BBE3-6C5367A2750F}"/>
              </a:ext>
            </a:extLst>
          </p:cNvPr>
          <p:cNvSpPr>
            <a:spLocks/>
          </p:cNvSpPr>
          <p:nvPr/>
        </p:nvSpPr>
        <p:spPr bwMode="auto">
          <a:xfrm>
            <a:off x="7510758" y="3608157"/>
            <a:ext cx="93225" cy="46340"/>
          </a:xfrm>
          <a:custGeom>
            <a:avLst/>
            <a:gdLst>
              <a:gd name="T0" fmla="*/ 395043791 w 1176"/>
              <a:gd name="T1" fmla="*/ 0 h 606"/>
              <a:gd name="T2" fmla="*/ 0 w 1176"/>
              <a:gd name="T3" fmla="*/ 273654982 h 606"/>
              <a:gd name="T4" fmla="*/ 39357994 w 1176"/>
              <a:gd name="T5" fmla="*/ 273654982 h 606"/>
              <a:gd name="T6" fmla="*/ 395043791 w 1176"/>
              <a:gd name="T7" fmla="*/ 33985420 h 606"/>
              <a:gd name="T8" fmla="*/ 395043791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8" name="Freeform 1136">
            <a:extLst>
              <a:ext uri="{FF2B5EF4-FFF2-40B4-BE49-F238E27FC236}">
                <a16:creationId xmlns:a16="http://schemas.microsoft.com/office/drawing/2014/main" id="{CBAFBCF8-CF9F-BE42-A633-B82859C5D0E0}"/>
              </a:ext>
            </a:extLst>
          </p:cNvPr>
          <p:cNvSpPr>
            <a:spLocks/>
          </p:cNvSpPr>
          <p:nvPr/>
        </p:nvSpPr>
        <p:spPr bwMode="auto">
          <a:xfrm>
            <a:off x="7517016" y="3656149"/>
            <a:ext cx="190281" cy="53180"/>
          </a:xfrm>
          <a:custGeom>
            <a:avLst/>
            <a:gdLst>
              <a:gd name="T0" fmla="*/ 31829833 w 2532"/>
              <a:gd name="T1" fmla="*/ 0 h 723"/>
              <a:gd name="T2" fmla="*/ 31829833 w 2532"/>
              <a:gd name="T3" fmla="*/ 0 h 723"/>
              <a:gd name="T4" fmla="*/ 382827787 w 2532"/>
              <a:gd name="T5" fmla="*/ 175498781 h 723"/>
              <a:gd name="T6" fmla="*/ 382827787 w 2532"/>
              <a:gd name="T7" fmla="*/ 175498781 h 723"/>
              <a:gd name="T8" fmla="*/ 0 w 2532"/>
              <a:gd name="T9" fmla="*/ 29448186 h 723"/>
              <a:gd name="T10" fmla="*/ 31829833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9" name="Freeform 1137">
            <a:extLst>
              <a:ext uri="{FF2B5EF4-FFF2-40B4-BE49-F238E27FC236}">
                <a16:creationId xmlns:a16="http://schemas.microsoft.com/office/drawing/2014/main" id="{F408752F-AD2E-B242-98D4-CC5AB7BE5246}"/>
              </a:ext>
            </a:extLst>
          </p:cNvPr>
          <p:cNvSpPr>
            <a:spLocks/>
          </p:cNvSpPr>
          <p:nvPr/>
        </p:nvSpPr>
        <p:spPr bwMode="auto">
          <a:xfrm flipV="1">
            <a:off x="7707042" y="3652375"/>
            <a:ext cx="77645" cy="55066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302641137 h 723"/>
              <a:gd name="T6" fmla="*/ 0 w 2532"/>
              <a:gd name="T7" fmla="*/ 302641137 h 723"/>
              <a:gd name="T8" fmla="*/ 0 w 2532"/>
              <a:gd name="T9" fmla="*/ 33575256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40" name="Picture 1140" descr="desktop_computer_stylized_medium">
            <a:extLst>
              <a:ext uri="{FF2B5EF4-FFF2-40B4-BE49-F238E27FC236}">
                <a16:creationId xmlns:a16="http://schemas.microsoft.com/office/drawing/2014/main" id="{49C45F67-8266-D348-A29C-84066A667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91996" y="3567143"/>
            <a:ext cx="359261" cy="34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1" name="Freeform 1141">
            <a:extLst>
              <a:ext uri="{FF2B5EF4-FFF2-40B4-BE49-F238E27FC236}">
                <a16:creationId xmlns:a16="http://schemas.microsoft.com/office/drawing/2014/main" id="{BC6E0716-1513-1F4A-912E-3EF2B2457BE0}"/>
              </a:ext>
            </a:extLst>
          </p:cNvPr>
          <p:cNvSpPr>
            <a:spLocks/>
          </p:cNvSpPr>
          <p:nvPr/>
        </p:nvSpPr>
        <p:spPr bwMode="auto">
          <a:xfrm flipH="1">
            <a:off x="8145217" y="3599942"/>
            <a:ext cx="169400" cy="156753"/>
          </a:xfrm>
          <a:custGeom>
            <a:avLst/>
            <a:gdLst>
              <a:gd name="T0" fmla="*/ 0 w 356"/>
              <a:gd name="T1" fmla="*/ 0 h 368"/>
              <a:gd name="T2" fmla="*/ 300 w 356"/>
              <a:gd name="T3" fmla="*/ 14 h 368"/>
              <a:gd name="T4" fmla="*/ 356 w 356"/>
              <a:gd name="T5" fmla="*/ 294 h 368"/>
              <a:gd name="T6" fmla="*/ 78 w 356"/>
              <a:gd name="T7" fmla="*/ 368 h 368"/>
              <a:gd name="T8" fmla="*/ 0 w 356"/>
              <a:gd name="T9" fmla="*/ 0 h 3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6"/>
              <a:gd name="T16" fmla="*/ 0 h 368"/>
              <a:gd name="T17" fmla="*/ 356 w 356"/>
              <a:gd name="T18" fmla="*/ 368 h 3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6" h="368">
                <a:moveTo>
                  <a:pt x="0" y="0"/>
                </a:moveTo>
                <a:lnTo>
                  <a:pt x="300" y="14"/>
                </a:lnTo>
                <a:lnTo>
                  <a:pt x="356" y="294"/>
                </a:lnTo>
                <a:lnTo>
                  <a:pt x="78" y="36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42" name="Picture 571" descr="fridge2.png">
            <a:extLst>
              <a:ext uri="{FF2B5EF4-FFF2-40B4-BE49-F238E27FC236}">
                <a16:creationId xmlns:a16="http://schemas.microsoft.com/office/drawing/2014/main" id="{90895DED-42F4-CC4A-B019-06AE43FF0C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199" y="3385017"/>
            <a:ext cx="189578" cy="33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3" name="Group 950">
            <a:extLst>
              <a:ext uri="{FF2B5EF4-FFF2-40B4-BE49-F238E27FC236}">
                <a16:creationId xmlns:a16="http://schemas.microsoft.com/office/drawing/2014/main" id="{18AF7DE1-746E-AA49-B554-1AA421A0C2FB}"/>
              </a:ext>
            </a:extLst>
          </p:cNvPr>
          <p:cNvGrpSpPr>
            <a:grpSpLocks/>
          </p:cNvGrpSpPr>
          <p:nvPr/>
        </p:nvGrpSpPr>
        <p:grpSpPr bwMode="auto">
          <a:xfrm>
            <a:off x="10288915" y="5273951"/>
            <a:ext cx="177192" cy="330833"/>
            <a:chOff x="4140" y="429"/>
            <a:chExt cx="1425" cy="2396"/>
          </a:xfrm>
        </p:grpSpPr>
        <p:sp>
          <p:nvSpPr>
            <p:cNvPr id="844" name="Freeform 951">
              <a:extLst>
                <a:ext uri="{FF2B5EF4-FFF2-40B4-BE49-F238E27FC236}">
                  <a16:creationId xmlns:a16="http://schemas.microsoft.com/office/drawing/2014/main" id="{CA6766AB-28D7-574D-AA53-804DB8676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5" name="Rectangle 952">
              <a:extLst>
                <a:ext uri="{FF2B5EF4-FFF2-40B4-BE49-F238E27FC236}">
                  <a16:creationId xmlns:a16="http://schemas.microsoft.com/office/drawing/2014/main" id="{1B2BDCCB-EE08-8040-9596-3483AE13F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46" name="Freeform 953">
              <a:extLst>
                <a:ext uri="{FF2B5EF4-FFF2-40B4-BE49-F238E27FC236}">
                  <a16:creationId xmlns:a16="http://schemas.microsoft.com/office/drawing/2014/main" id="{56DCAE33-C3B1-0E41-95FC-44676CC56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7" name="Freeform 954">
              <a:extLst>
                <a:ext uri="{FF2B5EF4-FFF2-40B4-BE49-F238E27FC236}">
                  <a16:creationId xmlns:a16="http://schemas.microsoft.com/office/drawing/2014/main" id="{71D6D359-8684-7645-88CC-95908FA2D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8" name="Rectangle 955">
              <a:extLst>
                <a:ext uri="{FF2B5EF4-FFF2-40B4-BE49-F238E27FC236}">
                  <a16:creationId xmlns:a16="http://schemas.microsoft.com/office/drawing/2014/main" id="{28563D87-7593-154C-8F9A-BD203BA0F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849" name="Group 956">
              <a:extLst>
                <a:ext uri="{FF2B5EF4-FFF2-40B4-BE49-F238E27FC236}">
                  <a16:creationId xmlns:a16="http://schemas.microsoft.com/office/drawing/2014/main" id="{14238E15-A564-A148-BDF7-B913E3B3C3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4" name="AutoShape 957">
                <a:extLst>
                  <a:ext uri="{FF2B5EF4-FFF2-40B4-BE49-F238E27FC236}">
                    <a16:creationId xmlns:a16="http://schemas.microsoft.com/office/drawing/2014/main" id="{42798552-E08C-8B46-A35F-66CEF0033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75" name="AutoShape 958">
                <a:extLst>
                  <a:ext uri="{FF2B5EF4-FFF2-40B4-BE49-F238E27FC236}">
                    <a16:creationId xmlns:a16="http://schemas.microsoft.com/office/drawing/2014/main" id="{2A23BDA3-296D-6347-A6AC-6B7DD91998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50" name="Rectangle 959">
              <a:extLst>
                <a:ext uri="{FF2B5EF4-FFF2-40B4-BE49-F238E27FC236}">
                  <a16:creationId xmlns:a16="http://schemas.microsoft.com/office/drawing/2014/main" id="{0A7CCAED-9E0D-1944-964E-4A4762570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851" name="Group 960">
              <a:extLst>
                <a:ext uri="{FF2B5EF4-FFF2-40B4-BE49-F238E27FC236}">
                  <a16:creationId xmlns:a16="http://schemas.microsoft.com/office/drawing/2014/main" id="{1D53E68E-1B23-9549-B25A-E4DBE55FAF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2" name="AutoShape 961">
                <a:extLst>
                  <a:ext uri="{FF2B5EF4-FFF2-40B4-BE49-F238E27FC236}">
                    <a16:creationId xmlns:a16="http://schemas.microsoft.com/office/drawing/2014/main" id="{5AE1B03F-F324-A044-8ABC-524565314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73" name="AutoShape 962">
                <a:extLst>
                  <a:ext uri="{FF2B5EF4-FFF2-40B4-BE49-F238E27FC236}">
                    <a16:creationId xmlns:a16="http://schemas.microsoft.com/office/drawing/2014/main" id="{9DEF4B32-F38E-9846-817F-02A47B5F9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52" name="Rectangle 963">
              <a:extLst>
                <a:ext uri="{FF2B5EF4-FFF2-40B4-BE49-F238E27FC236}">
                  <a16:creationId xmlns:a16="http://schemas.microsoft.com/office/drawing/2014/main" id="{97168700-DB29-1F40-8879-4DF594133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53" name="Rectangle 964">
              <a:extLst>
                <a:ext uri="{FF2B5EF4-FFF2-40B4-BE49-F238E27FC236}">
                  <a16:creationId xmlns:a16="http://schemas.microsoft.com/office/drawing/2014/main" id="{1930EDD4-0923-B449-85C4-F538C701C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854" name="Group 965">
              <a:extLst>
                <a:ext uri="{FF2B5EF4-FFF2-40B4-BE49-F238E27FC236}">
                  <a16:creationId xmlns:a16="http://schemas.microsoft.com/office/drawing/2014/main" id="{A6A766F2-AD01-8A44-8F30-F6D28CA4CE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0" name="AutoShape 966">
                <a:extLst>
                  <a:ext uri="{FF2B5EF4-FFF2-40B4-BE49-F238E27FC236}">
                    <a16:creationId xmlns:a16="http://schemas.microsoft.com/office/drawing/2014/main" id="{B6287CC1-F09E-DB47-B340-8C3EC6F88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71" name="AutoShape 967">
                <a:extLst>
                  <a:ext uri="{FF2B5EF4-FFF2-40B4-BE49-F238E27FC236}">
                    <a16:creationId xmlns:a16="http://schemas.microsoft.com/office/drawing/2014/main" id="{0BDB8207-521C-A04C-B806-1C045E4162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55" name="Freeform 968">
              <a:extLst>
                <a:ext uri="{FF2B5EF4-FFF2-40B4-BE49-F238E27FC236}">
                  <a16:creationId xmlns:a16="http://schemas.microsoft.com/office/drawing/2014/main" id="{3C9C0455-C84D-A34D-BEF9-5E4C986BD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56" name="Group 969">
              <a:extLst>
                <a:ext uri="{FF2B5EF4-FFF2-40B4-BE49-F238E27FC236}">
                  <a16:creationId xmlns:a16="http://schemas.microsoft.com/office/drawing/2014/main" id="{6C92D704-F61F-EA47-9170-F804EF6D17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68" name="AutoShape 970">
                <a:extLst>
                  <a:ext uri="{FF2B5EF4-FFF2-40B4-BE49-F238E27FC236}">
                    <a16:creationId xmlns:a16="http://schemas.microsoft.com/office/drawing/2014/main" id="{4A51ADDC-0A87-5643-B2B4-6B789CAC7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69" name="AutoShape 971">
                <a:extLst>
                  <a:ext uri="{FF2B5EF4-FFF2-40B4-BE49-F238E27FC236}">
                    <a16:creationId xmlns:a16="http://schemas.microsoft.com/office/drawing/2014/main" id="{830E4340-8ED5-0341-BE1C-3A888666F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57" name="Rectangle 972">
              <a:extLst>
                <a:ext uri="{FF2B5EF4-FFF2-40B4-BE49-F238E27FC236}">
                  <a16:creationId xmlns:a16="http://schemas.microsoft.com/office/drawing/2014/main" id="{96F31C49-FD7F-3D49-909A-043D91822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58" name="Freeform 973">
              <a:extLst>
                <a:ext uri="{FF2B5EF4-FFF2-40B4-BE49-F238E27FC236}">
                  <a16:creationId xmlns:a16="http://schemas.microsoft.com/office/drawing/2014/main" id="{8E5E3259-7C78-4B41-B6B5-99E96B336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9" name="Freeform 974">
              <a:extLst>
                <a:ext uri="{FF2B5EF4-FFF2-40B4-BE49-F238E27FC236}">
                  <a16:creationId xmlns:a16="http://schemas.microsoft.com/office/drawing/2014/main" id="{FDF25EEC-385A-D34A-9437-4061B5ABF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0" name="Oval 975">
              <a:extLst>
                <a:ext uri="{FF2B5EF4-FFF2-40B4-BE49-F238E27FC236}">
                  <a16:creationId xmlns:a16="http://schemas.microsoft.com/office/drawing/2014/main" id="{CE2AAD8F-9C6E-3949-A390-A7AF2A689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61" name="Freeform 976">
              <a:extLst>
                <a:ext uri="{FF2B5EF4-FFF2-40B4-BE49-F238E27FC236}">
                  <a16:creationId xmlns:a16="http://schemas.microsoft.com/office/drawing/2014/main" id="{F0323E77-7201-3E45-9063-0680E1B8D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2" name="AutoShape 977">
              <a:extLst>
                <a:ext uri="{FF2B5EF4-FFF2-40B4-BE49-F238E27FC236}">
                  <a16:creationId xmlns:a16="http://schemas.microsoft.com/office/drawing/2014/main" id="{ACB1BED5-4601-5946-88DE-90394AFC9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63" name="AutoShape 978">
              <a:extLst>
                <a:ext uri="{FF2B5EF4-FFF2-40B4-BE49-F238E27FC236}">
                  <a16:creationId xmlns:a16="http://schemas.microsoft.com/office/drawing/2014/main" id="{1340E6C8-A94C-464C-963D-C188B9F0C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64" name="Oval 979">
              <a:extLst>
                <a:ext uri="{FF2B5EF4-FFF2-40B4-BE49-F238E27FC236}">
                  <a16:creationId xmlns:a16="http://schemas.microsoft.com/office/drawing/2014/main" id="{84881958-7D62-E34A-A34B-7A59B20B3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65" name="Oval 980">
              <a:extLst>
                <a:ext uri="{FF2B5EF4-FFF2-40B4-BE49-F238E27FC236}">
                  <a16:creationId xmlns:a16="http://schemas.microsoft.com/office/drawing/2014/main" id="{1EF7338E-33B1-E244-94B3-D56CC48A9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66" name="Oval 981">
              <a:extLst>
                <a:ext uri="{FF2B5EF4-FFF2-40B4-BE49-F238E27FC236}">
                  <a16:creationId xmlns:a16="http://schemas.microsoft.com/office/drawing/2014/main" id="{8C781A5B-47B9-5F4A-A365-F83055787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67" name="Rectangle 982">
              <a:extLst>
                <a:ext uri="{FF2B5EF4-FFF2-40B4-BE49-F238E27FC236}">
                  <a16:creationId xmlns:a16="http://schemas.microsoft.com/office/drawing/2014/main" id="{148D5D01-BAAA-C646-AB49-F70298B31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876" name="Group 590">
            <a:extLst>
              <a:ext uri="{FF2B5EF4-FFF2-40B4-BE49-F238E27FC236}">
                <a16:creationId xmlns:a16="http://schemas.microsoft.com/office/drawing/2014/main" id="{80C87348-9262-4545-A494-34445E9E5F4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80855" y="4900161"/>
            <a:ext cx="345630" cy="320302"/>
            <a:chOff x="2839" y="3501"/>
            <a:chExt cx="755" cy="803"/>
          </a:xfrm>
        </p:grpSpPr>
        <p:pic>
          <p:nvPicPr>
            <p:cNvPr id="877" name="Picture 591" descr="desktop_computer_stylized_medium">
              <a:extLst>
                <a:ext uri="{FF2B5EF4-FFF2-40B4-BE49-F238E27FC236}">
                  <a16:creationId xmlns:a16="http://schemas.microsoft.com/office/drawing/2014/main" id="{5A5A5370-DCF5-AF48-B6B0-7A233EBB1D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8" name="Freeform 592">
              <a:extLst>
                <a:ext uri="{FF2B5EF4-FFF2-40B4-BE49-F238E27FC236}">
                  <a16:creationId xmlns:a16="http://schemas.microsoft.com/office/drawing/2014/main" id="{D725B86B-9A27-0C40-BF01-E38EB467D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79" name="Picture 1066" descr="laptop_keyboard">
            <a:extLst>
              <a:ext uri="{FF2B5EF4-FFF2-40B4-BE49-F238E27FC236}">
                <a16:creationId xmlns:a16="http://schemas.microsoft.com/office/drawing/2014/main" id="{16C9224D-ADA2-664E-A1E6-3EB6ECE47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9216586" y="6040274"/>
            <a:ext cx="253501" cy="12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" name="Freeform 1067">
            <a:extLst>
              <a:ext uri="{FF2B5EF4-FFF2-40B4-BE49-F238E27FC236}">
                <a16:creationId xmlns:a16="http://schemas.microsoft.com/office/drawing/2014/main" id="{A87ABEE8-A523-0B4B-8592-BF78CBD27823}"/>
              </a:ext>
            </a:extLst>
          </p:cNvPr>
          <p:cNvSpPr>
            <a:spLocks/>
          </p:cNvSpPr>
          <p:nvPr/>
        </p:nvSpPr>
        <p:spPr bwMode="auto">
          <a:xfrm>
            <a:off x="9300597" y="5923494"/>
            <a:ext cx="204043" cy="157052"/>
          </a:xfrm>
          <a:custGeom>
            <a:avLst/>
            <a:gdLst>
              <a:gd name="T0" fmla="*/ 1 w 2982"/>
              <a:gd name="T1" fmla="*/ 0 h 2442"/>
              <a:gd name="T2" fmla="*/ 0 w 2982"/>
              <a:gd name="T3" fmla="*/ 1 h 2442"/>
              <a:gd name="T4" fmla="*/ 2 w 2982"/>
              <a:gd name="T5" fmla="*/ 1 h 2442"/>
              <a:gd name="T6" fmla="*/ 2 w 2982"/>
              <a:gd name="T7" fmla="*/ 1 h 2442"/>
              <a:gd name="T8" fmla="*/ 1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81" name="Picture 1068" descr="screen">
            <a:extLst>
              <a:ext uri="{FF2B5EF4-FFF2-40B4-BE49-F238E27FC236}">
                <a16:creationId xmlns:a16="http://schemas.microsoft.com/office/drawing/2014/main" id="{AFB5590F-E7FC-0548-9653-32192E0FE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47" y="5927534"/>
            <a:ext cx="185412" cy="14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2" name="Freeform 1069">
            <a:extLst>
              <a:ext uri="{FF2B5EF4-FFF2-40B4-BE49-F238E27FC236}">
                <a16:creationId xmlns:a16="http://schemas.microsoft.com/office/drawing/2014/main" id="{3D4CD69F-B0BC-1A4F-8ED3-1F7F76E4CE13}"/>
              </a:ext>
            </a:extLst>
          </p:cNvPr>
          <p:cNvSpPr>
            <a:spLocks/>
          </p:cNvSpPr>
          <p:nvPr/>
        </p:nvSpPr>
        <p:spPr bwMode="auto">
          <a:xfrm>
            <a:off x="9337747" y="5918861"/>
            <a:ext cx="172878" cy="29225"/>
          </a:xfrm>
          <a:custGeom>
            <a:avLst/>
            <a:gdLst>
              <a:gd name="T0" fmla="*/ 1 w 2528"/>
              <a:gd name="T1" fmla="*/ 0 h 455"/>
              <a:gd name="T2" fmla="*/ 2 w 2528"/>
              <a:gd name="T3" fmla="*/ 1 h 455"/>
              <a:gd name="T4" fmla="*/ 2 w 2528"/>
              <a:gd name="T5" fmla="*/ 1 h 455"/>
              <a:gd name="T6" fmla="*/ 0 w 2528"/>
              <a:gd name="T7" fmla="*/ 1 h 455"/>
              <a:gd name="T8" fmla="*/ 1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3" name="Freeform 1070">
            <a:extLst>
              <a:ext uri="{FF2B5EF4-FFF2-40B4-BE49-F238E27FC236}">
                <a16:creationId xmlns:a16="http://schemas.microsoft.com/office/drawing/2014/main" id="{7EC2BEF1-DDC6-F547-A20E-A9035B2265BE}"/>
              </a:ext>
            </a:extLst>
          </p:cNvPr>
          <p:cNvSpPr>
            <a:spLocks/>
          </p:cNvSpPr>
          <p:nvPr/>
        </p:nvSpPr>
        <p:spPr bwMode="auto">
          <a:xfrm>
            <a:off x="9298791" y="5918624"/>
            <a:ext cx="47990" cy="121650"/>
          </a:xfrm>
          <a:custGeom>
            <a:avLst/>
            <a:gdLst>
              <a:gd name="T0" fmla="*/ 1 w 702"/>
              <a:gd name="T1" fmla="*/ 0 h 1893"/>
              <a:gd name="T2" fmla="*/ 0 w 702"/>
              <a:gd name="T3" fmla="*/ 1 h 1893"/>
              <a:gd name="T4" fmla="*/ 1 w 702"/>
              <a:gd name="T5" fmla="*/ 1 h 1893"/>
              <a:gd name="T6" fmla="*/ 1 w 702"/>
              <a:gd name="T7" fmla="*/ 1 h 1893"/>
              <a:gd name="T8" fmla="*/ 1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4" name="Freeform 1071">
            <a:extLst>
              <a:ext uri="{FF2B5EF4-FFF2-40B4-BE49-F238E27FC236}">
                <a16:creationId xmlns:a16="http://schemas.microsoft.com/office/drawing/2014/main" id="{49F1630B-9D51-C842-B2E7-16DF042ADCAD}"/>
              </a:ext>
            </a:extLst>
          </p:cNvPr>
          <p:cNvSpPr>
            <a:spLocks/>
          </p:cNvSpPr>
          <p:nvPr/>
        </p:nvSpPr>
        <p:spPr bwMode="auto">
          <a:xfrm>
            <a:off x="9457666" y="5940364"/>
            <a:ext cx="51716" cy="140420"/>
          </a:xfrm>
          <a:custGeom>
            <a:avLst/>
            <a:gdLst>
              <a:gd name="T0" fmla="*/ 1 w 756"/>
              <a:gd name="T1" fmla="*/ 0 h 2184"/>
              <a:gd name="T2" fmla="*/ 1 w 756"/>
              <a:gd name="T3" fmla="*/ 1 h 2184"/>
              <a:gd name="T4" fmla="*/ 0 w 756"/>
              <a:gd name="T5" fmla="*/ 1 h 2184"/>
              <a:gd name="T6" fmla="*/ 1 w 756"/>
              <a:gd name="T7" fmla="*/ 1 h 2184"/>
              <a:gd name="T8" fmla="*/ 1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5" name="Freeform 1072">
            <a:extLst>
              <a:ext uri="{FF2B5EF4-FFF2-40B4-BE49-F238E27FC236}">
                <a16:creationId xmlns:a16="http://schemas.microsoft.com/office/drawing/2014/main" id="{89159F3B-57BF-1041-A5D7-2B16139CA424}"/>
              </a:ext>
            </a:extLst>
          </p:cNvPr>
          <p:cNvSpPr>
            <a:spLocks/>
          </p:cNvSpPr>
          <p:nvPr/>
        </p:nvSpPr>
        <p:spPr bwMode="auto">
          <a:xfrm>
            <a:off x="9298226" y="6034096"/>
            <a:ext cx="189702" cy="47401"/>
          </a:xfrm>
          <a:custGeom>
            <a:avLst/>
            <a:gdLst>
              <a:gd name="T0" fmla="*/ 1 w 2773"/>
              <a:gd name="T1" fmla="*/ 0 h 738"/>
              <a:gd name="T2" fmla="*/ 0 w 2773"/>
              <a:gd name="T3" fmla="*/ 1 h 738"/>
              <a:gd name="T4" fmla="*/ 2 w 2773"/>
              <a:gd name="T5" fmla="*/ 1 h 738"/>
              <a:gd name="T6" fmla="*/ 2 w 2773"/>
              <a:gd name="T7" fmla="*/ 1 h 738"/>
              <a:gd name="T8" fmla="*/ 1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6" name="Freeform 1073">
            <a:extLst>
              <a:ext uri="{FF2B5EF4-FFF2-40B4-BE49-F238E27FC236}">
                <a16:creationId xmlns:a16="http://schemas.microsoft.com/office/drawing/2014/main" id="{F9FB4344-3489-C440-8500-99E571A1057B}"/>
              </a:ext>
            </a:extLst>
          </p:cNvPr>
          <p:cNvSpPr>
            <a:spLocks/>
          </p:cNvSpPr>
          <p:nvPr/>
        </p:nvSpPr>
        <p:spPr bwMode="auto">
          <a:xfrm>
            <a:off x="9463425" y="5941552"/>
            <a:ext cx="48442" cy="141014"/>
          </a:xfrm>
          <a:custGeom>
            <a:avLst/>
            <a:gdLst>
              <a:gd name="T0" fmla="*/ 2 w 637"/>
              <a:gd name="T1" fmla="*/ 0 h 1659"/>
              <a:gd name="T2" fmla="*/ 2 w 637"/>
              <a:gd name="T3" fmla="*/ 0 h 1659"/>
              <a:gd name="T4" fmla="*/ 1 w 637"/>
              <a:gd name="T5" fmla="*/ 15 h 1659"/>
              <a:gd name="T6" fmla="*/ 0 w 637"/>
              <a:gd name="T7" fmla="*/ 15 h 1659"/>
              <a:gd name="T8" fmla="*/ 2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7" name="Freeform 1074">
            <a:extLst>
              <a:ext uri="{FF2B5EF4-FFF2-40B4-BE49-F238E27FC236}">
                <a16:creationId xmlns:a16="http://schemas.microsoft.com/office/drawing/2014/main" id="{818EFFFC-5513-E44F-B43B-9AA22167A385}"/>
              </a:ext>
            </a:extLst>
          </p:cNvPr>
          <p:cNvSpPr>
            <a:spLocks/>
          </p:cNvSpPr>
          <p:nvPr/>
        </p:nvSpPr>
        <p:spPr bwMode="auto">
          <a:xfrm>
            <a:off x="9298452" y="6040392"/>
            <a:ext cx="168700" cy="46807"/>
          </a:xfrm>
          <a:custGeom>
            <a:avLst/>
            <a:gdLst>
              <a:gd name="T0" fmla="*/ 0 w 2216"/>
              <a:gd name="T1" fmla="*/ 0 h 550"/>
              <a:gd name="T2" fmla="*/ 1 w 2216"/>
              <a:gd name="T3" fmla="*/ 1 h 550"/>
              <a:gd name="T4" fmla="*/ 9 w 2216"/>
              <a:gd name="T5" fmla="*/ 5 h 550"/>
              <a:gd name="T6" fmla="*/ 9 w 2216"/>
              <a:gd name="T7" fmla="*/ 4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8" name="Group 1075">
            <a:extLst>
              <a:ext uri="{FF2B5EF4-FFF2-40B4-BE49-F238E27FC236}">
                <a16:creationId xmlns:a16="http://schemas.microsoft.com/office/drawing/2014/main" id="{02E9758C-A0AC-8B4E-8955-C44106EBD676}"/>
              </a:ext>
            </a:extLst>
          </p:cNvPr>
          <p:cNvGrpSpPr>
            <a:grpSpLocks/>
          </p:cNvGrpSpPr>
          <p:nvPr/>
        </p:nvGrpSpPr>
        <p:grpSpPr bwMode="auto">
          <a:xfrm>
            <a:off x="9295629" y="6090407"/>
            <a:ext cx="57249" cy="27799"/>
            <a:chOff x="1740" y="2642"/>
            <a:chExt cx="752" cy="327"/>
          </a:xfrm>
        </p:grpSpPr>
        <p:sp>
          <p:nvSpPr>
            <p:cNvPr id="889" name="Freeform 1076">
              <a:extLst>
                <a:ext uri="{FF2B5EF4-FFF2-40B4-BE49-F238E27FC236}">
                  <a16:creationId xmlns:a16="http://schemas.microsoft.com/office/drawing/2014/main" id="{DF728593-A93E-8B41-95D1-EAB1541A6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0" name="Freeform 1077">
              <a:extLst>
                <a:ext uri="{FF2B5EF4-FFF2-40B4-BE49-F238E27FC236}">
                  <a16:creationId xmlns:a16="http://schemas.microsoft.com/office/drawing/2014/main" id="{821F96F8-A00C-3040-9B73-D5F2ECB5C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1" name="Freeform 1078">
              <a:extLst>
                <a:ext uri="{FF2B5EF4-FFF2-40B4-BE49-F238E27FC236}">
                  <a16:creationId xmlns:a16="http://schemas.microsoft.com/office/drawing/2014/main" id="{835440B6-2F99-0242-BE98-856FF274C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2" name="Freeform 1079">
              <a:extLst>
                <a:ext uri="{FF2B5EF4-FFF2-40B4-BE49-F238E27FC236}">
                  <a16:creationId xmlns:a16="http://schemas.microsoft.com/office/drawing/2014/main" id="{FDBD640A-3B32-F448-A41D-E1C28AFDD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3" name="Freeform 1080">
              <a:extLst>
                <a:ext uri="{FF2B5EF4-FFF2-40B4-BE49-F238E27FC236}">
                  <a16:creationId xmlns:a16="http://schemas.microsoft.com/office/drawing/2014/main" id="{E6A15879-20CC-0741-BAFB-05DBB5154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4" name="Freeform 1081">
              <a:extLst>
                <a:ext uri="{FF2B5EF4-FFF2-40B4-BE49-F238E27FC236}">
                  <a16:creationId xmlns:a16="http://schemas.microsoft.com/office/drawing/2014/main" id="{7EE62FD5-1159-F84D-BB20-C08EAF63E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95" name="Freeform 1082">
            <a:extLst>
              <a:ext uri="{FF2B5EF4-FFF2-40B4-BE49-F238E27FC236}">
                <a16:creationId xmlns:a16="http://schemas.microsoft.com/office/drawing/2014/main" id="{5D19EAC7-8792-464D-A4AD-CAC4AADC31E3}"/>
              </a:ext>
            </a:extLst>
          </p:cNvPr>
          <p:cNvSpPr>
            <a:spLocks/>
          </p:cNvSpPr>
          <p:nvPr/>
        </p:nvSpPr>
        <p:spPr bwMode="auto">
          <a:xfrm>
            <a:off x="9393642" y="6094565"/>
            <a:ext cx="69332" cy="61063"/>
          </a:xfrm>
          <a:custGeom>
            <a:avLst/>
            <a:gdLst>
              <a:gd name="T0" fmla="*/ 1 w 990"/>
              <a:gd name="T1" fmla="*/ 2 h 792"/>
              <a:gd name="T2" fmla="*/ 1 w 990"/>
              <a:gd name="T3" fmla="*/ 0 h 792"/>
              <a:gd name="T4" fmla="*/ 1 w 990"/>
              <a:gd name="T5" fmla="*/ 1 h 792"/>
              <a:gd name="T6" fmla="*/ 0 w 990"/>
              <a:gd name="T7" fmla="*/ 2 h 792"/>
              <a:gd name="T8" fmla="*/ 1 w 990"/>
              <a:gd name="T9" fmla="*/ 2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6" name="Freeform 1083">
            <a:extLst>
              <a:ext uri="{FF2B5EF4-FFF2-40B4-BE49-F238E27FC236}">
                <a16:creationId xmlns:a16="http://schemas.microsoft.com/office/drawing/2014/main" id="{64CB3723-3DDF-F74F-A92F-24ED70967002}"/>
              </a:ext>
            </a:extLst>
          </p:cNvPr>
          <p:cNvSpPr>
            <a:spLocks/>
          </p:cNvSpPr>
          <p:nvPr/>
        </p:nvSpPr>
        <p:spPr bwMode="auto">
          <a:xfrm>
            <a:off x="9216699" y="6099436"/>
            <a:ext cx="177394" cy="55717"/>
          </a:xfrm>
          <a:custGeom>
            <a:avLst/>
            <a:gdLst>
              <a:gd name="T0" fmla="*/ 1 w 2532"/>
              <a:gd name="T1" fmla="*/ 0 h 723"/>
              <a:gd name="T2" fmla="*/ 1 w 2532"/>
              <a:gd name="T3" fmla="*/ 0 h 723"/>
              <a:gd name="T4" fmla="*/ 4 w 2532"/>
              <a:gd name="T5" fmla="*/ 2 h 723"/>
              <a:gd name="T6" fmla="*/ 4 w 2532"/>
              <a:gd name="T7" fmla="*/ 2 h 723"/>
              <a:gd name="T8" fmla="*/ 0 w 2532"/>
              <a:gd name="T9" fmla="*/ 1 h 723"/>
              <a:gd name="T10" fmla="*/ 1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7" name="Freeform 1084">
            <a:extLst>
              <a:ext uri="{FF2B5EF4-FFF2-40B4-BE49-F238E27FC236}">
                <a16:creationId xmlns:a16="http://schemas.microsoft.com/office/drawing/2014/main" id="{0B63D0EC-33BB-AD46-8845-F4CA6302BFE5}"/>
              </a:ext>
            </a:extLst>
          </p:cNvPr>
          <p:cNvSpPr>
            <a:spLocks/>
          </p:cNvSpPr>
          <p:nvPr/>
        </p:nvSpPr>
        <p:spPr bwMode="auto">
          <a:xfrm>
            <a:off x="9216812" y="6089219"/>
            <a:ext cx="1920" cy="11286"/>
          </a:xfrm>
          <a:custGeom>
            <a:avLst/>
            <a:gdLst>
              <a:gd name="T0" fmla="*/ 1 w 26"/>
              <a:gd name="T1" fmla="*/ 1 h 147"/>
              <a:gd name="T2" fmla="*/ 1 w 26"/>
              <a:gd name="T3" fmla="*/ 1 h 147"/>
              <a:gd name="T4" fmla="*/ 0 w 26"/>
              <a:gd name="T5" fmla="*/ 1 h 147"/>
              <a:gd name="T6" fmla="*/ 1 w 26"/>
              <a:gd name="T7" fmla="*/ 0 h 147"/>
              <a:gd name="T8" fmla="*/ 1 w 26"/>
              <a:gd name="T9" fmla="*/ 1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8" name="Freeform 1085">
            <a:extLst>
              <a:ext uri="{FF2B5EF4-FFF2-40B4-BE49-F238E27FC236}">
                <a16:creationId xmlns:a16="http://schemas.microsoft.com/office/drawing/2014/main" id="{1AF18CB9-54D3-2C44-A081-C2E7874D0163}"/>
              </a:ext>
            </a:extLst>
          </p:cNvPr>
          <p:cNvSpPr>
            <a:spLocks/>
          </p:cNvSpPr>
          <p:nvPr/>
        </p:nvSpPr>
        <p:spPr bwMode="auto">
          <a:xfrm>
            <a:off x="9216925" y="6043244"/>
            <a:ext cx="82430" cy="46688"/>
          </a:xfrm>
          <a:custGeom>
            <a:avLst/>
            <a:gdLst>
              <a:gd name="T0" fmla="*/ 1 w 1176"/>
              <a:gd name="T1" fmla="*/ 0 h 606"/>
              <a:gd name="T2" fmla="*/ 0 w 1176"/>
              <a:gd name="T3" fmla="*/ 1 h 606"/>
              <a:gd name="T4" fmla="*/ 1 w 1176"/>
              <a:gd name="T5" fmla="*/ 1 h 606"/>
              <a:gd name="T6" fmla="*/ 1 w 1176"/>
              <a:gd name="T7" fmla="*/ 1 h 606"/>
              <a:gd name="T8" fmla="*/ 1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9" name="Freeform 1086">
            <a:extLst>
              <a:ext uri="{FF2B5EF4-FFF2-40B4-BE49-F238E27FC236}">
                <a16:creationId xmlns:a16="http://schemas.microsoft.com/office/drawing/2014/main" id="{921416BB-0786-2245-9AF4-BB7D91D5A55F}"/>
              </a:ext>
            </a:extLst>
          </p:cNvPr>
          <p:cNvSpPr>
            <a:spLocks/>
          </p:cNvSpPr>
          <p:nvPr/>
        </p:nvSpPr>
        <p:spPr bwMode="auto">
          <a:xfrm>
            <a:off x="9222458" y="6091595"/>
            <a:ext cx="168248" cy="53578"/>
          </a:xfrm>
          <a:custGeom>
            <a:avLst/>
            <a:gdLst>
              <a:gd name="T0" fmla="*/ 1 w 2532"/>
              <a:gd name="T1" fmla="*/ 0 h 723"/>
              <a:gd name="T2" fmla="*/ 1 w 2532"/>
              <a:gd name="T3" fmla="*/ 0 h 723"/>
              <a:gd name="T4" fmla="*/ 1 w 2532"/>
              <a:gd name="T5" fmla="*/ 1 h 723"/>
              <a:gd name="T6" fmla="*/ 1 w 2532"/>
              <a:gd name="T7" fmla="*/ 1 h 723"/>
              <a:gd name="T8" fmla="*/ 0 w 2532"/>
              <a:gd name="T9" fmla="*/ 1 h 723"/>
              <a:gd name="T10" fmla="*/ 1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0" name="Freeform 1087">
            <a:extLst>
              <a:ext uri="{FF2B5EF4-FFF2-40B4-BE49-F238E27FC236}">
                <a16:creationId xmlns:a16="http://schemas.microsoft.com/office/drawing/2014/main" id="{C5CF66CD-5DC4-C047-8A3E-7B542BA0C08D}"/>
              </a:ext>
            </a:extLst>
          </p:cNvPr>
          <p:cNvSpPr>
            <a:spLocks/>
          </p:cNvSpPr>
          <p:nvPr/>
        </p:nvSpPr>
        <p:spPr bwMode="auto">
          <a:xfrm flipV="1">
            <a:off x="9390480" y="6087793"/>
            <a:ext cx="68654" cy="55479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2 h 723"/>
              <a:gd name="T6" fmla="*/ 0 w 2532"/>
              <a:gd name="T7" fmla="*/ 2 h 723"/>
              <a:gd name="T8" fmla="*/ 0 w 2532"/>
              <a:gd name="T9" fmla="*/ 1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01" name="Group 590">
            <a:extLst>
              <a:ext uri="{FF2B5EF4-FFF2-40B4-BE49-F238E27FC236}">
                <a16:creationId xmlns:a16="http://schemas.microsoft.com/office/drawing/2014/main" id="{2AB655E8-56DF-7548-A3BD-C33C385C5A6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53909" y="5504657"/>
            <a:ext cx="345630" cy="320302"/>
            <a:chOff x="2839" y="3501"/>
            <a:chExt cx="755" cy="803"/>
          </a:xfrm>
        </p:grpSpPr>
        <p:pic>
          <p:nvPicPr>
            <p:cNvPr id="902" name="Picture 591" descr="desktop_computer_stylized_medium">
              <a:extLst>
                <a:ext uri="{FF2B5EF4-FFF2-40B4-BE49-F238E27FC236}">
                  <a16:creationId xmlns:a16="http://schemas.microsoft.com/office/drawing/2014/main" id="{4E2EBFD5-DEB7-1146-92A5-8B2DC8D3DA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3" name="Freeform 592">
              <a:extLst>
                <a:ext uri="{FF2B5EF4-FFF2-40B4-BE49-F238E27FC236}">
                  <a16:creationId xmlns:a16="http://schemas.microsoft.com/office/drawing/2014/main" id="{B5D5EB8C-95A6-074A-9B95-0E8898E0C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4" name="Group 590">
            <a:extLst>
              <a:ext uri="{FF2B5EF4-FFF2-40B4-BE49-F238E27FC236}">
                <a16:creationId xmlns:a16="http://schemas.microsoft.com/office/drawing/2014/main" id="{EEF0B2C9-E71A-B548-B37C-328694F7F43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2134" y="5526130"/>
            <a:ext cx="345630" cy="320302"/>
            <a:chOff x="2839" y="3501"/>
            <a:chExt cx="755" cy="803"/>
          </a:xfrm>
        </p:grpSpPr>
        <p:pic>
          <p:nvPicPr>
            <p:cNvPr id="905" name="Picture 591" descr="desktop_computer_stylized_medium">
              <a:extLst>
                <a:ext uri="{FF2B5EF4-FFF2-40B4-BE49-F238E27FC236}">
                  <a16:creationId xmlns:a16="http://schemas.microsoft.com/office/drawing/2014/main" id="{FAF50E88-B555-B14B-9F50-DC93FB23F8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6" name="Freeform 592">
              <a:extLst>
                <a:ext uri="{FF2B5EF4-FFF2-40B4-BE49-F238E27FC236}">
                  <a16:creationId xmlns:a16="http://schemas.microsoft.com/office/drawing/2014/main" id="{82E5C709-CEF2-144E-86D7-722CD6E70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07" name="Picture 1066" descr="laptop_keyboard">
            <a:extLst>
              <a:ext uri="{FF2B5EF4-FFF2-40B4-BE49-F238E27FC236}">
                <a16:creationId xmlns:a16="http://schemas.microsoft.com/office/drawing/2014/main" id="{57BB3387-D983-6243-99E9-D709E3C79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9550087" y="5949454"/>
            <a:ext cx="260920" cy="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8" name="Freeform 1067">
            <a:extLst>
              <a:ext uri="{FF2B5EF4-FFF2-40B4-BE49-F238E27FC236}">
                <a16:creationId xmlns:a16="http://schemas.microsoft.com/office/drawing/2014/main" id="{58F191EF-2103-0A49-ABB5-144A194DBC97}"/>
              </a:ext>
            </a:extLst>
          </p:cNvPr>
          <p:cNvSpPr>
            <a:spLocks/>
          </p:cNvSpPr>
          <p:nvPr/>
        </p:nvSpPr>
        <p:spPr bwMode="auto">
          <a:xfrm>
            <a:off x="9636557" y="5853324"/>
            <a:ext cx="210015" cy="129281"/>
          </a:xfrm>
          <a:custGeom>
            <a:avLst/>
            <a:gdLst>
              <a:gd name="T0" fmla="*/ 1 w 2982"/>
              <a:gd name="T1" fmla="*/ 0 h 2442"/>
              <a:gd name="T2" fmla="*/ 0 w 2982"/>
              <a:gd name="T3" fmla="*/ 1 h 2442"/>
              <a:gd name="T4" fmla="*/ 2 w 2982"/>
              <a:gd name="T5" fmla="*/ 1 h 2442"/>
              <a:gd name="T6" fmla="*/ 2 w 2982"/>
              <a:gd name="T7" fmla="*/ 1 h 2442"/>
              <a:gd name="T8" fmla="*/ 1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09" name="Picture 1068" descr="screen">
            <a:extLst>
              <a:ext uri="{FF2B5EF4-FFF2-40B4-BE49-F238E27FC236}">
                <a16:creationId xmlns:a16="http://schemas.microsoft.com/office/drawing/2014/main" id="{EB38995F-73C9-5848-A728-244BBF7F7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901" y="5856649"/>
            <a:ext cx="190838" cy="11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0" name="Freeform 1069">
            <a:extLst>
              <a:ext uri="{FF2B5EF4-FFF2-40B4-BE49-F238E27FC236}">
                <a16:creationId xmlns:a16="http://schemas.microsoft.com/office/drawing/2014/main" id="{E6F48B15-C732-D24F-8FC0-16D5C40251B5}"/>
              </a:ext>
            </a:extLst>
          </p:cNvPr>
          <p:cNvSpPr>
            <a:spLocks/>
          </p:cNvSpPr>
          <p:nvPr/>
        </p:nvSpPr>
        <p:spPr bwMode="auto">
          <a:xfrm>
            <a:off x="9674794" y="5849510"/>
            <a:ext cx="177937" cy="24057"/>
          </a:xfrm>
          <a:custGeom>
            <a:avLst/>
            <a:gdLst>
              <a:gd name="T0" fmla="*/ 1 w 2528"/>
              <a:gd name="T1" fmla="*/ 0 h 455"/>
              <a:gd name="T2" fmla="*/ 2 w 2528"/>
              <a:gd name="T3" fmla="*/ 1 h 455"/>
              <a:gd name="T4" fmla="*/ 2 w 2528"/>
              <a:gd name="T5" fmla="*/ 1 h 455"/>
              <a:gd name="T6" fmla="*/ 0 w 2528"/>
              <a:gd name="T7" fmla="*/ 1 h 455"/>
              <a:gd name="T8" fmla="*/ 1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1" name="Freeform 1070">
            <a:extLst>
              <a:ext uri="{FF2B5EF4-FFF2-40B4-BE49-F238E27FC236}">
                <a16:creationId xmlns:a16="http://schemas.microsoft.com/office/drawing/2014/main" id="{F232DF13-538C-A348-A06A-A31074CE06A7}"/>
              </a:ext>
            </a:extLst>
          </p:cNvPr>
          <p:cNvSpPr>
            <a:spLocks/>
          </p:cNvSpPr>
          <p:nvPr/>
        </p:nvSpPr>
        <p:spPr bwMode="auto">
          <a:xfrm>
            <a:off x="9634698" y="5849315"/>
            <a:ext cx="49395" cy="100139"/>
          </a:xfrm>
          <a:custGeom>
            <a:avLst/>
            <a:gdLst>
              <a:gd name="T0" fmla="*/ 1 w 702"/>
              <a:gd name="T1" fmla="*/ 0 h 1893"/>
              <a:gd name="T2" fmla="*/ 0 w 702"/>
              <a:gd name="T3" fmla="*/ 1 h 1893"/>
              <a:gd name="T4" fmla="*/ 1 w 702"/>
              <a:gd name="T5" fmla="*/ 1 h 1893"/>
              <a:gd name="T6" fmla="*/ 1 w 702"/>
              <a:gd name="T7" fmla="*/ 1 h 1893"/>
              <a:gd name="T8" fmla="*/ 1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2" name="Freeform 1071">
            <a:extLst>
              <a:ext uri="{FF2B5EF4-FFF2-40B4-BE49-F238E27FC236}">
                <a16:creationId xmlns:a16="http://schemas.microsoft.com/office/drawing/2014/main" id="{4413C78D-0124-B344-861E-1545A9808ED6}"/>
              </a:ext>
            </a:extLst>
          </p:cNvPr>
          <p:cNvSpPr>
            <a:spLocks/>
          </p:cNvSpPr>
          <p:nvPr/>
        </p:nvSpPr>
        <p:spPr bwMode="auto">
          <a:xfrm>
            <a:off x="9798223" y="5867211"/>
            <a:ext cx="53230" cy="115590"/>
          </a:xfrm>
          <a:custGeom>
            <a:avLst/>
            <a:gdLst>
              <a:gd name="T0" fmla="*/ 1 w 756"/>
              <a:gd name="T1" fmla="*/ 0 h 2184"/>
              <a:gd name="T2" fmla="*/ 1 w 756"/>
              <a:gd name="T3" fmla="*/ 1 h 2184"/>
              <a:gd name="T4" fmla="*/ 0 w 756"/>
              <a:gd name="T5" fmla="*/ 1 h 2184"/>
              <a:gd name="T6" fmla="*/ 1 w 756"/>
              <a:gd name="T7" fmla="*/ 1 h 2184"/>
              <a:gd name="T8" fmla="*/ 1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3" name="Freeform 1072">
            <a:extLst>
              <a:ext uri="{FF2B5EF4-FFF2-40B4-BE49-F238E27FC236}">
                <a16:creationId xmlns:a16="http://schemas.microsoft.com/office/drawing/2014/main" id="{A8E4D5E1-2C6E-3345-A8B9-4D8ABCF34094}"/>
              </a:ext>
            </a:extLst>
          </p:cNvPr>
          <p:cNvSpPr>
            <a:spLocks/>
          </p:cNvSpPr>
          <p:nvPr/>
        </p:nvSpPr>
        <p:spPr bwMode="auto">
          <a:xfrm>
            <a:off x="9634116" y="5944369"/>
            <a:ext cx="195254" cy="39019"/>
          </a:xfrm>
          <a:custGeom>
            <a:avLst/>
            <a:gdLst>
              <a:gd name="T0" fmla="*/ 1 w 2773"/>
              <a:gd name="T1" fmla="*/ 0 h 738"/>
              <a:gd name="T2" fmla="*/ 0 w 2773"/>
              <a:gd name="T3" fmla="*/ 1 h 738"/>
              <a:gd name="T4" fmla="*/ 2 w 2773"/>
              <a:gd name="T5" fmla="*/ 1 h 738"/>
              <a:gd name="T6" fmla="*/ 2 w 2773"/>
              <a:gd name="T7" fmla="*/ 1 h 738"/>
              <a:gd name="T8" fmla="*/ 1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4" name="Freeform 1073">
            <a:extLst>
              <a:ext uri="{FF2B5EF4-FFF2-40B4-BE49-F238E27FC236}">
                <a16:creationId xmlns:a16="http://schemas.microsoft.com/office/drawing/2014/main" id="{9BEE889D-A894-C346-A808-54B247C8890A}"/>
              </a:ext>
            </a:extLst>
          </p:cNvPr>
          <p:cNvSpPr>
            <a:spLocks/>
          </p:cNvSpPr>
          <p:nvPr/>
        </p:nvSpPr>
        <p:spPr bwMode="auto">
          <a:xfrm>
            <a:off x="9804150" y="5868189"/>
            <a:ext cx="49860" cy="116079"/>
          </a:xfrm>
          <a:custGeom>
            <a:avLst/>
            <a:gdLst>
              <a:gd name="T0" fmla="*/ 2 w 637"/>
              <a:gd name="T1" fmla="*/ 0 h 1659"/>
              <a:gd name="T2" fmla="*/ 2 w 637"/>
              <a:gd name="T3" fmla="*/ 0 h 1659"/>
              <a:gd name="T4" fmla="*/ 1 w 637"/>
              <a:gd name="T5" fmla="*/ 15 h 1659"/>
              <a:gd name="T6" fmla="*/ 0 w 637"/>
              <a:gd name="T7" fmla="*/ 15 h 1659"/>
              <a:gd name="T8" fmla="*/ 2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5" name="Freeform 1074">
            <a:extLst>
              <a:ext uri="{FF2B5EF4-FFF2-40B4-BE49-F238E27FC236}">
                <a16:creationId xmlns:a16="http://schemas.microsoft.com/office/drawing/2014/main" id="{01D09C00-3642-D74A-98E6-E15863D2664F}"/>
              </a:ext>
            </a:extLst>
          </p:cNvPr>
          <p:cNvSpPr>
            <a:spLocks/>
          </p:cNvSpPr>
          <p:nvPr/>
        </p:nvSpPr>
        <p:spPr bwMode="auto">
          <a:xfrm>
            <a:off x="9634349" y="5949552"/>
            <a:ext cx="173637" cy="38530"/>
          </a:xfrm>
          <a:custGeom>
            <a:avLst/>
            <a:gdLst>
              <a:gd name="T0" fmla="*/ 0 w 2216"/>
              <a:gd name="T1" fmla="*/ 0 h 550"/>
              <a:gd name="T2" fmla="*/ 1 w 2216"/>
              <a:gd name="T3" fmla="*/ 1 h 550"/>
              <a:gd name="T4" fmla="*/ 9 w 2216"/>
              <a:gd name="T5" fmla="*/ 5 h 550"/>
              <a:gd name="T6" fmla="*/ 9 w 2216"/>
              <a:gd name="T7" fmla="*/ 4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6" name="Group 1075">
            <a:extLst>
              <a:ext uri="{FF2B5EF4-FFF2-40B4-BE49-F238E27FC236}">
                <a16:creationId xmlns:a16="http://schemas.microsoft.com/office/drawing/2014/main" id="{7166D33C-A135-4D48-9430-C33919168A84}"/>
              </a:ext>
            </a:extLst>
          </p:cNvPr>
          <p:cNvGrpSpPr>
            <a:grpSpLocks/>
          </p:cNvGrpSpPr>
          <p:nvPr/>
        </p:nvGrpSpPr>
        <p:grpSpPr bwMode="auto">
          <a:xfrm>
            <a:off x="9631443" y="5990722"/>
            <a:ext cx="58925" cy="22883"/>
            <a:chOff x="1740" y="2642"/>
            <a:chExt cx="752" cy="327"/>
          </a:xfrm>
        </p:grpSpPr>
        <p:sp>
          <p:nvSpPr>
            <p:cNvPr id="917" name="Freeform 1076">
              <a:extLst>
                <a:ext uri="{FF2B5EF4-FFF2-40B4-BE49-F238E27FC236}">
                  <a16:creationId xmlns:a16="http://schemas.microsoft.com/office/drawing/2014/main" id="{1DEC5624-FADE-A94E-97C9-0B66AFA28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8" name="Freeform 1077">
              <a:extLst>
                <a:ext uri="{FF2B5EF4-FFF2-40B4-BE49-F238E27FC236}">
                  <a16:creationId xmlns:a16="http://schemas.microsoft.com/office/drawing/2014/main" id="{FC3B13D6-F198-2344-859F-B2A67208C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9" name="Freeform 1078">
              <a:extLst>
                <a:ext uri="{FF2B5EF4-FFF2-40B4-BE49-F238E27FC236}">
                  <a16:creationId xmlns:a16="http://schemas.microsoft.com/office/drawing/2014/main" id="{78DA4A09-EA55-8D48-B66C-4C39B9710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0" name="Freeform 1079">
              <a:extLst>
                <a:ext uri="{FF2B5EF4-FFF2-40B4-BE49-F238E27FC236}">
                  <a16:creationId xmlns:a16="http://schemas.microsoft.com/office/drawing/2014/main" id="{8E74F3A1-1C25-B041-9578-24E09D369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1" name="Freeform 1080">
              <a:extLst>
                <a:ext uri="{FF2B5EF4-FFF2-40B4-BE49-F238E27FC236}">
                  <a16:creationId xmlns:a16="http://schemas.microsoft.com/office/drawing/2014/main" id="{2BB32E2D-E7CB-934A-B1AE-03244B97E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2" name="Freeform 1081">
              <a:extLst>
                <a:ext uri="{FF2B5EF4-FFF2-40B4-BE49-F238E27FC236}">
                  <a16:creationId xmlns:a16="http://schemas.microsoft.com/office/drawing/2014/main" id="{4734FB3A-1D53-FE43-8D83-4D04EA18B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23" name="Freeform 1082">
            <a:extLst>
              <a:ext uri="{FF2B5EF4-FFF2-40B4-BE49-F238E27FC236}">
                <a16:creationId xmlns:a16="http://schemas.microsoft.com/office/drawing/2014/main" id="{87CC369A-4FE7-E942-85EA-CA5F67757BE3}"/>
              </a:ext>
            </a:extLst>
          </p:cNvPr>
          <p:cNvSpPr>
            <a:spLocks/>
          </p:cNvSpPr>
          <p:nvPr/>
        </p:nvSpPr>
        <p:spPr bwMode="auto">
          <a:xfrm>
            <a:off x="9732325" y="5994145"/>
            <a:ext cx="71361" cy="50265"/>
          </a:xfrm>
          <a:custGeom>
            <a:avLst/>
            <a:gdLst>
              <a:gd name="T0" fmla="*/ 1 w 990"/>
              <a:gd name="T1" fmla="*/ 2 h 792"/>
              <a:gd name="T2" fmla="*/ 1 w 990"/>
              <a:gd name="T3" fmla="*/ 0 h 792"/>
              <a:gd name="T4" fmla="*/ 1 w 990"/>
              <a:gd name="T5" fmla="*/ 1 h 792"/>
              <a:gd name="T6" fmla="*/ 0 w 990"/>
              <a:gd name="T7" fmla="*/ 2 h 792"/>
              <a:gd name="T8" fmla="*/ 1 w 990"/>
              <a:gd name="T9" fmla="*/ 2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4" name="Freeform 1083">
            <a:extLst>
              <a:ext uri="{FF2B5EF4-FFF2-40B4-BE49-F238E27FC236}">
                <a16:creationId xmlns:a16="http://schemas.microsoft.com/office/drawing/2014/main" id="{588991A9-B764-5347-A82F-3890E92E2695}"/>
              </a:ext>
            </a:extLst>
          </p:cNvPr>
          <p:cNvSpPr>
            <a:spLocks/>
          </p:cNvSpPr>
          <p:nvPr/>
        </p:nvSpPr>
        <p:spPr bwMode="auto">
          <a:xfrm>
            <a:off x="9550204" y="5998154"/>
            <a:ext cx="182586" cy="45864"/>
          </a:xfrm>
          <a:custGeom>
            <a:avLst/>
            <a:gdLst>
              <a:gd name="T0" fmla="*/ 1 w 2532"/>
              <a:gd name="T1" fmla="*/ 0 h 723"/>
              <a:gd name="T2" fmla="*/ 1 w 2532"/>
              <a:gd name="T3" fmla="*/ 0 h 723"/>
              <a:gd name="T4" fmla="*/ 4 w 2532"/>
              <a:gd name="T5" fmla="*/ 2 h 723"/>
              <a:gd name="T6" fmla="*/ 4 w 2532"/>
              <a:gd name="T7" fmla="*/ 2 h 723"/>
              <a:gd name="T8" fmla="*/ 0 w 2532"/>
              <a:gd name="T9" fmla="*/ 1 h 723"/>
              <a:gd name="T10" fmla="*/ 1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5" name="Freeform 1084">
            <a:extLst>
              <a:ext uri="{FF2B5EF4-FFF2-40B4-BE49-F238E27FC236}">
                <a16:creationId xmlns:a16="http://schemas.microsoft.com/office/drawing/2014/main" id="{B9C7564D-38EF-4B43-9213-9770E23281B1}"/>
              </a:ext>
            </a:extLst>
          </p:cNvPr>
          <p:cNvSpPr>
            <a:spLocks/>
          </p:cNvSpPr>
          <p:nvPr/>
        </p:nvSpPr>
        <p:spPr bwMode="auto">
          <a:xfrm>
            <a:off x="9550320" y="5989744"/>
            <a:ext cx="1976" cy="9290"/>
          </a:xfrm>
          <a:custGeom>
            <a:avLst/>
            <a:gdLst>
              <a:gd name="T0" fmla="*/ 1 w 26"/>
              <a:gd name="T1" fmla="*/ 1 h 147"/>
              <a:gd name="T2" fmla="*/ 1 w 26"/>
              <a:gd name="T3" fmla="*/ 1 h 147"/>
              <a:gd name="T4" fmla="*/ 0 w 26"/>
              <a:gd name="T5" fmla="*/ 1 h 147"/>
              <a:gd name="T6" fmla="*/ 1 w 26"/>
              <a:gd name="T7" fmla="*/ 0 h 147"/>
              <a:gd name="T8" fmla="*/ 1 w 26"/>
              <a:gd name="T9" fmla="*/ 1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6" name="Freeform 1085">
            <a:extLst>
              <a:ext uri="{FF2B5EF4-FFF2-40B4-BE49-F238E27FC236}">
                <a16:creationId xmlns:a16="http://schemas.microsoft.com/office/drawing/2014/main" id="{AD763F79-3ECA-314D-9934-512AFC9E506F}"/>
              </a:ext>
            </a:extLst>
          </p:cNvPr>
          <p:cNvSpPr>
            <a:spLocks/>
          </p:cNvSpPr>
          <p:nvPr/>
        </p:nvSpPr>
        <p:spPr bwMode="auto">
          <a:xfrm>
            <a:off x="9550436" y="5951899"/>
            <a:ext cx="84843" cy="38432"/>
          </a:xfrm>
          <a:custGeom>
            <a:avLst/>
            <a:gdLst>
              <a:gd name="T0" fmla="*/ 1 w 1176"/>
              <a:gd name="T1" fmla="*/ 0 h 606"/>
              <a:gd name="T2" fmla="*/ 0 w 1176"/>
              <a:gd name="T3" fmla="*/ 1 h 606"/>
              <a:gd name="T4" fmla="*/ 1 w 1176"/>
              <a:gd name="T5" fmla="*/ 1 h 606"/>
              <a:gd name="T6" fmla="*/ 1 w 1176"/>
              <a:gd name="T7" fmla="*/ 1 h 606"/>
              <a:gd name="T8" fmla="*/ 1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7" name="Freeform 1086">
            <a:extLst>
              <a:ext uri="{FF2B5EF4-FFF2-40B4-BE49-F238E27FC236}">
                <a16:creationId xmlns:a16="http://schemas.microsoft.com/office/drawing/2014/main" id="{7AABA96A-8E7D-154F-9032-0A9AFAF9B601}"/>
              </a:ext>
            </a:extLst>
          </p:cNvPr>
          <p:cNvSpPr>
            <a:spLocks/>
          </p:cNvSpPr>
          <p:nvPr/>
        </p:nvSpPr>
        <p:spPr bwMode="auto">
          <a:xfrm>
            <a:off x="9556131" y="5991700"/>
            <a:ext cx="173172" cy="44104"/>
          </a:xfrm>
          <a:custGeom>
            <a:avLst/>
            <a:gdLst>
              <a:gd name="T0" fmla="*/ 1 w 2532"/>
              <a:gd name="T1" fmla="*/ 0 h 723"/>
              <a:gd name="T2" fmla="*/ 1 w 2532"/>
              <a:gd name="T3" fmla="*/ 0 h 723"/>
              <a:gd name="T4" fmla="*/ 1 w 2532"/>
              <a:gd name="T5" fmla="*/ 1 h 723"/>
              <a:gd name="T6" fmla="*/ 1 w 2532"/>
              <a:gd name="T7" fmla="*/ 1 h 723"/>
              <a:gd name="T8" fmla="*/ 0 w 2532"/>
              <a:gd name="T9" fmla="*/ 1 h 723"/>
              <a:gd name="T10" fmla="*/ 1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8" name="Freeform 1087">
            <a:extLst>
              <a:ext uri="{FF2B5EF4-FFF2-40B4-BE49-F238E27FC236}">
                <a16:creationId xmlns:a16="http://schemas.microsoft.com/office/drawing/2014/main" id="{A6EEDC43-6DD6-C944-8DBD-3617D1B2CCC3}"/>
              </a:ext>
            </a:extLst>
          </p:cNvPr>
          <p:cNvSpPr>
            <a:spLocks/>
          </p:cNvSpPr>
          <p:nvPr/>
        </p:nvSpPr>
        <p:spPr bwMode="auto">
          <a:xfrm flipV="1">
            <a:off x="9729071" y="5988571"/>
            <a:ext cx="70663" cy="45669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2 h 723"/>
              <a:gd name="T6" fmla="*/ 0 w 2532"/>
              <a:gd name="T7" fmla="*/ 2 h 723"/>
              <a:gd name="T8" fmla="*/ 0 w 2532"/>
              <a:gd name="T9" fmla="*/ 1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29" name="Group 983">
            <a:extLst>
              <a:ext uri="{FF2B5EF4-FFF2-40B4-BE49-F238E27FC236}">
                <a16:creationId xmlns:a16="http://schemas.microsoft.com/office/drawing/2014/main" id="{061BCD27-29E5-5D4A-8E0D-94E70D6DD1D7}"/>
              </a:ext>
            </a:extLst>
          </p:cNvPr>
          <p:cNvGrpSpPr>
            <a:grpSpLocks/>
          </p:cNvGrpSpPr>
          <p:nvPr/>
        </p:nvGrpSpPr>
        <p:grpSpPr bwMode="auto">
          <a:xfrm>
            <a:off x="10017877" y="5636388"/>
            <a:ext cx="171450" cy="348944"/>
            <a:chOff x="4140" y="429"/>
            <a:chExt cx="1425" cy="2396"/>
          </a:xfrm>
        </p:grpSpPr>
        <p:sp>
          <p:nvSpPr>
            <p:cNvPr id="930" name="Freeform 984">
              <a:extLst>
                <a:ext uri="{FF2B5EF4-FFF2-40B4-BE49-F238E27FC236}">
                  <a16:creationId xmlns:a16="http://schemas.microsoft.com/office/drawing/2014/main" id="{11C6C6BD-ED44-FF4E-8610-F9EA87A2C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1" name="Rectangle 985">
              <a:extLst>
                <a:ext uri="{FF2B5EF4-FFF2-40B4-BE49-F238E27FC236}">
                  <a16:creationId xmlns:a16="http://schemas.microsoft.com/office/drawing/2014/main" id="{63B75611-0602-FF44-9464-3A039A135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32" name="Freeform 986">
              <a:extLst>
                <a:ext uri="{FF2B5EF4-FFF2-40B4-BE49-F238E27FC236}">
                  <a16:creationId xmlns:a16="http://schemas.microsoft.com/office/drawing/2014/main" id="{5CC91BF1-3D5E-7E41-B6E9-070D7904F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3" name="Freeform 987">
              <a:extLst>
                <a:ext uri="{FF2B5EF4-FFF2-40B4-BE49-F238E27FC236}">
                  <a16:creationId xmlns:a16="http://schemas.microsoft.com/office/drawing/2014/main" id="{A847989F-6A9C-A34B-9D7A-AD7E11499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4" name="Rectangle 988">
              <a:extLst>
                <a:ext uri="{FF2B5EF4-FFF2-40B4-BE49-F238E27FC236}">
                  <a16:creationId xmlns:a16="http://schemas.microsoft.com/office/drawing/2014/main" id="{272292A6-9767-ED4F-B32F-28EA83C22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935" name="Group 989">
              <a:extLst>
                <a:ext uri="{FF2B5EF4-FFF2-40B4-BE49-F238E27FC236}">
                  <a16:creationId xmlns:a16="http://schemas.microsoft.com/office/drawing/2014/main" id="{48EA4048-3B63-F544-AA2C-AD2A236648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60" name="AutoShape 990">
                <a:extLst>
                  <a:ext uri="{FF2B5EF4-FFF2-40B4-BE49-F238E27FC236}">
                    <a16:creationId xmlns:a16="http://schemas.microsoft.com/office/drawing/2014/main" id="{F80FAF4D-5294-4849-A40D-CA97A04FA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61" name="AutoShape 991">
                <a:extLst>
                  <a:ext uri="{FF2B5EF4-FFF2-40B4-BE49-F238E27FC236}">
                    <a16:creationId xmlns:a16="http://schemas.microsoft.com/office/drawing/2014/main" id="{12B40E41-C96F-604C-96AA-38B63B465B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36" name="Rectangle 992">
              <a:extLst>
                <a:ext uri="{FF2B5EF4-FFF2-40B4-BE49-F238E27FC236}">
                  <a16:creationId xmlns:a16="http://schemas.microsoft.com/office/drawing/2014/main" id="{E82464CF-B959-834B-B647-AD33D0166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937" name="Group 993">
              <a:extLst>
                <a:ext uri="{FF2B5EF4-FFF2-40B4-BE49-F238E27FC236}">
                  <a16:creationId xmlns:a16="http://schemas.microsoft.com/office/drawing/2014/main" id="{D696B423-B686-2049-9165-090594E4CC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58" name="AutoShape 994">
                <a:extLst>
                  <a:ext uri="{FF2B5EF4-FFF2-40B4-BE49-F238E27FC236}">
                    <a16:creationId xmlns:a16="http://schemas.microsoft.com/office/drawing/2014/main" id="{43B628D6-5B82-884A-8B6C-3188B7E5F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9" name="AutoShape 995">
                <a:extLst>
                  <a:ext uri="{FF2B5EF4-FFF2-40B4-BE49-F238E27FC236}">
                    <a16:creationId xmlns:a16="http://schemas.microsoft.com/office/drawing/2014/main" id="{4E1C9A38-C74D-CC48-9148-A3E903601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38" name="Rectangle 996">
              <a:extLst>
                <a:ext uri="{FF2B5EF4-FFF2-40B4-BE49-F238E27FC236}">
                  <a16:creationId xmlns:a16="http://schemas.microsoft.com/office/drawing/2014/main" id="{03E1984C-6D12-314E-A5FA-F5DB53E1D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39" name="Rectangle 997">
              <a:extLst>
                <a:ext uri="{FF2B5EF4-FFF2-40B4-BE49-F238E27FC236}">
                  <a16:creationId xmlns:a16="http://schemas.microsoft.com/office/drawing/2014/main" id="{DA5BDDC9-ABE1-7340-BC21-9E3145C67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940" name="Group 998">
              <a:extLst>
                <a:ext uri="{FF2B5EF4-FFF2-40B4-BE49-F238E27FC236}">
                  <a16:creationId xmlns:a16="http://schemas.microsoft.com/office/drawing/2014/main" id="{D38ABF7D-1085-8147-B076-96C998CBD8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56" name="AutoShape 999">
                <a:extLst>
                  <a:ext uri="{FF2B5EF4-FFF2-40B4-BE49-F238E27FC236}">
                    <a16:creationId xmlns:a16="http://schemas.microsoft.com/office/drawing/2014/main" id="{23730E07-5EA8-3140-88EA-232750027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7" name="AutoShape 1000">
                <a:extLst>
                  <a:ext uri="{FF2B5EF4-FFF2-40B4-BE49-F238E27FC236}">
                    <a16:creationId xmlns:a16="http://schemas.microsoft.com/office/drawing/2014/main" id="{13EA1E47-0E58-AE45-A110-BB0D72E147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41" name="Freeform 1001">
              <a:extLst>
                <a:ext uri="{FF2B5EF4-FFF2-40B4-BE49-F238E27FC236}">
                  <a16:creationId xmlns:a16="http://schemas.microsoft.com/office/drawing/2014/main" id="{39668A23-75FE-A84E-BE3B-86FF83B84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42" name="Group 1002">
              <a:extLst>
                <a:ext uri="{FF2B5EF4-FFF2-40B4-BE49-F238E27FC236}">
                  <a16:creationId xmlns:a16="http://schemas.microsoft.com/office/drawing/2014/main" id="{BFB6CF11-7CAE-FD4D-A9FF-5FF2F673DC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4" name="AutoShape 1003">
                <a:extLst>
                  <a:ext uri="{FF2B5EF4-FFF2-40B4-BE49-F238E27FC236}">
                    <a16:creationId xmlns:a16="http://schemas.microsoft.com/office/drawing/2014/main" id="{A83FC0E9-85ED-CA4F-AF3B-D7D26CB57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55" name="AutoShape 1004">
                <a:extLst>
                  <a:ext uri="{FF2B5EF4-FFF2-40B4-BE49-F238E27FC236}">
                    <a16:creationId xmlns:a16="http://schemas.microsoft.com/office/drawing/2014/main" id="{5E5C3276-A1EA-2648-98B4-2B2407BBF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43" name="Rectangle 1005">
              <a:extLst>
                <a:ext uri="{FF2B5EF4-FFF2-40B4-BE49-F238E27FC236}">
                  <a16:creationId xmlns:a16="http://schemas.microsoft.com/office/drawing/2014/main" id="{DFB94069-B0B0-634F-9252-58E9C08C9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44" name="Freeform 1006">
              <a:extLst>
                <a:ext uri="{FF2B5EF4-FFF2-40B4-BE49-F238E27FC236}">
                  <a16:creationId xmlns:a16="http://schemas.microsoft.com/office/drawing/2014/main" id="{6C8FB905-B048-FC4C-850B-97329E579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5" name="Freeform 1007">
              <a:extLst>
                <a:ext uri="{FF2B5EF4-FFF2-40B4-BE49-F238E27FC236}">
                  <a16:creationId xmlns:a16="http://schemas.microsoft.com/office/drawing/2014/main" id="{37FC24CC-2623-1E42-AD76-75752DEF1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6" name="Oval 1008">
              <a:extLst>
                <a:ext uri="{FF2B5EF4-FFF2-40B4-BE49-F238E27FC236}">
                  <a16:creationId xmlns:a16="http://schemas.microsoft.com/office/drawing/2014/main" id="{C8E74568-82D5-614C-89A7-8162C0E00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47" name="Freeform 1009">
              <a:extLst>
                <a:ext uri="{FF2B5EF4-FFF2-40B4-BE49-F238E27FC236}">
                  <a16:creationId xmlns:a16="http://schemas.microsoft.com/office/drawing/2014/main" id="{FEEC3B45-9CA6-744C-AB77-E3B4471B6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8" name="AutoShape 1010">
              <a:extLst>
                <a:ext uri="{FF2B5EF4-FFF2-40B4-BE49-F238E27FC236}">
                  <a16:creationId xmlns:a16="http://schemas.microsoft.com/office/drawing/2014/main" id="{504C882D-7C5C-8345-A03A-27AADF0B1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49" name="AutoShape 1011">
              <a:extLst>
                <a:ext uri="{FF2B5EF4-FFF2-40B4-BE49-F238E27FC236}">
                  <a16:creationId xmlns:a16="http://schemas.microsoft.com/office/drawing/2014/main" id="{9D8920D5-09A1-FF4F-AD93-AF4F821C8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50" name="Oval 1012">
              <a:extLst>
                <a:ext uri="{FF2B5EF4-FFF2-40B4-BE49-F238E27FC236}">
                  <a16:creationId xmlns:a16="http://schemas.microsoft.com/office/drawing/2014/main" id="{11C271C6-CC5C-4646-B7A2-A16129B35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51" name="Oval 1013">
              <a:extLst>
                <a:ext uri="{FF2B5EF4-FFF2-40B4-BE49-F238E27FC236}">
                  <a16:creationId xmlns:a16="http://schemas.microsoft.com/office/drawing/2014/main" id="{3F819FD0-8904-B64D-9701-B32C921C2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52" name="Oval 1014">
              <a:extLst>
                <a:ext uri="{FF2B5EF4-FFF2-40B4-BE49-F238E27FC236}">
                  <a16:creationId xmlns:a16="http://schemas.microsoft.com/office/drawing/2014/main" id="{739FB9F6-D4F7-2447-AA3B-1B83F23E7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53" name="Rectangle 1015">
              <a:extLst>
                <a:ext uri="{FF2B5EF4-FFF2-40B4-BE49-F238E27FC236}">
                  <a16:creationId xmlns:a16="http://schemas.microsoft.com/office/drawing/2014/main" id="{FF2A58C7-1069-0F49-A12C-9397B3F81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962" name="Group 590">
            <a:extLst>
              <a:ext uri="{FF2B5EF4-FFF2-40B4-BE49-F238E27FC236}">
                <a16:creationId xmlns:a16="http://schemas.microsoft.com/office/drawing/2014/main" id="{53FD3B21-0C5B-9D48-8FA7-AA0D4F9EC35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773981" y="5281060"/>
            <a:ext cx="345630" cy="320302"/>
            <a:chOff x="2839" y="3501"/>
            <a:chExt cx="755" cy="803"/>
          </a:xfrm>
        </p:grpSpPr>
        <p:pic>
          <p:nvPicPr>
            <p:cNvPr id="963" name="Picture 591" descr="desktop_computer_stylized_medium">
              <a:extLst>
                <a:ext uri="{FF2B5EF4-FFF2-40B4-BE49-F238E27FC236}">
                  <a16:creationId xmlns:a16="http://schemas.microsoft.com/office/drawing/2014/main" id="{9950D178-EF37-B74E-9652-0FDB56BA5E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4" name="Freeform 592">
              <a:extLst>
                <a:ext uri="{FF2B5EF4-FFF2-40B4-BE49-F238E27FC236}">
                  <a16:creationId xmlns:a16="http://schemas.microsoft.com/office/drawing/2014/main" id="{FC92D7D5-D350-B44B-AFA4-10BBFFDFB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5" name="Group 964">
            <a:extLst>
              <a:ext uri="{FF2B5EF4-FFF2-40B4-BE49-F238E27FC236}">
                <a16:creationId xmlns:a16="http://schemas.microsoft.com/office/drawing/2014/main" id="{3ED31DCF-F27A-0B43-BA43-B5AEB2FB6CE8}"/>
              </a:ext>
            </a:extLst>
          </p:cNvPr>
          <p:cNvGrpSpPr/>
          <p:nvPr/>
        </p:nvGrpSpPr>
        <p:grpSpPr>
          <a:xfrm>
            <a:off x="7439074" y="1859725"/>
            <a:ext cx="4144321" cy="4127477"/>
            <a:chOff x="7439074" y="1859725"/>
            <a:chExt cx="4144321" cy="4127477"/>
          </a:xfrm>
        </p:grpSpPr>
        <p:grpSp>
          <p:nvGrpSpPr>
            <p:cNvPr id="966" name="Group 965">
              <a:extLst>
                <a:ext uri="{FF2B5EF4-FFF2-40B4-BE49-F238E27FC236}">
                  <a16:creationId xmlns:a16="http://schemas.microsoft.com/office/drawing/2014/main" id="{140EC73B-19D9-3242-8073-2B338228AA58}"/>
                </a:ext>
              </a:extLst>
            </p:cNvPr>
            <p:cNvGrpSpPr/>
            <p:nvPr/>
          </p:nvGrpSpPr>
          <p:grpSpPr>
            <a:xfrm>
              <a:off x="7439074" y="1859725"/>
              <a:ext cx="1802647" cy="1120859"/>
              <a:chOff x="7439074" y="1859725"/>
              <a:chExt cx="1802647" cy="1120859"/>
            </a:xfrm>
          </p:grpSpPr>
          <p:pic>
            <p:nvPicPr>
              <p:cNvPr id="1073" name="Picture 799" descr="cell_tower_radiation copy">
                <a:extLst>
                  <a:ext uri="{FF2B5EF4-FFF2-40B4-BE49-F238E27FC236}">
                    <a16:creationId xmlns:a16="http://schemas.microsoft.com/office/drawing/2014/main" id="{C3732A81-0FBA-3B45-8563-9A48B7EC3F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0866" y="2158167"/>
                <a:ext cx="457200" cy="332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4" name="Line 426">
                <a:extLst>
                  <a:ext uri="{FF2B5EF4-FFF2-40B4-BE49-F238E27FC236}">
                    <a16:creationId xmlns:a16="http://schemas.microsoft.com/office/drawing/2014/main" id="{15612B21-92CF-1B4D-AAF8-2F87A21E63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7860" y="2700359"/>
                <a:ext cx="227964" cy="1743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75" name="Group 783">
                <a:extLst>
                  <a:ext uri="{FF2B5EF4-FFF2-40B4-BE49-F238E27FC236}">
                    <a16:creationId xmlns:a16="http://schemas.microsoft.com/office/drawing/2014/main" id="{53B0F8CD-6D80-7D49-B5A8-075C9D971B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50698" y="2309376"/>
                <a:ext cx="298450" cy="464008"/>
                <a:chOff x="3130" y="3288"/>
                <a:chExt cx="410" cy="742"/>
              </a:xfrm>
            </p:grpSpPr>
            <p:sp>
              <p:nvSpPr>
                <p:cNvPr id="1088" name="Line 270">
                  <a:extLst>
                    <a:ext uri="{FF2B5EF4-FFF2-40B4-BE49-F238E27FC236}">
                      <a16:creationId xmlns:a16="http://schemas.microsoft.com/office/drawing/2014/main" id="{E03F3CFE-2E58-3B4A-85B7-BAA785725B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9" name="Line 271">
                  <a:extLst>
                    <a:ext uri="{FF2B5EF4-FFF2-40B4-BE49-F238E27FC236}">
                      <a16:creationId xmlns:a16="http://schemas.microsoft.com/office/drawing/2014/main" id="{059854FA-6698-0543-9FD9-07731C9C6E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0" name="Line 272">
                  <a:extLst>
                    <a:ext uri="{FF2B5EF4-FFF2-40B4-BE49-F238E27FC236}">
                      <a16:creationId xmlns:a16="http://schemas.microsoft.com/office/drawing/2014/main" id="{24105AEC-45D0-A340-B7ED-73B0B1CDC5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1" name="Line 273">
                  <a:extLst>
                    <a:ext uri="{FF2B5EF4-FFF2-40B4-BE49-F238E27FC236}">
                      <a16:creationId xmlns:a16="http://schemas.microsoft.com/office/drawing/2014/main" id="{30A5D942-19BC-8745-982F-7BE4535E13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2" name="Line 274">
                  <a:extLst>
                    <a:ext uri="{FF2B5EF4-FFF2-40B4-BE49-F238E27FC236}">
                      <a16:creationId xmlns:a16="http://schemas.microsoft.com/office/drawing/2014/main" id="{0E800C93-F401-0D47-AF27-857A7BF355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3" name="Line 275">
                  <a:extLst>
                    <a:ext uri="{FF2B5EF4-FFF2-40B4-BE49-F238E27FC236}">
                      <a16:creationId xmlns:a16="http://schemas.microsoft.com/office/drawing/2014/main" id="{774FE729-E369-D140-BDF8-7A74FA1341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4" name="Line 276">
                  <a:extLst>
                    <a:ext uri="{FF2B5EF4-FFF2-40B4-BE49-F238E27FC236}">
                      <a16:creationId xmlns:a16="http://schemas.microsoft.com/office/drawing/2014/main" id="{9F082B60-234F-5D41-A641-F59B8010E8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5" name="Line 277">
                  <a:extLst>
                    <a:ext uri="{FF2B5EF4-FFF2-40B4-BE49-F238E27FC236}">
                      <a16:creationId xmlns:a16="http://schemas.microsoft.com/office/drawing/2014/main" id="{4AFAEE92-496E-1D47-AD63-54F98E9021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6" name="Line 278">
                  <a:extLst>
                    <a:ext uri="{FF2B5EF4-FFF2-40B4-BE49-F238E27FC236}">
                      <a16:creationId xmlns:a16="http://schemas.microsoft.com/office/drawing/2014/main" id="{DB62F132-FA74-724B-9D35-538AEC2384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7" name="Line 279">
                  <a:extLst>
                    <a:ext uri="{FF2B5EF4-FFF2-40B4-BE49-F238E27FC236}">
                      <a16:creationId xmlns:a16="http://schemas.microsoft.com/office/drawing/2014/main" id="{39240206-A167-3443-959E-8DB2656561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8" name="Line 280">
                  <a:extLst>
                    <a:ext uri="{FF2B5EF4-FFF2-40B4-BE49-F238E27FC236}">
                      <a16:creationId xmlns:a16="http://schemas.microsoft.com/office/drawing/2014/main" id="{C92D195F-4F8D-F744-AB6D-A2F6B8CEC1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9" name="Line 281">
                  <a:extLst>
                    <a:ext uri="{FF2B5EF4-FFF2-40B4-BE49-F238E27FC236}">
                      <a16:creationId xmlns:a16="http://schemas.microsoft.com/office/drawing/2014/main" id="{EB5D3F8E-7941-014C-8EB8-C078F1E89B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0" name="Line 282">
                  <a:extLst>
                    <a:ext uri="{FF2B5EF4-FFF2-40B4-BE49-F238E27FC236}">
                      <a16:creationId xmlns:a16="http://schemas.microsoft.com/office/drawing/2014/main" id="{AA9620E7-B32B-5F4C-B667-A6C2E2C956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1" name="Line 283">
                  <a:extLst>
                    <a:ext uri="{FF2B5EF4-FFF2-40B4-BE49-F238E27FC236}">
                      <a16:creationId xmlns:a16="http://schemas.microsoft.com/office/drawing/2014/main" id="{BA2BD826-DA8E-0C4A-866C-C58CC0F7A6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2" name="Line 284">
                  <a:extLst>
                    <a:ext uri="{FF2B5EF4-FFF2-40B4-BE49-F238E27FC236}">
                      <a16:creationId xmlns:a16="http://schemas.microsoft.com/office/drawing/2014/main" id="{415D6D58-C0EC-8740-8309-69C0B7ADC5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76" name="Group 1075">
                <a:extLst>
                  <a:ext uri="{FF2B5EF4-FFF2-40B4-BE49-F238E27FC236}">
                    <a16:creationId xmlns:a16="http://schemas.microsoft.com/office/drawing/2014/main" id="{B3A3DCFF-C07E-BC43-8389-321B97F83352}"/>
                  </a:ext>
                </a:extLst>
              </p:cNvPr>
              <p:cNvGrpSpPr/>
              <p:nvPr/>
            </p:nvGrpSpPr>
            <p:grpSpPr>
              <a:xfrm>
                <a:off x="8439827" y="2812309"/>
                <a:ext cx="353678" cy="168275"/>
                <a:chOff x="7493876" y="2774731"/>
                <a:chExt cx="1481958" cy="894622"/>
              </a:xfrm>
            </p:grpSpPr>
            <p:sp>
              <p:nvSpPr>
                <p:cNvPr id="1081" name="Freeform 1080">
                  <a:extLst>
                    <a:ext uri="{FF2B5EF4-FFF2-40B4-BE49-F238E27FC236}">
                      <a16:creationId xmlns:a16="http://schemas.microsoft.com/office/drawing/2014/main" id="{54768B5F-291E-6347-8D43-719306CDBA29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1082" name="Oval 1081">
                  <a:extLst>
                    <a:ext uri="{FF2B5EF4-FFF2-40B4-BE49-F238E27FC236}">
                      <a16:creationId xmlns:a16="http://schemas.microsoft.com/office/drawing/2014/main" id="{CC8B99DC-1583-AF42-AFC2-100CCE9CAD6A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1083" name="Group 1082">
                  <a:extLst>
                    <a:ext uri="{FF2B5EF4-FFF2-40B4-BE49-F238E27FC236}">
                      <a16:creationId xmlns:a16="http://schemas.microsoft.com/office/drawing/2014/main" id="{B3367469-C7AB-F640-B772-3B91191305E0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1084" name="Freeform 1083">
                    <a:extLst>
                      <a:ext uri="{FF2B5EF4-FFF2-40B4-BE49-F238E27FC236}">
                        <a16:creationId xmlns:a16="http://schemas.microsoft.com/office/drawing/2014/main" id="{4F39AE84-2D53-4C4C-9119-05659829B3A4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85" name="Freeform 1084">
                    <a:extLst>
                      <a:ext uri="{FF2B5EF4-FFF2-40B4-BE49-F238E27FC236}">
                        <a16:creationId xmlns:a16="http://schemas.microsoft.com/office/drawing/2014/main" id="{1255863F-EB04-F64F-A183-FE33B02C834A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86" name="Freeform 1085">
                    <a:extLst>
                      <a:ext uri="{FF2B5EF4-FFF2-40B4-BE49-F238E27FC236}">
                        <a16:creationId xmlns:a16="http://schemas.microsoft.com/office/drawing/2014/main" id="{228936DE-A196-EB47-A07E-618845DF90AE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87" name="Freeform 1086">
                    <a:extLst>
                      <a:ext uri="{FF2B5EF4-FFF2-40B4-BE49-F238E27FC236}">
                        <a16:creationId xmlns:a16="http://schemas.microsoft.com/office/drawing/2014/main" id="{A381A7E4-EA9A-C241-AAF5-F54015008679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pic>
            <p:nvPicPr>
              <p:cNvPr id="1077" name="Picture 654" descr="antenna_radiation_stylized">
                <a:extLst>
                  <a:ext uri="{FF2B5EF4-FFF2-40B4-BE49-F238E27FC236}">
                    <a16:creationId xmlns:a16="http://schemas.microsoft.com/office/drawing/2014/main" id="{FE9DD6A1-D37C-EA45-87AC-70452D3DDE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50224" y="1859725"/>
                <a:ext cx="415925" cy="88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8" name="Picture 1017" descr="antenna_stylized">
                <a:extLst>
                  <a:ext uri="{FF2B5EF4-FFF2-40B4-BE49-F238E27FC236}">
                    <a16:creationId xmlns:a16="http://schemas.microsoft.com/office/drawing/2014/main" id="{445D935D-33D0-3546-89DE-ACC10B0167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9074" y="2356613"/>
                <a:ext cx="530702" cy="223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9" name="Picture 1017" descr="antenna_stylized">
                <a:extLst>
                  <a:ext uri="{FF2B5EF4-FFF2-40B4-BE49-F238E27FC236}">
                    <a16:creationId xmlns:a16="http://schemas.microsoft.com/office/drawing/2014/main" id="{04A4FEEE-626F-9747-8D86-4369438B72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37781" y="2319727"/>
                <a:ext cx="530702" cy="223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0" name="Picture 1017" descr="antenna_stylized">
                <a:extLst>
                  <a:ext uri="{FF2B5EF4-FFF2-40B4-BE49-F238E27FC236}">
                    <a16:creationId xmlns:a16="http://schemas.microsoft.com/office/drawing/2014/main" id="{4BE8874A-F195-FE46-9EC2-AF31FF70EF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1019" y="2059124"/>
                <a:ext cx="530702" cy="223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67" name="Group 966">
              <a:extLst>
                <a:ext uri="{FF2B5EF4-FFF2-40B4-BE49-F238E27FC236}">
                  <a16:creationId xmlns:a16="http://schemas.microsoft.com/office/drawing/2014/main" id="{CCF48328-63EE-BF46-8E63-05DAA439418B}"/>
                </a:ext>
              </a:extLst>
            </p:cNvPr>
            <p:cNvGrpSpPr/>
            <p:nvPr/>
          </p:nvGrpSpPr>
          <p:grpSpPr>
            <a:xfrm>
              <a:off x="7493518" y="3325424"/>
              <a:ext cx="911538" cy="843226"/>
              <a:chOff x="7493518" y="3325424"/>
              <a:chExt cx="911538" cy="843226"/>
            </a:xfrm>
          </p:grpSpPr>
          <p:pic>
            <p:nvPicPr>
              <p:cNvPr id="1058" name="Picture 777" descr="access_point_stylized_small">
                <a:extLst>
                  <a:ext uri="{FF2B5EF4-FFF2-40B4-BE49-F238E27FC236}">
                    <a16:creationId xmlns:a16="http://schemas.microsoft.com/office/drawing/2014/main" id="{C5D6B98D-690F-474D-930E-5F31F23742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3882" y="3861899"/>
                <a:ext cx="370169" cy="306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59" name="Group 1058">
                <a:extLst>
                  <a:ext uri="{FF2B5EF4-FFF2-40B4-BE49-F238E27FC236}">
                    <a16:creationId xmlns:a16="http://schemas.microsoft.com/office/drawing/2014/main" id="{68AE69D6-E076-7E4E-BD8A-C6C4B22DAE7E}"/>
                  </a:ext>
                </a:extLst>
              </p:cNvPr>
              <p:cNvGrpSpPr/>
              <p:nvPr/>
            </p:nvGrpSpPr>
            <p:grpSpPr>
              <a:xfrm>
                <a:off x="7493518" y="3325424"/>
                <a:ext cx="911538" cy="816238"/>
                <a:chOff x="7493518" y="3325424"/>
                <a:chExt cx="911538" cy="816238"/>
              </a:xfrm>
            </p:grpSpPr>
            <p:sp>
              <p:nvSpPr>
                <p:cNvPr id="1060" name="Line 443">
                  <a:extLst>
                    <a:ext uri="{FF2B5EF4-FFF2-40B4-BE49-F238E27FC236}">
                      <a16:creationId xmlns:a16="http://schemas.microsoft.com/office/drawing/2014/main" id="{1193A7D4-E5D5-1047-B988-7AD8669598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47778" y="3829970"/>
                  <a:ext cx="0" cy="1317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1" name="Line 449">
                  <a:extLst>
                    <a:ext uri="{FF2B5EF4-FFF2-40B4-BE49-F238E27FC236}">
                      <a16:creationId xmlns:a16="http://schemas.microsoft.com/office/drawing/2014/main" id="{8BF579B4-6160-F44B-8778-C9787E861D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857253" y="4041107"/>
                  <a:ext cx="168275" cy="31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062" name="Picture 778" descr="antenna_radiation_stylized">
                  <a:extLst>
                    <a:ext uri="{FF2B5EF4-FFF2-40B4-BE49-F238E27FC236}">
                      <a16:creationId xmlns:a16="http://schemas.microsoft.com/office/drawing/2014/main" id="{0FC8632A-3F42-C24A-8EFD-83D3A25650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62238" y="3813930"/>
                  <a:ext cx="506412" cy="106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063" name="Group 1062">
                  <a:extLst>
                    <a:ext uri="{FF2B5EF4-FFF2-40B4-BE49-F238E27FC236}">
                      <a16:creationId xmlns:a16="http://schemas.microsoft.com/office/drawing/2014/main" id="{3A44CDA9-008F-6646-833B-48D9D932D966}"/>
                    </a:ext>
                  </a:extLst>
                </p:cNvPr>
                <p:cNvGrpSpPr/>
                <p:nvPr/>
              </p:nvGrpSpPr>
              <p:grpSpPr>
                <a:xfrm>
                  <a:off x="8050070" y="3965994"/>
                  <a:ext cx="354986" cy="175668"/>
                  <a:chOff x="7493876" y="2774731"/>
                  <a:chExt cx="1481958" cy="894622"/>
                </a:xfrm>
              </p:grpSpPr>
              <p:sp>
                <p:nvSpPr>
                  <p:cNvPr id="1066" name="Freeform 1065">
                    <a:extLst>
                      <a:ext uri="{FF2B5EF4-FFF2-40B4-BE49-F238E27FC236}">
                        <a16:creationId xmlns:a16="http://schemas.microsoft.com/office/drawing/2014/main" id="{30915265-C4DE-9A43-B061-B16434C63228}"/>
                      </a:ext>
                    </a:extLst>
                  </p:cNvPr>
                  <p:cNvSpPr/>
                  <p:nvPr/>
                </p:nvSpPr>
                <p:spPr>
                  <a:xfrm>
                    <a:off x="7493876" y="3084399"/>
                    <a:ext cx="1481958" cy="584954"/>
                  </a:xfrm>
                  <a:custGeom>
                    <a:avLst/>
                    <a:gdLst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76538 w 8176538"/>
                      <a:gd name="connsiteY0" fmla="*/ 0 h 2638097"/>
                      <a:gd name="connsiteX1" fmla="*/ 8176538 w 8176538"/>
                      <a:gd name="connsiteY1" fmla="*/ 1271752 h 2638097"/>
                      <a:gd name="connsiteX2" fmla="*/ 4088015 w 8176538"/>
                      <a:gd name="connsiteY2" fmla="*/ 2638097 h 2638097"/>
                      <a:gd name="connsiteX3" fmla="*/ 0 w 8176538"/>
                      <a:gd name="connsiteY3" fmla="*/ 1269888 h 2638097"/>
                      <a:gd name="connsiteX4" fmla="*/ 20511 w 8176538"/>
                      <a:gd name="connsiteY4" fmla="*/ 147145 h 2638097"/>
                      <a:gd name="connsiteX5" fmla="*/ 4088015 w 8176538"/>
                      <a:gd name="connsiteY5" fmla="*/ 1566042 h 2638097"/>
                      <a:gd name="connsiteX6" fmla="*/ 8176538 w 8176538"/>
                      <a:gd name="connsiteY6" fmla="*/ 0 h 2638097"/>
                      <a:gd name="connsiteX0" fmla="*/ 8176538 w 8176538"/>
                      <a:gd name="connsiteY0" fmla="*/ 0 h 2772020"/>
                      <a:gd name="connsiteX1" fmla="*/ 8176538 w 8176538"/>
                      <a:gd name="connsiteY1" fmla="*/ 1271752 h 2772020"/>
                      <a:gd name="connsiteX2" fmla="*/ 4099034 w 8176538"/>
                      <a:gd name="connsiteY2" fmla="*/ 2772020 h 2772020"/>
                      <a:gd name="connsiteX3" fmla="*/ 0 w 8176538"/>
                      <a:gd name="connsiteY3" fmla="*/ 1269888 h 2772020"/>
                      <a:gd name="connsiteX4" fmla="*/ 20511 w 8176538"/>
                      <a:gd name="connsiteY4" fmla="*/ 147145 h 2772020"/>
                      <a:gd name="connsiteX5" fmla="*/ 4088015 w 8176538"/>
                      <a:gd name="connsiteY5" fmla="*/ 1566042 h 2772020"/>
                      <a:gd name="connsiteX6" fmla="*/ 8176538 w 8176538"/>
                      <a:gd name="connsiteY6" fmla="*/ 0 h 2772020"/>
                      <a:gd name="connsiteX0" fmla="*/ 8176538 w 8176538"/>
                      <a:gd name="connsiteY0" fmla="*/ 0 h 2772339"/>
                      <a:gd name="connsiteX1" fmla="*/ 8176538 w 8176538"/>
                      <a:gd name="connsiteY1" fmla="*/ 1378890 h 2772339"/>
                      <a:gd name="connsiteX2" fmla="*/ 4099034 w 8176538"/>
                      <a:gd name="connsiteY2" fmla="*/ 2772020 h 2772339"/>
                      <a:gd name="connsiteX3" fmla="*/ 0 w 8176538"/>
                      <a:gd name="connsiteY3" fmla="*/ 1269888 h 2772339"/>
                      <a:gd name="connsiteX4" fmla="*/ 20511 w 8176538"/>
                      <a:gd name="connsiteY4" fmla="*/ 147145 h 2772339"/>
                      <a:gd name="connsiteX5" fmla="*/ 4088015 w 8176538"/>
                      <a:gd name="connsiteY5" fmla="*/ 1566042 h 2772339"/>
                      <a:gd name="connsiteX6" fmla="*/ 8176538 w 8176538"/>
                      <a:gd name="connsiteY6" fmla="*/ 0 h 2772339"/>
                      <a:gd name="connsiteX0" fmla="*/ 8176538 w 8176538"/>
                      <a:gd name="connsiteY0" fmla="*/ 0 h 2825888"/>
                      <a:gd name="connsiteX1" fmla="*/ 8176538 w 8176538"/>
                      <a:gd name="connsiteY1" fmla="*/ 1378890 h 2825888"/>
                      <a:gd name="connsiteX2" fmla="*/ 4099034 w 8176538"/>
                      <a:gd name="connsiteY2" fmla="*/ 2825590 h 2825888"/>
                      <a:gd name="connsiteX3" fmla="*/ 0 w 8176538"/>
                      <a:gd name="connsiteY3" fmla="*/ 1269888 h 2825888"/>
                      <a:gd name="connsiteX4" fmla="*/ 20511 w 8176538"/>
                      <a:gd name="connsiteY4" fmla="*/ 147145 h 2825888"/>
                      <a:gd name="connsiteX5" fmla="*/ 4088015 w 8176538"/>
                      <a:gd name="connsiteY5" fmla="*/ 1566042 h 2825888"/>
                      <a:gd name="connsiteX6" fmla="*/ 8176538 w 8176538"/>
                      <a:gd name="connsiteY6" fmla="*/ 0 h 2825888"/>
                      <a:gd name="connsiteX0" fmla="*/ 8165518 w 8165518"/>
                      <a:gd name="connsiteY0" fmla="*/ 0 h 2825606"/>
                      <a:gd name="connsiteX1" fmla="*/ 8165518 w 8165518"/>
                      <a:gd name="connsiteY1" fmla="*/ 1378890 h 2825606"/>
                      <a:gd name="connsiteX2" fmla="*/ 4088014 w 8165518"/>
                      <a:gd name="connsiteY2" fmla="*/ 2825590 h 2825606"/>
                      <a:gd name="connsiteX3" fmla="*/ 0 w 8165518"/>
                      <a:gd name="connsiteY3" fmla="*/ 1403811 h 2825606"/>
                      <a:gd name="connsiteX4" fmla="*/ 9491 w 8165518"/>
                      <a:gd name="connsiteY4" fmla="*/ 147145 h 2825606"/>
                      <a:gd name="connsiteX5" fmla="*/ 4076995 w 8165518"/>
                      <a:gd name="connsiteY5" fmla="*/ 1566042 h 2825606"/>
                      <a:gd name="connsiteX6" fmla="*/ 8165518 w 8165518"/>
                      <a:gd name="connsiteY6" fmla="*/ 0 h 2825606"/>
                      <a:gd name="connsiteX0" fmla="*/ 8165518 w 8165518"/>
                      <a:gd name="connsiteY0" fmla="*/ 0 h 2879174"/>
                      <a:gd name="connsiteX1" fmla="*/ 8165518 w 8165518"/>
                      <a:gd name="connsiteY1" fmla="*/ 1378890 h 2879174"/>
                      <a:gd name="connsiteX2" fmla="*/ 4132092 w 8165518"/>
                      <a:gd name="connsiteY2" fmla="*/ 2879159 h 2879174"/>
                      <a:gd name="connsiteX3" fmla="*/ 0 w 8165518"/>
                      <a:gd name="connsiteY3" fmla="*/ 1403811 h 2879174"/>
                      <a:gd name="connsiteX4" fmla="*/ 9491 w 8165518"/>
                      <a:gd name="connsiteY4" fmla="*/ 147145 h 2879174"/>
                      <a:gd name="connsiteX5" fmla="*/ 4076995 w 8165518"/>
                      <a:gd name="connsiteY5" fmla="*/ 1566042 h 2879174"/>
                      <a:gd name="connsiteX6" fmla="*/ 8165518 w 8165518"/>
                      <a:gd name="connsiteY6" fmla="*/ 0 h 2879174"/>
                      <a:gd name="connsiteX0" fmla="*/ 8165518 w 8176537"/>
                      <a:gd name="connsiteY0" fmla="*/ 0 h 2879410"/>
                      <a:gd name="connsiteX1" fmla="*/ 8176537 w 8176537"/>
                      <a:gd name="connsiteY1" fmla="*/ 1499420 h 2879410"/>
                      <a:gd name="connsiteX2" fmla="*/ 4132092 w 8176537"/>
                      <a:gd name="connsiteY2" fmla="*/ 2879159 h 2879410"/>
                      <a:gd name="connsiteX3" fmla="*/ 0 w 8176537"/>
                      <a:gd name="connsiteY3" fmla="*/ 1403811 h 2879410"/>
                      <a:gd name="connsiteX4" fmla="*/ 9491 w 8176537"/>
                      <a:gd name="connsiteY4" fmla="*/ 147145 h 2879410"/>
                      <a:gd name="connsiteX5" fmla="*/ 4076995 w 8176537"/>
                      <a:gd name="connsiteY5" fmla="*/ 1566042 h 2879410"/>
                      <a:gd name="connsiteX6" fmla="*/ 8165518 w 8176537"/>
                      <a:gd name="connsiteY6" fmla="*/ 0 h 2879410"/>
                      <a:gd name="connsiteX0" fmla="*/ 8165518 w 8176537"/>
                      <a:gd name="connsiteY0" fmla="*/ 0 h 2879262"/>
                      <a:gd name="connsiteX1" fmla="*/ 8176537 w 8176537"/>
                      <a:gd name="connsiteY1" fmla="*/ 1499420 h 2879262"/>
                      <a:gd name="connsiteX2" fmla="*/ 4132092 w 8176537"/>
                      <a:gd name="connsiteY2" fmla="*/ 2879159 h 2879262"/>
                      <a:gd name="connsiteX3" fmla="*/ 0 w 8176537"/>
                      <a:gd name="connsiteY3" fmla="*/ 1403811 h 2879262"/>
                      <a:gd name="connsiteX4" fmla="*/ 9491 w 8176537"/>
                      <a:gd name="connsiteY4" fmla="*/ 147145 h 2879262"/>
                      <a:gd name="connsiteX5" fmla="*/ 4076995 w 8176537"/>
                      <a:gd name="connsiteY5" fmla="*/ 1566042 h 2879262"/>
                      <a:gd name="connsiteX6" fmla="*/ 8165518 w 8176537"/>
                      <a:gd name="connsiteY6" fmla="*/ 0 h 2879262"/>
                      <a:gd name="connsiteX0" fmla="*/ 8165518 w 8176537"/>
                      <a:gd name="connsiteY0" fmla="*/ 0 h 2879163"/>
                      <a:gd name="connsiteX1" fmla="*/ 8176537 w 8176537"/>
                      <a:gd name="connsiteY1" fmla="*/ 1499420 h 2879163"/>
                      <a:gd name="connsiteX2" fmla="*/ 4132092 w 8176537"/>
                      <a:gd name="connsiteY2" fmla="*/ 2879159 h 2879163"/>
                      <a:gd name="connsiteX3" fmla="*/ 0 w 8176537"/>
                      <a:gd name="connsiteY3" fmla="*/ 1510948 h 2879163"/>
                      <a:gd name="connsiteX4" fmla="*/ 9491 w 8176537"/>
                      <a:gd name="connsiteY4" fmla="*/ 147145 h 2879163"/>
                      <a:gd name="connsiteX5" fmla="*/ 4076995 w 8176537"/>
                      <a:gd name="connsiteY5" fmla="*/ 1566042 h 2879163"/>
                      <a:gd name="connsiteX6" fmla="*/ 8165518 w 8176537"/>
                      <a:gd name="connsiteY6" fmla="*/ 0 h 2879163"/>
                      <a:gd name="connsiteX0" fmla="*/ 8165518 w 8198577"/>
                      <a:gd name="connsiteY0" fmla="*/ 0 h 2879451"/>
                      <a:gd name="connsiteX1" fmla="*/ 8198577 w 8198577"/>
                      <a:gd name="connsiteY1" fmla="*/ 1606558 h 2879451"/>
                      <a:gd name="connsiteX2" fmla="*/ 4132092 w 8198577"/>
                      <a:gd name="connsiteY2" fmla="*/ 2879159 h 2879451"/>
                      <a:gd name="connsiteX3" fmla="*/ 0 w 8198577"/>
                      <a:gd name="connsiteY3" fmla="*/ 1510948 h 2879451"/>
                      <a:gd name="connsiteX4" fmla="*/ 9491 w 8198577"/>
                      <a:gd name="connsiteY4" fmla="*/ 147145 h 2879451"/>
                      <a:gd name="connsiteX5" fmla="*/ 4076995 w 8198577"/>
                      <a:gd name="connsiteY5" fmla="*/ 1566042 h 2879451"/>
                      <a:gd name="connsiteX6" fmla="*/ 8165518 w 8198577"/>
                      <a:gd name="connsiteY6" fmla="*/ 0 h 2879451"/>
                      <a:gd name="connsiteX0" fmla="*/ 8165518 w 8165518"/>
                      <a:gd name="connsiteY0" fmla="*/ 0 h 2880066"/>
                      <a:gd name="connsiteX1" fmla="*/ 8165518 w 8165518"/>
                      <a:gd name="connsiteY1" fmla="*/ 1673520 h 2880066"/>
                      <a:gd name="connsiteX2" fmla="*/ 4132092 w 8165518"/>
                      <a:gd name="connsiteY2" fmla="*/ 2879159 h 2880066"/>
                      <a:gd name="connsiteX3" fmla="*/ 0 w 8165518"/>
                      <a:gd name="connsiteY3" fmla="*/ 1510948 h 2880066"/>
                      <a:gd name="connsiteX4" fmla="*/ 9491 w 8165518"/>
                      <a:gd name="connsiteY4" fmla="*/ 147145 h 2880066"/>
                      <a:gd name="connsiteX5" fmla="*/ 4076995 w 8165518"/>
                      <a:gd name="connsiteY5" fmla="*/ 1566042 h 2880066"/>
                      <a:gd name="connsiteX6" fmla="*/ 8165518 w 8165518"/>
                      <a:gd name="connsiteY6" fmla="*/ 0 h 2880066"/>
                      <a:gd name="connsiteX0" fmla="*/ 8156794 w 8156794"/>
                      <a:gd name="connsiteY0" fmla="*/ 0 h 2879270"/>
                      <a:gd name="connsiteX1" fmla="*/ 8156794 w 8156794"/>
                      <a:gd name="connsiteY1" fmla="*/ 1673520 h 2879270"/>
                      <a:gd name="connsiteX2" fmla="*/ 4123368 w 8156794"/>
                      <a:gd name="connsiteY2" fmla="*/ 2879159 h 2879270"/>
                      <a:gd name="connsiteX3" fmla="*/ 2295 w 8156794"/>
                      <a:gd name="connsiteY3" fmla="*/ 1618086 h 2879270"/>
                      <a:gd name="connsiteX4" fmla="*/ 767 w 8156794"/>
                      <a:gd name="connsiteY4" fmla="*/ 147145 h 2879270"/>
                      <a:gd name="connsiteX5" fmla="*/ 4068271 w 8156794"/>
                      <a:gd name="connsiteY5" fmla="*/ 1566042 h 2879270"/>
                      <a:gd name="connsiteX6" fmla="*/ 8156794 w 8156794"/>
                      <a:gd name="connsiteY6" fmla="*/ 0 h 287927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20"/>
                      <a:gd name="connsiteX1" fmla="*/ 8156794 w 8156794"/>
                      <a:gd name="connsiteY1" fmla="*/ 1673520 h 2973020"/>
                      <a:gd name="connsiteX2" fmla="*/ 4134388 w 8156794"/>
                      <a:gd name="connsiteY2" fmla="*/ 2972904 h 2973020"/>
                      <a:gd name="connsiteX3" fmla="*/ 2295 w 8156794"/>
                      <a:gd name="connsiteY3" fmla="*/ 1618086 h 2973020"/>
                      <a:gd name="connsiteX4" fmla="*/ 767 w 8156794"/>
                      <a:gd name="connsiteY4" fmla="*/ 147145 h 2973020"/>
                      <a:gd name="connsiteX5" fmla="*/ 4068271 w 8156794"/>
                      <a:gd name="connsiteY5" fmla="*/ 1566042 h 2973020"/>
                      <a:gd name="connsiteX6" fmla="*/ 8156794 w 8156794"/>
                      <a:gd name="connsiteY6" fmla="*/ 0 h 2973020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141"/>
                      <a:gd name="connsiteX1" fmla="*/ 8156794 w 8156794"/>
                      <a:gd name="connsiteY1" fmla="*/ 1673520 h 2973141"/>
                      <a:gd name="connsiteX2" fmla="*/ 4134388 w 8156794"/>
                      <a:gd name="connsiteY2" fmla="*/ 2972904 h 2973141"/>
                      <a:gd name="connsiteX3" fmla="*/ 2295 w 8156794"/>
                      <a:gd name="connsiteY3" fmla="*/ 1618086 h 2973141"/>
                      <a:gd name="connsiteX4" fmla="*/ 767 w 8156794"/>
                      <a:gd name="connsiteY4" fmla="*/ 147145 h 2973141"/>
                      <a:gd name="connsiteX5" fmla="*/ 4068271 w 8156794"/>
                      <a:gd name="connsiteY5" fmla="*/ 1566042 h 2973141"/>
                      <a:gd name="connsiteX6" fmla="*/ 8156794 w 8156794"/>
                      <a:gd name="connsiteY6" fmla="*/ 0 h 2973141"/>
                      <a:gd name="connsiteX0" fmla="*/ 8156794 w 8156794"/>
                      <a:gd name="connsiteY0" fmla="*/ 0 h 3066827"/>
                      <a:gd name="connsiteX1" fmla="*/ 8156794 w 8156794"/>
                      <a:gd name="connsiteY1" fmla="*/ 1673520 h 3066827"/>
                      <a:gd name="connsiteX2" fmla="*/ 4123353 w 8156794"/>
                      <a:gd name="connsiteY2" fmla="*/ 3066650 h 3066827"/>
                      <a:gd name="connsiteX3" fmla="*/ 2295 w 8156794"/>
                      <a:gd name="connsiteY3" fmla="*/ 1618086 h 3066827"/>
                      <a:gd name="connsiteX4" fmla="*/ 767 w 8156794"/>
                      <a:gd name="connsiteY4" fmla="*/ 147145 h 3066827"/>
                      <a:gd name="connsiteX5" fmla="*/ 4068271 w 8156794"/>
                      <a:gd name="connsiteY5" fmla="*/ 1566042 h 3066827"/>
                      <a:gd name="connsiteX6" fmla="*/ 8156794 w 8156794"/>
                      <a:gd name="connsiteY6" fmla="*/ 0 h 3066827"/>
                      <a:gd name="connsiteX0" fmla="*/ 8123689 w 8156794"/>
                      <a:gd name="connsiteY0" fmla="*/ 0 h 2999866"/>
                      <a:gd name="connsiteX1" fmla="*/ 8156794 w 8156794"/>
                      <a:gd name="connsiteY1" fmla="*/ 1606559 h 2999866"/>
                      <a:gd name="connsiteX2" fmla="*/ 4123353 w 8156794"/>
                      <a:gd name="connsiteY2" fmla="*/ 2999689 h 2999866"/>
                      <a:gd name="connsiteX3" fmla="*/ 2295 w 8156794"/>
                      <a:gd name="connsiteY3" fmla="*/ 1551125 h 2999866"/>
                      <a:gd name="connsiteX4" fmla="*/ 767 w 8156794"/>
                      <a:gd name="connsiteY4" fmla="*/ 80184 h 2999866"/>
                      <a:gd name="connsiteX5" fmla="*/ 4068271 w 8156794"/>
                      <a:gd name="connsiteY5" fmla="*/ 1499081 h 2999866"/>
                      <a:gd name="connsiteX6" fmla="*/ 8123689 w 8156794"/>
                      <a:gd name="connsiteY6" fmla="*/ 0 h 2999866"/>
                      <a:gd name="connsiteX0" fmla="*/ 8167828 w 8167828"/>
                      <a:gd name="connsiteY0" fmla="*/ 0 h 3026651"/>
                      <a:gd name="connsiteX1" fmla="*/ 8156794 w 8167828"/>
                      <a:gd name="connsiteY1" fmla="*/ 1633344 h 3026651"/>
                      <a:gd name="connsiteX2" fmla="*/ 4123353 w 8167828"/>
                      <a:gd name="connsiteY2" fmla="*/ 3026474 h 3026651"/>
                      <a:gd name="connsiteX3" fmla="*/ 2295 w 8167828"/>
                      <a:gd name="connsiteY3" fmla="*/ 1577910 h 3026651"/>
                      <a:gd name="connsiteX4" fmla="*/ 767 w 8167828"/>
                      <a:gd name="connsiteY4" fmla="*/ 106969 h 3026651"/>
                      <a:gd name="connsiteX5" fmla="*/ 4068271 w 8167828"/>
                      <a:gd name="connsiteY5" fmla="*/ 1525866 h 3026651"/>
                      <a:gd name="connsiteX6" fmla="*/ 8167828 w 8167828"/>
                      <a:gd name="connsiteY6" fmla="*/ 0 h 3026651"/>
                      <a:gd name="connsiteX0" fmla="*/ 8167828 w 8167828"/>
                      <a:gd name="connsiteY0" fmla="*/ 0 h 3027228"/>
                      <a:gd name="connsiteX1" fmla="*/ 8145760 w 8167828"/>
                      <a:gd name="connsiteY1" fmla="*/ 1686913 h 3027228"/>
                      <a:gd name="connsiteX2" fmla="*/ 4123353 w 8167828"/>
                      <a:gd name="connsiteY2" fmla="*/ 3026474 h 3027228"/>
                      <a:gd name="connsiteX3" fmla="*/ 2295 w 8167828"/>
                      <a:gd name="connsiteY3" fmla="*/ 1577910 h 3027228"/>
                      <a:gd name="connsiteX4" fmla="*/ 767 w 8167828"/>
                      <a:gd name="connsiteY4" fmla="*/ 106969 h 3027228"/>
                      <a:gd name="connsiteX5" fmla="*/ 4068271 w 8167828"/>
                      <a:gd name="connsiteY5" fmla="*/ 1525866 h 3027228"/>
                      <a:gd name="connsiteX6" fmla="*/ 8167828 w 8167828"/>
                      <a:gd name="connsiteY6" fmla="*/ 0 h 3027228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23689 w 8145760"/>
                      <a:gd name="connsiteY0" fmla="*/ 13560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9 w 8145760"/>
                      <a:gd name="connsiteY6" fmla="*/ 13560 h 2920259"/>
                      <a:gd name="connsiteX0" fmla="*/ 8178863 w 8178863"/>
                      <a:gd name="connsiteY0" fmla="*/ 26952 h 2920259"/>
                      <a:gd name="connsiteX1" fmla="*/ 8145760 w 8178863"/>
                      <a:gd name="connsiteY1" fmla="*/ 1579944 h 2920259"/>
                      <a:gd name="connsiteX2" fmla="*/ 4123353 w 8178863"/>
                      <a:gd name="connsiteY2" fmla="*/ 2919505 h 2920259"/>
                      <a:gd name="connsiteX3" fmla="*/ 2295 w 8178863"/>
                      <a:gd name="connsiteY3" fmla="*/ 1470941 h 2920259"/>
                      <a:gd name="connsiteX4" fmla="*/ 767 w 8178863"/>
                      <a:gd name="connsiteY4" fmla="*/ 0 h 2920259"/>
                      <a:gd name="connsiteX5" fmla="*/ 4068271 w 8178863"/>
                      <a:gd name="connsiteY5" fmla="*/ 1418897 h 2920259"/>
                      <a:gd name="connsiteX6" fmla="*/ 8178863 w 8178863"/>
                      <a:gd name="connsiteY6" fmla="*/ 26952 h 2920259"/>
                      <a:gd name="connsiteX0" fmla="*/ 8167827 w 8167827"/>
                      <a:gd name="connsiteY0" fmla="*/ 40343 h 2920259"/>
                      <a:gd name="connsiteX1" fmla="*/ 8145760 w 8167827"/>
                      <a:gd name="connsiteY1" fmla="*/ 1579944 h 2920259"/>
                      <a:gd name="connsiteX2" fmla="*/ 4123353 w 8167827"/>
                      <a:gd name="connsiteY2" fmla="*/ 2919505 h 2920259"/>
                      <a:gd name="connsiteX3" fmla="*/ 2295 w 8167827"/>
                      <a:gd name="connsiteY3" fmla="*/ 1470941 h 2920259"/>
                      <a:gd name="connsiteX4" fmla="*/ 767 w 8167827"/>
                      <a:gd name="connsiteY4" fmla="*/ 0 h 2920259"/>
                      <a:gd name="connsiteX5" fmla="*/ 4068271 w 8167827"/>
                      <a:gd name="connsiteY5" fmla="*/ 1418897 h 2920259"/>
                      <a:gd name="connsiteX6" fmla="*/ 8167827 w 8167827"/>
                      <a:gd name="connsiteY6" fmla="*/ 40343 h 2920259"/>
                      <a:gd name="connsiteX0" fmla="*/ 8123687 w 8145760"/>
                      <a:gd name="connsiteY0" fmla="*/ 53735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7 w 8145760"/>
                      <a:gd name="connsiteY6" fmla="*/ 53735 h 2920259"/>
                      <a:gd name="connsiteX0" fmla="*/ 8161918 w 8161918"/>
                      <a:gd name="connsiteY0" fmla="*/ 0 h 2943855"/>
                      <a:gd name="connsiteX1" fmla="*/ 8145760 w 8161918"/>
                      <a:gd name="connsiteY1" fmla="*/ 1603540 h 2943855"/>
                      <a:gd name="connsiteX2" fmla="*/ 4123353 w 8161918"/>
                      <a:gd name="connsiteY2" fmla="*/ 2943101 h 2943855"/>
                      <a:gd name="connsiteX3" fmla="*/ 2295 w 8161918"/>
                      <a:gd name="connsiteY3" fmla="*/ 1494537 h 2943855"/>
                      <a:gd name="connsiteX4" fmla="*/ 767 w 8161918"/>
                      <a:gd name="connsiteY4" fmla="*/ 23596 h 2943855"/>
                      <a:gd name="connsiteX5" fmla="*/ 4068271 w 8161918"/>
                      <a:gd name="connsiteY5" fmla="*/ 1442493 h 2943855"/>
                      <a:gd name="connsiteX6" fmla="*/ 8161918 w 8161918"/>
                      <a:gd name="connsiteY6" fmla="*/ 0 h 2943855"/>
                      <a:gd name="connsiteX0" fmla="*/ 8144926 w 8145760"/>
                      <a:gd name="connsiteY0" fmla="*/ 43424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44926 w 8145760"/>
                      <a:gd name="connsiteY6" fmla="*/ 43424 h 2920259"/>
                      <a:gd name="connsiteX0" fmla="*/ 8161918 w 8161918"/>
                      <a:gd name="connsiteY0" fmla="*/ 0 h 2959321"/>
                      <a:gd name="connsiteX1" fmla="*/ 8145760 w 8161918"/>
                      <a:gd name="connsiteY1" fmla="*/ 1619006 h 2959321"/>
                      <a:gd name="connsiteX2" fmla="*/ 4123353 w 8161918"/>
                      <a:gd name="connsiteY2" fmla="*/ 2958567 h 2959321"/>
                      <a:gd name="connsiteX3" fmla="*/ 2295 w 8161918"/>
                      <a:gd name="connsiteY3" fmla="*/ 1510003 h 2959321"/>
                      <a:gd name="connsiteX4" fmla="*/ 767 w 8161918"/>
                      <a:gd name="connsiteY4" fmla="*/ 39062 h 2959321"/>
                      <a:gd name="connsiteX5" fmla="*/ 4068271 w 8161918"/>
                      <a:gd name="connsiteY5" fmla="*/ 1457959 h 2959321"/>
                      <a:gd name="connsiteX6" fmla="*/ 8161918 w 8161918"/>
                      <a:gd name="connsiteY6" fmla="*/ 0 h 2959321"/>
                      <a:gd name="connsiteX0" fmla="*/ 8161918 w 8162752"/>
                      <a:gd name="connsiteY0" fmla="*/ 0 h 2959488"/>
                      <a:gd name="connsiteX1" fmla="*/ 8162752 w 8162752"/>
                      <a:gd name="connsiteY1" fmla="*/ 1629317 h 2959488"/>
                      <a:gd name="connsiteX2" fmla="*/ 4123353 w 8162752"/>
                      <a:gd name="connsiteY2" fmla="*/ 2958567 h 2959488"/>
                      <a:gd name="connsiteX3" fmla="*/ 2295 w 8162752"/>
                      <a:gd name="connsiteY3" fmla="*/ 1510003 h 2959488"/>
                      <a:gd name="connsiteX4" fmla="*/ 767 w 8162752"/>
                      <a:gd name="connsiteY4" fmla="*/ 39062 h 2959488"/>
                      <a:gd name="connsiteX5" fmla="*/ 4068271 w 8162752"/>
                      <a:gd name="connsiteY5" fmla="*/ 1457959 h 2959488"/>
                      <a:gd name="connsiteX6" fmla="*/ 8161918 w 8162752"/>
                      <a:gd name="connsiteY6" fmla="*/ 0 h 2959488"/>
                      <a:gd name="connsiteX0" fmla="*/ 8165930 w 8166764"/>
                      <a:gd name="connsiteY0" fmla="*/ 7337 h 2966825"/>
                      <a:gd name="connsiteX1" fmla="*/ 8166764 w 8166764"/>
                      <a:gd name="connsiteY1" fmla="*/ 1636654 h 2966825"/>
                      <a:gd name="connsiteX2" fmla="*/ 4127365 w 8166764"/>
                      <a:gd name="connsiteY2" fmla="*/ 2965904 h 2966825"/>
                      <a:gd name="connsiteX3" fmla="*/ 6307 w 8166764"/>
                      <a:gd name="connsiteY3" fmla="*/ 1517340 h 2966825"/>
                      <a:gd name="connsiteX4" fmla="*/ 532 w 8166764"/>
                      <a:gd name="connsiteY4" fmla="*/ 0 h 2966825"/>
                      <a:gd name="connsiteX5" fmla="*/ 4072283 w 8166764"/>
                      <a:gd name="connsiteY5" fmla="*/ 1465296 h 2966825"/>
                      <a:gd name="connsiteX6" fmla="*/ 8165930 w 8166764"/>
                      <a:gd name="connsiteY6" fmla="*/ 7337 h 2966825"/>
                      <a:gd name="connsiteX0" fmla="*/ 8168119 w 8168953"/>
                      <a:gd name="connsiteY0" fmla="*/ 7337 h 2966682"/>
                      <a:gd name="connsiteX1" fmla="*/ 8168953 w 8168953"/>
                      <a:gd name="connsiteY1" fmla="*/ 1636654 h 2966682"/>
                      <a:gd name="connsiteX2" fmla="*/ 4129554 w 8168953"/>
                      <a:gd name="connsiteY2" fmla="*/ 2965904 h 2966682"/>
                      <a:gd name="connsiteX3" fmla="*/ 0 w 8168953"/>
                      <a:gd name="connsiteY3" fmla="*/ 1527651 h 2966682"/>
                      <a:gd name="connsiteX4" fmla="*/ 2721 w 8168953"/>
                      <a:gd name="connsiteY4" fmla="*/ 0 h 2966682"/>
                      <a:gd name="connsiteX5" fmla="*/ 4074472 w 8168953"/>
                      <a:gd name="connsiteY5" fmla="*/ 1465296 h 2966682"/>
                      <a:gd name="connsiteX6" fmla="*/ 8168119 w 8168953"/>
                      <a:gd name="connsiteY6" fmla="*/ 7337 h 2966682"/>
                      <a:gd name="connsiteX0" fmla="*/ 8168119 w 8168953"/>
                      <a:gd name="connsiteY0" fmla="*/ 7337 h 3100377"/>
                      <a:gd name="connsiteX1" fmla="*/ 8168953 w 8168953"/>
                      <a:gd name="connsiteY1" fmla="*/ 1636654 h 3100377"/>
                      <a:gd name="connsiteX2" fmla="*/ 4118520 w 8168953"/>
                      <a:gd name="connsiteY2" fmla="*/ 3099826 h 3100377"/>
                      <a:gd name="connsiteX3" fmla="*/ 0 w 8168953"/>
                      <a:gd name="connsiteY3" fmla="*/ 1527651 h 3100377"/>
                      <a:gd name="connsiteX4" fmla="*/ 2721 w 8168953"/>
                      <a:gd name="connsiteY4" fmla="*/ 0 h 3100377"/>
                      <a:gd name="connsiteX5" fmla="*/ 4074472 w 8168953"/>
                      <a:gd name="connsiteY5" fmla="*/ 1465296 h 3100377"/>
                      <a:gd name="connsiteX6" fmla="*/ 8168119 w 8168953"/>
                      <a:gd name="connsiteY6" fmla="*/ 7337 h 3100377"/>
                      <a:gd name="connsiteX0" fmla="*/ 8168119 w 8168953"/>
                      <a:gd name="connsiteY0" fmla="*/ 7337 h 3100429"/>
                      <a:gd name="connsiteX1" fmla="*/ 8168953 w 8168953"/>
                      <a:gd name="connsiteY1" fmla="*/ 1636654 h 3100429"/>
                      <a:gd name="connsiteX2" fmla="*/ 4118520 w 8168953"/>
                      <a:gd name="connsiteY2" fmla="*/ 3099826 h 3100429"/>
                      <a:gd name="connsiteX3" fmla="*/ 0 w 8168953"/>
                      <a:gd name="connsiteY3" fmla="*/ 1527651 h 3100429"/>
                      <a:gd name="connsiteX4" fmla="*/ 2721 w 8168953"/>
                      <a:gd name="connsiteY4" fmla="*/ 0 h 3100429"/>
                      <a:gd name="connsiteX5" fmla="*/ 4074472 w 8168953"/>
                      <a:gd name="connsiteY5" fmla="*/ 1465296 h 3100429"/>
                      <a:gd name="connsiteX6" fmla="*/ 8168119 w 8168953"/>
                      <a:gd name="connsiteY6" fmla="*/ 7337 h 3100429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166683" h="3099826">
                        <a:moveTo>
                          <a:pt x="8165849" y="7337"/>
                        </a:moveTo>
                        <a:lnTo>
                          <a:pt x="8166683" y="1636654"/>
                        </a:lnTo>
                        <a:cubicBezTo>
                          <a:pt x="7917761" y="2728489"/>
                          <a:pt x="5475903" y="3100137"/>
                          <a:pt x="4116250" y="3099826"/>
                        </a:cubicBezTo>
                        <a:cubicBezTo>
                          <a:pt x="2756597" y="3099515"/>
                          <a:pt x="245424" y="2744647"/>
                          <a:pt x="8764" y="1634789"/>
                        </a:cubicBezTo>
                        <a:cubicBezTo>
                          <a:pt x="11928" y="1215900"/>
                          <a:pt x="-2713" y="418889"/>
                          <a:pt x="451" y="0"/>
                        </a:cubicBezTo>
                        <a:cubicBezTo>
                          <a:pt x="385485" y="953840"/>
                          <a:pt x="2700268" y="1437288"/>
                          <a:pt x="4061168" y="1438511"/>
                        </a:cubicBezTo>
                        <a:cubicBezTo>
                          <a:pt x="5422068" y="1439734"/>
                          <a:pt x="7793228" y="1089449"/>
                          <a:pt x="8165849" y="733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     </a:t>
                    </a:r>
                  </a:p>
                </p:txBody>
              </p:sp>
              <p:sp>
                <p:nvSpPr>
                  <p:cNvPr id="1067" name="Oval 1066">
                    <a:extLst>
                      <a:ext uri="{FF2B5EF4-FFF2-40B4-BE49-F238E27FC236}">
                        <a16:creationId xmlns:a16="http://schemas.microsoft.com/office/drawing/2014/main" id="{1330BA39-1E1A-CA4E-9A8C-41BF91630CD6}"/>
                      </a:ext>
                    </a:extLst>
                  </p:cNvPr>
                  <p:cNvSpPr/>
                  <p:nvPr/>
                </p:nvSpPr>
                <p:spPr>
                  <a:xfrm>
                    <a:off x="7494729" y="2774731"/>
                    <a:ext cx="1480163" cy="579140"/>
                  </a:xfrm>
                  <a:prstGeom prst="ellipse">
                    <a:avLst/>
                  </a:pr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</a:t>
                    </a:r>
                  </a:p>
                </p:txBody>
              </p:sp>
              <p:grpSp>
                <p:nvGrpSpPr>
                  <p:cNvPr id="1068" name="Group 1067">
                    <a:extLst>
                      <a:ext uri="{FF2B5EF4-FFF2-40B4-BE49-F238E27FC236}">
                        <a16:creationId xmlns:a16="http://schemas.microsoft.com/office/drawing/2014/main" id="{6005EED1-A284-2145-9AD8-14BF770B5E8B}"/>
                      </a:ext>
                    </a:extLst>
                  </p:cNvPr>
                  <p:cNvGrpSpPr/>
                  <p:nvPr/>
                </p:nvGrpSpPr>
                <p:grpSpPr>
                  <a:xfrm>
                    <a:off x="7713663" y="2848339"/>
                    <a:ext cx="1042107" cy="425543"/>
                    <a:chOff x="7786941" y="2884917"/>
                    <a:chExt cx="897649" cy="353919"/>
                  </a:xfrm>
                </p:grpSpPr>
                <p:sp>
                  <p:nvSpPr>
                    <p:cNvPr id="1069" name="Freeform 1068">
                      <a:extLst>
                        <a:ext uri="{FF2B5EF4-FFF2-40B4-BE49-F238E27FC236}">
                          <a16:creationId xmlns:a16="http://schemas.microsoft.com/office/drawing/2014/main" id="{6ACFB4C9-9A88-9145-8E79-9EF4E7C515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1770" y="28849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70" name="Freeform 1069">
                      <a:extLst>
                        <a:ext uri="{FF2B5EF4-FFF2-40B4-BE49-F238E27FC236}">
                          <a16:creationId xmlns:a16="http://schemas.microsoft.com/office/drawing/2014/main" id="{1124950C-FFD5-F640-A072-B193BDF1EC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67548" y="30543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71" name="Freeform 1070">
                      <a:extLst>
                        <a:ext uri="{FF2B5EF4-FFF2-40B4-BE49-F238E27FC236}">
                          <a16:creationId xmlns:a16="http://schemas.microsoft.com/office/drawing/2014/main" id="{C3515B9E-660A-B94E-B6F5-13B8F2522A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6941" y="30543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72" name="Freeform 1071">
                      <a:extLst>
                        <a:ext uri="{FF2B5EF4-FFF2-40B4-BE49-F238E27FC236}">
                          <a16:creationId xmlns:a16="http://schemas.microsoft.com/office/drawing/2014/main" id="{D4830B79-D223-0F46-BFFD-EFBA5A7788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95013" y="29710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pic>
              <p:nvPicPr>
                <p:cNvPr id="1064" name="Picture 1115" descr="antenna_stylized">
                  <a:extLst>
                    <a:ext uri="{FF2B5EF4-FFF2-40B4-BE49-F238E27FC236}">
                      <a16:creationId xmlns:a16="http://schemas.microsoft.com/office/drawing/2014/main" id="{93F93165-CD14-6444-AFEB-F9E3DDA6C9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93518" y="3419140"/>
                  <a:ext cx="347997" cy="1675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5" name="Picture 1115" descr="antenna_stylized">
                  <a:extLst>
                    <a:ext uri="{FF2B5EF4-FFF2-40B4-BE49-F238E27FC236}">
                      <a16:creationId xmlns:a16="http://schemas.microsoft.com/office/drawing/2014/main" id="{882E9B39-502D-0243-B1E5-ECDAD2F3212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03435" y="3325424"/>
                  <a:ext cx="347997" cy="1675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968" name="Group 967">
              <a:extLst>
                <a:ext uri="{FF2B5EF4-FFF2-40B4-BE49-F238E27FC236}">
                  <a16:creationId xmlns:a16="http://schemas.microsoft.com/office/drawing/2014/main" id="{2F0F5D42-70B9-D247-8DA9-21751E22B049}"/>
                </a:ext>
              </a:extLst>
            </p:cNvPr>
            <p:cNvGrpSpPr/>
            <p:nvPr/>
          </p:nvGrpSpPr>
          <p:grpSpPr>
            <a:xfrm>
              <a:off x="10884085" y="3428485"/>
              <a:ext cx="604586" cy="405973"/>
              <a:chOff x="10884085" y="3428485"/>
              <a:chExt cx="604586" cy="405973"/>
            </a:xfrm>
          </p:grpSpPr>
          <p:grpSp>
            <p:nvGrpSpPr>
              <p:cNvPr id="1044" name="Group 1043">
                <a:extLst>
                  <a:ext uri="{FF2B5EF4-FFF2-40B4-BE49-F238E27FC236}">
                    <a16:creationId xmlns:a16="http://schemas.microsoft.com/office/drawing/2014/main" id="{A9D7C4E2-6FD5-1B4A-8F24-010E980D8BA9}"/>
                  </a:ext>
                </a:extLst>
              </p:cNvPr>
              <p:cNvGrpSpPr/>
              <p:nvPr/>
            </p:nvGrpSpPr>
            <p:grpSpPr>
              <a:xfrm>
                <a:off x="10884085" y="3601365"/>
                <a:ext cx="170989" cy="97052"/>
                <a:chOff x="7493876" y="2774731"/>
                <a:chExt cx="1481958" cy="894622"/>
              </a:xfrm>
            </p:grpSpPr>
            <p:sp>
              <p:nvSpPr>
                <p:cNvPr id="1051" name="Freeform 1050">
                  <a:extLst>
                    <a:ext uri="{FF2B5EF4-FFF2-40B4-BE49-F238E27FC236}">
                      <a16:creationId xmlns:a16="http://schemas.microsoft.com/office/drawing/2014/main" id="{CD209018-174A-F341-82C3-830663495517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1052" name="Oval 1051">
                  <a:extLst>
                    <a:ext uri="{FF2B5EF4-FFF2-40B4-BE49-F238E27FC236}">
                      <a16:creationId xmlns:a16="http://schemas.microsoft.com/office/drawing/2014/main" id="{6EF9A943-6FD2-D24F-8D8A-C1DB779A8BD1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1053" name="Group 1052">
                  <a:extLst>
                    <a:ext uri="{FF2B5EF4-FFF2-40B4-BE49-F238E27FC236}">
                      <a16:creationId xmlns:a16="http://schemas.microsoft.com/office/drawing/2014/main" id="{9A6E58D1-3447-D247-95ED-77FE2E3414F5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1054" name="Freeform 1053">
                    <a:extLst>
                      <a:ext uri="{FF2B5EF4-FFF2-40B4-BE49-F238E27FC236}">
                        <a16:creationId xmlns:a16="http://schemas.microsoft.com/office/drawing/2014/main" id="{1E6378A0-AD0B-964E-8253-3F7D685442BD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55" name="Freeform 1054">
                    <a:extLst>
                      <a:ext uri="{FF2B5EF4-FFF2-40B4-BE49-F238E27FC236}">
                        <a16:creationId xmlns:a16="http://schemas.microsoft.com/office/drawing/2014/main" id="{7BDCE6A3-D784-C34E-9948-7490C019F204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56" name="Freeform 1055">
                    <a:extLst>
                      <a:ext uri="{FF2B5EF4-FFF2-40B4-BE49-F238E27FC236}">
                        <a16:creationId xmlns:a16="http://schemas.microsoft.com/office/drawing/2014/main" id="{E59068B1-03D3-A84F-AC7E-4EBB95753DB2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57" name="Freeform 1056">
                    <a:extLst>
                      <a:ext uri="{FF2B5EF4-FFF2-40B4-BE49-F238E27FC236}">
                        <a16:creationId xmlns:a16="http://schemas.microsoft.com/office/drawing/2014/main" id="{FD4129A2-DD27-0246-80A0-B0160D689CF8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45" name="Group 1044">
                <a:extLst>
                  <a:ext uri="{FF2B5EF4-FFF2-40B4-BE49-F238E27FC236}">
                    <a16:creationId xmlns:a16="http://schemas.microsoft.com/office/drawing/2014/main" id="{B1C0D05C-8F48-7D4F-9FEA-ECDCD9A8E444}"/>
                  </a:ext>
                </a:extLst>
              </p:cNvPr>
              <p:cNvGrpSpPr/>
              <p:nvPr/>
            </p:nvGrpSpPr>
            <p:grpSpPr>
              <a:xfrm>
                <a:off x="11064947" y="3428485"/>
                <a:ext cx="423724" cy="405973"/>
                <a:chOff x="5103720" y="2693365"/>
                <a:chExt cx="611650" cy="414788"/>
              </a:xfrm>
            </p:grpSpPr>
            <p:cxnSp>
              <p:nvCxnSpPr>
                <p:cNvPr id="1046" name="Straight Connector 1045">
                  <a:extLst>
                    <a:ext uri="{FF2B5EF4-FFF2-40B4-BE49-F238E27FC236}">
                      <a16:creationId xmlns:a16="http://schemas.microsoft.com/office/drawing/2014/main" id="{EB577CC9-4982-814C-A840-5F6A1982810F}"/>
                    </a:ext>
                  </a:extLst>
                </p:cNvPr>
                <p:cNvCxnSpPr/>
                <p:nvPr/>
              </p:nvCxnSpPr>
              <p:spPr>
                <a:xfrm>
                  <a:off x="5103720" y="2914214"/>
                  <a:ext cx="23255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47" name="Group 1046">
                  <a:extLst>
                    <a:ext uri="{FF2B5EF4-FFF2-40B4-BE49-F238E27FC236}">
                      <a16:creationId xmlns:a16="http://schemas.microsoft.com/office/drawing/2014/main" id="{BBE3CFE9-EED6-F34C-851B-3FCFB666A051}"/>
                    </a:ext>
                  </a:extLst>
                </p:cNvPr>
                <p:cNvGrpSpPr/>
                <p:nvPr/>
              </p:nvGrpSpPr>
              <p:grpSpPr>
                <a:xfrm>
                  <a:off x="5275406" y="2693365"/>
                  <a:ext cx="439964" cy="414788"/>
                  <a:chOff x="5275406" y="2711455"/>
                  <a:chExt cx="452949" cy="405518"/>
                </a:xfrm>
              </p:grpSpPr>
              <p:pic>
                <p:nvPicPr>
                  <p:cNvPr id="1048" name="Picture 1047" descr="server_rack.png">
                    <a:extLst>
                      <a:ext uri="{FF2B5EF4-FFF2-40B4-BE49-F238E27FC236}">
                        <a16:creationId xmlns:a16="http://schemas.microsoft.com/office/drawing/2014/main" id="{94D55942-B1F7-EC40-919A-ACD42C2685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37367" y="2770786"/>
                    <a:ext cx="190988" cy="313366"/>
                  </a:xfrm>
                  <a:prstGeom prst="rect">
                    <a:avLst/>
                  </a:prstGeom>
                </p:spPr>
              </p:pic>
              <p:pic>
                <p:nvPicPr>
                  <p:cNvPr id="1049" name="Picture 1048" descr="server_rack.png">
                    <a:extLst>
                      <a:ext uri="{FF2B5EF4-FFF2-40B4-BE49-F238E27FC236}">
                        <a16:creationId xmlns:a16="http://schemas.microsoft.com/office/drawing/2014/main" id="{26D17365-3032-AC42-92B2-468A1496D3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75406" y="2764002"/>
                    <a:ext cx="190988" cy="313366"/>
                  </a:xfrm>
                  <a:prstGeom prst="rect">
                    <a:avLst/>
                  </a:prstGeom>
                </p:spPr>
              </p:pic>
              <p:pic>
                <p:nvPicPr>
                  <p:cNvPr id="1050" name="Picture 1049" descr="server_rack.png">
                    <a:extLst>
                      <a:ext uri="{FF2B5EF4-FFF2-40B4-BE49-F238E27FC236}">
                        <a16:creationId xmlns:a16="http://schemas.microsoft.com/office/drawing/2014/main" id="{DA315A5E-315D-D845-BC11-13B712E366A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85676" y="2711455"/>
                    <a:ext cx="247152" cy="40551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969" name="Group 968">
              <a:extLst>
                <a:ext uri="{FF2B5EF4-FFF2-40B4-BE49-F238E27FC236}">
                  <a16:creationId xmlns:a16="http://schemas.microsoft.com/office/drawing/2014/main" id="{82CC4DF0-74CE-594C-9B8B-B8D9392E81E2}"/>
                </a:ext>
              </a:extLst>
            </p:cNvPr>
            <p:cNvGrpSpPr/>
            <p:nvPr/>
          </p:nvGrpSpPr>
          <p:grpSpPr>
            <a:xfrm>
              <a:off x="7975881" y="4741266"/>
              <a:ext cx="2318709" cy="1245936"/>
              <a:chOff x="7948367" y="4775686"/>
              <a:chExt cx="2318709" cy="1245936"/>
            </a:xfrm>
          </p:grpSpPr>
          <p:sp>
            <p:nvSpPr>
              <p:cNvPr id="985" name="Line 428">
                <a:extLst>
                  <a:ext uri="{FF2B5EF4-FFF2-40B4-BE49-F238E27FC236}">
                    <a16:creationId xmlns:a16="http://schemas.microsoft.com/office/drawing/2014/main" id="{F0891CF0-2CE0-CC4E-B1D2-5A387C4E54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789609" y="5251739"/>
                <a:ext cx="388062" cy="75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6" name="Line 435">
                <a:extLst>
                  <a:ext uri="{FF2B5EF4-FFF2-40B4-BE49-F238E27FC236}">
                    <a16:creationId xmlns:a16="http://schemas.microsoft.com/office/drawing/2014/main" id="{62B7418B-D2C9-394A-9872-F337EDB37F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10207" y="5117334"/>
                <a:ext cx="22680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7" name="Line 440">
                <a:extLst>
                  <a:ext uri="{FF2B5EF4-FFF2-40B4-BE49-F238E27FC236}">
                    <a16:creationId xmlns:a16="http://schemas.microsoft.com/office/drawing/2014/main" id="{22F1A2BB-2A2A-D647-8542-16E3E5445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59425" y="5036562"/>
                <a:ext cx="404236" cy="207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88" name="Group 987">
                <a:extLst>
                  <a:ext uri="{FF2B5EF4-FFF2-40B4-BE49-F238E27FC236}">
                    <a16:creationId xmlns:a16="http://schemas.microsoft.com/office/drawing/2014/main" id="{2BF356CF-E56B-E846-888E-6C5BDB70BE31}"/>
                  </a:ext>
                </a:extLst>
              </p:cNvPr>
              <p:cNvGrpSpPr/>
              <p:nvPr/>
            </p:nvGrpSpPr>
            <p:grpSpPr>
              <a:xfrm>
                <a:off x="7948367" y="4775686"/>
                <a:ext cx="2318709" cy="1245936"/>
                <a:chOff x="7948367" y="4775686"/>
                <a:chExt cx="2318709" cy="1245936"/>
              </a:xfrm>
            </p:grpSpPr>
            <p:sp>
              <p:nvSpPr>
                <p:cNvPr id="989" name="Line 430">
                  <a:extLst>
                    <a:ext uri="{FF2B5EF4-FFF2-40B4-BE49-F238E27FC236}">
                      <a16:creationId xmlns:a16="http://schemas.microsoft.com/office/drawing/2014/main" id="{6E0BF295-F248-744D-B032-428F7DFE76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10209926" y="5405286"/>
                  <a:ext cx="0" cy="1143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0" name="Line 431">
                  <a:extLst>
                    <a:ext uri="{FF2B5EF4-FFF2-40B4-BE49-F238E27FC236}">
                      <a16:creationId xmlns:a16="http://schemas.microsoft.com/office/drawing/2014/main" id="{A94F6328-7C58-134B-B577-84B61CD4D7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432959" y="4838517"/>
                  <a:ext cx="524483" cy="2615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1" name="Line 432">
                  <a:extLst>
                    <a:ext uri="{FF2B5EF4-FFF2-40B4-BE49-F238E27FC236}">
                      <a16:creationId xmlns:a16="http://schemas.microsoft.com/office/drawing/2014/main" id="{7DE6E834-11F1-A140-A824-16482C9D8F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50066" y="4838517"/>
                  <a:ext cx="569255" cy="24626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2" name="Line 433">
                  <a:extLst>
                    <a:ext uri="{FF2B5EF4-FFF2-40B4-BE49-F238E27FC236}">
                      <a16:creationId xmlns:a16="http://schemas.microsoft.com/office/drawing/2014/main" id="{9399332A-80B2-F44B-9A2F-87A5E208B5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21744" y="5108876"/>
                  <a:ext cx="103050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3" name="Line 436">
                  <a:extLst>
                    <a:ext uri="{FF2B5EF4-FFF2-40B4-BE49-F238E27FC236}">
                      <a16:creationId xmlns:a16="http://schemas.microsoft.com/office/drawing/2014/main" id="{A58B2335-F872-6A42-B6DF-1DB3CD12A4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48367" y="5290470"/>
                  <a:ext cx="412750" cy="127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4" name="Line 439">
                  <a:extLst>
                    <a:ext uri="{FF2B5EF4-FFF2-40B4-BE49-F238E27FC236}">
                      <a16:creationId xmlns:a16="http://schemas.microsoft.com/office/drawing/2014/main" id="{851A124F-5366-EC4B-AB1E-F9984AAA84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373817" y="5282252"/>
                  <a:ext cx="68080" cy="2939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5" name="Line 440">
                  <a:extLst>
                    <a:ext uri="{FF2B5EF4-FFF2-40B4-BE49-F238E27FC236}">
                      <a16:creationId xmlns:a16="http://schemas.microsoft.com/office/drawing/2014/main" id="{E44CEA52-8135-554E-B258-25B7662576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8488731" y="5307931"/>
                  <a:ext cx="280374" cy="2698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6" name="Line 441">
                  <a:extLst>
                    <a:ext uri="{FF2B5EF4-FFF2-40B4-BE49-F238E27FC236}">
                      <a16:creationId xmlns:a16="http://schemas.microsoft.com/office/drawing/2014/main" id="{00617E0B-EC7F-2E46-AFB6-BD1475F036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88731" y="5258048"/>
                  <a:ext cx="914184" cy="4686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7" name="Line 428">
                  <a:extLst>
                    <a:ext uri="{FF2B5EF4-FFF2-40B4-BE49-F238E27FC236}">
                      <a16:creationId xmlns:a16="http://schemas.microsoft.com/office/drawing/2014/main" id="{DE16D7A4-F188-9746-91A5-662B2CE421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V="1">
                  <a:off x="9885545" y="5583471"/>
                  <a:ext cx="366793" cy="148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998" name="Picture 781" descr="antenna_radiation_stylized">
                  <a:extLst>
                    <a:ext uri="{FF2B5EF4-FFF2-40B4-BE49-F238E27FC236}">
                      <a16:creationId xmlns:a16="http://schemas.microsoft.com/office/drawing/2014/main" id="{7DD7F56F-9C43-2946-8209-3EDB45F34C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42073" y="5480938"/>
                  <a:ext cx="452014" cy="951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99" name="Picture 780" descr="access_point_stylized_small">
                  <a:extLst>
                    <a:ext uri="{FF2B5EF4-FFF2-40B4-BE49-F238E27FC236}">
                      <a16:creationId xmlns:a16="http://schemas.microsoft.com/office/drawing/2014/main" id="{D58B390C-C4B4-9543-8E8D-29BD9CE72D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90610" y="5524232"/>
                  <a:ext cx="380935" cy="3174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000" name="Group 999">
                  <a:extLst>
                    <a:ext uri="{FF2B5EF4-FFF2-40B4-BE49-F238E27FC236}">
                      <a16:creationId xmlns:a16="http://schemas.microsoft.com/office/drawing/2014/main" id="{25D1DCD1-A231-484C-BA5A-49359C063689}"/>
                    </a:ext>
                  </a:extLst>
                </p:cNvPr>
                <p:cNvGrpSpPr/>
                <p:nvPr/>
              </p:nvGrpSpPr>
              <p:grpSpPr>
                <a:xfrm>
                  <a:off x="9783558" y="4989983"/>
                  <a:ext cx="393760" cy="218578"/>
                  <a:chOff x="7493876" y="2774731"/>
                  <a:chExt cx="1481958" cy="894622"/>
                </a:xfrm>
              </p:grpSpPr>
              <p:sp>
                <p:nvSpPr>
                  <p:cNvPr id="1037" name="Freeform 1036">
                    <a:extLst>
                      <a:ext uri="{FF2B5EF4-FFF2-40B4-BE49-F238E27FC236}">
                        <a16:creationId xmlns:a16="http://schemas.microsoft.com/office/drawing/2014/main" id="{6B42C128-FA31-7842-B4D7-AB10D0752EB6}"/>
                      </a:ext>
                    </a:extLst>
                  </p:cNvPr>
                  <p:cNvSpPr/>
                  <p:nvPr/>
                </p:nvSpPr>
                <p:spPr>
                  <a:xfrm>
                    <a:off x="7493876" y="3084399"/>
                    <a:ext cx="1481958" cy="584954"/>
                  </a:xfrm>
                  <a:custGeom>
                    <a:avLst/>
                    <a:gdLst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76538 w 8176538"/>
                      <a:gd name="connsiteY0" fmla="*/ 0 h 2638097"/>
                      <a:gd name="connsiteX1" fmla="*/ 8176538 w 8176538"/>
                      <a:gd name="connsiteY1" fmla="*/ 1271752 h 2638097"/>
                      <a:gd name="connsiteX2" fmla="*/ 4088015 w 8176538"/>
                      <a:gd name="connsiteY2" fmla="*/ 2638097 h 2638097"/>
                      <a:gd name="connsiteX3" fmla="*/ 0 w 8176538"/>
                      <a:gd name="connsiteY3" fmla="*/ 1269888 h 2638097"/>
                      <a:gd name="connsiteX4" fmla="*/ 20511 w 8176538"/>
                      <a:gd name="connsiteY4" fmla="*/ 147145 h 2638097"/>
                      <a:gd name="connsiteX5" fmla="*/ 4088015 w 8176538"/>
                      <a:gd name="connsiteY5" fmla="*/ 1566042 h 2638097"/>
                      <a:gd name="connsiteX6" fmla="*/ 8176538 w 8176538"/>
                      <a:gd name="connsiteY6" fmla="*/ 0 h 2638097"/>
                      <a:gd name="connsiteX0" fmla="*/ 8176538 w 8176538"/>
                      <a:gd name="connsiteY0" fmla="*/ 0 h 2772020"/>
                      <a:gd name="connsiteX1" fmla="*/ 8176538 w 8176538"/>
                      <a:gd name="connsiteY1" fmla="*/ 1271752 h 2772020"/>
                      <a:gd name="connsiteX2" fmla="*/ 4099034 w 8176538"/>
                      <a:gd name="connsiteY2" fmla="*/ 2772020 h 2772020"/>
                      <a:gd name="connsiteX3" fmla="*/ 0 w 8176538"/>
                      <a:gd name="connsiteY3" fmla="*/ 1269888 h 2772020"/>
                      <a:gd name="connsiteX4" fmla="*/ 20511 w 8176538"/>
                      <a:gd name="connsiteY4" fmla="*/ 147145 h 2772020"/>
                      <a:gd name="connsiteX5" fmla="*/ 4088015 w 8176538"/>
                      <a:gd name="connsiteY5" fmla="*/ 1566042 h 2772020"/>
                      <a:gd name="connsiteX6" fmla="*/ 8176538 w 8176538"/>
                      <a:gd name="connsiteY6" fmla="*/ 0 h 2772020"/>
                      <a:gd name="connsiteX0" fmla="*/ 8176538 w 8176538"/>
                      <a:gd name="connsiteY0" fmla="*/ 0 h 2772339"/>
                      <a:gd name="connsiteX1" fmla="*/ 8176538 w 8176538"/>
                      <a:gd name="connsiteY1" fmla="*/ 1378890 h 2772339"/>
                      <a:gd name="connsiteX2" fmla="*/ 4099034 w 8176538"/>
                      <a:gd name="connsiteY2" fmla="*/ 2772020 h 2772339"/>
                      <a:gd name="connsiteX3" fmla="*/ 0 w 8176538"/>
                      <a:gd name="connsiteY3" fmla="*/ 1269888 h 2772339"/>
                      <a:gd name="connsiteX4" fmla="*/ 20511 w 8176538"/>
                      <a:gd name="connsiteY4" fmla="*/ 147145 h 2772339"/>
                      <a:gd name="connsiteX5" fmla="*/ 4088015 w 8176538"/>
                      <a:gd name="connsiteY5" fmla="*/ 1566042 h 2772339"/>
                      <a:gd name="connsiteX6" fmla="*/ 8176538 w 8176538"/>
                      <a:gd name="connsiteY6" fmla="*/ 0 h 2772339"/>
                      <a:gd name="connsiteX0" fmla="*/ 8176538 w 8176538"/>
                      <a:gd name="connsiteY0" fmla="*/ 0 h 2825888"/>
                      <a:gd name="connsiteX1" fmla="*/ 8176538 w 8176538"/>
                      <a:gd name="connsiteY1" fmla="*/ 1378890 h 2825888"/>
                      <a:gd name="connsiteX2" fmla="*/ 4099034 w 8176538"/>
                      <a:gd name="connsiteY2" fmla="*/ 2825590 h 2825888"/>
                      <a:gd name="connsiteX3" fmla="*/ 0 w 8176538"/>
                      <a:gd name="connsiteY3" fmla="*/ 1269888 h 2825888"/>
                      <a:gd name="connsiteX4" fmla="*/ 20511 w 8176538"/>
                      <a:gd name="connsiteY4" fmla="*/ 147145 h 2825888"/>
                      <a:gd name="connsiteX5" fmla="*/ 4088015 w 8176538"/>
                      <a:gd name="connsiteY5" fmla="*/ 1566042 h 2825888"/>
                      <a:gd name="connsiteX6" fmla="*/ 8176538 w 8176538"/>
                      <a:gd name="connsiteY6" fmla="*/ 0 h 2825888"/>
                      <a:gd name="connsiteX0" fmla="*/ 8165518 w 8165518"/>
                      <a:gd name="connsiteY0" fmla="*/ 0 h 2825606"/>
                      <a:gd name="connsiteX1" fmla="*/ 8165518 w 8165518"/>
                      <a:gd name="connsiteY1" fmla="*/ 1378890 h 2825606"/>
                      <a:gd name="connsiteX2" fmla="*/ 4088014 w 8165518"/>
                      <a:gd name="connsiteY2" fmla="*/ 2825590 h 2825606"/>
                      <a:gd name="connsiteX3" fmla="*/ 0 w 8165518"/>
                      <a:gd name="connsiteY3" fmla="*/ 1403811 h 2825606"/>
                      <a:gd name="connsiteX4" fmla="*/ 9491 w 8165518"/>
                      <a:gd name="connsiteY4" fmla="*/ 147145 h 2825606"/>
                      <a:gd name="connsiteX5" fmla="*/ 4076995 w 8165518"/>
                      <a:gd name="connsiteY5" fmla="*/ 1566042 h 2825606"/>
                      <a:gd name="connsiteX6" fmla="*/ 8165518 w 8165518"/>
                      <a:gd name="connsiteY6" fmla="*/ 0 h 2825606"/>
                      <a:gd name="connsiteX0" fmla="*/ 8165518 w 8165518"/>
                      <a:gd name="connsiteY0" fmla="*/ 0 h 2879174"/>
                      <a:gd name="connsiteX1" fmla="*/ 8165518 w 8165518"/>
                      <a:gd name="connsiteY1" fmla="*/ 1378890 h 2879174"/>
                      <a:gd name="connsiteX2" fmla="*/ 4132092 w 8165518"/>
                      <a:gd name="connsiteY2" fmla="*/ 2879159 h 2879174"/>
                      <a:gd name="connsiteX3" fmla="*/ 0 w 8165518"/>
                      <a:gd name="connsiteY3" fmla="*/ 1403811 h 2879174"/>
                      <a:gd name="connsiteX4" fmla="*/ 9491 w 8165518"/>
                      <a:gd name="connsiteY4" fmla="*/ 147145 h 2879174"/>
                      <a:gd name="connsiteX5" fmla="*/ 4076995 w 8165518"/>
                      <a:gd name="connsiteY5" fmla="*/ 1566042 h 2879174"/>
                      <a:gd name="connsiteX6" fmla="*/ 8165518 w 8165518"/>
                      <a:gd name="connsiteY6" fmla="*/ 0 h 2879174"/>
                      <a:gd name="connsiteX0" fmla="*/ 8165518 w 8176537"/>
                      <a:gd name="connsiteY0" fmla="*/ 0 h 2879410"/>
                      <a:gd name="connsiteX1" fmla="*/ 8176537 w 8176537"/>
                      <a:gd name="connsiteY1" fmla="*/ 1499420 h 2879410"/>
                      <a:gd name="connsiteX2" fmla="*/ 4132092 w 8176537"/>
                      <a:gd name="connsiteY2" fmla="*/ 2879159 h 2879410"/>
                      <a:gd name="connsiteX3" fmla="*/ 0 w 8176537"/>
                      <a:gd name="connsiteY3" fmla="*/ 1403811 h 2879410"/>
                      <a:gd name="connsiteX4" fmla="*/ 9491 w 8176537"/>
                      <a:gd name="connsiteY4" fmla="*/ 147145 h 2879410"/>
                      <a:gd name="connsiteX5" fmla="*/ 4076995 w 8176537"/>
                      <a:gd name="connsiteY5" fmla="*/ 1566042 h 2879410"/>
                      <a:gd name="connsiteX6" fmla="*/ 8165518 w 8176537"/>
                      <a:gd name="connsiteY6" fmla="*/ 0 h 2879410"/>
                      <a:gd name="connsiteX0" fmla="*/ 8165518 w 8176537"/>
                      <a:gd name="connsiteY0" fmla="*/ 0 h 2879262"/>
                      <a:gd name="connsiteX1" fmla="*/ 8176537 w 8176537"/>
                      <a:gd name="connsiteY1" fmla="*/ 1499420 h 2879262"/>
                      <a:gd name="connsiteX2" fmla="*/ 4132092 w 8176537"/>
                      <a:gd name="connsiteY2" fmla="*/ 2879159 h 2879262"/>
                      <a:gd name="connsiteX3" fmla="*/ 0 w 8176537"/>
                      <a:gd name="connsiteY3" fmla="*/ 1403811 h 2879262"/>
                      <a:gd name="connsiteX4" fmla="*/ 9491 w 8176537"/>
                      <a:gd name="connsiteY4" fmla="*/ 147145 h 2879262"/>
                      <a:gd name="connsiteX5" fmla="*/ 4076995 w 8176537"/>
                      <a:gd name="connsiteY5" fmla="*/ 1566042 h 2879262"/>
                      <a:gd name="connsiteX6" fmla="*/ 8165518 w 8176537"/>
                      <a:gd name="connsiteY6" fmla="*/ 0 h 2879262"/>
                      <a:gd name="connsiteX0" fmla="*/ 8165518 w 8176537"/>
                      <a:gd name="connsiteY0" fmla="*/ 0 h 2879163"/>
                      <a:gd name="connsiteX1" fmla="*/ 8176537 w 8176537"/>
                      <a:gd name="connsiteY1" fmla="*/ 1499420 h 2879163"/>
                      <a:gd name="connsiteX2" fmla="*/ 4132092 w 8176537"/>
                      <a:gd name="connsiteY2" fmla="*/ 2879159 h 2879163"/>
                      <a:gd name="connsiteX3" fmla="*/ 0 w 8176537"/>
                      <a:gd name="connsiteY3" fmla="*/ 1510948 h 2879163"/>
                      <a:gd name="connsiteX4" fmla="*/ 9491 w 8176537"/>
                      <a:gd name="connsiteY4" fmla="*/ 147145 h 2879163"/>
                      <a:gd name="connsiteX5" fmla="*/ 4076995 w 8176537"/>
                      <a:gd name="connsiteY5" fmla="*/ 1566042 h 2879163"/>
                      <a:gd name="connsiteX6" fmla="*/ 8165518 w 8176537"/>
                      <a:gd name="connsiteY6" fmla="*/ 0 h 2879163"/>
                      <a:gd name="connsiteX0" fmla="*/ 8165518 w 8198577"/>
                      <a:gd name="connsiteY0" fmla="*/ 0 h 2879451"/>
                      <a:gd name="connsiteX1" fmla="*/ 8198577 w 8198577"/>
                      <a:gd name="connsiteY1" fmla="*/ 1606558 h 2879451"/>
                      <a:gd name="connsiteX2" fmla="*/ 4132092 w 8198577"/>
                      <a:gd name="connsiteY2" fmla="*/ 2879159 h 2879451"/>
                      <a:gd name="connsiteX3" fmla="*/ 0 w 8198577"/>
                      <a:gd name="connsiteY3" fmla="*/ 1510948 h 2879451"/>
                      <a:gd name="connsiteX4" fmla="*/ 9491 w 8198577"/>
                      <a:gd name="connsiteY4" fmla="*/ 147145 h 2879451"/>
                      <a:gd name="connsiteX5" fmla="*/ 4076995 w 8198577"/>
                      <a:gd name="connsiteY5" fmla="*/ 1566042 h 2879451"/>
                      <a:gd name="connsiteX6" fmla="*/ 8165518 w 8198577"/>
                      <a:gd name="connsiteY6" fmla="*/ 0 h 2879451"/>
                      <a:gd name="connsiteX0" fmla="*/ 8165518 w 8165518"/>
                      <a:gd name="connsiteY0" fmla="*/ 0 h 2880066"/>
                      <a:gd name="connsiteX1" fmla="*/ 8165518 w 8165518"/>
                      <a:gd name="connsiteY1" fmla="*/ 1673520 h 2880066"/>
                      <a:gd name="connsiteX2" fmla="*/ 4132092 w 8165518"/>
                      <a:gd name="connsiteY2" fmla="*/ 2879159 h 2880066"/>
                      <a:gd name="connsiteX3" fmla="*/ 0 w 8165518"/>
                      <a:gd name="connsiteY3" fmla="*/ 1510948 h 2880066"/>
                      <a:gd name="connsiteX4" fmla="*/ 9491 w 8165518"/>
                      <a:gd name="connsiteY4" fmla="*/ 147145 h 2880066"/>
                      <a:gd name="connsiteX5" fmla="*/ 4076995 w 8165518"/>
                      <a:gd name="connsiteY5" fmla="*/ 1566042 h 2880066"/>
                      <a:gd name="connsiteX6" fmla="*/ 8165518 w 8165518"/>
                      <a:gd name="connsiteY6" fmla="*/ 0 h 2880066"/>
                      <a:gd name="connsiteX0" fmla="*/ 8156794 w 8156794"/>
                      <a:gd name="connsiteY0" fmla="*/ 0 h 2879270"/>
                      <a:gd name="connsiteX1" fmla="*/ 8156794 w 8156794"/>
                      <a:gd name="connsiteY1" fmla="*/ 1673520 h 2879270"/>
                      <a:gd name="connsiteX2" fmla="*/ 4123368 w 8156794"/>
                      <a:gd name="connsiteY2" fmla="*/ 2879159 h 2879270"/>
                      <a:gd name="connsiteX3" fmla="*/ 2295 w 8156794"/>
                      <a:gd name="connsiteY3" fmla="*/ 1618086 h 2879270"/>
                      <a:gd name="connsiteX4" fmla="*/ 767 w 8156794"/>
                      <a:gd name="connsiteY4" fmla="*/ 147145 h 2879270"/>
                      <a:gd name="connsiteX5" fmla="*/ 4068271 w 8156794"/>
                      <a:gd name="connsiteY5" fmla="*/ 1566042 h 2879270"/>
                      <a:gd name="connsiteX6" fmla="*/ 8156794 w 8156794"/>
                      <a:gd name="connsiteY6" fmla="*/ 0 h 287927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20"/>
                      <a:gd name="connsiteX1" fmla="*/ 8156794 w 8156794"/>
                      <a:gd name="connsiteY1" fmla="*/ 1673520 h 2973020"/>
                      <a:gd name="connsiteX2" fmla="*/ 4134388 w 8156794"/>
                      <a:gd name="connsiteY2" fmla="*/ 2972904 h 2973020"/>
                      <a:gd name="connsiteX3" fmla="*/ 2295 w 8156794"/>
                      <a:gd name="connsiteY3" fmla="*/ 1618086 h 2973020"/>
                      <a:gd name="connsiteX4" fmla="*/ 767 w 8156794"/>
                      <a:gd name="connsiteY4" fmla="*/ 147145 h 2973020"/>
                      <a:gd name="connsiteX5" fmla="*/ 4068271 w 8156794"/>
                      <a:gd name="connsiteY5" fmla="*/ 1566042 h 2973020"/>
                      <a:gd name="connsiteX6" fmla="*/ 8156794 w 8156794"/>
                      <a:gd name="connsiteY6" fmla="*/ 0 h 2973020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141"/>
                      <a:gd name="connsiteX1" fmla="*/ 8156794 w 8156794"/>
                      <a:gd name="connsiteY1" fmla="*/ 1673520 h 2973141"/>
                      <a:gd name="connsiteX2" fmla="*/ 4134388 w 8156794"/>
                      <a:gd name="connsiteY2" fmla="*/ 2972904 h 2973141"/>
                      <a:gd name="connsiteX3" fmla="*/ 2295 w 8156794"/>
                      <a:gd name="connsiteY3" fmla="*/ 1618086 h 2973141"/>
                      <a:gd name="connsiteX4" fmla="*/ 767 w 8156794"/>
                      <a:gd name="connsiteY4" fmla="*/ 147145 h 2973141"/>
                      <a:gd name="connsiteX5" fmla="*/ 4068271 w 8156794"/>
                      <a:gd name="connsiteY5" fmla="*/ 1566042 h 2973141"/>
                      <a:gd name="connsiteX6" fmla="*/ 8156794 w 8156794"/>
                      <a:gd name="connsiteY6" fmla="*/ 0 h 2973141"/>
                      <a:gd name="connsiteX0" fmla="*/ 8156794 w 8156794"/>
                      <a:gd name="connsiteY0" fmla="*/ 0 h 3066827"/>
                      <a:gd name="connsiteX1" fmla="*/ 8156794 w 8156794"/>
                      <a:gd name="connsiteY1" fmla="*/ 1673520 h 3066827"/>
                      <a:gd name="connsiteX2" fmla="*/ 4123353 w 8156794"/>
                      <a:gd name="connsiteY2" fmla="*/ 3066650 h 3066827"/>
                      <a:gd name="connsiteX3" fmla="*/ 2295 w 8156794"/>
                      <a:gd name="connsiteY3" fmla="*/ 1618086 h 3066827"/>
                      <a:gd name="connsiteX4" fmla="*/ 767 w 8156794"/>
                      <a:gd name="connsiteY4" fmla="*/ 147145 h 3066827"/>
                      <a:gd name="connsiteX5" fmla="*/ 4068271 w 8156794"/>
                      <a:gd name="connsiteY5" fmla="*/ 1566042 h 3066827"/>
                      <a:gd name="connsiteX6" fmla="*/ 8156794 w 8156794"/>
                      <a:gd name="connsiteY6" fmla="*/ 0 h 3066827"/>
                      <a:gd name="connsiteX0" fmla="*/ 8123689 w 8156794"/>
                      <a:gd name="connsiteY0" fmla="*/ 0 h 2999866"/>
                      <a:gd name="connsiteX1" fmla="*/ 8156794 w 8156794"/>
                      <a:gd name="connsiteY1" fmla="*/ 1606559 h 2999866"/>
                      <a:gd name="connsiteX2" fmla="*/ 4123353 w 8156794"/>
                      <a:gd name="connsiteY2" fmla="*/ 2999689 h 2999866"/>
                      <a:gd name="connsiteX3" fmla="*/ 2295 w 8156794"/>
                      <a:gd name="connsiteY3" fmla="*/ 1551125 h 2999866"/>
                      <a:gd name="connsiteX4" fmla="*/ 767 w 8156794"/>
                      <a:gd name="connsiteY4" fmla="*/ 80184 h 2999866"/>
                      <a:gd name="connsiteX5" fmla="*/ 4068271 w 8156794"/>
                      <a:gd name="connsiteY5" fmla="*/ 1499081 h 2999866"/>
                      <a:gd name="connsiteX6" fmla="*/ 8123689 w 8156794"/>
                      <a:gd name="connsiteY6" fmla="*/ 0 h 2999866"/>
                      <a:gd name="connsiteX0" fmla="*/ 8167828 w 8167828"/>
                      <a:gd name="connsiteY0" fmla="*/ 0 h 3026651"/>
                      <a:gd name="connsiteX1" fmla="*/ 8156794 w 8167828"/>
                      <a:gd name="connsiteY1" fmla="*/ 1633344 h 3026651"/>
                      <a:gd name="connsiteX2" fmla="*/ 4123353 w 8167828"/>
                      <a:gd name="connsiteY2" fmla="*/ 3026474 h 3026651"/>
                      <a:gd name="connsiteX3" fmla="*/ 2295 w 8167828"/>
                      <a:gd name="connsiteY3" fmla="*/ 1577910 h 3026651"/>
                      <a:gd name="connsiteX4" fmla="*/ 767 w 8167828"/>
                      <a:gd name="connsiteY4" fmla="*/ 106969 h 3026651"/>
                      <a:gd name="connsiteX5" fmla="*/ 4068271 w 8167828"/>
                      <a:gd name="connsiteY5" fmla="*/ 1525866 h 3026651"/>
                      <a:gd name="connsiteX6" fmla="*/ 8167828 w 8167828"/>
                      <a:gd name="connsiteY6" fmla="*/ 0 h 3026651"/>
                      <a:gd name="connsiteX0" fmla="*/ 8167828 w 8167828"/>
                      <a:gd name="connsiteY0" fmla="*/ 0 h 3027228"/>
                      <a:gd name="connsiteX1" fmla="*/ 8145760 w 8167828"/>
                      <a:gd name="connsiteY1" fmla="*/ 1686913 h 3027228"/>
                      <a:gd name="connsiteX2" fmla="*/ 4123353 w 8167828"/>
                      <a:gd name="connsiteY2" fmla="*/ 3026474 h 3027228"/>
                      <a:gd name="connsiteX3" fmla="*/ 2295 w 8167828"/>
                      <a:gd name="connsiteY3" fmla="*/ 1577910 h 3027228"/>
                      <a:gd name="connsiteX4" fmla="*/ 767 w 8167828"/>
                      <a:gd name="connsiteY4" fmla="*/ 106969 h 3027228"/>
                      <a:gd name="connsiteX5" fmla="*/ 4068271 w 8167828"/>
                      <a:gd name="connsiteY5" fmla="*/ 1525866 h 3027228"/>
                      <a:gd name="connsiteX6" fmla="*/ 8167828 w 8167828"/>
                      <a:gd name="connsiteY6" fmla="*/ 0 h 3027228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23689 w 8145760"/>
                      <a:gd name="connsiteY0" fmla="*/ 13560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9 w 8145760"/>
                      <a:gd name="connsiteY6" fmla="*/ 13560 h 2920259"/>
                      <a:gd name="connsiteX0" fmla="*/ 8178863 w 8178863"/>
                      <a:gd name="connsiteY0" fmla="*/ 26952 h 2920259"/>
                      <a:gd name="connsiteX1" fmla="*/ 8145760 w 8178863"/>
                      <a:gd name="connsiteY1" fmla="*/ 1579944 h 2920259"/>
                      <a:gd name="connsiteX2" fmla="*/ 4123353 w 8178863"/>
                      <a:gd name="connsiteY2" fmla="*/ 2919505 h 2920259"/>
                      <a:gd name="connsiteX3" fmla="*/ 2295 w 8178863"/>
                      <a:gd name="connsiteY3" fmla="*/ 1470941 h 2920259"/>
                      <a:gd name="connsiteX4" fmla="*/ 767 w 8178863"/>
                      <a:gd name="connsiteY4" fmla="*/ 0 h 2920259"/>
                      <a:gd name="connsiteX5" fmla="*/ 4068271 w 8178863"/>
                      <a:gd name="connsiteY5" fmla="*/ 1418897 h 2920259"/>
                      <a:gd name="connsiteX6" fmla="*/ 8178863 w 8178863"/>
                      <a:gd name="connsiteY6" fmla="*/ 26952 h 2920259"/>
                      <a:gd name="connsiteX0" fmla="*/ 8167827 w 8167827"/>
                      <a:gd name="connsiteY0" fmla="*/ 40343 h 2920259"/>
                      <a:gd name="connsiteX1" fmla="*/ 8145760 w 8167827"/>
                      <a:gd name="connsiteY1" fmla="*/ 1579944 h 2920259"/>
                      <a:gd name="connsiteX2" fmla="*/ 4123353 w 8167827"/>
                      <a:gd name="connsiteY2" fmla="*/ 2919505 h 2920259"/>
                      <a:gd name="connsiteX3" fmla="*/ 2295 w 8167827"/>
                      <a:gd name="connsiteY3" fmla="*/ 1470941 h 2920259"/>
                      <a:gd name="connsiteX4" fmla="*/ 767 w 8167827"/>
                      <a:gd name="connsiteY4" fmla="*/ 0 h 2920259"/>
                      <a:gd name="connsiteX5" fmla="*/ 4068271 w 8167827"/>
                      <a:gd name="connsiteY5" fmla="*/ 1418897 h 2920259"/>
                      <a:gd name="connsiteX6" fmla="*/ 8167827 w 8167827"/>
                      <a:gd name="connsiteY6" fmla="*/ 40343 h 2920259"/>
                      <a:gd name="connsiteX0" fmla="*/ 8123687 w 8145760"/>
                      <a:gd name="connsiteY0" fmla="*/ 53735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7 w 8145760"/>
                      <a:gd name="connsiteY6" fmla="*/ 53735 h 2920259"/>
                      <a:gd name="connsiteX0" fmla="*/ 8161918 w 8161918"/>
                      <a:gd name="connsiteY0" fmla="*/ 0 h 2943855"/>
                      <a:gd name="connsiteX1" fmla="*/ 8145760 w 8161918"/>
                      <a:gd name="connsiteY1" fmla="*/ 1603540 h 2943855"/>
                      <a:gd name="connsiteX2" fmla="*/ 4123353 w 8161918"/>
                      <a:gd name="connsiteY2" fmla="*/ 2943101 h 2943855"/>
                      <a:gd name="connsiteX3" fmla="*/ 2295 w 8161918"/>
                      <a:gd name="connsiteY3" fmla="*/ 1494537 h 2943855"/>
                      <a:gd name="connsiteX4" fmla="*/ 767 w 8161918"/>
                      <a:gd name="connsiteY4" fmla="*/ 23596 h 2943855"/>
                      <a:gd name="connsiteX5" fmla="*/ 4068271 w 8161918"/>
                      <a:gd name="connsiteY5" fmla="*/ 1442493 h 2943855"/>
                      <a:gd name="connsiteX6" fmla="*/ 8161918 w 8161918"/>
                      <a:gd name="connsiteY6" fmla="*/ 0 h 2943855"/>
                      <a:gd name="connsiteX0" fmla="*/ 8144926 w 8145760"/>
                      <a:gd name="connsiteY0" fmla="*/ 43424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44926 w 8145760"/>
                      <a:gd name="connsiteY6" fmla="*/ 43424 h 2920259"/>
                      <a:gd name="connsiteX0" fmla="*/ 8161918 w 8161918"/>
                      <a:gd name="connsiteY0" fmla="*/ 0 h 2959321"/>
                      <a:gd name="connsiteX1" fmla="*/ 8145760 w 8161918"/>
                      <a:gd name="connsiteY1" fmla="*/ 1619006 h 2959321"/>
                      <a:gd name="connsiteX2" fmla="*/ 4123353 w 8161918"/>
                      <a:gd name="connsiteY2" fmla="*/ 2958567 h 2959321"/>
                      <a:gd name="connsiteX3" fmla="*/ 2295 w 8161918"/>
                      <a:gd name="connsiteY3" fmla="*/ 1510003 h 2959321"/>
                      <a:gd name="connsiteX4" fmla="*/ 767 w 8161918"/>
                      <a:gd name="connsiteY4" fmla="*/ 39062 h 2959321"/>
                      <a:gd name="connsiteX5" fmla="*/ 4068271 w 8161918"/>
                      <a:gd name="connsiteY5" fmla="*/ 1457959 h 2959321"/>
                      <a:gd name="connsiteX6" fmla="*/ 8161918 w 8161918"/>
                      <a:gd name="connsiteY6" fmla="*/ 0 h 2959321"/>
                      <a:gd name="connsiteX0" fmla="*/ 8161918 w 8162752"/>
                      <a:gd name="connsiteY0" fmla="*/ 0 h 2959488"/>
                      <a:gd name="connsiteX1" fmla="*/ 8162752 w 8162752"/>
                      <a:gd name="connsiteY1" fmla="*/ 1629317 h 2959488"/>
                      <a:gd name="connsiteX2" fmla="*/ 4123353 w 8162752"/>
                      <a:gd name="connsiteY2" fmla="*/ 2958567 h 2959488"/>
                      <a:gd name="connsiteX3" fmla="*/ 2295 w 8162752"/>
                      <a:gd name="connsiteY3" fmla="*/ 1510003 h 2959488"/>
                      <a:gd name="connsiteX4" fmla="*/ 767 w 8162752"/>
                      <a:gd name="connsiteY4" fmla="*/ 39062 h 2959488"/>
                      <a:gd name="connsiteX5" fmla="*/ 4068271 w 8162752"/>
                      <a:gd name="connsiteY5" fmla="*/ 1457959 h 2959488"/>
                      <a:gd name="connsiteX6" fmla="*/ 8161918 w 8162752"/>
                      <a:gd name="connsiteY6" fmla="*/ 0 h 2959488"/>
                      <a:gd name="connsiteX0" fmla="*/ 8165930 w 8166764"/>
                      <a:gd name="connsiteY0" fmla="*/ 7337 h 2966825"/>
                      <a:gd name="connsiteX1" fmla="*/ 8166764 w 8166764"/>
                      <a:gd name="connsiteY1" fmla="*/ 1636654 h 2966825"/>
                      <a:gd name="connsiteX2" fmla="*/ 4127365 w 8166764"/>
                      <a:gd name="connsiteY2" fmla="*/ 2965904 h 2966825"/>
                      <a:gd name="connsiteX3" fmla="*/ 6307 w 8166764"/>
                      <a:gd name="connsiteY3" fmla="*/ 1517340 h 2966825"/>
                      <a:gd name="connsiteX4" fmla="*/ 532 w 8166764"/>
                      <a:gd name="connsiteY4" fmla="*/ 0 h 2966825"/>
                      <a:gd name="connsiteX5" fmla="*/ 4072283 w 8166764"/>
                      <a:gd name="connsiteY5" fmla="*/ 1465296 h 2966825"/>
                      <a:gd name="connsiteX6" fmla="*/ 8165930 w 8166764"/>
                      <a:gd name="connsiteY6" fmla="*/ 7337 h 2966825"/>
                      <a:gd name="connsiteX0" fmla="*/ 8168119 w 8168953"/>
                      <a:gd name="connsiteY0" fmla="*/ 7337 h 2966682"/>
                      <a:gd name="connsiteX1" fmla="*/ 8168953 w 8168953"/>
                      <a:gd name="connsiteY1" fmla="*/ 1636654 h 2966682"/>
                      <a:gd name="connsiteX2" fmla="*/ 4129554 w 8168953"/>
                      <a:gd name="connsiteY2" fmla="*/ 2965904 h 2966682"/>
                      <a:gd name="connsiteX3" fmla="*/ 0 w 8168953"/>
                      <a:gd name="connsiteY3" fmla="*/ 1527651 h 2966682"/>
                      <a:gd name="connsiteX4" fmla="*/ 2721 w 8168953"/>
                      <a:gd name="connsiteY4" fmla="*/ 0 h 2966682"/>
                      <a:gd name="connsiteX5" fmla="*/ 4074472 w 8168953"/>
                      <a:gd name="connsiteY5" fmla="*/ 1465296 h 2966682"/>
                      <a:gd name="connsiteX6" fmla="*/ 8168119 w 8168953"/>
                      <a:gd name="connsiteY6" fmla="*/ 7337 h 2966682"/>
                      <a:gd name="connsiteX0" fmla="*/ 8168119 w 8168953"/>
                      <a:gd name="connsiteY0" fmla="*/ 7337 h 3100377"/>
                      <a:gd name="connsiteX1" fmla="*/ 8168953 w 8168953"/>
                      <a:gd name="connsiteY1" fmla="*/ 1636654 h 3100377"/>
                      <a:gd name="connsiteX2" fmla="*/ 4118520 w 8168953"/>
                      <a:gd name="connsiteY2" fmla="*/ 3099826 h 3100377"/>
                      <a:gd name="connsiteX3" fmla="*/ 0 w 8168953"/>
                      <a:gd name="connsiteY3" fmla="*/ 1527651 h 3100377"/>
                      <a:gd name="connsiteX4" fmla="*/ 2721 w 8168953"/>
                      <a:gd name="connsiteY4" fmla="*/ 0 h 3100377"/>
                      <a:gd name="connsiteX5" fmla="*/ 4074472 w 8168953"/>
                      <a:gd name="connsiteY5" fmla="*/ 1465296 h 3100377"/>
                      <a:gd name="connsiteX6" fmla="*/ 8168119 w 8168953"/>
                      <a:gd name="connsiteY6" fmla="*/ 7337 h 3100377"/>
                      <a:gd name="connsiteX0" fmla="*/ 8168119 w 8168953"/>
                      <a:gd name="connsiteY0" fmla="*/ 7337 h 3100429"/>
                      <a:gd name="connsiteX1" fmla="*/ 8168953 w 8168953"/>
                      <a:gd name="connsiteY1" fmla="*/ 1636654 h 3100429"/>
                      <a:gd name="connsiteX2" fmla="*/ 4118520 w 8168953"/>
                      <a:gd name="connsiteY2" fmla="*/ 3099826 h 3100429"/>
                      <a:gd name="connsiteX3" fmla="*/ 0 w 8168953"/>
                      <a:gd name="connsiteY3" fmla="*/ 1527651 h 3100429"/>
                      <a:gd name="connsiteX4" fmla="*/ 2721 w 8168953"/>
                      <a:gd name="connsiteY4" fmla="*/ 0 h 3100429"/>
                      <a:gd name="connsiteX5" fmla="*/ 4074472 w 8168953"/>
                      <a:gd name="connsiteY5" fmla="*/ 1465296 h 3100429"/>
                      <a:gd name="connsiteX6" fmla="*/ 8168119 w 8168953"/>
                      <a:gd name="connsiteY6" fmla="*/ 7337 h 3100429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166683" h="3099826">
                        <a:moveTo>
                          <a:pt x="8165849" y="7337"/>
                        </a:moveTo>
                        <a:lnTo>
                          <a:pt x="8166683" y="1636654"/>
                        </a:lnTo>
                        <a:cubicBezTo>
                          <a:pt x="7917761" y="2728489"/>
                          <a:pt x="5475903" y="3100137"/>
                          <a:pt x="4116250" y="3099826"/>
                        </a:cubicBezTo>
                        <a:cubicBezTo>
                          <a:pt x="2756597" y="3099515"/>
                          <a:pt x="245424" y="2744647"/>
                          <a:pt x="8764" y="1634789"/>
                        </a:cubicBezTo>
                        <a:cubicBezTo>
                          <a:pt x="11928" y="1215900"/>
                          <a:pt x="-2713" y="418889"/>
                          <a:pt x="451" y="0"/>
                        </a:cubicBezTo>
                        <a:cubicBezTo>
                          <a:pt x="385485" y="953840"/>
                          <a:pt x="2700268" y="1437288"/>
                          <a:pt x="4061168" y="1438511"/>
                        </a:cubicBezTo>
                        <a:cubicBezTo>
                          <a:pt x="5422068" y="1439734"/>
                          <a:pt x="7793228" y="1089449"/>
                          <a:pt x="8165849" y="733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     </a:t>
                    </a:r>
                  </a:p>
                </p:txBody>
              </p:sp>
              <p:sp>
                <p:nvSpPr>
                  <p:cNvPr id="1038" name="Oval 1037">
                    <a:extLst>
                      <a:ext uri="{FF2B5EF4-FFF2-40B4-BE49-F238E27FC236}">
                        <a16:creationId xmlns:a16="http://schemas.microsoft.com/office/drawing/2014/main" id="{E2BD2927-CEA0-0343-A617-0CBBABB94AF6}"/>
                      </a:ext>
                    </a:extLst>
                  </p:cNvPr>
                  <p:cNvSpPr/>
                  <p:nvPr/>
                </p:nvSpPr>
                <p:spPr>
                  <a:xfrm>
                    <a:off x="7494729" y="2774731"/>
                    <a:ext cx="1480163" cy="579140"/>
                  </a:xfrm>
                  <a:prstGeom prst="ellipse">
                    <a:avLst/>
                  </a:pr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</a:t>
                    </a:r>
                  </a:p>
                </p:txBody>
              </p:sp>
              <p:grpSp>
                <p:nvGrpSpPr>
                  <p:cNvPr id="1039" name="Group 1038">
                    <a:extLst>
                      <a:ext uri="{FF2B5EF4-FFF2-40B4-BE49-F238E27FC236}">
                        <a16:creationId xmlns:a16="http://schemas.microsoft.com/office/drawing/2014/main" id="{E4030FC6-AF9D-1E4D-8C38-C68111E0329F}"/>
                      </a:ext>
                    </a:extLst>
                  </p:cNvPr>
                  <p:cNvGrpSpPr/>
                  <p:nvPr/>
                </p:nvGrpSpPr>
                <p:grpSpPr>
                  <a:xfrm>
                    <a:off x="7713663" y="2848339"/>
                    <a:ext cx="1042107" cy="425543"/>
                    <a:chOff x="7786941" y="2884917"/>
                    <a:chExt cx="897649" cy="353919"/>
                  </a:xfrm>
                </p:grpSpPr>
                <p:sp>
                  <p:nvSpPr>
                    <p:cNvPr id="1040" name="Freeform 1039">
                      <a:extLst>
                        <a:ext uri="{FF2B5EF4-FFF2-40B4-BE49-F238E27FC236}">
                          <a16:creationId xmlns:a16="http://schemas.microsoft.com/office/drawing/2014/main" id="{F392A4E1-35CA-1C42-A1E9-F8B303AAED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1770" y="28849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41" name="Freeform 1040">
                      <a:extLst>
                        <a:ext uri="{FF2B5EF4-FFF2-40B4-BE49-F238E27FC236}">
                          <a16:creationId xmlns:a16="http://schemas.microsoft.com/office/drawing/2014/main" id="{1B5D9A67-555A-B24E-9669-65FCEA5C2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67548" y="30543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42" name="Freeform 1041">
                      <a:extLst>
                        <a:ext uri="{FF2B5EF4-FFF2-40B4-BE49-F238E27FC236}">
                          <a16:creationId xmlns:a16="http://schemas.microsoft.com/office/drawing/2014/main" id="{8CAF5BB0-E989-FB46-A81A-AB8512917A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6941" y="30543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43" name="Freeform 1042">
                      <a:extLst>
                        <a:ext uri="{FF2B5EF4-FFF2-40B4-BE49-F238E27FC236}">
                          <a16:creationId xmlns:a16="http://schemas.microsoft.com/office/drawing/2014/main" id="{52C56578-2CD8-CA45-BF33-CAA66F3C7F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95013" y="29710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001" name="Group 1000">
                  <a:extLst>
                    <a:ext uri="{FF2B5EF4-FFF2-40B4-BE49-F238E27FC236}">
                      <a16:creationId xmlns:a16="http://schemas.microsoft.com/office/drawing/2014/main" id="{F26B3FDB-4C5D-7A42-8BFB-1E1000931EB1}"/>
                    </a:ext>
                  </a:extLst>
                </p:cNvPr>
                <p:cNvGrpSpPr/>
                <p:nvPr/>
              </p:nvGrpSpPr>
              <p:grpSpPr>
                <a:xfrm>
                  <a:off x="9849365" y="5339037"/>
                  <a:ext cx="309740" cy="190838"/>
                  <a:chOff x="3668110" y="2448910"/>
                  <a:chExt cx="3794234" cy="2165130"/>
                </a:xfrm>
              </p:grpSpPr>
              <p:sp>
                <p:nvSpPr>
                  <p:cNvPr id="1030" name="Rectangle 1029">
                    <a:extLst>
                      <a:ext uri="{FF2B5EF4-FFF2-40B4-BE49-F238E27FC236}">
                        <a16:creationId xmlns:a16="http://schemas.microsoft.com/office/drawing/2014/main" id="{21FFEA17-5B9E-034A-9D5C-6B836BE428C2}"/>
                      </a:ext>
                    </a:extLst>
                  </p:cNvPr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1" name="Freeform 1030">
                    <a:extLst>
                      <a:ext uri="{FF2B5EF4-FFF2-40B4-BE49-F238E27FC236}">
                        <a16:creationId xmlns:a16="http://schemas.microsoft.com/office/drawing/2014/main" id="{22B52B85-D5EC-2E4F-83E8-B6FCBD3BF019}"/>
                      </a:ext>
                    </a:extLst>
                  </p:cNvPr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avLst/>
                    <a:gdLst>
                      <a:gd name="connsiteX0" fmla="*/ 0 w 3783724"/>
                      <a:gd name="connsiteY0" fmla="*/ 1313793 h 1324303"/>
                      <a:gd name="connsiteX1" fmla="*/ 0 w 3783724"/>
                      <a:gd name="connsiteY1" fmla="*/ 1313793 h 1324303"/>
                      <a:gd name="connsiteX2" fmla="*/ 252248 w 3783724"/>
                      <a:gd name="connsiteY2" fmla="*/ 0 h 1324303"/>
                      <a:gd name="connsiteX3" fmla="*/ 3415862 w 3783724"/>
                      <a:gd name="connsiteY3" fmla="*/ 21020 h 1324303"/>
                      <a:gd name="connsiteX4" fmla="*/ 3783724 w 3783724"/>
                      <a:gd name="connsiteY4" fmla="*/ 1324303 h 1324303"/>
                      <a:gd name="connsiteX5" fmla="*/ 0 w 3783724"/>
                      <a:gd name="connsiteY5" fmla="*/ 1313793 h 132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83724" h="1324303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032" name="Group 1031">
                    <a:extLst>
                      <a:ext uri="{FF2B5EF4-FFF2-40B4-BE49-F238E27FC236}">
                        <a16:creationId xmlns:a16="http://schemas.microsoft.com/office/drawing/2014/main" id="{5A872F74-3793-9D40-A232-25E75D577514}"/>
                      </a:ext>
                    </a:extLst>
                  </p:cNvPr>
                  <p:cNvGrpSpPr/>
                  <p:nvPr/>
                </p:nvGrpSpPr>
                <p:grpSpPr>
                  <a:xfrm>
                    <a:off x="3941378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1033" name="Freeform 1032">
                      <a:extLst>
                        <a:ext uri="{FF2B5EF4-FFF2-40B4-BE49-F238E27FC236}">
                          <a16:creationId xmlns:a16="http://schemas.microsoft.com/office/drawing/2014/main" id="{27391511-A31E-194C-8929-ABC8ECEDD7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34" name="Freeform 1033">
                      <a:extLst>
                        <a:ext uri="{FF2B5EF4-FFF2-40B4-BE49-F238E27FC236}">
                          <a16:creationId xmlns:a16="http://schemas.microsoft.com/office/drawing/2014/main" id="{8B8E1744-09C1-F94E-A439-1459E9CD36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35" name="Freeform 1034">
                      <a:extLst>
                        <a:ext uri="{FF2B5EF4-FFF2-40B4-BE49-F238E27FC236}">
                          <a16:creationId xmlns:a16="http://schemas.microsoft.com/office/drawing/2014/main" id="{DA5DB2CC-DDB8-F143-991C-2A3FBCB371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36" name="Freeform 1035">
                      <a:extLst>
                        <a:ext uri="{FF2B5EF4-FFF2-40B4-BE49-F238E27FC236}">
                          <a16:creationId xmlns:a16="http://schemas.microsoft.com/office/drawing/2014/main" id="{7343F8A8-3A7A-9E4A-8E40-548E7F750D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002" name="Group 1001">
                  <a:extLst>
                    <a:ext uri="{FF2B5EF4-FFF2-40B4-BE49-F238E27FC236}">
                      <a16:creationId xmlns:a16="http://schemas.microsoft.com/office/drawing/2014/main" id="{2F669C0E-A4A3-0747-BECA-50BA1942BFE8}"/>
                    </a:ext>
                  </a:extLst>
                </p:cNvPr>
                <p:cNvGrpSpPr/>
                <p:nvPr/>
              </p:nvGrpSpPr>
              <p:grpSpPr>
                <a:xfrm>
                  <a:off x="8676619" y="4967420"/>
                  <a:ext cx="393760" cy="218578"/>
                  <a:chOff x="7493876" y="2774731"/>
                  <a:chExt cx="1481958" cy="894622"/>
                </a:xfrm>
              </p:grpSpPr>
              <p:sp>
                <p:nvSpPr>
                  <p:cNvPr id="1021" name="Freeform 1020">
                    <a:extLst>
                      <a:ext uri="{FF2B5EF4-FFF2-40B4-BE49-F238E27FC236}">
                        <a16:creationId xmlns:a16="http://schemas.microsoft.com/office/drawing/2014/main" id="{AD9C4E17-AC79-1E4C-BD6B-CDF549A34409}"/>
                      </a:ext>
                    </a:extLst>
                  </p:cNvPr>
                  <p:cNvSpPr/>
                  <p:nvPr/>
                </p:nvSpPr>
                <p:spPr>
                  <a:xfrm>
                    <a:off x="7493876" y="3084399"/>
                    <a:ext cx="1481958" cy="584954"/>
                  </a:xfrm>
                  <a:custGeom>
                    <a:avLst/>
                    <a:gdLst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76538 w 8176538"/>
                      <a:gd name="connsiteY0" fmla="*/ 0 h 2638097"/>
                      <a:gd name="connsiteX1" fmla="*/ 8176538 w 8176538"/>
                      <a:gd name="connsiteY1" fmla="*/ 1271752 h 2638097"/>
                      <a:gd name="connsiteX2" fmla="*/ 4088015 w 8176538"/>
                      <a:gd name="connsiteY2" fmla="*/ 2638097 h 2638097"/>
                      <a:gd name="connsiteX3" fmla="*/ 0 w 8176538"/>
                      <a:gd name="connsiteY3" fmla="*/ 1269888 h 2638097"/>
                      <a:gd name="connsiteX4" fmla="*/ 20511 w 8176538"/>
                      <a:gd name="connsiteY4" fmla="*/ 147145 h 2638097"/>
                      <a:gd name="connsiteX5" fmla="*/ 4088015 w 8176538"/>
                      <a:gd name="connsiteY5" fmla="*/ 1566042 h 2638097"/>
                      <a:gd name="connsiteX6" fmla="*/ 8176538 w 8176538"/>
                      <a:gd name="connsiteY6" fmla="*/ 0 h 2638097"/>
                      <a:gd name="connsiteX0" fmla="*/ 8176538 w 8176538"/>
                      <a:gd name="connsiteY0" fmla="*/ 0 h 2772020"/>
                      <a:gd name="connsiteX1" fmla="*/ 8176538 w 8176538"/>
                      <a:gd name="connsiteY1" fmla="*/ 1271752 h 2772020"/>
                      <a:gd name="connsiteX2" fmla="*/ 4099034 w 8176538"/>
                      <a:gd name="connsiteY2" fmla="*/ 2772020 h 2772020"/>
                      <a:gd name="connsiteX3" fmla="*/ 0 w 8176538"/>
                      <a:gd name="connsiteY3" fmla="*/ 1269888 h 2772020"/>
                      <a:gd name="connsiteX4" fmla="*/ 20511 w 8176538"/>
                      <a:gd name="connsiteY4" fmla="*/ 147145 h 2772020"/>
                      <a:gd name="connsiteX5" fmla="*/ 4088015 w 8176538"/>
                      <a:gd name="connsiteY5" fmla="*/ 1566042 h 2772020"/>
                      <a:gd name="connsiteX6" fmla="*/ 8176538 w 8176538"/>
                      <a:gd name="connsiteY6" fmla="*/ 0 h 2772020"/>
                      <a:gd name="connsiteX0" fmla="*/ 8176538 w 8176538"/>
                      <a:gd name="connsiteY0" fmla="*/ 0 h 2772339"/>
                      <a:gd name="connsiteX1" fmla="*/ 8176538 w 8176538"/>
                      <a:gd name="connsiteY1" fmla="*/ 1378890 h 2772339"/>
                      <a:gd name="connsiteX2" fmla="*/ 4099034 w 8176538"/>
                      <a:gd name="connsiteY2" fmla="*/ 2772020 h 2772339"/>
                      <a:gd name="connsiteX3" fmla="*/ 0 w 8176538"/>
                      <a:gd name="connsiteY3" fmla="*/ 1269888 h 2772339"/>
                      <a:gd name="connsiteX4" fmla="*/ 20511 w 8176538"/>
                      <a:gd name="connsiteY4" fmla="*/ 147145 h 2772339"/>
                      <a:gd name="connsiteX5" fmla="*/ 4088015 w 8176538"/>
                      <a:gd name="connsiteY5" fmla="*/ 1566042 h 2772339"/>
                      <a:gd name="connsiteX6" fmla="*/ 8176538 w 8176538"/>
                      <a:gd name="connsiteY6" fmla="*/ 0 h 2772339"/>
                      <a:gd name="connsiteX0" fmla="*/ 8176538 w 8176538"/>
                      <a:gd name="connsiteY0" fmla="*/ 0 h 2825888"/>
                      <a:gd name="connsiteX1" fmla="*/ 8176538 w 8176538"/>
                      <a:gd name="connsiteY1" fmla="*/ 1378890 h 2825888"/>
                      <a:gd name="connsiteX2" fmla="*/ 4099034 w 8176538"/>
                      <a:gd name="connsiteY2" fmla="*/ 2825590 h 2825888"/>
                      <a:gd name="connsiteX3" fmla="*/ 0 w 8176538"/>
                      <a:gd name="connsiteY3" fmla="*/ 1269888 h 2825888"/>
                      <a:gd name="connsiteX4" fmla="*/ 20511 w 8176538"/>
                      <a:gd name="connsiteY4" fmla="*/ 147145 h 2825888"/>
                      <a:gd name="connsiteX5" fmla="*/ 4088015 w 8176538"/>
                      <a:gd name="connsiteY5" fmla="*/ 1566042 h 2825888"/>
                      <a:gd name="connsiteX6" fmla="*/ 8176538 w 8176538"/>
                      <a:gd name="connsiteY6" fmla="*/ 0 h 2825888"/>
                      <a:gd name="connsiteX0" fmla="*/ 8165518 w 8165518"/>
                      <a:gd name="connsiteY0" fmla="*/ 0 h 2825606"/>
                      <a:gd name="connsiteX1" fmla="*/ 8165518 w 8165518"/>
                      <a:gd name="connsiteY1" fmla="*/ 1378890 h 2825606"/>
                      <a:gd name="connsiteX2" fmla="*/ 4088014 w 8165518"/>
                      <a:gd name="connsiteY2" fmla="*/ 2825590 h 2825606"/>
                      <a:gd name="connsiteX3" fmla="*/ 0 w 8165518"/>
                      <a:gd name="connsiteY3" fmla="*/ 1403811 h 2825606"/>
                      <a:gd name="connsiteX4" fmla="*/ 9491 w 8165518"/>
                      <a:gd name="connsiteY4" fmla="*/ 147145 h 2825606"/>
                      <a:gd name="connsiteX5" fmla="*/ 4076995 w 8165518"/>
                      <a:gd name="connsiteY5" fmla="*/ 1566042 h 2825606"/>
                      <a:gd name="connsiteX6" fmla="*/ 8165518 w 8165518"/>
                      <a:gd name="connsiteY6" fmla="*/ 0 h 2825606"/>
                      <a:gd name="connsiteX0" fmla="*/ 8165518 w 8165518"/>
                      <a:gd name="connsiteY0" fmla="*/ 0 h 2879174"/>
                      <a:gd name="connsiteX1" fmla="*/ 8165518 w 8165518"/>
                      <a:gd name="connsiteY1" fmla="*/ 1378890 h 2879174"/>
                      <a:gd name="connsiteX2" fmla="*/ 4132092 w 8165518"/>
                      <a:gd name="connsiteY2" fmla="*/ 2879159 h 2879174"/>
                      <a:gd name="connsiteX3" fmla="*/ 0 w 8165518"/>
                      <a:gd name="connsiteY3" fmla="*/ 1403811 h 2879174"/>
                      <a:gd name="connsiteX4" fmla="*/ 9491 w 8165518"/>
                      <a:gd name="connsiteY4" fmla="*/ 147145 h 2879174"/>
                      <a:gd name="connsiteX5" fmla="*/ 4076995 w 8165518"/>
                      <a:gd name="connsiteY5" fmla="*/ 1566042 h 2879174"/>
                      <a:gd name="connsiteX6" fmla="*/ 8165518 w 8165518"/>
                      <a:gd name="connsiteY6" fmla="*/ 0 h 2879174"/>
                      <a:gd name="connsiteX0" fmla="*/ 8165518 w 8176537"/>
                      <a:gd name="connsiteY0" fmla="*/ 0 h 2879410"/>
                      <a:gd name="connsiteX1" fmla="*/ 8176537 w 8176537"/>
                      <a:gd name="connsiteY1" fmla="*/ 1499420 h 2879410"/>
                      <a:gd name="connsiteX2" fmla="*/ 4132092 w 8176537"/>
                      <a:gd name="connsiteY2" fmla="*/ 2879159 h 2879410"/>
                      <a:gd name="connsiteX3" fmla="*/ 0 w 8176537"/>
                      <a:gd name="connsiteY3" fmla="*/ 1403811 h 2879410"/>
                      <a:gd name="connsiteX4" fmla="*/ 9491 w 8176537"/>
                      <a:gd name="connsiteY4" fmla="*/ 147145 h 2879410"/>
                      <a:gd name="connsiteX5" fmla="*/ 4076995 w 8176537"/>
                      <a:gd name="connsiteY5" fmla="*/ 1566042 h 2879410"/>
                      <a:gd name="connsiteX6" fmla="*/ 8165518 w 8176537"/>
                      <a:gd name="connsiteY6" fmla="*/ 0 h 2879410"/>
                      <a:gd name="connsiteX0" fmla="*/ 8165518 w 8176537"/>
                      <a:gd name="connsiteY0" fmla="*/ 0 h 2879262"/>
                      <a:gd name="connsiteX1" fmla="*/ 8176537 w 8176537"/>
                      <a:gd name="connsiteY1" fmla="*/ 1499420 h 2879262"/>
                      <a:gd name="connsiteX2" fmla="*/ 4132092 w 8176537"/>
                      <a:gd name="connsiteY2" fmla="*/ 2879159 h 2879262"/>
                      <a:gd name="connsiteX3" fmla="*/ 0 w 8176537"/>
                      <a:gd name="connsiteY3" fmla="*/ 1403811 h 2879262"/>
                      <a:gd name="connsiteX4" fmla="*/ 9491 w 8176537"/>
                      <a:gd name="connsiteY4" fmla="*/ 147145 h 2879262"/>
                      <a:gd name="connsiteX5" fmla="*/ 4076995 w 8176537"/>
                      <a:gd name="connsiteY5" fmla="*/ 1566042 h 2879262"/>
                      <a:gd name="connsiteX6" fmla="*/ 8165518 w 8176537"/>
                      <a:gd name="connsiteY6" fmla="*/ 0 h 2879262"/>
                      <a:gd name="connsiteX0" fmla="*/ 8165518 w 8176537"/>
                      <a:gd name="connsiteY0" fmla="*/ 0 h 2879163"/>
                      <a:gd name="connsiteX1" fmla="*/ 8176537 w 8176537"/>
                      <a:gd name="connsiteY1" fmla="*/ 1499420 h 2879163"/>
                      <a:gd name="connsiteX2" fmla="*/ 4132092 w 8176537"/>
                      <a:gd name="connsiteY2" fmla="*/ 2879159 h 2879163"/>
                      <a:gd name="connsiteX3" fmla="*/ 0 w 8176537"/>
                      <a:gd name="connsiteY3" fmla="*/ 1510948 h 2879163"/>
                      <a:gd name="connsiteX4" fmla="*/ 9491 w 8176537"/>
                      <a:gd name="connsiteY4" fmla="*/ 147145 h 2879163"/>
                      <a:gd name="connsiteX5" fmla="*/ 4076995 w 8176537"/>
                      <a:gd name="connsiteY5" fmla="*/ 1566042 h 2879163"/>
                      <a:gd name="connsiteX6" fmla="*/ 8165518 w 8176537"/>
                      <a:gd name="connsiteY6" fmla="*/ 0 h 2879163"/>
                      <a:gd name="connsiteX0" fmla="*/ 8165518 w 8198577"/>
                      <a:gd name="connsiteY0" fmla="*/ 0 h 2879451"/>
                      <a:gd name="connsiteX1" fmla="*/ 8198577 w 8198577"/>
                      <a:gd name="connsiteY1" fmla="*/ 1606558 h 2879451"/>
                      <a:gd name="connsiteX2" fmla="*/ 4132092 w 8198577"/>
                      <a:gd name="connsiteY2" fmla="*/ 2879159 h 2879451"/>
                      <a:gd name="connsiteX3" fmla="*/ 0 w 8198577"/>
                      <a:gd name="connsiteY3" fmla="*/ 1510948 h 2879451"/>
                      <a:gd name="connsiteX4" fmla="*/ 9491 w 8198577"/>
                      <a:gd name="connsiteY4" fmla="*/ 147145 h 2879451"/>
                      <a:gd name="connsiteX5" fmla="*/ 4076995 w 8198577"/>
                      <a:gd name="connsiteY5" fmla="*/ 1566042 h 2879451"/>
                      <a:gd name="connsiteX6" fmla="*/ 8165518 w 8198577"/>
                      <a:gd name="connsiteY6" fmla="*/ 0 h 2879451"/>
                      <a:gd name="connsiteX0" fmla="*/ 8165518 w 8165518"/>
                      <a:gd name="connsiteY0" fmla="*/ 0 h 2880066"/>
                      <a:gd name="connsiteX1" fmla="*/ 8165518 w 8165518"/>
                      <a:gd name="connsiteY1" fmla="*/ 1673520 h 2880066"/>
                      <a:gd name="connsiteX2" fmla="*/ 4132092 w 8165518"/>
                      <a:gd name="connsiteY2" fmla="*/ 2879159 h 2880066"/>
                      <a:gd name="connsiteX3" fmla="*/ 0 w 8165518"/>
                      <a:gd name="connsiteY3" fmla="*/ 1510948 h 2880066"/>
                      <a:gd name="connsiteX4" fmla="*/ 9491 w 8165518"/>
                      <a:gd name="connsiteY4" fmla="*/ 147145 h 2880066"/>
                      <a:gd name="connsiteX5" fmla="*/ 4076995 w 8165518"/>
                      <a:gd name="connsiteY5" fmla="*/ 1566042 h 2880066"/>
                      <a:gd name="connsiteX6" fmla="*/ 8165518 w 8165518"/>
                      <a:gd name="connsiteY6" fmla="*/ 0 h 2880066"/>
                      <a:gd name="connsiteX0" fmla="*/ 8156794 w 8156794"/>
                      <a:gd name="connsiteY0" fmla="*/ 0 h 2879270"/>
                      <a:gd name="connsiteX1" fmla="*/ 8156794 w 8156794"/>
                      <a:gd name="connsiteY1" fmla="*/ 1673520 h 2879270"/>
                      <a:gd name="connsiteX2" fmla="*/ 4123368 w 8156794"/>
                      <a:gd name="connsiteY2" fmla="*/ 2879159 h 2879270"/>
                      <a:gd name="connsiteX3" fmla="*/ 2295 w 8156794"/>
                      <a:gd name="connsiteY3" fmla="*/ 1618086 h 2879270"/>
                      <a:gd name="connsiteX4" fmla="*/ 767 w 8156794"/>
                      <a:gd name="connsiteY4" fmla="*/ 147145 h 2879270"/>
                      <a:gd name="connsiteX5" fmla="*/ 4068271 w 8156794"/>
                      <a:gd name="connsiteY5" fmla="*/ 1566042 h 2879270"/>
                      <a:gd name="connsiteX6" fmla="*/ 8156794 w 8156794"/>
                      <a:gd name="connsiteY6" fmla="*/ 0 h 287927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20"/>
                      <a:gd name="connsiteX1" fmla="*/ 8156794 w 8156794"/>
                      <a:gd name="connsiteY1" fmla="*/ 1673520 h 2973020"/>
                      <a:gd name="connsiteX2" fmla="*/ 4134388 w 8156794"/>
                      <a:gd name="connsiteY2" fmla="*/ 2972904 h 2973020"/>
                      <a:gd name="connsiteX3" fmla="*/ 2295 w 8156794"/>
                      <a:gd name="connsiteY3" fmla="*/ 1618086 h 2973020"/>
                      <a:gd name="connsiteX4" fmla="*/ 767 w 8156794"/>
                      <a:gd name="connsiteY4" fmla="*/ 147145 h 2973020"/>
                      <a:gd name="connsiteX5" fmla="*/ 4068271 w 8156794"/>
                      <a:gd name="connsiteY5" fmla="*/ 1566042 h 2973020"/>
                      <a:gd name="connsiteX6" fmla="*/ 8156794 w 8156794"/>
                      <a:gd name="connsiteY6" fmla="*/ 0 h 2973020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141"/>
                      <a:gd name="connsiteX1" fmla="*/ 8156794 w 8156794"/>
                      <a:gd name="connsiteY1" fmla="*/ 1673520 h 2973141"/>
                      <a:gd name="connsiteX2" fmla="*/ 4134388 w 8156794"/>
                      <a:gd name="connsiteY2" fmla="*/ 2972904 h 2973141"/>
                      <a:gd name="connsiteX3" fmla="*/ 2295 w 8156794"/>
                      <a:gd name="connsiteY3" fmla="*/ 1618086 h 2973141"/>
                      <a:gd name="connsiteX4" fmla="*/ 767 w 8156794"/>
                      <a:gd name="connsiteY4" fmla="*/ 147145 h 2973141"/>
                      <a:gd name="connsiteX5" fmla="*/ 4068271 w 8156794"/>
                      <a:gd name="connsiteY5" fmla="*/ 1566042 h 2973141"/>
                      <a:gd name="connsiteX6" fmla="*/ 8156794 w 8156794"/>
                      <a:gd name="connsiteY6" fmla="*/ 0 h 2973141"/>
                      <a:gd name="connsiteX0" fmla="*/ 8156794 w 8156794"/>
                      <a:gd name="connsiteY0" fmla="*/ 0 h 3066827"/>
                      <a:gd name="connsiteX1" fmla="*/ 8156794 w 8156794"/>
                      <a:gd name="connsiteY1" fmla="*/ 1673520 h 3066827"/>
                      <a:gd name="connsiteX2" fmla="*/ 4123353 w 8156794"/>
                      <a:gd name="connsiteY2" fmla="*/ 3066650 h 3066827"/>
                      <a:gd name="connsiteX3" fmla="*/ 2295 w 8156794"/>
                      <a:gd name="connsiteY3" fmla="*/ 1618086 h 3066827"/>
                      <a:gd name="connsiteX4" fmla="*/ 767 w 8156794"/>
                      <a:gd name="connsiteY4" fmla="*/ 147145 h 3066827"/>
                      <a:gd name="connsiteX5" fmla="*/ 4068271 w 8156794"/>
                      <a:gd name="connsiteY5" fmla="*/ 1566042 h 3066827"/>
                      <a:gd name="connsiteX6" fmla="*/ 8156794 w 8156794"/>
                      <a:gd name="connsiteY6" fmla="*/ 0 h 3066827"/>
                      <a:gd name="connsiteX0" fmla="*/ 8123689 w 8156794"/>
                      <a:gd name="connsiteY0" fmla="*/ 0 h 2999866"/>
                      <a:gd name="connsiteX1" fmla="*/ 8156794 w 8156794"/>
                      <a:gd name="connsiteY1" fmla="*/ 1606559 h 2999866"/>
                      <a:gd name="connsiteX2" fmla="*/ 4123353 w 8156794"/>
                      <a:gd name="connsiteY2" fmla="*/ 2999689 h 2999866"/>
                      <a:gd name="connsiteX3" fmla="*/ 2295 w 8156794"/>
                      <a:gd name="connsiteY3" fmla="*/ 1551125 h 2999866"/>
                      <a:gd name="connsiteX4" fmla="*/ 767 w 8156794"/>
                      <a:gd name="connsiteY4" fmla="*/ 80184 h 2999866"/>
                      <a:gd name="connsiteX5" fmla="*/ 4068271 w 8156794"/>
                      <a:gd name="connsiteY5" fmla="*/ 1499081 h 2999866"/>
                      <a:gd name="connsiteX6" fmla="*/ 8123689 w 8156794"/>
                      <a:gd name="connsiteY6" fmla="*/ 0 h 2999866"/>
                      <a:gd name="connsiteX0" fmla="*/ 8167828 w 8167828"/>
                      <a:gd name="connsiteY0" fmla="*/ 0 h 3026651"/>
                      <a:gd name="connsiteX1" fmla="*/ 8156794 w 8167828"/>
                      <a:gd name="connsiteY1" fmla="*/ 1633344 h 3026651"/>
                      <a:gd name="connsiteX2" fmla="*/ 4123353 w 8167828"/>
                      <a:gd name="connsiteY2" fmla="*/ 3026474 h 3026651"/>
                      <a:gd name="connsiteX3" fmla="*/ 2295 w 8167828"/>
                      <a:gd name="connsiteY3" fmla="*/ 1577910 h 3026651"/>
                      <a:gd name="connsiteX4" fmla="*/ 767 w 8167828"/>
                      <a:gd name="connsiteY4" fmla="*/ 106969 h 3026651"/>
                      <a:gd name="connsiteX5" fmla="*/ 4068271 w 8167828"/>
                      <a:gd name="connsiteY5" fmla="*/ 1525866 h 3026651"/>
                      <a:gd name="connsiteX6" fmla="*/ 8167828 w 8167828"/>
                      <a:gd name="connsiteY6" fmla="*/ 0 h 3026651"/>
                      <a:gd name="connsiteX0" fmla="*/ 8167828 w 8167828"/>
                      <a:gd name="connsiteY0" fmla="*/ 0 h 3027228"/>
                      <a:gd name="connsiteX1" fmla="*/ 8145760 w 8167828"/>
                      <a:gd name="connsiteY1" fmla="*/ 1686913 h 3027228"/>
                      <a:gd name="connsiteX2" fmla="*/ 4123353 w 8167828"/>
                      <a:gd name="connsiteY2" fmla="*/ 3026474 h 3027228"/>
                      <a:gd name="connsiteX3" fmla="*/ 2295 w 8167828"/>
                      <a:gd name="connsiteY3" fmla="*/ 1577910 h 3027228"/>
                      <a:gd name="connsiteX4" fmla="*/ 767 w 8167828"/>
                      <a:gd name="connsiteY4" fmla="*/ 106969 h 3027228"/>
                      <a:gd name="connsiteX5" fmla="*/ 4068271 w 8167828"/>
                      <a:gd name="connsiteY5" fmla="*/ 1525866 h 3027228"/>
                      <a:gd name="connsiteX6" fmla="*/ 8167828 w 8167828"/>
                      <a:gd name="connsiteY6" fmla="*/ 0 h 3027228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23689 w 8145760"/>
                      <a:gd name="connsiteY0" fmla="*/ 13560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9 w 8145760"/>
                      <a:gd name="connsiteY6" fmla="*/ 13560 h 2920259"/>
                      <a:gd name="connsiteX0" fmla="*/ 8178863 w 8178863"/>
                      <a:gd name="connsiteY0" fmla="*/ 26952 h 2920259"/>
                      <a:gd name="connsiteX1" fmla="*/ 8145760 w 8178863"/>
                      <a:gd name="connsiteY1" fmla="*/ 1579944 h 2920259"/>
                      <a:gd name="connsiteX2" fmla="*/ 4123353 w 8178863"/>
                      <a:gd name="connsiteY2" fmla="*/ 2919505 h 2920259"/>
                      <a:gd name="connsiteX3" fmla="*/ 2295 w 8178863"/>
                      <a:gd name="connsiteY3" fmla="*/ 1470941 h 2920259"/>
                      <a:gd name="connsiteX4" fmla="*/ 767 w 8178863"/>
                      <a:gd name="connsiteY4" fmla="*/ 0 h 2920259"/>
                      <a:gd name="connsiteX5" fmla="*/ 4068271 w 8178863"/>
                      <a:gd name="connsiteY5" fmla="*/ 1418897 h 2920259"/>
                      <a:gd name="connsiteX6" fmla="*/ 8178863 w 8178863"/>
                      <a:gd name="connsiteY6" fmla="*/ 26952 h 2920259"/>
                      <a:gd name="connsiteX0" fmla="*/ 8167827 w 8167827"/>
                      <a:gd name="connsiteY0" fmla="*/ 40343 h 2920259"/>
                      <a:gd name="connsiteX1" fmla="*/ 8145760 w 8167827"/>
                      <a:gd name="connsiteY1" fmla="*/ 1579944 h 2920259"/>
                      <a:gd name="connsiteX2" fmla="*/ 4123353 w 8167827"/>
                      <a:gd name="connsiteY2" fmla="*/ 2919505 h 2920259"/>
                      <a:gd name="connsiteX3" fmla="*/ 2295 w 8167827"/>
                      <a:gd name="connsiteY3" fmla="*/ 1470941 h 2920259"/>
                      <a:gd name="connsiteX4" fmla="*/ 767 w 8167827"/>
                      <a:gd name="connsiteY4" fmla="*/ 0 h 2920259"/>
                      <a:gd name="connsiteX5" fmla="*/ 4068271 w 8167827"/>
                      <a:gd name="connsiteY5" fmla="*/ 1418897 h 2920259"/>
                      <a:gd name="connsiteX6" fmla="*/ 8167827 w 8167827"/>
                      <a:gd name="connsiteY6" fmla="*/ 40343 h 2920259"/>
                      <a:gd name="connsiteX0" fmla="*/ 8123687 w 8145760"/>
                      <a:gd name="connsiteY0" fmla="*/ 53735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7 w 8145760"/>
                      <a:gd name="connsiteY6" fmla="*/ 53735 h 2920259"/>
                      <a:gd name="connsiteX0" fmla="*/ 8161918 w 8161918"/>
                      <a:gd name="connsiteY0" fmla="*/ 0 h 2943855"/>
                      <a:gd name="connsiteX1" fmla="*/ 8145760 w 8161918"/>
                      <a:gd name="connsiteY1" fmla="*/ 1603540 h 2943855"/>
                      <a:gd name="connsiteX2" fmla="*/ 4123353 w 8161918"/>
                      <a:gd name="connsiteY2" fmla="*/ 2943101 h 2943855"/>
                      <a:gd name="connsiteX3" fmla="*/ 2295 w 8161918"/>
                      <a:gd name="connsiteY3" fmla="*/ 1494537 h 2943855"/>
                      <a:gd name="connsiteX4" fmla="*/ 767 w 8161918"/>
                      <a:gd name="connsiteY4" fmla="*/ 23596 h 2943855"/>
                      <a:gd name="connsiteX5" fmla="*/ 4068271 w 8161918"/>
                      <a:gd name="connsiteY5" fmla="*/ 1442493 h 2943855"/>
                      <a:gd name="connsiteX6" fmla="*/ 8161918 w 8161918"/>
                      <a:gd name="connsiteY6" fmla="*/ 0 h 2943855"/>
                      <a:gd name="connsiteX0" fmla="*/ 8144926 w 8145760"/>
                      <a:gd name="connsiteY0" fmla="*/ 43424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44926 w 8145760"/>
                      <a:gd name="connsiteY6" fmla="*/ 43424 h 2920259"/>
                      <a:gd name="connsiteX0" fmla="*/ 8161918 w 8161918"/>
                      <a:gd name="connsiteY0" fmla="*/ 0 h 2959321"/>
                      <a:gd name="connsiteX1" fmla="*/ 8145760 w 8161918"/>
                      <a:gd name="connsiteY1" fmla="*/ 1619006 h 2959321"/>
                      <a:gd name="connsiteX2" fmla="*/ 4123353 w 8161918"/>
                      <a:gd name="connsiteY2" fmla="*/ 2958567 h 2959321"/>
                      <a:gd name="connsiteX3" fmla="*/ 2295 w 8161918"/>
                      <a:gd name="connsiteY3" fmla="*/ 1510003 h 2959321"/>
                      <a:gd name="connsiteX4" fmla="*/ 767 w 8161918"/>
                      <a:gd name="connsiteY4" fmla="*/ 39062 h 2959321"/>
                      <a:gd name="connsiteX5" fmla="*/ 4068271 w 8161918"/>
                      <a:gd name="connsiteY5" fmla="*/ 1457959 h 2959321"/>
                      <a:gd name="connsiteX6" fmla="*/ 8161918 w 8161918"/>
                      <a:gd name="connsiteY6" fmla="*/ 0 h 2959321"/>
                      <a:gd name="connsiteX0" fmla="*/ 8161918 w 8162752"/>
                      <a:gd name="connsiteY0" fmla="*/ 0 h 2959488"/>
                      <a:gd name="connsiteX1" fmla="*/ 8162752 w 8162752"/>
                      <a:gd name="connsiteY1" fmla="*/ 1629317 h 2959488"/>
                      <a:gd name="connsiteX2" fmla="*/ 4123353 w 8162752"/>
                      <a:gd name="connsiteY2" fmla="*/ 2958567 h 2959488"/>
                      <a:gd name="connsiteX3" fmla="*/ 2295 w 8162752"/>
                      <a:gd name="connsiteY3" fmla="*/ 1510003 h 2959488"/>
                      <a:gd name="connsiteX4" fmla="*/ 767 w 8162752"/>
                      <a:gd name="connsiteY4" fmla="*/ 39062 h 2959488"/>
                      <a:gd name="connsiteX5" fmla="*/ 4068271 w 8162752"/>
                      <a:gd name="connsiteY5" fmla="*/ 1457959 h 2959488"/>
                      <a:gd name="connsiteX6" fmla="*/ 8161918 w 8162752"/>
                      <a:gd name="connsiteY6" fmla="*/ 0 h 2959488"/>
                      <a:gd name="connsiteX0" fmla="*/ 8165930 w 8166764"/>
                      <a:gd name="connsiteY0" fmla="*/ 7337 h 2966825"/>
                      <a:gd name="connsiteX1" fmla="*/ 8166764 w 8166764"/>
                      <a:gd name="connsiteY1" fmla="*/ 1636654 h 2966825"/>
                      <a:gd name="connsiteX2" fmla="*/ 4127365 w 8166764"/>
                      <a:gd name="connsiteY2" fmla="*/ 2965904 h 2966825"/>
                      <a:gd name="connsiteX3" fmla="*/ 6307 w 8166764"/>
                      <a:gd name="connsiteY3" fmla="*/ 1517340 h 2966825"/>
                      <a:gd name="connsiteX4" fmla="*/ 532 w 8166764"/>
                      <a:gd name="connsiteY4" fmla="*/ 0 h 2966825"/>
                      <a:gd name="connsiteX5" fmla="*/ 4072283 w 8166764"/>
                      <a:gd name="connsiteY5" fmla="*/ 1465296 h 2966825"/>
                      <a:gd name="connsiteX6" fmla="*/ 8165930 w 8166764"/>
                      <a:gd name="connsiteY6" fmla="*/ 7337 h 2966825"/>
                      <a:gd name="connsiteX0" fmla="*/ 8168119 w 8168953"/>
                      <a:gd name="connsiteY0" fmla="*/ 7337 h 2966682"/>
                      <a:gd name="connsiteX1" fmla="*/ 8168953 w 8168953"/>
                      <a:gd name="connsiteY1" fmla="*/ 1636654 h 2966682"/>
                      <a:gd name="connsiteX2" fmla="*/ 4129554 w 8168953"/>
                      <a:gd name="connsiteY2" fmla="*/ 2965904 h 2966682"/>
                      <a:gd name="connsiteX3" fmla="*/ 0 w 8168953"/>
                      <a:gd name="connsiteY3" fmla="*/ 1527651 h 2966682"/>
                      <a:gd name="connsiteX4" fmla="*/ 2721 w 8168953"/>
                      <a:gd name="connsiteY4" fmla="*/ 0 h 2966682"/>
                      <a:gd name="connsiteX5" fmla="*/ 4074472 w 8168953"/>
                      <a:gd name="connsiteY5" fmla="*/ 1465296 h 2966682"/>
                      <a:gd name="connsiteX6" fmla="*/ 8168119 w 8168953"/>
                      <a:gd name="connsiteY6" fmla="*/ 7337 h 2966682"/>
                      <a:gd name="connsiteX0" fmla="*/ 8168119 w 8168953"/>
                      <a:gd name="connsiteY0" fmla="*/ 7337 h 3100377"/>
                      <a:gd name="connsiteX1" fmla="*/ 8168953 w 8168953"/>
                      <a:gd name="connsiteY1" fmla="*/ 1636654 h 3100377"/>
                      <a:gd name="connsiteX2" fmla="*/ 4118520 w 8168953"/>
                      <a:gd name="connsiteY2" fmla="*/ 3099826 h 3100377"/>
                      <a:gd name="connsiteX3" fmla="*/ 0 w 8168953"/>
                      <a:gd name="connsiteY3" fmla="*/ 1527651 h 3100377"/>
                      <a:gd name="connsiteX4" fmla="*/ 2721 w 8168953"/>
                      <a:gd name="connsiteY4" fmla="*/ 0 h 3100377"/>
                      <a:gd name="connsiteX5" fmla="*/ 4074472 w 8168953"/>
                      <a:gd name="connsiteY5" fmla="*/ 1465296 h 3100377"/>
                      <a:gd name="connsiteX6" fmla="*/ 8168119 w 8168953"/>
                      <a:gd name="connsiteY6" fmla="*/ 7337 h 3100377"/>
                      <a:gd name="connsiteX0" fmla="*/ 8168119 w 8168953"/>
                      <a:gd name="connsiteY0" fmla="*/ 7337 h 3100429"/>
                      <a:gd name="connsiteX1" fmla="*/ 8168953 w 8168953"/>
                      <a:gd name="connsiteY1" fmla="*/ 1636654 h 3100429"/>
                      <a:gd name="connsiteX2" fmla="*/ 4118520 w 8168953"/>
                      <a:gd name="connsiteY2" fmla="*/ 3099826 h 3100429"/>
                      <a:gd name="connsiteX3" fmla="*/ 0 w 8168953"/>
                      <a:gd name="connsiteY3" fmla="*/ 1527651 h 3100429"/>
                      <a:gd name="connsiteX4" fmla="*/ 2721 w 8168953"/>
                      <a:gd name="connsiteY4" fmla="*/ 0 h 3100429"/>
                      <a:gd name="connsiteX5" fmla="*/ 4074472 w 8168953"/>
                      <a:gd name="connsiteY5" fmla="*/ 1465296 h 3100429"/>
                      <a:gd name="connsiteX6" fmla="*/ 8168119 w 8168953"/>
                      <a:gd name="connsiteY6" fmla="*/ 7337 h 3100429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166683" h="3099826">
                        <a:moveTo>
                          <a:pt x="8165849" y="7337"/>
                        </a:moveTo>
                        <a:lnTo>
                          <a:pt x="8166683" y="1636654"/>
                        </a:lnTo>
                        <a:cubicBezTo>
                          <a:pt x="7917761" y="2728489"/>
                          <a:pt x="5475903" y="3100137"/>
                          <a:pt x="4116250" y="3099826"/>
                        </a:cubicBezTo>
                        <a:cubicBezTo>
                          <a:pt x="2756597" y="3099515"/>
                          <a:pt x="245424" y="2744647"/>
                          <a:pt x="8764" y="1634789"/>
                        </a:cubicBezTo>
                        <a:cubicBezTo>
                          <a:pt x="11928" y="1215900"/>
                          <a:pt x="-2713" y="418889"/>
                          <a:pt x="451" y="0"/>
                        </a:cubicBezTo>
                        <a:cubicBezTo>
                          <a:pt x="385485" y="953840"/>
                          <a:pt x="2700268" y="1437288"/>
                          <a:pt x="4061168" y="1438511"/>
                        </a:cubicBezTo>
                        <a:cubicBezTo>
                          <a:pt x="5422068" y="1439734"/>
                          <a:pt x="7793228" y="1089449"/>
                          <a:pt x="8165849" y="733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     </a:t>
                    </a:r>
                  </a:p>
                </p:txBody>
              </p:sp>
              <p:sp>
                <p:nvSpPr>
                  <p:cNvPr id="1022" name="Oval 1021">
                    <a:extLst>
                      <a:ext uri="{FF2B5EF4-FFF2-40B4-BE49-F238E27FC236}">
                        <a16:creationId xmlns:a16="http://schemas.microsoft.com/office/drawing/2014/main" id="{74906F2F-3A0D-0E4D-9E49-40676DE8A2ED}"/>
                      </a:ext>
                    </a:extLst>
                  </p:cNvPr>
                  <p:cNvSpPr/>
                  <p:nvPr/>
                </p:nvSpPr>
                <p:spPr>
                  <a:xfrm>
                    <a:off x="7494729" y="2774731"/>
                    <a:ext cx="1480163" cy="579140"/>
                  </a:xfrm>
                  <a:prstGeom prst="ellipse">
                    <a:avLst/>
                  </a:pr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</a:t>
                    </a:r>
                  </a:p>
                </p:txBody>
              </p:sp>
              <p:grpSp>
                <p:nvGrpSpPr>
                  <p:cNvPr id="1023" name="Group 1022">
                    <a:extLst>
                      <a:ext uri="{FF2B5EF4-FFF2-40B4-BE49-F238E27FC236}">
                        <a16:creationId xmlns:a16="http://schemas.microsoft.com/office/drawing/2014/main" id="{C5A6CA89-67F5-904D-B7C1-B650CDD2E434}"/>
                      </a:ext>
                    </a:extLst>
                  </p:cNvPr>
                  <p:cNvGrpSpPr/>
                  <p:nvPr/>
                </p:nvGrpSpPr>
                <p:grpSpPr>
                  <a:xfrm>
                    <a:off x="7713663" y="2848339"/>
                    <a:ext cx="1042107" cy="425543"/>
                    <a:chOff x="7786941" y="2884917"/>
                    <a:chExt cx="897649" cy="353919"/>
                  </a:xfrm>
                </p:grpSpPr>
                <p:sp>
                  <p:nvSpPr>
                    <p:cNvPr id="1026" name="Freeform 1025">
                      <a:extLst>
                        <a:ext uri="{FF2B5EF4-FFF2-40B4-BE49-F238E27FC236}">
                          <a16:creationId xmlns:a16="http://schemas.microsoft.com/office/drawing/2014/main" id="{5520B109-EA80-4D41-AFAD-8406FC0427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1770" y="28849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7" name="Freeform 1026">
                      <a:extLst>
                        <a:ext uri="{FF2B5EF4-FFF2-40B4-BE49-F238E27FC236}">
                          <a16:creationId xmlns:a16="http://schemas.microsoft.com/office/drawing/2014/main" id="{C15DDAFA-BFA7-3D43-82BC-D93AA1EE8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67548" y="30543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8" name="Freeform 1027">
                      <a:extLst>
                        <a:ext uri="{FF2B5EF4-FFF2-40B4-BE49-F238E27FC236}">
                          <a16:creationId xmlns:a16="http://schemas.microsoft.com/office/drawing/2014/main" id="{07576B60-A33A-3D47-B4C4-57086B92C8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6941" y="30543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9" name="Freeform 1028">
                      <a:extLst>
                        <a:ext uri="{FF2B5EF4-FFF2-40B4-BE49-F238E27FC236}">
                          <a16:creationId xmlns:a16="http://schemas.microsoft.com/office/drawing/2014/main" id="{B0532E54-1124-CD41-B95E-FFCCDAEEB6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95013" y="29710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003" name="Group 1002">
                  <a:extLst>
                    <a:ext uri="{FF2B5EF4-FFF2-40B4-BE49-F238E27FC236}">
                      <a16:creationId xmlns:a16="http://schemas.microsoft.com/office/drawing/2014/main" id="{279AB8A3-59B2-7143-987F-3E6E4B7FA4A5}"/>
                    </a:ext>
                  </a:extLst>
                </p:cNvPr>
                <p:cNvGrpSpPr/>
                <p:nvPr/>
              </p:nvGrpSpPr>
              <p:grpSpPr>
                <a:xfrm>
                  <a:off x="8311520" y="5194433"/>
                  <a:ext cx="309740" cy="190838"/>
                  <a:chOff x="3668110" y="2448910"/>
                  <a:chExt cx="3794234" cy="2165130"/>
                </a:xfrm>
              </p:grpSpPr>
              <p:sp>
                <p:nvSpPr>
                  <p:cNvPr id="1014" name="Rectangle 1013">
                    <a:extLst>
                      <a:ext uri="{FF2B5EF4-FFF2-40B4-BE49-F238E27FC236}">
                        <a16:creationId xmlns:a16="http://schemas.microsoft.com/office/drawing/2014/main" id="{BB90E470-DA83-F643-9211-60167C3D5C5E}"/>
                      </a:ext>
                    </a:extLst>
                  </p:cNvPr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15" name="Freeform 1014">
                    <a:extLst>
                      <a:ext uri="{FF2B5EF4-FFF2-40B4-BE49-F238E27FC236}">
                        <a16:creationId xmlns:a16="http://schemas.microsoft.com/office/drawing/2014/main" id="{6A15B2BC-C0FD-AE42-8C22-3CBCEF8FBC48}"/>
                      </a:ext>
                    </a:extLst>
                  </p:cNvPr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avLst/>
                    <a:gdLst>
                      <a:gd name="connsiteX0" fmla="*/ 0 w 3783724"/>
                      <a:gd name="connsiteY0" fmla="*/ 1313793 h 1324303"/>
                      <a:gd name="connsiteX1" fmla="*/ 0 w 3783724"/>
                      <a:gd name="connsiteY1" fmla="*/ 1313793 h 1324303"/>
                      <a:gd name="connsiteX2" fmla="*/ 252248 w 3783724"/>
                      <a:gd name="connsiteY2" fmla="*/ 0 h 1324303"/>
                      <a:gd name="connsiteX3" fmla="*/ 3415862 w 3783724"/>
                      <a:gd name="connsiteY3" fmla="*/ 21020 h 1324303"/>
                      <a:gd name="connsiteX4" fmla="*/ 3783724 w 3783724"/>
                      <a:gd name="connsiteY4" fmla="*/ 1324303 h 1324303"/>
                      <a:gd name="connsiteX5" fmla="*/ 0 w 3783724"/>
                      <a:gd name="connsiteY5" fmla="*/ 1313793 h 132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83724" h="1324303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016" name="Group 1015">
                    <a:extLst>
                      <a:ext uri="{FF2B5EF4-FFF2-40B4-BE49-F238E27FC236}">
                        <a16:creationId xmlns:a16="http://schemas.microsoft.com/office/drawing/2014/main" id="{EAF7D727-2D94-D041-875B-AB8655963C45}"/>
                      </a:ext>
                    </a:extLst>
                  </p:cNvPr>
                  <p:cNvGrpSpPr/>
                  <p:nvPr/>
                </p:nvGrpSpPr>
                <p:grpSpPr>
                  <a:xfrm>
                    <a:off x="3941378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1017" name="Freeform 1016">
                      <a:extLst>
                        <a:ext uri="{FF2B5EF4-FFF2-40B4-BE49-F238E27FC236}">
                          <a16:creationId xmlns:a16="http://schemas.microsoft.com/office/drawing/2014/main" id="{252D8EB5-DCBF-A748-AC84-09666A2E8B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8" name="Freeform 1017">
                      <a:extLst>
                        <a:ext uri="{FF2B5EF4-FFF2-40B4-BE49-F238E27FC236}">
                          <a16:creationId xmlns:a16="http://schemas.microsoft.com/office/drawing/2014/main" id="{CB3A161F-0DCF-4047-BD2A-1308C7F170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9" name="Freeform 1018">
                      <a:extLst>
                        <a:ext uri="{FF2B5EF4-FFF2-40B4-BE49-F238E27FC236}">
                          <a16:creationId xmlns:a16="http://schemas.microsoft.com/office/drawing/2014/main" id="{EB7E441D-2364-EA4B-A2DA-4F7E40BFF8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0" name="Freeform 1019">
                      <a:extLst>
                        <a:ext uri="{FF2B5EF4-FFF2-40B4-BE49-F238E27FC236}">
                          <a16:creationId xmlns:a16="http://schemas.microsoft.com/office/drawing/2014/main" id="{0D28A741-4CCD-8C44-A91D-4224800E91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004" name="Group 1003">
                  <a:extLst>
                    <a:ext uri="{FF2B5EF4-FFF2-40B4-BE49-F238E27FC236}">
                      <a16:creationId xmlns:a16="http://schemas.microsoft.com/office/drawing/2014/main" id="{865957C9-DA8D-7543-B031-0DF867B034E0}"/>
                    </a:ext>
                  </a:extLst>
                </p:cNvPr>
                <p:cNvGrpSpPr/>
                <p:nvPr/>
              </p:nvGrpSpPr>
              <p:grpSpPr>
                <a:xfrm>
                  <a:off x="9247893" y="4775686"/>
                  <a:ext cx="393760" cy="218578"/>
                  <a:chOff x="7493876" y="2774731"/>
                  <a:chExt cx="1481958" cy="894622"/>
                </a:xfrm>
              </p:grpSpPr>
              <p:sp>
                <p:nvSpPr>
                  <p:cNvPr id="1007" name="Freeform 1006">
                    <a:extLst>
                      <a:ext uri="{FF2B5EF4-FFF2-40B4-BE49-F238E27FC236}">
                        <a16:creationId xmlns:a16="http://schemas.microsoft.com/office/drawing/2014/main" id="{E5C30102-72C9-A343-8966-043326CEF979}"/>
                      </a:ext>
                    </a:extLst>
                  </p:cNvPr>
                  <p:cNvSpPr/>
                  <p:nvPr/>
                </p:nvSpPr>
                <p:spPr>
                  <a:xfrm>
                    <a:off x="7493876" y="3084399"/>
                    <a:ext cx="1481958" cy="584954"/>
                  </a:xfrm>
                  <a:custGeom>
                    <a:avLst/>
                    <a:gdLst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76538 w 8176538"/>
                      <a:gd name="connsiteY0" fmla="*/ 0 h 2638097"/>
                      <a:gd name="connsiteX1" fmla="*/ 8176538 w 8176538"/>
                      <a:gd name="connsiteY1" fmla="*/ 1271752 h 2638097"/>
                      <a:gd name="connsiteX2" fmla="*/ 4088015 w 8176538"/>
                      <a:gd name="connsiteY2" fmla="*/ 2638097 h 2638097"/>
                      <a:gd name="connsiteX3" fmla="*/ 0 w 8176538"/>
                      <a:gd name="connsiteY3" fmla="*/ 1269888 h 2638097"/>
                      <a:gd name="connsiteX4" fmla="*/ 20511 w 8176538"/>
                      <a:gd name="connsiteY4" fmla="*/ 147145 h 2638097"/>
                      <a:gd name="connsiteX5" fmla="*/ 4088015 w 8176538"/>
                      <a:gd name="connsiteY5" fmla="*/ 1566042 h 2638097"/>
                      <a:gd name="connsiteX6" fmla="*/ 8176538 w 8176538"/>
                      <a:gd name="connsiteY6" fmla="*/ 0 h 2638097"/>
                      <a:gd name="connsiteX0" fmla="*/ 8176538 w 8176538"/>
                      <a:gd name="connsiteY0" fmla="*/ 0 h 2772020"/>
                      <a:gd name="connsiteX1" fmla="*/ 8176538 w 8176538"/>
                      <a:gd name="connsiteY1" fmla="*/ 1271752 h 2772020"/>
                      <a:gd name="connsiteX2" fmla="*/ 4099034 w 8176538"/>
                      <a:gd name="connsiteY2" fmla="*/ 2772020 h 2772020"/>
                      <a:gd name="connsiteX3" fmla="*/ 0 w 8176538"/>
                      <a:gd name="connsiteY3" fmla="*/ 1269888 h 2772020"/>
                      <a:gd name="connsiteX4" fmla="*/ 20511 w 8176538"/>
                      <a:gd name="connsiteY4" fmla="*/ 147145 h 2772020"/>
                      <a:gd name="connsiteX5" fmla="*/ 4088015 w 8176538"/>
                      <a:gd name="connsiteY5" fmla="*/ 1566042 h 2772020"/>
                      <a:gd name="connsiteX6" fmla="*/ 8176538 w 8176538"/>
                      <a:gd name="connsiteY6" fmla="*/ 0 h 2772020"/>
                      <a:gd name="connsiteX0" fmla="*/ 8176538 w 8176538"/>
                      <a:gd name="connsiteY0" fmla="*/ 0 h 2772339"/>
                      <a:gd name="connsiteX1" fmla="*/ 8176538 w 8176538"/>
                      <a:gd name="connsiteY1" fmla="*/ 1378890 h 2772339"/>
                      <a:gd name="connsiteX2" fmla="*/ 4099034 w 8176538"/>
                      <a:gd name="connsiteY2" fmla="*/ 2772020 h 2772339"/>
                      <a:gd name="connsiteX3" fmla="*/ 0 w 8176538"/>
                      <a:gd name="connsiteY3" fmla="*/ 1269888 h 2772339"/>
                      <a:gd name="connsiteX4" fmla="*/ 20511 w 8176538"/>
                      <a:gd name="connsiteY4" fmla="*/ 147145 h 2772339"/>
                      <a:gd name="connsiteX5" fmla="*/ 4088015 w 8176538"/>
                      <a:gd name="connsiteY5" fmla="*/ 1566042 h 2772339"/>
                      <a:gd name="connsiteX6" fmla="*/ 8176538 w 8176538"/>
                      <a:gd name="connsiteY6" fmla="*/ 0 h 2772339"/>
                      <a:gd name="connsiteX0" fmla="*/ 8176538 w 8176538"/>
                      <a:gd name="connsiteY0" fmla="*/ 0 h 2825888"/>
                      <a:gd name="connsiteX1" fmla="*/ 8176538 w 8176538"/>
                      <a:gd name="connsiteY1" fmla="*/ 1378890 h 2825888"/>
                      <a:gd name="connsiteX2" fmla="*/ 4099034 w 8176538"/>
                      <a:gd name="connsiteY2" fmla="*/ 2825590 h 2825888"/>
                      <a:gd name="connsiteX3" fmla="*/ 0 w 8176538"/>
                      <a:gd name="connsiteY3" fmla="*/ 1269888 h 2825888"/>
                      <a:gd name="connsiteX4" fmla="*/ 20511 w 8176538"/>
                      <a:gd name="connsiteY4" fmla="*/ 147145 h 2825888"/>
                      <a:gd name="connsiteX5" fmla="*/ 4088015 w 8176538"/>
                      <a:gd name="connsiteY5" fmla="*/ 1566042 h 2825888"/>
                      <a:gd name="connsiteX6" fmla="*/ 8176538 w 8176538"/>
                      <a:gd name="connsiteY6" fmla="*/ 0 h 2825888"/>
                      <a:gd name="connsiteX0" fmla="*/ 8165518 w 8165518"/>
                      <a:gd name="connsiteY0" fmla="*/ 0 h 2825606"/>
                      <a:gd name="connsiteX1" fmla="*/ 8165518 w 8165518"/>
                      <a:gd name="connsiteY1" fmla="*/ 1378890 h 2825606"/>
                      <a:gd name="connsiteX2" fmla="*/ 4088014 w 8165518"/>
                      <a:gd name="connsiteY2" fmla="*/ 2825590 h 2825606"/>
                      <a:gd name="connsiteX3" fmla="*/ 0 w 8165518"/>
                      <a:gd name="connsiteY3" fmla="*/ 1403811 h 2825606"/>
                      <a:gd name="connsiteX4" fmla="*/ 9491 w 8165518"/>
                      <a:gd name="connsiteY4" fmla="*/ 147145 h 2825606"/>
                      <a:gd name="connsiteX5" fmla="*/ 4076995 w 8165518"/>
                      <a:gd name="connsiteY5" fmla="*/ 1566042 h 2825606"/>
                      <a:gd name="connsiteX6" fmla="*/ 8165518 w 8165518"/>
                      <a:gd name="connsiteY6" fmla="*/ 0 h 2825606"/>
                      <a:gd name="connsiteX0" fmla="*/ 8165518 w 8165518"/>
                      <a:gd name="connsiteY0" fmla="*/ 0 h 2879174"/>
                      <a:gd name="connsiteX1" fmla="*/ 8165518 w 8165518"/>
                      <a:gd name="connsiteY1" fmla="*/ 1378890 h 2879174"/>
                      <a:gd name="connsiteX2" fmla="*/ 4132092 w 8165518"/>
                      <a:gd name="connsiteY2" fmla="*/ 2879159 h 2879174"/>
                      <a:gd name="connsiteX3" fmla="*/ 0 w 8165518"/>
                      <a:gd name="connsiteY3" fmla="*/ 1403811 h 2879174"/>
                      <a:gd name="connsiteX4" fmla="*/ 9491 w 8165518"/>
                      <a:gd name="connsiteY4" fmla="*/ 147145 h 2879174"/>
                      <a:gd name="connsiteX5" fmla="*/ 4076995 w 8165518"/>
                      <a:gd name="connsiteY5" fmla="*/ 1566042 h 2879174"/>
                      <a:gd name="connsiteX6" fmla="*/ 8165518 w 8165518"/>
                      <a:gd name="connsiteY6" fmla="*/ 0 h 2879174"/>
                      <a:gd name="connsiteX0" fmla="*/ 8165518 w 8176537"/>
                      <a:gd name="connsiteY0" fmla="*/ 0 h 2879410"/>
                      <a:gd name="connsiteX1" fmla="*/ 8176537 w 8176537"/>
                      <a:gd name="connsiteY1" fmla="*/ 1499420 h 2879410"/>
                      <a:gd name="connsiteX2" fmla="*/ 4132092 w 8176537"/>
                      <a:gd name="connsiteY2" fmla="*/ 2879159 h 2879410"/>
                      <a:gd name="connsiteX3" fmla="*/ 0 w 8176537"/>
                      <a:gd name="connsiteY3" fmla="*/ 1403811 h 2879410"/>
                      <a:gd name="connsiteX4" fmla="*/ 9491 w 8176537"/>
                      <a:gd name="connsiteY4" fmla="*/ 147145 h 2879410"/>
                      <a:gd name="connsiteX5" fmla="*/ 4076995 w 8176537"/>
                      <a:gd name="connsiteY5" fmla="*/ 1566042 h 2879410"/>
                      <a:gd name="connsiteX6" fmla="*/ 8165518 w 8176537"/>
                      <a:gd name="connsiteY6" fmla="*/ 0 h 2879410"/>
                      <a:gd name="connsiteX0" fmla="*/ 8165518 w 8176537"/>
                      <a:gd name="connsiteY0" fmla="*/ 0 h 2879262"/>
                      <a:gd name="connsiteX1" fmla="*/ 8176537 w 8176537"/>
                      <a:gd name="connsiteY1" fmla="*/ 1499420 h 2879262"/>
                      <a:gd name="connsiteX2" fmla="*/ 4132092 w 8176537"/>
                      <a:gd name="connsiteY2" fmla="*/ 2879159 h 2879262"/>
                      <a:gd name="connsiteX3" fmla="*/ 0 w 8176537"/>
                      <a:gd name="connsiteY3" fmla="*/ 1403811 h 2879262"/>
                      <a:gd name="connsiteX4" fmla="*/ 9491 w 8176537"/>
                      <a:gd name="connsiteY4" fmla="*/ 147145 h 2879262"/>
                      <a:gd name="connsiteX5" fmla="*/ 4076995 w 8176537"/>
                      <a:gd name="connsiteY5" fmla="*/ 1566042 h 2879262"/>
                      <a:gd name="connsiteX6" fmla="*/ 8165518 w 8176537"/>
                      <a:gd name="connsiteY6" fmla="*/ 0 h 2879262"/>
                      <a:gd name="connsiteX0" fmla="*/ 8165518 w 8176537"/>
                      <a:gd name="connsiteY0" fmla="*/ 0 h 2879163"/>
                      <a:gd name="connsiteX1" fmla="*/ 8176537 w 8176537"/>
                      <a:gd name="connsiteY1" fmla="*/ 1499420 h 2879163"/>
                      <a:gd name="connsiteX2" fmla="*/ 4132092 w 8176537"/>
                      <a:gd name="connsiteY2" fmla="*/ 2879159 h 2879163"/>
                      <a:gd name="connsiteX3" fmla="*/ 0 w 8176537"/>
                      <a:gd name="connsiteY3" fmla="*/ 1510948 h 2879163"/>
                      <a:gd name="connsiteX4" fmla="*/ 9491 w 8176537"/>
                      <a:gd name="connsiteY4" fmla="*/ 147145 h 2879163"/>
                      <a:gd name="connsiteX5" fmla="*/ 4076995 w 8176537"/>
                      <a:gd name="connsiteY5" fmla="*/ 1566042 h 2879163"/>
                      <a:gd name="connsiteX6" fmla="*/ 8165518 w 8176537"/>
                      <a:gd name="connsiteY6" fmla="*/ 0 h 2879163"/>
                      <a:gd name="connsiteX0" fmla="*/ 8165518 w 8198577"/>
                      <a:gd name="connsiteY0" fmla="*/ 0 h 2879451"/>
                      <a:gd name="connsiteX1" fmla="*/ 8198577 w 8198577"/>
                      <a:gd name="connsiteY1" fmla="*/ 1606558 h 2879451"/>
                      <a:gd name="connsiteX2" fmla="*/ 4132092 w 8198577"/>
                      <a:gd name="connsiteY2" fmla="*/ 2879159 h 2879451"/>
                      <a:gd name="connsiteX3" fmla="*/ 0 w 8198577"/>
                      <a:gd name="connsiteY3" fmla="*/ 1510948 h 2879451"/>
                      <a:gd name="connsiteX4" fmla="*/ 9491 w 8198577"/>
                      <a:gd name="connsiteY4" fmla="*/ 147145 h 2879451"/>
                      <a:gd name="connsiteX5" fmla="*/ 4076995 w 8198577"/>
                      <a:gd name="connsiteY5" fmla="*/ 1566042 h 2879451"/>
                      <a:gd name="connsiteX6" fmla="*/ 8165518 w 8198577"/>
                      <a:gd name="connsiteY6" fmla="*/ 0 h 2879451"/>
                      <a:gd name="connsiteX0" fmla="*/ 8165518 w 8165518"/>
                      <a:gd name="connsiteY0" fmla="*/ 0 h 2880066"/>
                      <a:gd name="connsiteX1" fmla="*/ 8165518 w 8165518"/>
                      <a:gd name="connsiteY1" fmla="*/ 1673520 h 2880066"/>
                      <a:gd name="connsiteX2" fmla="*/ 4132092 w 8165518"/>
                      <a:gd name="connsiteY2" fmla="*/ 2879159 h 2880066"/>
                      <a:gd name="connsiteX3" fmla="*/ 0 w 8165518"/>
                      <a:gd name="connsiteY3" fmla="*/ 1510948 h 2880066"/>
                      <a:gd name="connsiteX4" fmla="*/ 9491 w 8165518"/>
                      <a:gd name="connsiteY4" fmla="*/ 147145 h 2880066"/>
                      <a:gd name="connsiteX5" fmla="*/ 4076995 w 8165518"/>
                      <a:gd name="connsiteY5" fmla="*/ 1566042 h 2880066"/>
                      <a:gd name="connsiteX6" fmla="*/ 8165518 w 8165518"/>
                      <a:gd name="connsiteY6" fmla="*/ 0 h 2880066"/>
                      <a:gd name="connsiteX0" fmla="*/ 8156794 w 8156794"/>
                      <a:gd name="connsiteY0" fmla="*/ 0 h 2879270"/>
                      <a:gd name="connsiteX1" fmla="*/ 8156794 w 8156794"/>
                      <a:gd name="connsiteY1" fmla="*/ 1673520 h 2879270"/>
                      <a:gd name="connsiteX2" fmla="*/ 4123368 w 8156794"/>
                      <a:gd name="connsiteY2" fmla="*/ 2879159 h 2879270"/>
                      <a:gd name="connsiteX3" fmla="*/ 2295 w 8156794"/>
                      <a:gd name="connsiteY3" fmla="*/ 1618086 h 2879270"/>
                      <a:gd name="connsiteX4" fmla="*/ 767 w 8156794"/>
                      <a:gd name="connsiteY4" fmla="*/ 147145 h 2879270"/>
                      <a:gd name="connsiteX5" fmla="*/ 4068271 w 8156794"/>
                      <a:gd name="connsiteY5" fmla="*/ 1566042 h 2879270"/>
                      <a:gd name="connsiteX6" fmla="*/ 8156794 w 8156794"/>
                      <a:gd name="connsiteY6" fmla="*/ 0 h 287927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20"/>
                      <a:gd name="connsiteX1" fmla="*/ 8156794 w 8156794"/>
                      <a:gd name="connsiteY1" fmla="*/ 1673520 h 2973020"/>
                      <a:gd name="connsiteX2" fmla="*/ 4134388 w 8156794"/>
                      <a:gd name="connsiteY2" fmla="*/ 2972904 h 2973020"/>
                      <a:gd name="connsiteX3" fmla="*/ 2295 w 8156794"/>
                      <a:gd name="connsiteY3" fmla="*/ 1618086 h 2973020"/>
                      <a:gd name="connsiteX4" fmla="*/ 767 w 8156794"/>
                      <a:gd name="connsiteY4" fmla="*/ 147145 h 2973020"/>
                      <a:gd name="connsiteX5" fmla="*/ 4068271 w 8156794"/>
                      <a:gd name="connsiteY5" fmla="*/ 1566042 h 2973020"/>
                      <a:gd name="connsiteX6" fmla="*/ 8156794 w 8156794"/>
                      <a:gd name="connsiteY6" fmla="*/ 0 h 2973020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141"/>
                      <a:gd name="connsiteX1" fmla="*/ 8156794 w 8156794"/>
                      <a:gd name="connsiteY1" fmla="*/ 1673520 h 2973141"/>
                      <a:gd name="connsiteX2" fmla="*/ 4134388 w 8156794"/>
                      <a:gd name="connsiteY2" fmla="*/ 2972904 h 2973141"/>
                      <a:gd name="connsiteX3" fmla="*/ 2295 w 8156794"/>
                      <a:gd name="connsiteY3" fmla="*/ 1618086 h 2973141"/>
                      <a:gd name="connsiteX4" fmla="*/ 767 w 8156794"/>
                      <a:gd name="connsiteY4" fmla="*/ 147145 h 2973141"/>
                      <a:gd name="connsiteX5" fmla="*/ 4068271 w 8156794"/>
                      <a:gd name="connsiteY5" fmla="*/ 1566042 h 2973141"/>
                      <a:gd name="connsiteX6" fmla="*/ 8156794 w 8156794"/>
                      <a:gd name="connsiteY6" fmla="*/ 0 h 2973141"/>
                      <a:gd name="connsiteX0" fmla="*/ 8156794 w 8156794"/>
                      <a:gd name="connsiteY0" fmla="*/ 0 h 3066827"/>
                      <a:gd name="connsiteX1" fmla="*/ 8156794 w 8156794"/>
                      <a:gd name="connsiteY1" fmla="*/ 1673520 h 3066827"/>
                      <a:gd name="connsiteX2" fmla="*/ 4123353 w 8156794"/>
                      <a:gd name="connsiteY2" fmla="*/ 3066650 h 3066827"/>
                      <a:gd name="connsiteX3" fmla="*/ 2295 w 8156794"/>
                      <a:gd name="connsiteY3" fmla="*/ 1618086 h 3066827"/>
                      <a:gd name="connsiteX4" fmla="*/ 767 w 8156794"/>
                      <a:gd name="connsiteY4" fmla="*/ 147145 h 3066827"/>
                      <a:gd name="connsiteX5" fmla="*/ 4068271 w 8156794"/>
                      <a:gd name="connsiteY5" fmla="*/ 1566042 h 3066827"/>
                      <a:gd name="connsiteX6" fmla="*/ 8156794 w 8156794"/>
                      <a:gd name="connsiteY6" fmla="*/ 0 h 3066827"/>
                      <a:gd name="connsiteX0" fmla="*/ 8123689 w 8156794"/>
                      <a:gd name="connsiteY0" fmla="*/ 0 h 2999866"/>
                      <a:gd name="connsiteX1" fmla="*/ 8156794 w 8156794"/>
                      <a:gd name="connsiteY1" fmla="*/ 1606559 h 2999866"/>
                      <a:gd name="connsiteX2" fmla="*/ 4123353 w 8156794"/>
                      <a:gd name="connsiteY2" fmla="*/ 2999689 h 2999866"/>
                      <a:gd name="connsiteX3" fmla="*/ 2295 w 8156794"/>
                      <a:gd name="connsiteY3" fmla="*/ 1551125 h 2999866"/>
                      <a:gd name="connsiteX4" fmla="*/ 767 w 8156794"/>
                      <a:gd name="connsiteY4" fmla="*/ 80184 h 2999866"/>
                      <a:gd name="connsiteX5" fmla="*/ 4068271 w 8156794"/>
                      <a:gd name="connsiteY5" fmla="*/ 1499081 h 2999866"/>
                      <a:gd name="connsiteX6" fmla="*/ 8123689 w 8156794"/>
                      <a:gd name="connsiteY6" fmla="*/ 0 h 2999866"/>
                      <a:gd name="connsiteX0" fmla="*/ 8167828 w 8167828"/>
                      <a:gd name="connsiteY0" fmla="*/ 0 h 3026651"/>
                      <a:gd name="connsiteX1" fmla="*/ 8156794 w 8167828"/>
                      <a:gd name="connsiteY1" fmla="*/ 1633344 h 3026651"/>
                      <a:gd name="connsiteX2" fmla="*/ 4123353 w 8167828"/>
                      <a:gd name="connsiteY2" fmla="*/ 3026474 h 3026651"/>
                      <a:gd name="connsiteX3" fmla="*/ 2295 w 8167828"/>
                      <a:gd name="connsiteY3" fmla="*/ 1577910 h 3026651"/>
                      <a:gd name="connsiteX4" fmla="*/ 767 w 8167828"/>
                      <a:gd name="connsiteY4" fmla="*/ 106969 h 3026651"/>
                      <a:gd name="connsiteX5" fmla="*/ 4068271 w 8167828"/>
                      <a:gd name="connsiteY5" fmla="*/ 1525866 h 3026651"/>
                      <a:gd name="connsiteX6" fmla="*/ 8167828 w 8167828"/>
                      <a:gd name="connsiteY6" fmla="*/ 0 h 3026651"/>
                      <a:gd name="connsiteX0" fmla="*/ 8167828 w 8167828"/>
                      <a:gd name="connsiteY0" fmla="*/ 0 h 3027228"/>
                      <a:gd name="connsiteX1" fmla="*/ 8145760 w 8167828"/>
                      <a:gd name="connsiteY1" fmla="*/ 1686913 h 3027228"/>
                      <a:gd name="connsiteX2" fmla="*/ 4123353 w 8167828"/>
                      <a:gd name="connsiteY2" fmla="*/ 3026474 h 3027228"/>
                      <a:gd name="connsiteX3" fmla="*/ 2295 w 8167828"/>
                      <a:gd name="connsiteY3" fmla="*/ 1577910 h 3027228"/>
                      <a:gd name="connsiteX4" fmla="*/ 767 w 8167828"/>
                      <a:gd name="connsiteY4" fmla="*/ 106969 h 3027228"/>
                      <a:gd name="connsiteX5" fmla="*/ 4068271 w 8167828"/>
                      <a:gd name="connsiteY5" fmla="*/ 1525866 h 3027228"/>
                      <a:gd name="connsiteX6" fmla="*/ 8167828 w 8167828"/>
                      <a:gd name="connsiteY6" fmla="*/ 0 h 3027228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23689 w 8145760"/>
                      <a:gd name="connsiteY0" fmla="*/ 13560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9 w 8145760"/>
                      <a:gd name="connsiteY6" fmla="*/ 13560 h 2920259"/>
                      <a:gd name="connsiteX0" fmla="*/ 8178863 w 8178863"/>
                      <a:gd name="connsiteY0" fmla="*/ 26952 h 2920259"/>
                      <a:gd name="connsiteX1" fmla="*/ 8145760 w 8178863"/>
                      <a:gd name="connsiteY1" fmla="*/ 1579944 h 2920259"/>
                      <a:gd name="connsiteX2" fmla="*/ 4123353 w 8178863"/>
                      <a:gd name="connsiteY2" fmla="*/ 2919505 h 2920259"/>
                      <a:gd name="connsiteX3" fmla="*/ 2295 w 8178863"/>
                      <a:gd name="connsiteY3" fmla="*/ 1470941 h 2920259"/>
                      <a:gd name="connsiteX4" fmla="*/ 767 w 8178863"/>
                      <a:gd name="connsiteY4" fmla="*/ 0 h 2920259"/>
                      <a:gd name="connsiteX5" fmla="*/ 4068271 w 8178863"/>
                      <a:gd name="connsiteY5" fmla="*/ 1418897 h 2920259"/>
                      <a:gd name="connsiteX6" fmla="*/ 8178863 w 8178863"/>
                      <a:gd name="connsiteY6" fmla="*/ 26952 h 2920259"/>
                      <a:gd name="connsiteX0" fmla="*/ 8167827 w 8167827"/>
                      <a:gd name="connsiteY0" fmla="*/ 40343 h 2920259"/>
                      <a:gd name="connsiteX1" fmla="*/ 8145760 w 8167827"/>
                      <a:gd name="connsiteY1" fmla="*/ 1579944 h 2920259"/>
                      <a:gd name="connsiteX2" fmla="*/ 4123353 w 8167827"/>
                      <a:gd name="connsiteY2" fmla="*/ 2919505 h 2920259"/>
                      <a:gd name="connsiteX3" fmla="*/ 2295 w 8167827"/>
                      <a:gd name="connsiteY3" fmla="*/ 1470941 h 2920259"/>
                      <a:gd name="connsiteX4" fmla="*/ 767 w 8167827"/>
                      <a:gd name="connsiteY4" fmla="*/ 0 h 2920259"/>
                      <a:gd name="connsiteX5" fmla="*/ 4068271 w 8167827"/>
                      <a:gd name="connsiteY5" fmla="*/ 1418897 h 2920259"/>
                      <a:gd name="connsiteX6" fmla="*/ 8167827 w 8167827"/>
                      <a:gd name="connsiteY6" fmla="*/ 40343 h 2920259"/>
                      <a:gd name="connsiteX0" fmla="*/ 8123687 w 8145760"/>
                      <a:gd name="connsiteY0" fmla="*/ 53735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7 w 8145760"/>
                      <a:gd name="connsiteY6" fmla="*/ 53735 h 2920259"/>
                      <a:gd name="connsiteX0" fmla="*/ 8161918 w 8161918"/>
                      <a:gd name="connsiteY0" fmla="*/ 0 h 2943855"/>
                      <a:gd name="connsiteX1" fmla="*/ 8145760 w 8161918"/>
                      <a:gd name="connsiteY1" fmla="*/ 1603540 h 2943855"/>
                      <a:gd name="connsiteX2" fmla="*/ 4123353 w 8161918"/>
                      <a:gd name="connsiteY2" fmla="*/ 2943101 h 2943855"/>
                      <a:gd name="connsiteX3" fmla="*/ 2295 w 8161918"/>
                      <a:gd name="connsiteY3" fmla="*/ 1494537 h 2943855"/>
                      <a:gd name="connsiteX4" fmla="*/ 767 w 8161918"/>
                      <a:gd name="connsiteY4" fmla="*/ 23596 h 2943855"/>
                      <a:gd name="connsiteX5" fmla="*/ 4068271 w 8161918"/>
                      <a:gd name="connsiteY5" fmla="*/ 1442493 h 2943855"/>
                      <a:gd name="connsiteX6" fmla="*/ 8161918 w 8161918"/>
                      <a:gd name="connsiteY6" fmla="*/ 0 h 2943855"/>
                      <a:gd name="connsiteX0" fmla="*/ 8144926 w 8145760"/>
                      <a:gd name="connsiteY0" fmla="*/ 43424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44926 w 8145760"/>
                      <a:gd name="connsiteY6" fmla="*/ 43424 h 2920259"/>
                      <a:gd name="connsiteX0" fmla="*/ 8161918 w 8161918"/>
                      <a:gd name="connsiteY0" fmla="*/ 0 h 2959321"/>
                      <a:gd name="connsiteX1" fmla="*/ 8145760 w 8161918"/>
                      <a:gd name="connsiteY1" fmla="*/ 1619006 h 2959321"/>
                      <a:gd name="connsiteX2" fmla="*/ 4123353 w 8161918"/>
                      <a:gd name="connsiteY2" fmla="*/ 2958567 h 2959321"/>
                      <a:gd name="connsiteX3" fmla="*/ 2295 w 8161918"/>
                      <a:gd name="connsiteY3" fmla="*/ 1510003 h 2959321"/>
                      <a:gd name="connsiteX4" fmla="*/ 767 w 8161918"/>
                      <a:gd name="connsiteY4" fmla="*/ 39062 h 2959321"/>
                      <a:gd name="connsiteX5" fmla="*/ 4068271 w 8161918"/>
                      <a:gd name="connsiteY5" fmla="*/ 1457959 h 2959321"/>
                      <a:gd name="connsiteX6" fmla="*/ 8161918 w 8161918"/>
                      <a:gd name="connsiteY6" fmla="*/ 0 h 2959321"/>
                      <a:gd name="connsiteX0" fmla="*/ 8161918 w 8162752"/>
                      <a:gd name="connsiteY0" fmla="*/ 0 h 2959488"/>
                      <a:gd name="connsiteX1" fmla="*/ 8162752 w 8162752"/>
                      <a:gd name="connsiteY1" fmla="*/ 1629317 h 2959488"/>
                      <a:gd name="connsiteX2" fmla="*/ 4123353 w 8162752"/>
                      <a:gd name="connsiteY2" fmla="*/ 2958567 h 2959488"/>
                      <a:gd name="connsiteX3" fmla="*/ 2295 w 8162752"/>
                      <a:gd name="connsiteY3" fmla="*/ 1510003 h 2959488"/>
                      <a:gd name="connsiteX4" fmla="*/ 767 w 8162752"/>
                      <a:gd name="connsiteY4" fmla="*/ 39062 h 2959488"/>
                      <a:gd name="connsiteX5" fmla="*/ 4068271 w 8162752"/>
                      <a:gd name="connsiteY5" fmla="*/ 1457959 h 2959488"/>
                      <a:gd name="connsiteX6" fmla="*/ 8161918 w 8162752"/>
                      <a:gd name="connsiteY6" fmla="*/ 0 h 2959488"/>
                      <a:gd name="connsiteX0" fmla="*/ 8165930 w 8166764"/>
                      <a:gd name="connsiteY0" fmla="*/ 7337 h 2966825"/>
                      <a:gd name="connsiteX1" fmla="*/ 8166764 w 8166764"/>
                      <a:gd name="connsiteY1" fmla="*/ 1636654 h 2966825"/>
                      <a:gd name="connsiteX2" fmla="*/ 4127365 w 8166764"/>
                      <a:gd name="connsiteY2" fmla="*/ 2965904 h 2966825"/>
                      <a:gd name="connsiteX3" fmla="*/ 6307 w 8166764"/>
                      <a:gd name="connsiteY3" fmla="*/ 1517340 h 2966825"/>
                      <a:gd name="connsiteX4" fmla="*/ 532 w 8166764"/>
                      <a:gd name="connsiteY4" fmla="*/ 0 h 2966825"/>
                      <a:gd name="connsiteX5" fmla="*/ 4072283 w 8166764"/>
                      <a:gd name="connsiteY5" fmla="*/ 1465296 h 2966825"/>
                      <a:gd name="connsiteX6" fmla="*/ 8165930 w 8166764"/>
                      <a:gd name="connsiteY6" fmla="*/ 7337 h 2966825"/>
                      <a:gd name="connsiteX0" fmla="*/ 8168119 w 8168953"/>
                      <a:gd name="connsiteY0" fmla="*/ 7337 h 2966682"/>
                      <a:gd name="connsiteX1" fmla="*/ 8168953 w 8168953"/>
                      <a:gd name="connsiteY1" fmla="*/ 1636654 h 2966682"/>
                      <a:gd name="connsiteX2" fmla="*/ 4129554 w 8168953"/>
                      <a:gd name="connsiteY2" fmla="*/ 2965904 h 2966682"/>
                      <a:gd name="connsiteX3" fmla="*/ 0 w 8168953"/>
                      <a:gd name="connsiteY3" fmla="*/ 1527651 h 2966682"/>
                      <a:gd name="connsiteX4" fmla="*/ 2721 w 8168953"/>
                      <a:gd name="connsiteY4" fmla="*/ 0 h 2966682"/>
                      <a:gd name="connsiteX5" fmla="*/ 4074472 w 8168953"/>
                      <a:gd name="connsiteY5" fmla="*/ 1465296 h 2966682"/>
                      <a:gd name="connsiteX6" fmla="*/ 8168119 w 8168953"/>
                      <a:gd name="connsiteY6" fmla="*/ 7337 h 2966682"/>
                      <a:gd name="connsiteX0" fmla="*/ 8168119 w 8168953"/>
                      <a:gd name="connsiteY0" fmla="*/ 7337 h 3100377"/>
                      <a:gd name="connsiteX1" fmla="*/ 8168953 w 8168953"/>
                      <a:gd name="connsiteY1" fmla="*/ 1636654 h 3100377"/>
                      <a:gd name="connsiteX2" fmla="*/ 4118520 w 8168953"/>
                      <a:gd name="connsiteY2" fmla="*/ 3099826 h 3100377"/>
                      <a:gd name="connsiteX3" fmla="*/ 0 w 8168953"/>
                      <a:gd name="connsiteY3" fmla="*/ 1527651 h 3100377"/>
                      <a:gd name="connsiteX4" fmla="*/ 2721 w 8168953"/>
                      <a:gd name="connsiteY4" fmla="*/ 0 h 3100377"/>
                      <a:gd name="connsiteX5" fmla="*/ 4074472 w 8168953"/>
                      <a:gd name="connsiteY5" fmla="*/ 1465296 h 3100377"/>
                      <a:gd name="connsiteX6" fmla="*/ 8168119 w 8168953"/>
                      <a:gd name="connsiteY6" fmla="*/ 7337 h 3100377"/>
                      <a:gd name="connsiteX0" fmla="*/ 8168119 w 8168953"/>
                      <a:gd name="connsiteY0" fmla="*/ 7337 h 3100429"/>
                      <a:gd name="connsiteX1" fmla="*/ 8168953 w 8168953"/>
                      <a:gd name="connsiteY1" fmla="*/ 1636654 h 3100429"/>
                      <a:gd name="connsiteX2" fmla="*/ 4118520 w 8168953"/>
                      <a:gd name="connsiteY2" fmla="*/ 3099826 h 3100429"/>
                      <a:gd name="connsiteX3" fmla="*/ 0 w 8168953"/>
                      <a:gd name="connsiteY3" fmla="*/ 1527651 h 3100429"/>
                      <a:gd name="connsiteX4" fmla="*/ 2721 w 8168953"/>
                      <a:gd name="connsiteY4" fmla="*/ 0 h 3100429"/>
                      <a:gd name="connsiteX5" fmla="*/ 4074472 w 8168953"/>
                      <a:gd name="connsiteY5" fmla="*/ 1465296 h 3100429"/>
                      <a:gd name="connsiteX6" fmla="*/ 8168119 w 8168953"/>
                      <a:gd name="connsiteY6" fmla="*/ 7337 h 3100429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166683" h="3099826">
                        <a:moveTo>
                          <a:pt x="8165849" y="7337"/>
                        </a:moveTo>
                        <a:lnTo>
                          <a:pt x="8166683" y="1636654"/>
                        </a:lnTo>
                        <a:cubicBezTo>
                          <a:pt x="7917761" y="2728489"/>
                          <a:pt x="5475903" y="3100137"/>
                          <a:pt x="4116250" y="3099826"/>
                        </a:cubicBezTo>
                        <a:cubicBezTo>
                          <a:pt x="2756597" y="3099515"/>
                          <a:pt x="245424" y="2744647"/>
                          <a:pt x="8764" y="1634789"/>
                        </a:cubicBezTo>
                        <a:cubicBezTo>
                          <a:pt x="11928" y="1215900"/>
                          <a:pt x="-2713" y="418889"/>
                          <a:pt x="451" y="0"/>
                        </a:cubicBezTo>
                        <a:cubicBezTo>
                          <a:pt x="385485" y="953840"/>
                          <a:pt x="2700268" y="1437288"/>
                          <a:pt x="4061168" y="1438511"/>
                        </a:cubicBezTo>
                        <a:cubicBezTo>
                          <a:pt x="5422068" y="1439734"/>
                          <a:pt x="7793228" y="1089449"/>
                          <a:pt x="8165849" y="733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     </a:t>
                    </a:r>
                  </a:p>
                </p:txBody>
              </p:sp>
              <p:sp>
                <p:nvSpPr>
                  <p:cNvPr id="1008" name="Oval 1007">
                    <a:extLst>
                      <a:ext uri="{FF2B5EF4-FFF2-40B4-BE49-F238E27FC236}">
                        <a16:creationId xmlns:a16="http://schemas.microsoft.com/office/drawing/2014/main" id="{08706350-8CE4-FA4D-BA9D-38124B56170D}"/>
                      </a:ext>
                    </a:extLst>
                  </p:cNvPr>
                  <p:cNvSpPr/>
                  <p:nvPr/>
                </p:nvSpPr>
                <p:spPr>
                  <a:xfrm>
                    <a:off x="7494729" y="2774731"/>
                    <a:ext cx="1480163" cy="579140"/>
                  </a:xfrm>
                  <a:prstGeom prst="ellipse">
                    <a:avLst/>
                  </a:pr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</a:t>
                    </a:r>
                  </a:p>
                </p:txBody>
              </p:sp>
              <p:grpSp>
                <p:nvGrpSpPr>
                  <p:cNvPr id="1009" name="Group 1008">
                    <a:extLst>
                      <a:ext uri="{FF2B5EF4-FFF2-40B4-BE49-F238E27FC236}">
                        <a16:creationId xmlns:a16="http://schemas.microsoft.com/office/drawing/2014/main" id="{56E8236C-C606-A946-8D8C-FD7EA3E19655}"/>
                      </a:ext>
                    </a:extLst>
                  </p:cNvPr>
                  <p:cNvGrpSpPr/>
                  <p:nvPr/>
                </p:nvGrpSpPr>
                <p:grpSpPr>
                  <a:xfrm>
                    <a:off x="7713663" y="2848339"/>
                    <a:ext cx="1042107" cy="425543"/>
                    <a:chOff x="7786941" y="2884917"/>
                    <a:chExt cx="897649" cy="353919"/>
                  </a:xfrm>
                </p:grpSpPr>
                <p:sp>
                  <p:nvSpPr>
                    <p:cNvPr id="1010" name="Freeform 1009">
                      <a:extLst>
                        <a:ext uri="{FF2B5EF4-FFF2-40B4-BE49-F238E27FC236}">
                          <a16:creationId xmlns:a16="http://schemas.microsoft.com/office/drawing/2014/main" id="{C6BAAC53-3845-0647-9001-85996CEBC4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1770" y="28849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1" name="Freeform 1010">
                      <a:extLst>
                        <a:ext uri="{FF2B5EF4-FFF2-40B4-BE49-F238E27FC236}">
                          <a16:creationId xmlns:a16="http://schemas.microsoft.com/office/drawing/2014/main" id="{8CD55C73-2EC2-AE42-B9A9-8E337EF56B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67548" y="30543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2" name="Freeform 1011">
                      <a:extLst>
                        <a:ext uri="{FF2B5EF4-FFF2-40B4-BE49-F238E27FC236}">
                          <a16:creationId xmlns:a16="http://schemas.microsoft.com/office/drawing/2014/main" id="{E8DB79EB-B344-BE4F-8F93-DE5F01BB7B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6941" y="30543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3" name="Freeform 1012">
                      <a:extLst>
                        <a:ext uri="{FF2B5EF4-FFF2-40B4-BE49-F238E27FC236}">
                          <a16:creationId xmlns:a16="http://schemas.microsoft.com/office/drawing/2014/main" id="{B220E3DB-7BBC-654D-919B-C6BF9231F9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95013" y="29710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pic>
              <p:nvPicPr>
                <p:cNvPr id="1005" name="Picture 1065" descr="antenna_stylized">
                  <a:extLst>
                    <a:ext uri="{FF2B5EF4-FFF2-40B4-BE49-F238E27FC236}">
                      <a16:creationId xmlns:a16="http://schemas.microsoft.com/office/drawing/2014/main" id="{194DBBDE-A097-B14E-90B4-D59906B5EB6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01681" y="5852809"/>
                  <a:ext cx="307702" cy="1688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06" name="Picture 1065" descr="antenna_stylized">
                  <a:extLst>
                    <a:ext uri="{FF2B5EF4-FFF2-40B4-BE49-F238E27FC236}">
                      <a16:creationId xmlns:a16="http://schemas.microsoft.com/office/drawing/2014/main" id="{C9889834-8AE5-1A4B-8872-B7EF4DBDD1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34746" y="5795138"/>
                  <a:ext cx="316707" cy="1389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970" name="Group 969">
              <a:extLst>
                <a:ext uri="{FF2B5EF4-FFF2-40B4-BE49-F238E27FC236}">
                  <a16:creationId xmlns:a16="http://schemas.microsoft.com/office/drawing/2014/main" id="{2B23EDB8-7A78-554C-8625-A4B48391EF36}"/>
                </a:ext>
              </a:extLst>
            </p:cNvPr>
            <p:cNvGrpSpPr/>
            <p:nvPr/>
          </p:nvGrpSpPr>
          <p:grpSpPr>
            <a:xfrm>
              <a:off x="10925982" y="4188911"/>
              <a:ext cx="657413" cy="451816"/>
              <a:chOff x="10925982" y="4188911"/>
              <a:chExt cx="657413" cy="451816"/>
            </a:xfrm>
          </p:grpSpPr>
          <p:grpSp>
            <p:nvGrpSpPr>
              <p:cNvPr id="971" name="Group 970">
                <a:extLst>
                  <a:ext uri="{FF2B5EF4-FFF2-40B4-BE49-F238E27FC236}">
                    <a16:creationId xmlns:a16="http://schemas.microsoft.com/office/drawing/2014/main" id="{736F96A0-48BE-9641-B09C-34A77BC8297F}"/>
                  </a:ext>
                </a:extLst>
              </p:cNvPr>
              <p:cNvGrpSpPr/>
              <p:nvPr/>
            </p:nvGrpSpPr>
            <p:grpSpPr>
              <a:xfrm>
                <a:off x="11093556" y="4188911"/>
                <a:ext cx="489839" cy="451816"/>
                <a:chOff x="5103720" y="2693365"/>
                <a:chExt cx="611650" cy="414788"/>
              </a:xfrm>
            </p:grpSpPr>
            <p:cxnSp>
              <p:nvCxnSpPr>
                <p:cNvPr id="980" name="Straight Connector 979">
                  <a:extLst>
                    <a:ext uri="{FF2B5EF4-FFF2-40B4-BE49-F238E27FC236}">
                      <a16:creationId xmlns:a16="http://schemas.microsoft.com/office/drawing/2014/main" id="{F126BDFE-C3C6-4640-8BBE-6B90996B9B62}"/>
                    </a:ext>
                  </a:extLst>
                </p:cNvPr>
                <p:cNvCxnSpPr/>
                <p:nvPr/>
              </p:nvCxnSpPr>
              <p:spPr>
                <a:xfrm>
                  <a:off x="5103720" y="2914214"/>
                  <a:ext cx="23255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81" name="Group 980">
                  <a:extLst>
                    <a:ext uri="{FF2B5EF4-FFF2-40B4-BE49-F238E27FC236}">
                      <a16:creationId xmlns:a16="http://schemas.microsoft.com/office/drawing/2014/main" id="{25D461DD-680D-0144-8C8A-E29F46E10B04}"/>
                    </a:ext>
                  </a:extLst>
                </p:cNvPr>
                <p:cNvGrpSpPr/>
                <p:nvPr/>
              </p:nvGrpSpPr>
              <p:grpSpPr>
                <a:xfrm>
                  <a:off x="5275406" y="2693365"/>
                  <a:ext cx="439964" cy="414788"/>
                  <a:chOff x="5275406" y="2711455"/>
                  <a:chExt cx="452949" cy="405518"/>
                </a:xfrm>
              </p:grpSpPr>
              <p:pic>
                <p:nvPicPr>
                  <p:cNvPr id="982" name="Picture 981" descr="server_rack.png">
                    <a:extLst>
                      <a:ext uri="{FF2B5EF4-FFF2-40B4-BE49-F238E27FC236}">
                        <a16:creationId xmlns:a16="http://schemas.microsoft.com/office/drawing/2014/main" id="{A61E8A85-F6DB-1B49-BA87-9DC9A662AA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37367" y="2770786"/>
                    <a:ext cx="190988" cy="313366"/>
                  </a:xfrm>
                  <a:prstGeom prst="rect">
                    <a:avLst/>
                  </a:prstGeom>
                </p:spPr>
              </p:pic>
              <p:pic>
                <p:nvPicPr>
                  <p:cNvPr id="983" name="Picture 982" descr="server_rack.png">
                    <a:extLst>
                      <a:ext uri="{FF2B5EF4-FFF2-40B4-BE49-F238E27FC236}">
                        <a16:creationId xmlns:a16="http://schemas.microsoft.com/office/drawing/2014/main" id="{86E3FD5C-7936-184F-B172-D994C13285C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75406" y="2764002"/>
                    <a:ext cx="190988" cy="313366"/>
                  </a:xfrm>
                  <a:prstGeom prst="rect">
                    <a:avLst/>
                  </a:prstGeom>
                </p:spPr>
              </p:pic>
              <p:pic>
                <p:nvPicPr>
                  <p:cNvPr id="984" name="Picture 983" descr="server_rack.png">
                    <a:extLst>
                      <a:ext uri="{FF2B5EF4-FFF2-40B4-BE49-F238E27FC236}">
                        <a16:creationId xmlns:a16="http://schemas.microsoft.com/office/drawing/2014/main" id="{24A4501B-0067-8446-A3B2-4F082D62FAB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85676" y="2711455"/>
                    <a:ext cx="247152" cy="405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972" name="Group 971">
                <a:extLst>
                  <a:ext uri="{FF2B5EF4-FFF2-40B4-BE49-F238E27FC236}">
                    <a16:creationId xmlns:a16="http://schemas.microsoft.com/office/drawing/2014/main" id="{46341E2F-33A4-4847-8DE3-C59A7B1A0196}"/>
                  </a:ext>
                </a:extLst>
              </p:cNvPr>
              <p:cNvGrpSpPr/>
              <p:nvPr/>
            </p:nvGrpSpPr>
            <p:grpSpPr>
              <a:xfrm>
                <a:off x="10925982" y="4369125"/>
                <a:ext cx="228295" cy="120400"/>
                <a:chOff x="7493876" y="2774731"/>
                <a:chExt cx="1481958" cy="894622"/>
              </a:xfrm>
            </p:grpSpPr>
            <p:sp>
              <p:nvSpPr>
                <p:cNvPr id="973" name="Freeform 972">
                  <a:extLst>
                    <a:ext uri="{FF2B5EF4-FFF2-40B4-BE49-F238E27FC236}">
                      <a16:creationId xmlns:a16="http://schemas.microsoft.com/office/drawing/2014/main" id="{C18A3C82-F73F-7740-9A82-CF9A499EB987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974" name="Oval 973">
                  <a:extLst>
                    <a:ext uri="{FF2B5EF4-FFF2-40B4-BE49-F238E27FC236}">
                      <a16:creationId xmlns:a16="http://schemas.microsoft.com/office/drawing/2014/main" id="{8341C287-0918-0349-8FD4-038F5BF368FF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975" name="Group 974">
                  <a:extLst>
                    <a:ext uri="{FF2B5EF4-FFF2-40B4-BE49-F238E27FC236}">
                      <a16:creationId xmlns:a16="http://schemas.microsoft.com/office/drawing/2014/main" id="{711E99BD-1283-644E-A96D-4161185807DB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976" name="Freeform 975">
                    <a:extLst>
                      <a:ext uri="{FF2B5EF4-FFF2-40B4-BE49-F238E27FC236}">
                        <a16:creationId xmlns:a16="http://schemas.microsoft.com/office/drawing/2014/main" id="{3FC7CE5D-01CD-734F-A53C-DBF6E7E2C98E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77" name="Freeform 976">
                    <a:extLst>
                      <a:ext uri="{FF2B5EF4-FFF2-40B4-BE49-F238E27FC236}">
                        <a16:creationId xmlns:a16="http://schemas.microsoft.com/office/drawing/2014/main" id="{9EF1FBBD-72A0-8B47-BD9F-EB80478DDBD3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78" name="Freeform 977">
                    <a:extLst>
                      <a:ext uri="{FF2B5EF4-FFF2-40B4-BE49-F238E27FC236}">
                        <a16:creationId xmlns:a16="http://schemas.microsoft.com/office/drawing/2014/main" id="{0AFC56DC-CC05-8B4E-9986-110012D5A0BD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79" name="Freeform 978">
                    <a:extLst>
                      <a:ext uri="{FF2B5EF4-FFF2-40B4-BE49-F238E27FC236}">
                        <a16:creationId xmlns:a16="http://schemas.microsoft.com/office/drawing/2014/main" id="{4925AB99-1385-1949-9005-7FAE7B61DBFA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1103" name="Group 1102">
            <a:extLst>
              <a:ext uri="{FF2B5EF4-FFF2-40B4-BE49-F238E27FC236}">
                <a16:creationId xmlns:a16="http://schemas.microsoft.com/office/drawing/2014/main" id="{4C8B1BF8-0FFA-E04F-BF28-4B49A9844371}"/>
              </a:ext>
            </a:extLst>
          </p:cNvPr>
          <p:cNvGrpSpPr/>
          <p:nvPr/>
        </p:nvGrpSpPr>
        <p:grpSpPr>
          <a:xfrm>
            <a:off x="8694912" y="1702617"/>
            <a:ext cx="2658888" cy="2831440"/>
            <a:chOff x="17449127" y="2067553"/>
            <a:chExt cx="2658888" cy="2831440"/>
          </a:xfrm>
        </p:grpSpPr>
        <p:sp>
          <p:nvSpPr>
            <p:cNvPr id="1104" name="Oval 1103">
              <a:extLst>
                <a:ext uri="{FF2B5EF4-FFF2-40B4-BE49-F238E27FC236}">
                  <a16:creationId xmlns:a16="http://schemas.microsoft.com/office/drawing/2014/main" id="{01BDBA16-8BF9-7949-9A31-CBE21EE0344D}"/>
                </a:ext>
              </a:extLst>
            </p:cNvPr>
            <p:cNvSpPr/>
            <p:nvPr/>
          </p:nvSpPr>
          <p:spPr>
            <a:xfrm>
              <a:off x="18054808" y="2067553"/>
              <a:ext cx="2053207" cy="1399514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5" name="Oval 1104">
              <a:extLst>
                <a:ext uri="{FF2B5EF4-FFF2-40B4-BE49-F238E27FC236}">
                  <a16:creationId xmlns:a16="http://schemas.microsoft.com/office/drawing/2014/main" id="{9ECE9A96-5E1D-9C48-BBEF-075DDDA8A067}"/>
                </a:ext>
              </a:extLst>
            </p:cNvPr>
            <p:cNvSpPr/>
            <p:nvPr/>
          </p:nvSpPr>
          <p:spPr>
            <a:xfrm>
              <a:off x="17449127" y="3391110"/>
              <a:ext cx="2173774" cy="1507883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06" name="Freeform 1105">
            <a:extLst>
              <a:ext uri="{FF2B5EF4-FFF2-40B4-BE49-F238E27FC236}">
                <a16:creationId xmlns:a16="http://schemas.microsoft.com/office/drawing/2014/main" id="{11B03788-3182-7D46-B17A-02EBE554550E}"/>
              </a:ext>
            </a:extLst>
          </p:cNvPr>
          <p:cNvSpPr/>
          <p:nvPr/>
        </p:nvSpPr>
        <p:spPr>
          <a:xfrm>
            <a:off x="7157545" y="1523999"/>
            <a:ext cx="4550979" cy="4897821"/>
          </a:xfrm>
          <a:custGeom>
            <a:avLst/>
            <a:gdLst>
              <a:gd name="connsiteX0" fmla="*/ 0 w 4656083"/>
              <a:gd name="connsiteY0" fmla="*/ 0 h 4939862"/>
              <a:gd name="connsiteX1" fmla="*/ 0 w 4656083"/>
              <a:gd name="connsiteY1" fmla="*/ 0 h 4939862"/>
              <a:gd name="connsiteX2" fmla="*/ 94593 w 4656083"/>
              <a:gd name="connsiteY2" fmla="*/ 10510 h 4939862"/>
              <a:gd name="connsiteX3" fmla="*/ 2375338 w 4656083"/>
              <a:gd name="connsiteY3" fmla="*/ 42041 h 4939862"/>
              <a:gd name="connsiteX4" fmla="*/ 2375338 w 4656083"/>
              <a:gd name="connsiteY4" fmla="*/ 1418896 h 4939862"/>
              <a:gd name="connsiteX5" fmla="*/ 1660635 w 4656083"/>
              <a:gd name="connsiteY5" fmla="*/ 1923393 h 4939862"/>
              <a:gd name="connsiteX6" fmla="*/ 1713187 w 4656083"/>
              <a:gd name="connsiteY6" fmla="*/ 3100551 h 4939862"/>
              <a:gd name="connsiteX7" fmla="*/ 3079531 w 4656083"/>
              <a:gd name="connsiteY7" fmla="*/ 3037489 h 4939862"/>
              <a:gd name="connsiteX8" fmla="*/ 3552497 w 4656083"/>
              <a:gd name="connsiteY8" fmla="*/ 2858813 h 4939862"/>
              <a:gd name="connsiteX9" fmla="*/ 3762704 w 4656083"/>
              <a:gd name="connsiteY9" fmla="*/ 2585544 h 4939862"/>
              <a:gd name="connsiteX10" fmla="*/ 3825766 w 4656083"/>
              <a:gd name="connsiteY10" fmla="*/ 2259724 h 4939862"/>
              <a:gd name="connsiteX11" fmla="*/ 3783725 w 4656083"/>
              <a:gd name="connsiteY11" fmla="*/ 2060027 h 4939862"/>
              <a:gd name="connsiteX12" fmla="*/ 3689131 w 4656083"/>
              <a:gd name="connsiteY12" fmla="*/ 1881351 h 4939862"/>
              <a:gd name="connsiteX13" fmla="*/ 3447393 w 4656083"/>
              <a:gd name="connsiteY13" fmla="*/ 1723696 h 4939862"/>
              <a:gd name="connsiteX14" fmla="*/ 4498428 w 4656083"/>
              <a:gd name="connsiteY14" fmla="*/ 1587062 h 4939862"/>
              <a:gd name="connsiteX15" fmla="*/ 4656083 w 4656083"/>
              <a:gd name="connsiteY15" fmla="*/ 2921875 h 4939862"/>
              <a:gd name="connsiteX16" fmla="*/ 4508938 w 4656083"/>
              <a:gd name="connsiteY16" fmla="*/ 4561489 h 4939862"/>
              <a:gd name="connsiteX17" fmla="*/ 3499945 w 4656083"/>
              <a:gd name="connsiteY17" fmla="*/ 4939862 h 4939862"/>
              <a:gd name="connsiteX18" fmla="*/ 105104 w 4656083"/>
              <a:gd name="connsiteY18" fmla="*/ 4897820 h 4939862"/>
              <a:gd name="connsiteX19" fmla="*/ 0 w 4656083"/>
              <a:gd name="connsiteY19" fmla="*/ 0 h 4939862"/>
              <a:gd name="connsiteX0" fmla="*/ 0 w 4656083"/>
              <a:gd name="connsiteY0" fmla="*/ 0 h 4939862"/>
              <a:gd name="connsiteX1" fmla="*/ 0 w 4656083"/>
              <a:gd name="connsiteY1" fmla="*/ 0 h 4939862"/>
              <a:gd name="connsiteX2" fmla="*/ 94593 w 4656083"/>
              <a:gd name="connsiteY2" fmla="*/ 10510 h 4939862"/>
              <a:gd name="connsiteX3" fmla="*/ 2375338 w 4656083"/>
              <a:gd name="connsiteY3" fmla="*/ 42041 h 4939862"/>
              <a:gd name="connsiteX4" fmla="*/ 2375338 w 4656083"/>
              <a:gd name="connsiteY4" fmla="*/ 1418896 h 4939862"/>
              <a:gd name="connsiteX5" fmla="*/ 1660635 w 4656083"/>
              <a:gd name="connsiteY5" fmla="*/ 1923393 h 4939862"/>
              <a:gd name="connsiteX6" fmla="*/ 1660635 w 4656083"/>
              <a:gd name="connsiteY6" fmla="*/ 2459420 h 4939862"/>
              <a:gd name="connsiteX7" fmla="*/ 3079531 w 4656083"/>
              <a:gd name="connsiteY7" fmla="*/ 3037489 h 4939862"/>
              <a:gd name="connsiteX8" fmla="*/ 3552497 w 4656083"/>
              <a:gd name="connsiteY8" fmla="*/ 2858813 h 4939862"/>
              <a:gd name="connsiteX9" fmla="*/ 3762704 w 4656083"/>
              <a:gd name="connsiteY9" fmla="*/ 2585544 h 4939862"/>
              <a:gd name="connsiteX10" fmla="*/ 3825766 w 4656083"/>
              <a:gd name="connsiteY10" fmla="*/ 2259724 h 4939862"/>
              <a:gd name="connsiteX11" fmla="*/ 3783725 w 4656083"/>
              <a:gd name="connsiteY11" fmla="*/ 2060027 h 4939862"/>
              <a:gd name="connsiteX12" fmla="*/ 3689131 w 4656083"/>
              <a:gd name="connsiteY12" fmla="*/ 1881351 h 4939862"/>
              <a:gd name="connsiteX13" fmla="*/ 3447393 w 4656083"/>
              <a:gd name="connsiteY13" fmla="*/ 1723696 h 4939862"/>
              <a:gd name="connsiteX14" fmla="*/ 4498428 w 4656083"/>
              <a:gd name="connsiteY14" fmla="*/ 1587062 h 4939862"/>
              <a:gd name="connsiteX15" fmla="*/ 4656083 w 4656083"/>
              <a:gd name="connsiteY15" fmla="*/ 2921875 h 4939862"/>
              <a:gd name="connsiteX16" fmla="*/ 4508938 w 4656083"/>
              <a:gd name="connsiteY16" fmla="*/ 4561489 h 4939862"/>
              <a:gd name="connsiteX17" fmla="*/ 3499945 w 4656083"/>
              <a:gd name="connsiteY17" fmla="*/ 4939862 h 4939862"/>
              <a:gd name="connsiteX18" fmla="*/ 105104 w 4656083"/>
              <a:gd name="connsiteY18" fmla="*/ 4897820 h 4939862"/>
              <a:gd name="connsiteX19" fmla="*/ 0 w 4656083"/>
              <a:gd name="connsiteY19" fmla="*/ 0 h 4939862"/>
              <a:gd name="connsiteX0" fmla="*/ 0 w 4656083"/>
              <a:gd name="connsiteY0" fmla="*/ 0 h 4939862"/>
              <a:gd name="connsiteX1" fmla="*/ 0 w 4656083"/>
              <a:gd name="connsiteY1" fmla="*/ 0 h 4939862"/>
              <a:gd name="connsiteX2" fmla="*/ 94593 w 4656083"/>
              <a:gd name="connsiteY2" fmla="*/ 10510 h 4939862"/>
              <a:gd name="connsiteX3" fmla="*/ 2375338 w 4656083"/>
              <a:gd name="connsiteY3" fmla="*/ 42041 h 4939862"/>
              <a:gd name="connsiteX4" fmla="*/ 2375338 w 4656083"/>
              <a:gd name="connsiteY4" fmla="*/ 1418896 h 4939862"/>
              <a:gd name="connsiteX5" fmla="*/ 1660635 w 4656083"/>
              <a:gd name="connsiteY5" fmla="*/ 1923393 h 4939862"/>
              <a:gd name="connsiteX6" fmla="*/ 1660635 w 4656083"/>
              <a:gd name="connsiteY6" fmla="*/ 2459420 h 4939862"/>
              <a:gd name="connsiteX7" fmla="*/ 3079531 w 4656083"/>
              <a:gd name="connsiteY7" fmla="*/ 3037489 h 4939862"/>
              <a:gd name="connsiteX8" fmla="*/ 3552497 w 4656083"/>
              <a:gd name="connsiteY8" fmla="*/ 2858813 h 4939862"/>
              <a:gd name="connsiteX9" fmla="*/ 3762704 w 4656083"/>
              <a:gd name="connsiteY9" fmla="*/ 2585544 h 4939862"/>
              <a:gd name="connsiteX10" fmla="*/ 3825766 w 4656083"/>
              <a:gd name="connsiteY10" fmla="*/ 2259724 h 4939862"/>
              <a:gd name="connsiteX11" fmla="*/ 3783725 w 4656083"/>
              <a:gd name="connsiteY11" fmla="*/ 2060027 h 4939862"/>
              <a:gd name="connsiteX12" fmla="*/ 3689131 w 4656083"/>
              <a:gd name="connsiteY12" fmla="*/ 1881351 h 4939862"/>
              <a:gd name="connsiteX13" fmla="*/ 3447393 w 4656083"/>
              <a:gd name="connsiteY13" fmla="*/ 1723696 h 4939862"/>
              <a:gd name="connsiteX14" fmla="*/ 4498428 w 4656083"/>
              <a:gd name="connsiteY14" fmla="*/ 1587062 h 4939862"/>
              <a:gd name="connsiteX15" fmla="*/ 4656083 w 4656083"/>
              <a:gd name="connsiteY15" fmla="*/ 2921875 h 4939862"/>
              <a:gd name="connsiteX16" fmla="*/ 4508938 w 4656083"/>
              <a:gd name="connsiteY16" fmla="*/ 4561489 h 4939862"/>
              <a:gd name="connsiteX17" fmla="*/ 3499945 w 4656083"/>
              <a:gd name="connsiteY17" fmla="*/ 4939862 h 4939862"/>
              <a:gd name="connsiteX18" fmla="*/ 105104 w 4656083"/>
              <a:gd name="connsiteY18" fmla="*/ 4897820 h 4939862"/>
              <a:gd name="connsiteX19" fmla="*/ 0 w 4656083"/>
              <a:gd name="connsiteY19" fmla="*/ 0 h 4939862"/>
              <a:gd name="connsiteX0" fmla="*/ 0 w 4656083"/>
              <a:gd name="connsiteY0" fmla="*/ 0 h 4939862"/>
              <a:gd name="connsiteX1" fmla="*/ 0 w 4656083"/>
              <a:gd name="connsiteY1" fmla="*/ 0 h 4939862"/>
              <a:gd name="connsiteX2" fmla="*/ 94593 w 4656083"/>
              <a:gd name="connsiteY2" fmla="*/ 10510 h 4939862"/>
              <a:gd name="connsiteX3" fmla="*/ 2375338 w 4656083"/>
              <a:gd name="connsiteY3" fmla="*/ 42041 h 4939862"/>
              <a:gd name="connsiteX4" fmla="*/ 2375338 w 4656083"/>
              <a:gd name="connsiteY4" fmla="*/ 1418896 h 4939862"/>
              <a:gd name="connsiteX5" fmla="*/ 1660635 w 4656083"/>
              <a:gd name="connsiteY5" fmla="*/ 1923393 h 4939862"/>
              <a:gd name="connsiteX6" fmla="*/ 1660635 w 4656083"/>
              <a:gd name="connsiteY6" fmla="*/ 2459420 h 4939862"/>
              <a:gd name="connsiteX7" fmla="*/ 3079531 w 4656083"/>
              <a:gd name="connsiteY7" fmla="*/ 3037489 h 4939862"/>
              <a:gd name="connsiteX8" fmla="*/ 3552497 w 4656083"/>
              <a:gd name="connsiteY8" fmla="*/ 2858813 h 4939862"/>
              <a:gd name="connsiteX9" fmla="*/ 3762704 w 4656083"/>
              <a:gd name="connsiteY9" fmla="*/ 2585544 h 4939862"/>
              <a:gd name="connsiteX10" fmla="*/ 3825766 w 4656083"/>
              <a:gd name="connsiteY10" fmla="*/ 2259724 h 4939862"/>
              <a:gd name="connsiteX11" fmla="*/ 3783725 w 4656083"/>
              <a:gd name="connsiteY11" fmla="*/ 2060027 h 4939862"/>
              <a:gd name="connsiteX12" fmla="*/ 3689131 w 4656083"/>
              <a:gd name="connsiteY12" fmla="*/ 1881351 h 4939862"/>
              <a:gd name="connsiteX13" fmla="*/ 3447393 w 4656083"/>
              <a:gd name="connsiteY13" fmla="*/ 1723696 h 4939862"/>
              <a:gd name="connsiteX14" fmla="*/ 4498428 w 4656083"/>
              <a:gd name="connsiteY14" fmla="*/ 1587062 h 4939862"/>
              <a:gd name="connsiteX15" fmla="*/ 4656083 w 4656083"/>
              <a:gd name="connsiteY15" fmla="*/ 2921875 h 4939862"/>
              <a:gd name="connsiteX16" fmla="*/ 4508938 w 4656083"/>
              <a:gd name="connsiteY16" fmla="*/ 4561489 h 4939862"/>
              <a:gd name="connsiteX17" fmla="*/ 3499945 w 4656083"/>
              <a:gd name="connsiteY17" fmla="*/ 4939862 h 4939862"/>
              <a:gd name="connsiteX18" fmla="*/ 105104 w 4656083"/>
              <a:gd name="connsiteY18" fmla="*/ 4897820 h 4939862"/>
              <a:gd name="connsiteX19" fmla="*/ 0 w 4656083"/>
              <a:gd name="connsiteY19" fmla="*/ 0 h 4939862"/>
              <a:gd name="connsiteX0" fmla="*/ 0 w 4656083"/>
              <a:gd name="connsiteY0" fmla="*/ 0 h 4939862"/>
              <a:gd name="connsiteX1" fmla="*/ 0 w 4656083"/>
              <a:gd name="connsiteY1" fmla="*/ 0 h 4939862"/>
              <a:gd name="connsiteX2" fmla="*/ 94593 w 4656083"/>
              <a:gd name="connsiteY2" fmla="*/ 10510 h 4939862"/>
              <a:gd name="connsiteX3" fmla="*/ 2375338 w 4656083"/>
              <a:gd name="connsiteY3" fmla="*/ 42041 h 4939862"/>
              <a:gd name="connsiteX4" fmla="*/ 2375338 w 4656083"/>
              <a:gd name="connsiteY4" fmla="*/ 1418896 h 4939862"/>
              <a:gd name="connsiteX5" fmla="*/ 1660635 w 4656083"/>
              <a:gd name="connsiteY5" fmla="*/ 1923393 h 4939862"/>
              <a:gd name="connsiteX6" fmla="*/ 1660635 w 4656083"/>
              <a:gd name="connsiteY6" fmla="*/ 2459420 h 4939862"/>
              <a:gd name="connsiteX7" fmla="*/ 3079531 w 4656083"/>
              <a:gd name="connsiteY7" fmla="*/ 3037489 h 4939862"/>
              <a:gd name="connsiteX8" fmla="*/ 3552497 w 4656083"/>
              <a:gd name="connsiteY8" fmla="*/ 2858813 h 4939862"/>
              <a:gd name="connsiteX9" fmla="*/ 3762704 w 4656083"/>
              <a:gd name="connsiteY9" fmla="*/ 2585544 h 4939862"/>
              <a:gd name="connsiteX10" fmla="*/ 3825766 w 4656083"/>
              <a:gd name="connsiteY10" fmla="*/ 2259724 h 4939862"/>
              <a:gd name="connsiteX11" fmla="*/ 3783725 w 4656083"/>
              <a:gd name="connsiteY11" fmla="*/ 2060027 h 4939862"/>
              <a:gd name="connsiteX12" fmla="*/ 3689131 w 4656083"/>
              <a:gd name="connsiteY12" fmla="*/ 1881351 h 4939862"/>
              <a:gd name="connsiteX13" fmla="*/ 3447393 w 4656083"/>
              <a:gd name="connsiteY13" fmla="*/ 1723696 h 4939862"/>
              <a:gd name="connsiteX14" fmla="*/ 4498428 w 4656083"/>
              <a:gd name="connsiteY14" fmla="*/ 1587062 h 4939862"/>
              <a:gd name="connsiteX15" fmla="*/ 4656083 w 4656083"/>
              <a:gd name="connsiteY15" fmla="*/ 2921875 h 4939862"/>
              <a:gd name="connsiteX16" fmla="*/ 4508938 w 4656083"/>
              <a:gd name="connsiteY16" fmla="*/ 4561489 h 4939862"/>
              <a:gd name="connsiteX17" fmla="*/ 3499945 w 4656083"/>
              <a:gd name="connsiteY17" fmla="*/ 4939862 h 4939862"/>
              <a:gd name="connsiteX18" fmla="*/ 105104 w 4656083"/>
              <a:gd name="connsiteY18" fmla="*/ 4897820 h 4939862"/>
              <a:gd name="connsiteX19" fmla="*/ 0 w 4656083"/>
              <a:gd name="connsiteY19" fmla="*/ 0 h 4939862"/>
              <a:gd name="connsiteX0" fmla="*/ 0 w 4656083"/>
              <a:gd name="connsiteY0" fmla="*/ 0 h 4939862"/>
              <a:gd name="connsiteX1" fmla="*/ 0 w 4656083"/>
              <a:gd name="connsiteY1" fmla="*/ 0 h 4939862"/>
              <a:gd name="connsiteX2" fmla="*/ 94593 w 4656083"/>
              <a:gd name="connsiteY2" fmla="*/ 10510 h 4939862"/>
              <a:gd name="connsiteX3" fmla="*/ 2375338 w 4656083"/>
              <a:gd name="connsiteY3" fmla="*/ 42041 h 4939862"/>
              <a:gd name="connsiteX4" fmla="*/ 2375338 w 4656083"/>
              <a:gd name="connsiteY4" fmla="*/ 1418896 h 4939862"/>
              <a:gd name="connsiteX5" fmla="*/ 1660635 w 4656083"/>
              <a:gd name="connsiteY5" fmla="*/ 1923393 h 4939862"/>
              <a:gd name="connsiteX6" fmla="*/ 1660635 w 4656083"/>
              <a:gd name="connsiteY6" fmla="*/ 2459420 h 4939862"/>
              <a:gd name="connsiteX7" fmla="*/ 3132083 w 4656083"/>
              <a:gd name="connsiteY7" fmla="*/ 3090041 h 4939862"/>
              <a:gd name="connsiteX8" fmla="*/ 3552497 w 4656083"/>
              <a:gd name="connsiteY8" fmla="*/ 2858813 h 4939862"/>
              <a:gd name="connsiteX9" fmla="*/ 3762704 w 4656083"/>
              <a:gd name="connsiteY9" fmla="*/ 2585544 h 4939862"/>
              <a:gd name="connsiteX10" fmla="*/ 3825766 w 4656083"/>
              <a:gd name="connsiteY10" fmla="*/ 2259724 h 4939862"/>
              <a:gd name="connsiteX11" fmla="*/ 3783725 w 4656083"/>
              <a:gd name="connsiteY11" fmla="*/ 2060027 h 4939862"/>
              <a:gd name="connsiteX12" fmla="*/ 3689131 w 4656083"/>
              <a:gd name="connsiteY12" fmla="*/ 1881351 h 4939862"/>
              <a:gd name="connsiteX13" fmla="*/ 3447393 w 4656083"/>
              <a:gd name="connsiteY13" fmla="*/ 1723696 h 4939862"/>
              <a:gd name="connsiteX14" fmla="*/ 4498428 w 4656083"/>
              <a:gd name="connsiteY14" fmla="*/ 1587062 h 4939862"/>
              <a:gd name="connsiteX15" fmla="*/ 4656083 w 4656083"/>
              <a:gd name="connsiteY15" fmla="*/ 2921875 h 4939862"/>
              <a:gd name="connsiteX16" fmla="*/ 4508938 w 4656083"/>
              <a:gd name="connsiteY16" fmla="*/ 4561489 h 4939862"/>
              <a:gd name="connsiteX17" fmla="*/ 3499945 w 4656083"/>
              <a:gd name="connsiteY17" fmla="*/ 4939862 h 4939862"/>
              <a:gd name="connsiteX18" fmla="*/ 105104 w 4656083"/>
              <a:gd name="connsiteY18" fmla="*/ 4897820 h 4939862"/>
              <a:gd name="connsiteX19" fmla="*/ 0 w 4656083"/>
              <a:gd name="connsiteY19" fmla="*/ 0 h 4939862"/>
              <a:gd name="connsiteX0" fmla="*/ 0 w 4656083"/>
              <a:gd name="connsiteY0" fmla="*/ 0 h 4939862"/>
              <a:gd name="connsiteX1" fmla="*/ 0 w 4656083"/>
              <a:gd name="connsiteY1" fmla="*/ 0 h 4939862"/>
              <a:gd name="connsiteX2" fmla="*/ 94593 w 4656083"/>
              <a:gd name="connsiteY2" fmla="*/ 10510 h 4939862"/>
              <a:gd name="connsiteX3" fmla="*/ 2375338 w 4656083"/>
              <a:gd name="connsiteY3" fmla="*/ 42041 h 4939862"/>
              <a:gd name="connsiteX4" fmla="*/ 2375338 w 4656083"/>
              <a:gd name="connsiteY4" fmla="*/ 1418896 h 4939862"/>
              <a:gd name="connsiteX5" fmla="*/ 1660635 w 4656083"/>
              <a:gd name="connsiteY5" fmla="*/ 1923393 h 4939862"/>
              <a:gd name="connsiteX6" fmla="*/ 1660635 w 4656083"/>
              <a:gd name="connsiteY6" fmla="*/ 2459420 h 4939862"/>
              <a:gd name="connsiteX7" fmla="*/ 3132083 w 4656083"/>
              <a:gd name="connsiteY7" fmla="*/ 3090041 h 4939862"/>
              <a:gd name="connsiteX8" fmla="*/ 3605049 w 4656083"/>
              <a:gd name="connsiteY8" fmla="*/ 2869324 h 4939862"/>
              <a:gd name="connsiteX9" fmla="*/ 3762704 w 4656083"/>
              <a:gd name="connsiteY9" fmla="*/ 2585544 h 4939862"/>
              <a:gd name="connsiteX10" fmla="*/ 3825766 w 4656083"/>
              <a:gd name="connsiteY10" fmla="*/ 2259724 h 4939862"/>
              <a:gd name="connsiteX11" fmla="*/ 3783725 w 4656083"/>
              <a:gd name="connsiteY11" fmla="*/ 2060027 h 4939862"/>
              <a:gd name="connsiteX12" fmla="*/ 3689131 w 4656083"/>
              <a:gd name="connsiteY12" fmla="*/ 1881351 h 4939862"/>
              <a:gd name="connsiteX13" fmla="*/ 3447393 w 4656083"/>
              <a:gd name="connsiteY13" fmla="*/ 1723696 h 4939862"/>
              <a:gd name="connsiteX14" fmla="*/ 4498428 w 4656083"/>
              <a:gd name="connsiteY14" fmla="*/ 1587062 h 4939862"/>
              <a:gd name="connsiteX15" fmla="*/ 4656083 w 4656083"/>
              <a:gd name="connsiteY15" fmla="*/ 2921875 h 4939862"/>
              <a:gd name="connsiteX16" fmla="*/ 4508938 w 4656083"/>
              <a:gd name="connsiteY16" fmla="*/ 4561489 h 4939862"/>
              <a:gd name="connsiteX17" fmla="*/ 3499945 w 4656083"/>
              <a:gd name="connsiteY17" fmla="*/ 4939862 h 4939862"/>
              <a:gd name="connsiteX18" fmla="*/ 105104 w 4656083"/>
              <a:gd name="connsiteY18" fmla="*/ 4897820 h 4939862"/>
              <a:gd name="connsiteX19" fmla="*/ 0 w 4656083"/>
              <a:gd name="connsiteY19" fmla="*/ 0 h 4939862"/>
              <a:gd name="connsiteX0" fmla="*/ 0 w 4656083"/>
              <a:gd name="connsiteY0" fmla="*/ 0 h 4939862"/>
              <a:gd name="connsiteX1" fmla="*/ 0 w 4656083"/>
              <a:gd name="connsiteY1" fmla="*/ 0 h 4939862"/>
              <a:gd name="connsiteX2" fmla="*/ 94593 w 4656083"/>
              <a:gd name="connsiteY2" fmla="*/ 10510 h 4939862"/>
              <a:gd name="connsiteX3" fmla="*/ 2375338 w 4656083"/>
              <a:gd name="connsiteY3" fmla="*/ 42041 h 4939862"/>
              <a:gd name="connsiteX4" fmla="*/ 2375338 w 4656083"/>
              <a:gd name="connsiteY4" fmla="*/ 1418896 h 4939862"/>
              <a:gd name="connsiteX5" fmla="*/ 1660635 w 4656083"/>
              <a:gd name="connsiteY5" fmla="*/ 1923393 h 4939862"/>
              <a:gd name="connsiteX6" fmla="*/ 1660635 w 4656083"/>
              <a:gd name="connsiteY6" fmla="*/ 2459420 h 4939862"/>
              <a:gd name="connsiteX7" fmla="*/ 3132083 w 4656083"/>
              <a:gd name="connsiteY7" fmla="*/ 3090041 h 4939862"/>
              <a:gd name="connsiteX8" fmla="*/ 3605049 w 4656083"/>
              <a:gd name="connsiteY8" fmla="*/ 2869324 h 4939862"/>
              <a:gd name="connsiteX9" fmla="*/ 3804745 w 4656083"/>
              <a:gd name="connsiteY9" fmla="*/ 2596054 h 4939862"/>
              <a:gd name="connsiteX10" fmla="*/ 3825766 w 4656083"/>
              <a:gd name="connsiteY10" fmla="*/ 2259724 h 4939862"/>
              <a:gd name="connsiteX11" fmla="*/ 3783725 w 4656083"/>
              <a:gd name="connsiteY11" fmla="*/ 2060027 h 4939862"/>
              <a:gd name="connsiteX12" fmla="*/ 3689131 w 4656083"/>
              <a:gd name="connsiteY12" fmla="*/ 1881351 h 4939862"/>
              <a:gd name="connsiteX13" fmla="*/ 3447393 w 4656083"/>
              <a:gd name="connsiteY13" fmla="*/ 1723696 h 4939862"/>
              <a:gd name="connsiteX14" fmla="*/ 4498428 w 4656083"/>
              <a:gd name="connsiteY14" fmla="*/ 1587062 h 4939862"/>
              <a:gd name="connsiteX15" fmla="*/ 4656083 w 4656083"/>
              <a:gd name="connsiteY15" fmla="*/ 2921875 h 4939862"/>
              <a:gd name="connsiteX16" fmla="*/ 4508938 w 4656083"/>
              <a:gd name="connsiteY16" fmla="*/ 4561489 h 4939862"/>
              <a:gd name="connsiteX17" fmla="*/ 3499945 w 4656083"/>
              <a:gd name="connsiteY17" fmla="*/ 4939862 h 4939862"/>
              <a:gd name="connsiteX18" fmla="*/ 105104 w 4656083"/>
              <a:gd name="connsiteY18" fmla="*/ 4897820 h 4939862"/>
              <a:gd name="connsiteX19" fmla="*/ 0 w 4656083"/>
              <a:gd name="connsiteY19" fmla="*/ 0 h 4939862"/>
              <a:gd name="connsiteX0" fmla="*/ 0 w 4656083"/>
              <a:gd name="connsiteY0" fmla="*/ 0 h 4939862"/>
              <a:gd name="connsiteX1" fmla="*/ 0 w 4656083"/>
              <a:gd name="connsiteY1" fmla="*/ 0 h 4939862"/>
              <a:gd name="connsiteX2" fmla="*/ 94593 w 4656083"/>
              <a:gd name="connsiteY2" fmla="*/ 10510 h 4939862"/>
              <a:gd name="connsiteX3" fmla="*/ 2375338 w 4656083"/>
              <a:gd name="connsiteY3" fmla="*/ 42041 h 4939862"/>
              <a:gd name="connsiteX4" fmla="*/ 2375338 w 4656083"/>
              <a:gd name="connsiteY4" fmla="*/ 1418896 h 4939862"/>
              <a:gd name="connsiteX5" fmla="*/ 1660635 w 4656083"/>
              <a:gd name="connsiteY5" fmla="*/ 1923393 h 4939862"/>
              <a:gd name="connsiteX6" fmla="*/ 1555531 w 4656083"/>
              <a:gd name="connsiteY6" fmla="*/ 2469930 h 4939862"/>
              <a:gd name="connsiteX7" fmla="*/ 3132083 w 4656083"/>
              <a:gd name="connsiteY7" fmla="*/ 3090041 h 4939862"/>
              <a:gd name="connsiteX8" fmla="*/ 3605049 w 4656083"/>
              <a:gd name="connsiteY8" fmla="*/ 2869324 h 4939862"/>
              <a:gd name="connsiteX9" fmla="*/ 3804745 w 4656083"/>
              <a:gd name="connsiteY9" fmla="*/ 2596054 h 4939862"/>
              <a:gd name="connsiteX10" fmla="*/ 3825766 w 4656083"/>
              <a:gd name="connsiteY10" fmla="*/ 2259724 h 4939862"/>
              <a:gd name="connsiteX11" fmla="*/ 3783725 w 4656083"/>
              <a:gd name="connsiteY11" fmla="*/ 2060027 h 4939862"/>
              <a:gd name="connsiteX12" fmla="*/ 3689131 w 4656083"/>
              <a:gd name="connsiteY12" fmla="*/ 1881351 h 4939862"/>
              <a:gd name="connsiteX13" fmla="*/ 3447393 w 4656083"/>
              <a:gd name="connsiteY13" fmla="*/ 1723696 h 4939862"/>
              <a:gd name="connsiteX14" fmla="*/ 4498428 w 4656083"/>
              <a:gd name="connsiteY14" fmla="*/ 1587062 h 4939862"/>
              <a:gd name="connsiteX15" fmla="*/ 4656083 w 4656083"/>
              <a:gd name="connsiteY15" fmla="*/ 2921875 h 4939862"/>
              <a:gd name="connsiteX16" fmla="*/ 4508938 w 4656083"/>
              <a:gd name="connsiteY16" fmla="*/ 4561489 h 4939862"/>
              <a:gd name="connsiteX17" fmla="*/ 3499945 w 4656083"/>
              <a:gd name="connsiteY17" fmla="*/ 4939862 h 4939862"/>
              <a:gd name="connsiteX18" fmla="*/ 105104 w 4656083"/>
              <a:gd name="connsiteY18" fmla="*/ 4897820 h 4939862"/>
              <a:gd name="connsiteX19" fmla="*/ 0 w 4656083"/>
              <a:gd name="connsiteY19" fmla="*/ 0 h 4939862"/>
              <a:gd name="connsiteX0" fmla="*/ 0 w 4656083"/>
              <a:gd name="connsiteY0" fmla="*/ 0 h 4939862"/>
              <a:gd name="connsiteX1" fmla="*/ 0 w 4656083"/>
              <a:gd name="connsiteY1" fmla="*/ 0 h 4939862"/>
              <a:gd name="connsiteX2" fmla="*/ 94593 w 4656083"/>
              <a:gd name="connsiteY2" fmla="*/ 10510 h 4939862"/>
              <a:gd name="connsiteX3" fmla="*/ 2375338 w 4656083"/>
              <a:gd name="connsiteY3" fmla="*/ 42041 h 4939862"/>
              <a:gd name="connsiteX4" fmla="*/ 2375338 w 4656083"/>
              <a:gd name="connsiteY4" fmla="*/ 1418896 h 4939862"/>
              <a:gd name="connsiteX5" fmla="*/ 1692166 w 4656083"/>
              <a:gd name="connsiteY5" fmla="*/ 1923393 h 4939862"/>
              <a:gd name="connsiteX6" fmla="*/ 1555531 w 4656083"/>
              <a:gd name="connsiteY6" fmla="*/ 2469930 h 4939862"/>
              <a:gd name="connsiteX7" fmla="*/ 3132083 w 4656083"/>
              <a:gd name="connsiteY7" fmla="*/ 3090041 h 4939862"/>
              <a:gd name="connsiteX8" fmla="*/ 3605049 w 4656083"/>
              <a:gd name="connsiteY8" fmla="*/ 2869324 h 4939862"/>
              <a:gd name="connsiteX9" fmla="*/ 3804745 w 4656083"/>
              <a:gd name="connsiteY9" fmla="*/ 2596054 h 4939862"/>
              <a:gd name="connsiteX10" fmla="*/ 3825766 w 4656083"/>
              <a:gd name="connsiteY10" fmla="*/ 2259724 h 4939862"/>
              <a:gd name="connsiteX11" fmla="*/ 3783725 w 4656083"/>
              <a:gd name="connsiteY11" fmla="*/ 2060027 h 4939862"/>
              <a:gd name="connsiteX12" fmla="*/ 3689131 w 4656083"/>
              <a:gd name="connsiteY12" fmla="*/ 1881351 h 4939862"/>
              <a:gd name="connsiteX13" fmla="*/ 3447393 w 4656083"/>
              <a:gd name="connsiteY13" fmla="*/ 1723696 h 4939862"/>
              <a:gd name="connsiteX14" fmla="*/ 4498428 w 4656083"/>
              <a:gd name="connsiteY14" fmla="*/ 1587062 h 4939862"/>
              <a:gd name="connsiteX15" fmla="*/ 4656083 w 4656083"/>
              <a:gd name="connsiteY15" fmla="*/ 2921875 h 4939862"/>
              <a:gd name="connsiteX16" fmla="*/ 4508938 w 4656083"/>
              <a:gd name="connsiteY16" fmla="*/ 4561489 h 4939862"/>
              <a:gd name="connsiteX17" fmla="*/ 3499945 w 4656083"/>
              <a:gd name="connsiteY17" fmla="*/ 4939862 h 4939862"/>
              <a:gd name="connsiteX18" fmla="*/ 105104 w 4656083"/>
              <a:gd name="connsiteY18" fmla="*/ 4897820 h 4939862"/>
              <a:gd name="connsiteX19" fmla="*/ 0 w 4656083"/>
              <a:gd name="connsiteY19" fmla="*/ 0 h 4939862"/>
              <a:gd name="connsiteX0" fmla="*/ 0 w 4656083"/>
              <a:gd name="connsiteY0" fmla="*/ 0 h 4939862"/>
              <a:gd name="connsiteX1" fmla="*/ 0 w 4656083"/>
              <a:gd name="connsiteY1" fmla="*/ 0 h 4939862"/>
              <a:gd name="connsiteX2" fmla="*/ 94593 w 4656083"/>
              <a:gd name="connsiteY2" fmla="*/ 10510 h 4939862"/>
              <a:gd name="connsiteX3" fmla="*/ 2375338 w 4656083"/>
              <a:gd name="connsiteY3" fmla="*/ 42041 h 4939862"/>
              <a:gd name="connsiteX4" fmla="*/ 2438400 w 4656083"/>
              <a:gd name="connsiteY4" fmla="*/ 1471447 h 4939862"/>
              <a:gd name="connsiteX5" fmla="*/ 1692166 w 4656083"/>
              <a:gd name="connsiteY5" fmla="*/ 1923393 h 4939862"/>
              <a:gd name="connsiteX6" fmla="*/ 1555531 w 4656083"/>
              <a:gd name="connsiteY6" fmla="*/ 2469930 h 4939862"/>
              <a:gd name="connsiteX7" fmla="*/ 3132083 w 4656083"/>
              <a:gd name="connsiteY7" fmla="*/ 3090041 h 4939862"/>
              <a:gd name="connsiteX8" fmla="*/ 3605049 w 4656083"/>
              <a:gd name="connsiteY8" fmla="*/ 2869324 h 4939862"/>
              <a:gd name="connsiteX9" fmla="*/ 3804745 w 4656083"/>
              <a:gd name="connsiteY9" fmla="*/ 2596054 h 4939862"/>
              <a:gd name="connsiteX10" fmla="*/ 3825766 w 4656083"/>
              <a:gd name="connsiteY10" fmla="*/ 2259724 h 4939862"/>
              <a:gd name="connsiteX11" fmla="*/ 3783725 w 4656083"/>
              <a:gd name="connsiteY11" fmla="*/ 2060027 h 4939862"/>
              <a:gd name="connsiteX12" fmla="*/ 3689131 w 4656083"/>
              <a:gd name="connsiteY12" fmla="*/ 1881351 h 4939862"/>
              <a:gd name="connsiteX13" fmla="*/ 3447393 w 4656083"/>
              <a:gd name="connsiteY13" fmla="*/ 1723696 h 4939862"/>
              <a:gd name="connsiteX14" fmla="*/ 4498428 w 4656083"/>
              <a:gd name="connsiteY14" fmla="*/ 1587062 h 4939862"/>
              <a:gd name="connsiteX15" fmla="*/ 4656083 w 4656083"/>
              <a:gd name="connsiteY15" fmla="*/ 2921875 h 4939862"/>
              <a:gd name="connsiteX16" fmla="*/ 4508938 w 4656083"/>
              <a:gd name="connsiteY16" fmla="*/ 4561489 h 4939862"/>
              <a:gd name="connsiteX17" fmla="*/ 3499945 w 4656083"/>
              <a:gd name="connsiteY17" fmla="*/ 4939862 h 4939862"/>
              <a:gd name="connsiteX18" fmla="*/ 105104 w 4656083"/>
              <a:gd name="connsiteY18" fmla="*/ 4897820 h 4939862"/>
              <a:gd name="connsiteX19" fmla="*/ 0 w 4656083"/>
              <a:gd name="connsiteY19" fmla="*/ 0 h 4939862"/>
              <a:gd name="connsiteX0" fmla="*/ 0 w 4656083"/>
              <a:gd name="connsiteY0" fmla="*/ 0 h 4939862"/>
              <a:gd name="connsiteX1" fmla="*/ 0 w 4656083"/>
              <a:gd name="connsiteY1" fmla="*/ 0 h 4939862"/>
              <a:gd name="connsiteX2" fmla="*/ 94593 w 4656083"/>
              <a:gd name="connsiteY2" fmla="*/ 10510 h 4939862"/>
              <a:gd name="connsiteX3" fmla="*/ 2375338 w 4656083"/>
              <a:gd name="connsiteY3" fmla="*/ 42041 h 4939862"/>
              <a:gd name="connsiteX4" fmla="*/ 2438400 w 4656083"/>
              <a:gd name="connsiteY4" fmla="*/ 1471447 h 4939862"/>
              <a:gd name="connsiteX5" fmla="*/ 1692166 w 4656083"/>
              <a:gd name="connsiteY5" fmla="*/ 1923393 h 4939862"/>
              <a:gd name="connsiteX6" fmla="*/ 1555531 w 4656083"/>
              <a:gd name="connsiteY6" fmla="*/ 2469930 h 4939862"/>
              <a:gd name="connsiteX7" fmla="*/ 3132083 w 4656083"/>
              <a:gd name="connsiteY7" fmla="*/ 3090041 h 4939862"/>
              <a:gd name="connsiteX8" fmla="*/ 3605049 w 4656083"/>
              <a:gd name="connsiteY8" fmla="*/ 2869324 h 4939862"/>
              <a:gd name="connsiteX9" fmla="*/ 3804745 w 4656083"/>
              <a:gd name="connsiteY9" fmla="*/ 2596054 h 4939862"/>
              <a:gd name="connsiteX10" fmla="*/ 3825766 w 4656083"/>
              <a:gd name="connsiteY10" fmla="*/ 2259724 h 4939862"/>
              <a:gd name="connsiteX11" fmla="*/ 3783725 w 4656083"/>
              <a:gd name="connsiteY11" fmla="*/ 2060027 h 4939862"/>
              <a:gd name="connsiteX12" fmla="*/ 3689131 w 4656083"/>
              <a:gd name="connsiteY12" fmla="*/ 1881351 h 4939862"/>
              <a:gd name="connsiteX13" fmla="*/ 3447393 w 4656083"/>
              <a:gd name="connsiteY13" fmla="*/ 1723696 h 4939862"/>
              <a:gd name="connsiteX14" fmla="*/ 4498428 w 4656083"/>
              <a:gd name="connsiteY14" fmla="*/ 1587062 h 4939862"/>
              <a:gd name="connsiteX15" fmla="*/ 4656083 w 4656083"/>
              <a:gd name="connsiteY15" fmla="*/ 2921875 h 4939862"/>
              <a:gd name="connsiteX16" fmla="*/ 4508938 w 4656083"/>
              <a:gd name="connsiteY16" fmla="*/ 4561489 h 4939862"/>
              <a:gd name="connsiteX17" fmla="*/ 3499945 w 4656083"/>
              <a:gd name="connsiteY17" fmla="*/ 4939862 h 4939862"/>
              <a:gd name="connsiteX18" fmla="*/ 105104 w 4656083"/>
              <a:gd name="connsiteY18" fmla="*/ 4897820 h 4939862"/>
              <a:gd name="connsiteX19" fmla="*/ 0 w 4656083"/>
              <a:gd name="connsiteY19" fmla="*/ 0 h 4939862"/>
              <a:gd name="connsiteX0" fmla="*/ 126410 w 4656369"/>
              <a:gd name="connsiteY0" fmla="*/ 234571 h 4953715"/>
              <a:gd name="connsiteX1" fmla="*/ 286 w 4656369"/>
              <a:gd name="connsiteY1" fmla="*/ 13853 h 4953715"/>
              <a:gd name="connsiteX2" fmla="*/ 94879 w 4656369"/>
              <a:gd name="connsiteY2" fmla="*/ 24363 h 4953715"/>
              <a:gd name="connsiteX3" fmla="*/ 2375624 w 4656369"/>
              <a:gd name="connsiteY3" fmla="*/ 55894 h 4953715"/>
              <a:gd name="connsiteX4" fmla="*/ 2438686 w 4656369"/>
              <a:gd name="connsiteY4" fmla="*/ 1485300 h 4953715"/>
              <a:gd name="connsiteX5" fmla="*/ 1692452 w 4656369"/>
              <a:gd name="connsiteY5" fmla="*/ 1937246 h 4953715"/>
              <a:gd name="connsiteX6" fmla="*/ 1555817 w 4656369"/>
              <a:gd name="connsiteY6" fmla="*/ 2483783 h 4953715"/>
              <a:gd name="connsiteX7" fmla="*/ 3132369 w 4656369"/>
              <a:gd name="connsiteY7" fmla="*/ 3103894 h 4953715"/>
              <a:gd name="connsiteX8" fmla="*/ 3605335 w 4656369"/>
              <a:gd name="connsiteY8" fmla="*/ 2883177 h 4953715"/>
              <a:gd name="connsiteX9" fmla="*/ 3805031 w 4656369"/>
              <a:gd name="connsiteY9" fmla="*/ 2609907 h 4953715"/>
              <a:gd name="connsiteX10" fmla="*/ 3826052 w 4656369"/>
              <a:gd name="connsiteY10" fmla="*/ 2273577 h 4953715"/>
              <a:gd name="connsiteX11" fmla="*/ 3784011 w 4656369"/>
              <a:gd name="connsiteY11" fmla="*/ 2073880 h 4953715"/>
              <a:gd name="connsiteX12" fmla="*/ 3689417 w 4656369"/>
              <a:gd name="connsiteY12" fmla="*/ 1895204 h 4953715"/>
              <a:gd name="connsiteX13" fmla="*/ 3447679 w 4656369"/>
              <a:gd name="connsiteY13" fmla="*/ 1737549 h 4953715"/>
              <a:gd name="connsiteX14" fmla="*/ 4498714 w 4656369"/>
              <a:gd name="connsiteY14" fmla="*/ 1600915 h 4953715"/>
              <a:gd name="connsiteX15" fmla="*/ 4656369 w 4656369"/>
              <a:gd name="connsiteY15" fmla="*/ 2935728 h 4953715"/>
              <a:gd name="connsiteX16" fmla="*/ 4509224 w 4656369"/>
              <a:gd name="connsiteY16" fmla="*/ 4575342 h 4953715"/>
              <a:gd name="connsiteX17" fmla="*/ 3500231 w 4656369"/>
              <a:gd name="connsiteY17" fmla="*/ 4953715 h 4953715"/>
              <a:gd name="connsiteX18" fmla="*/ 105390 w 4656369"/>
              <a:gd name="connsiteY18" fmla="*/ 4911673 h 4953715"/>
              <a:gd name="connsiteX19" fmla="*/ 126410 w 4656369"/>
              <a:gd name="connsiteY19" fmla="*/ 234571 h 4953715"/>
              <a:gd name="connsiteX0" fmla="*/ 190699 w 4720658"/>
              <a:gd name="connsiteY0" fmla="*/ 417353 h 5136497"/>
              <a:gd name="connsiteX1" fmla="*/ 159168 w 4720658"/>
              <a:gd name="connsiteY1" fmla="*/ 207145 h 5136497"/>
              <a:gd name="connsiteX2" fmla="*/ 2439913 w 4720658"/>
              <a:gd name="connsiteY2" fmla="*/ 238676 h 5136497"/>
              <a:gd name="connsiteX3" fmla="*/ 2502975 w 4720658"/>
              <a:gd name="connsiteY3" fmla="*/ 1668082 h 5136497"/>
              <a:gd name="connsiteX4" fmla="*/ 1756741 w 4720658"/>
              <a:gd name="connsiteY4" fmla="*/ 2120028 h 5136497"/>
              <a:gd name="connsiteX5" fmla="*/ 1620106 w 4720658"/>
              <a:gd name="connsiteY5" fmla="*/ 2666565 h 5136497"/>
              <a:gd name="connsiteX6" fmla="*/ 3196658 w 4720658"/>
              <a:gd name="connsiteY6" fmla="*/ 3286676 h 5136497"/>
              <a:gd name="connsiteX7" fmla="*/ 3669624 w 4720658"/>
              <a:gd name="connsiteY7" fmla="*/ 3065959 h 5136497"/>
              <a:gd name="connsiteX8" fmla="*/ 3869320 w 4720658"/>
              <a:gd name="connsiteY8" fmla="*/ 2792689 h 5136497"/>
              <a:gd name="connsiteX9" fmla="*/ 3890341 w 4720658"/>
              <a:gd name="connsiteY9" fmla="*/ 2456359 h 5136497"/>
              <a:gd name="connsiteX10" fmla="*/ 3848300 w 4720658"/>
              <a:gd name="connsiteY10" fmla="*/ 2256662 h 5136497"/>
              <a:gd name="connsiteX11" fmla="*/ 3753706 w 4720658"/>
              <a:gd name="connsiteY11" fmla="*/ 2077986 h 5136497"/>
              <a:gd name="connsiteX12" fmla="*/ 3511968 w 4720658"/>
              <a:gd name="connsiteY12" fmla="*/ 1920331 h 5136497"/>
              <a:gd name="connsiteX13" fmla="*/ 4563003 w 4720658"/>
              <a:gd name="connsiteY13" fmla="*/ 1783697 h 5136497"/>
              <a:gd name="connsiteX14" fmla="*/ 4720658 w 4720658"/>
              <a:gd name="connsiteY14" fmla="*/ 3118510 h 5136497"/>
              <a:gd name="connsiteX15" fmla="*/ 4573513 w 4720658"/>
              <a:gd name="connsiteY15" fmla="*/ 4758124 h 5136497"/>
              <a:gd name="connsiteX16" fmla="*/ 3564520 w 4720658"/>
              <a:gd name="connsiteY16" fmla="*/ 5136497 h 5136497"/>
              <a:gd name="connsiteX17" fmla="*/ 169679 w 4720658"/>
              <a:gd name="connsiteY17" fmla="*/ 5094455 h 5136497"/>
              <a:gd name="connsiteX18" fmla="*/ 190699 w 4720658"/>
              <a:gd name="connsiteY18" fmla="*/ 417353 h 5136497"/>
              <a:gd name="connsiteX0" fmla="*/ 21020 w 4550979"/>
              <a:gd name="connsiteY0" fmla="*/ 476180 h 5195324"/>
              <a:gd name="connsiteX1" fmla="*/ 2270234 w 4550979"/>
              <a:gd name="connsiteY1" fmla="*/ 297503 h 5195324"/>
              <a:gd name="connsiteX2" fmla="*/ 2333296 w 4550979"/>
              <a:gd name="connsiteY2" fmla="*/ 1726909 h 5195324"/>
              <a:gd name="connsiteX3" fmla="*/ 1587062 w 4550979"/>
              <a:gd name="connsiteY3" fmla="*/ 2178855 h 5195324"/>
              <a:gd name="connsiteX4" fmla="*/ 1450427 w 4550979"/>
              <a:gd name="connsiteY4" fmla="*/ 2725392 h 5195324"/>
              <a:gd name="connsiteX5" fmla="*/ 3026979 w 4550979"/>
              <a:gd name="connsiteY5" fmla="*/ 3345503 h 5195324"/>
              <a:gd name="connsiteX6" fmla="*/ 3499945 w 4550979"/>
              <a:gd name="connsiteY6" fmla="*/ 3124786 h 5195324"/>
              <a:gd name="connsiteX7" fmla="*/ 3699641 w 4550979"/>
              <a:gd name="connsiteY7" fmla="*/ 2851516 h 5195324"/>
              <a:gd name="connsiteX8" fmla="*/ 3720662 w 4550979"/>
              <a:gd name="connsiteY8" fmla="*/ 2515186 h 5195324"/>
              <a:gd name="connsiteX9" fmla="*/ 3678621 w 4550979"/>
              <a:gd name="connsiteY9" fmla="*/ 2315489 h 5195324"/>
              <a:gd name="connsiteX10" fmla="*/ 3584027 w 4550979"/>
              <a:gd name="connsiteY10" fmla="*/ 2136813 h 5195324"/>
              <a:gd name="connsiteX11" fmla="*/ 3342289 w 4550979"/>
              <a:gd name="connsiteY11" fmla="*/ 1979158 h 5195324"/>
              <a:gd name="connsiteX12" fmla="*/ 4393324 w 4550979"/>
              <a:gd name="connsiteY12" fmla="*/ 1842524 h 5195324"/>
              <a:gd name="connsiteX13" fmla="*/ 4550979 w 4550979"/>
              <a:gd name="connsiteY13" fmla="*/ 3177337 h 5195324"/>
              <a:gd name="connsiteX14" fmla="*/ 4403834 w 4550979"/>
              <a:gd name="connsiteY14" fmla="*/ 4816951 h 5195324"/>
              <a:gd name="connsiteX15" fmla="*/ 3394841 w 4550979"/>
              <a:gd name="connsiteY15" fmla="*/ 5195324 h 5195324"/>
              <a:gd name="connsiteX16" fmla="*/ 0 w 4550979"/>
              <a:gd name="connsiteY16" fmla="*/ 5153282 h 5195324"/>
              <a:gd name="connsiteX17" fmla="*/ 21020 w 4550979"/>
              <a:gd name="connsiteY17" fmla="*/ 476180 h 5195324"/>
              <a:gd name="connsiteX0" fmla="*/ 21020 w 4550979"/>
              <a:gd name="connsiteY0" fmla="*/ 258442 h 4977586"/>
              <a:gd name="connsiteX1" fmla="*/ 2270234 w 4550979"/>
              <a:gd name="connsiteY1" fmla="*/ 79765 h 4977586"/>
              <a:gd name="connsiteX2" fmla="*/ 2333296 w 4550979"/>
              <a:gd name="connsiteY2" fmla="*/ 1509171 h 4977586"/>
              <a:gd name="connsiteX3" fmla="*/ 1587062 w 4550979"/>
              <a:gd name="connsiteY3" fmla="*/ 1961117 h 4977586"/>
              <a:gd name="connsiteX4" fmla="*/ 1450427 w 4550979"/>
              <a:gd name="connsiteY4" fmla="*/ 2507654 h 4977586"/>
              <a:gd name="connsiteX5" fmla="*/ 3026979 w 4550979"/>
              <a:gd name="connsiteY5" fmla="*/ 3127765 h 4977586"/>
              <a:gd name="connsiteX6" fmla="*/ 3499945 w 4550979"/>
              <a:gd name="connsiteY6" fmla="*/ 2907048 h 4977586"/>
              <a:gd name="connsiteX7" fmla="*/ 3699641 w 4550979"/>
              <a:gd name="connsiteY7" fmla="*/ 2633778 h 4977586"/>
              <a:gd name="connsiteX8" fmla="*/ 3720662 w 4550979"/>
              <a:gd name="connsiteY8" fmla="*/ 2297448 h 4977586"/>
              <a:gd name="connsiteX9" fmla="*/ 3678621 w 4550979"/>
              <a:gd name="connsiteY9" fmla="*/ 2097751 h 4977586"/>
              <a:gd name="connsiteX10" fmla="*/ 3584027 w 4550979"/>
              <a:gd name="connsiteY10" fmla="*/ 1919075 h 4977586"/>
              <a:gd name="connsiteX11" fmla="*/ 3342289 w 4550979"/>
              <a:gd name="connsiteY11" fmla="*/ 1761420 h 4977586"/>
              <a:gd name="connsiteX12" fmla="*/ 4393324 w 4550979"/>
              <a:gd name="connsiteY12" fmla="*/ 1624786 h 4977586"/>
              <a:gd name="connsiteX13" fmla="*/ 4550979 w 4550979"/>
              <a:gd name="connsiteY13" fmla="*/ 2959599 h 4977586"/>
              <a:gd name="connsiteX14" fmla="*/ 4403834 w 4550979"/>
              <a:gd name="connsiteY14" fmla="*/ 4599213 h 4977586"/>
              <a:gd name="connsiteX15" fmla="*/ 3394841 w 4550979"/>
              <a:gd name="connsiteY15" fmla="*/ 4977586 h 4977586"/>
              <a:gd name="connsiteX16" fmla="*/ 0 w 4550979"/>
              <a:gd name="connsiteY16" fmla="*/ 4935544 h 4977586"/>
              <a:gd name="connsiteX17" fmla="*/ 21020 w 4550979"/>
              <a:gd name="connsiteY17" fmla="*/ 258442 h 4977586"/>
              <a:gd name="connsiteX0" fmla="*/ 21020 w 4550979"/>
              <a:gd name="connsiteY0" fmla="*/ 178677 h 4897821"/>
              <a:gd name="connsiteX1" fmla="*/ 2270234 w 4550979"/>
              <a:gd name="connsiteY1" fmla="*/ 0 h 4897821"/>
              <a:gd name="connsiteX2" fmla="*/ 2333296 w 4550979"/>
              <a:gd name="connsiteY2" fmla="*/ 1429406 h 4897821"/>
              <a:gd name="connsiteX3" fmla="*/ 1587062 w 4550979"/>
              <a:gd name="connsiteY3" fmla="*/ 1881352 h 4897821"/>
              <a:gd name="connsiteX4" fmla="*/ 1450427 w 4550979"/>
              <a:gd name="connsiteY4" fmla="*/ 2427889 h 4897821"/>
              <a:gd name="connsiteX5" fmla="*/ 3026979 w 4550979"/>
              <a:gd name="connsiteY5" fmla="*/ 3048000 h 4897821"/>
              <a:gd name="connsiteX6" fmla="*/ 3499945 w 4550979"/>
              <a:gd name="connsiteY6" fmla="*/ 2827283 h 4897821"/>
              <a:gd name="connsiteX7" fmla="*/ 3699641 w 4550979"/>
              <a:gd name="connsiteY7" fmla="*/ 2554013 h 4897821"/>
              <a:gd name="connsiteX8" fmla="*/ 3720662 w 4550979"/>
              <a:gd name="connsiteY8" fmla="*/ 2217683 h 4897821"/>
              <a:gd name="connsiteX9" fmla="*/ 3678621 w 4550979"/>
              <a:gd name="connsiteY9" fmla="*/ 2017986 h 4897821"/>
              <a:gd name="connsiteX10" fmla="*/ 3584027 w 4550979"/>
              <a:gd name="connsiteY10" fmla="*/ 1839310 h 4897821"/>
              <a:gd name="connsiteX11" fmla="*/ 3342289 w 4550979"/>
              <a:gd name="connsiteY11" fmla="*/ 1681655 h 4897821"/>
              <a:gd name="connsiteX12" fmla="*/ 4393324 w 4550979"/>
              <a:gd name="connsiteY12" fmla="*/ 1545021 h 4897821"/>
              <a:gd name="connsiteX13" fmla="*/ 4550979 w 4550979"/>
              <a:gd name="connsiteY13" fmla="*/ 2879834 h 4897821"/>
              <a:gd name="connsiteX14" fmla="*/ 4403834 w 4550979"/>
              <a:gd name="connsiteY14" fmla="*/ 4519448 h 4897821"/>
              <a:gd name="connsiteX15" fmla="*/ 3394841 w 4550979"/>
              <a:gd name="connsiteY15" fmla="*/ 4897821 h 4897821"/>
              <a:gd name="connsiteX16" fmla="*/ 0 w 4550979"/>
              <a:gd name="connsiteY16" fmla="*/ 4855779 h 4897821"/>
              <a:gd name="connsiteX17" fmla="*/ 21020 w 4550979"/>
              <a:gd name="connsiteY17" fmla="*/ 178677 h 489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50979" h="4897821">
                <a:moveTo>
                  <a:pt x="21020" y="178677"/>
                </a:moveTo>
                <a:cubicBezTo>
                  <a:pt x="1030013" y="42043"/>
                  <a:pt x="1453930" y="54304"/>
                  <a:pt x="2270234" y="0"/>
                </a:cubicBezTo>
                <a:cubicBezTo>
                  <a:pt x="2291255" y="476469"/>
                  <a:pt x="1902372" y="963447"/>
                  <a:pt x="2333296" y="1429406"/>
                </a:cubicBezTo>
                <a:lnTo>
                  <a:pt x="1587062" y="1881352"/>
                </a:lnTo>
                <a:lnTo>
                  <a:pt x="1450427" y="2427889"/>
                </a:lnTo>
                <a:cubicBezTo>
                  <a:pt x="1681655" y="2998951"/>
                  <a:pt x="2312276" y="3139089"/>
                  <a:pt x="3026979" y="3048000"/>
                </a:cubicBezTo>
                <a:lnTo>
                  <a:pt x="3499945" y="2827283"/>
                </a:lnTo>
                <a:lnTo>
                  <a:pt x="3699641" y="2554013"/>
                </a:lnTo>
                <a:lnTo>
                  <a:pt x="3720662" y="2217683"/>
                </a:lnTo>
                <a:lnTo>
                  <a:pt x="3678621" y="2017986"/>
                </a:lnTo>
                <a:lnTo>
                  <a:pt x="3584027" y="1839310"/>
                </a:lnTo>
                <a:lnTo>
                  <a:pt x="3342289" y="1681655"/>
                </a:lnTo>
                <a:lnTo>
                  <a:pt x="4393324" y="1545021"/>
                </a:lnTo>
                <a:lnTo>
                  <a:pt x="4550979" y="2879834"/>
                </a:lnTo>
                <a:lnTo>
                  <a:pt x="4403834" y="4519448"/>
                </a:lnTo>
                <a:lnTo>
                  <a:pt x="3394841" y="4897821"/>
                </a:lnTo>
                <a:lnTo>
                  <a:pt x="0" y="4855779"/>
                </a:lnTo>
                <a:cubicBezTo>
                  <a:pt x="7007" y="3296745"/>
                  <a:pt x="14013" y="1737711"/>
                  <a:pt x="21020" y="178677"/>
                </a:cubicBezTo>
                <a:close/>
              </a:path>
            </a:pathLst>
          </a:cu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10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Content Placeholder 2">
            <a:extLst>
              <a:ext uri="{FF2B5EF4-FFF2-40B4-BE49-F238E27FC236}">
                <a16:creationId xmlns:a16="http://schemas.microsoft.com/office/drawing/2014/main" id="{CAE1DAE5-E210-1642-9C4E-115EA6D07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1485" y="1384753"/>
            <a:ext cx="5938158" cy="4950732"/>
          </a:xfrm>
        </p:spPr>
        <p:txBody>
          <a:bodyPr>
            <a:normAutofit/>
          </a:bodyPr>
          <a:lstStyle/>
          <a:p>
            <a:pPr marL="0" indent="0">
              <a:buSzPct val="75000"/>
              <a:buNone/>
            </a:pPr>
            <a:r>
              <a:rPr lang="en-US" altLang="en-US" sz="3200" dirty="0">
                <a:solidFill>
                  <a:srgbClr val="CC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Links and LANS </a:t>
            </a: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(1 week)</a:t>
            </a:r>
          </a:p>
          <a:p>
            <a:pPr marL="350838" indent="-225425">
              <a:buSzPct val="100000"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error detection, correction</a:t>
            </a:r>
          </a:p>
          <a:p>
            <a:pPr marL="350838" indent="-225425">
              <a:buSzPct val="100000"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multiple access networks</a:t>
            </a:r>
          </a:p>
          <a:p>
            <a:pPr marL="350838" indent="-225425">
              <a:buSzPct val="100000"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switched LANs</a:t>
            </a:r>
          </a:p>
          <a:p>
            <a:pPr marL="350838" indent="-225425">
              <a:buSzPct val="100000"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data center networks</a:t>
            </a:r>
            <a:endParaRPr lang="en-US" altLang="en-US" dirty="0"/>
          </a:p>
          <a:p>
            <a:pPr marL="174625" indent="0">
              <a:buSzPct val="75000"/>
              <a:buNone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571" name="Title 1">
            <a:extLst>
              <a:ext uri="{FF2B5EF4-FFF2-40B4-BE49-F238E27FC236}">
                <a16:creationId xmlns:a16="http://schemas.microsoft.com/office/drawing/2014/main" id="{0754F3E7-FFD7-694F-BD4D-104776942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58" y="0"/>
            <a:ext cx="10515600" cy="1393308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0099"/>
                </a:solidFill>
              </a:rPr>
              <a:t>We’ll cover networking “top-down”</a:t>
            </a:r>
            <a:endParaRPr lang="en-US" sz="5400" dirty="0"/>
          </a:p>
        </p:txBody>
      </p:sp>
      <p:sp>
        <p:nvSpPr>
          <p:cNvPr id="443" name="Rectangle 419">
            <a:extLst>
              <a:ext uri="{FF2B5EF4-FFF2-40B4-BE49-F238E27FC236}">
                <a16:creationId xmlns:a16="http://schemas.microsoft.com/office/drawing/2014/main" id="{9716B84E-EDE2-1147-9B95-D59F8A68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74" y="3553079"/>
            <a:ext cx="986999" cy="669622"/>
          </a:xfrm>
          <a:prstGeom prst="rect">
            <a:avLst/>
          </a:prstGeom>
          <a:solidFill>
            <a:srgbClr val="9C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4" name="Freeform 443">
            <a:extLst>
              <a:ext uri="{FF2B5EF4-FFF2-40B4-BE49-F238E27FC236}">
                <a16:creationId xmlns:a16="http://schemas.microsoft.com/office/drawing/2014/main" id="{CF7D4C68-A494-6B4F-B283-70895AE7B748}"/>
              </a:ext>
            </a:extLst>
          </p:cNvPr>
          <p:cNvSpPr/>
          <p:nvPr/>
        </p:nvSpPr>
        <p:spPr>
          <a:xfrm>
            <a:off x="8985188" y="3065778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5" name="Freeform 417">
            <a:extLst>
              <a:ext uri="{FF2B5EF4-FFF2-40B4-BE49-F238E27FC236}">
                <a16:creationId xmlns:a16="http://schemas.microsoft.com/office/drawing/2014/main" id="{EA7A7B46-85ED-2244-97F7-4EAFC5F72C94}"/>
              </a:ext>
            </a:extLst>
          </p:cNvPr>
          <p:cNvSpPr>
            <a:spLocks/>
          </p:cNvSpPr>
          <p:nvPr/>
        </p:nvSpPr>
        <p:spPr bwMode="auto">
          <a:xfrm>
            <a:off x="7274076" y="1826035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6" name="AutoShape 420">
            <a:extLst>
              <a:ext uri="{FF2B5EF4-FFF2-40B4-BE49-F238E27FC236}">
                <a16:creationId xmlns:a16="http://schemas.microsoft.com/office/drawing/2014/main" id="{825F87A2-210F-8643-A945-B31057E03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5350" y="3289251"/>
            <a:ext cx="1458912" cy="317850"/>
          </a:xfrm>
          <a:prstGeom prst="triangle">
            <a:avLst>
              <a:gd name="adj" fmla="val 50000"/>
            </a:avLst>
          </a:prstGeom>
          <a:solidFill>
            <a:srgbClr val="9C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CC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7" name="Freeform 427">
            <a:extLst>
              <a:ext uri="{FF2B5EF4-FFF2-40B4-BE49-F238E27FC236}">
                <a16:creationId xmlns:a16="http://schemas.microsoft.com/office/drawing/2014/main" id="{C2EC52DD-83EA-0548-BDF1-689A40550FAB}"/>
              </a:ext>
            </a:extLst>
          </p:cNvPr>
          <p:cNvSpPr>
            <a:spLocks/>
          </p:cNvSpPr>
          <p:nvPr/>
        </p:nvSpPr>
        <p:spPr bwMode="auto">
          <a:xfrm>
            <a:off x="7712401" y="4683134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8" name="Text Box 580">
            <a:extLst>
              <a:ext uri="{FF2B5EF4-FFF2-40B4-BE49-F238E27FC236}">
                <a16:creationId xmlns:a16="http://schemas.microsoft.com/office/drawing/2014/main" id="{1C5E479D-B309-E949-A980-C2D5360CB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274" y="1488461"/>
            <a:ext cx="1339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mobile network</a:t>
            </a:r>
          </a:p>
        </p:txBody>
      </p:sp>
      <p:sp>
        <p:nvSpPr>
          <p:cNvPr id="449" name="Text Box 580">
            <a:extLst>
              <a:ext uri="{FF2B5EF4-FFF2-40B4-BE49-F238E27FC236}">
                <a16:creationId xmlns:a16="http://schemas.microsoft.com/office/drawing/2014/main" id="{E837B246-05E8-DC43-B67F-6782F5F0C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835" y="4191922"/>
            <a:ext cx="1955646" cy="26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home network</a:t>
            </a:r>
          </a:p>
        </p:txBody>
      </p:sp>
      <p:sp>
        <p:nvSpPr>
          <p:cNvPr id="450" name="Text Box 580">
            <a:extLst>
              <a:ext uri="{FF2B5EF4-FFF2-40B4-BE49-F238E27FC236}">
                <a16:creationId xmlns:a16="http://schemas.microsoft.com/office/drawing/2014/main" id="{A15B8D3B-948D-FF47-B195-E0853D13C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908" y="5779775"/>
            <a:ext cx="1195135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enterprise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          network</a:t>
            </a:r>
          </a:p>
        </p:txBody>
      </p:sp>
      <p:sp>
        <p:nvSpPr>
          <p:cNvPr id="451" name="Freeform 450">
            <a:extLst>
              <a:ext uri="{FF2B5EF4-FFF2-40B4-BE49-F238E27FC236}">
                <a16:creationId xmlns:a16="http://schemas.microsoft.com/office/drawing/2014/main" id="{84B3D214-95D5-8C4D-B658-C816B59A0653}"/>
              </a:ext>
            </a:extLst>
          </p:cNvPr>
          <p:cNvSpPr/>
          <p:nvPr/>
        </p:nvSpPr>
        <p:spPr>
          <a:xfrm>
            <a:off x="10222146" y="3179540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0331D15E-E35C-FC4F-AF85-39B456CA8122}"/>
              </a:ext>
            </a:extLst>
          </p:cNvPr>
          <p:cNvGrpSpPr/>
          <p:nvPr/>
        </p:nvGrpSpPr>
        <p:grpSpPr>
          <a:xfrm>
            <a:off x="10837700" y="3928050"/>
            <a:ext cx="687393" cy="721548"/>
            <a:chOff x="5203089" y="1751190"/>
            <a:chExt cx="858331" cy="662414"/>
          </a:xfrm>
        </p:grpSpPr>
        <p:sp>
          <p:nvSpPr>
            <p:cNvPr id="453" name="Freeform 452">
              <a:extLst>
                <a:ext uri="{FF2B5EF4-FFF2-40B4-BE49-F238E27FC236}">
                  <a16:creationId xmlns:a16="http://schemas.microsoft.com/office/drawing/2014/main" id="{1A8536AE-A8D6-FF41-BDC5-AC5A87BFCB37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4" name="Freeform 453">
              <a:extLst>
                <a:ext uri="{FF2B5EF4-FFF2-40B4-BE49-F238E27FC236}">
                  <a16:creationId xmlns:a16="http://schemas.microsoft.com/office/drawing/2014/main" id="{36D5CB13-2C09-784F-935A-0C9258C1DB71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3ADE9A93-F9BE-1741-B4E0-64CD94971DB9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E942A79A-C4EE-4E43-9723-ECB61357246E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FB3457C7-4782-DD4E-A6EF-48B814D62A77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8C605B5D-2083-A543-8A7F-0663C4A717B1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32280924-B780-424C-AA38-6B9CF904D74A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24F042FF-8262-BE49-AB47-FE95625D2853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834BD70E-481E-3A45-8E97-9F98312A03C1}"/>
              </a:ext>
            </a:extLst>
          </p:cNvPr>
          <p:cNvGrpSpPr/>
          <p:nvPr/>
        </p:nvGrpSpPr>
        <p:grpSpPr>
          <a:xfrm>
            <a:off x="10771171" y="3194171"/>
            <a:ext cx="594613" cy="648336"/>
            <a:chOff x="5203089" y="1751190"/>
            <a:chExt cx="858331" cy="662414"/>
          </a:xfrm>
        </p:grpSpPr>
        <p:sp>
          <p:nvSpPr>
            <p:cNvPr id="462" name="Freeform 461">
              <a:extLst>
                <a:ext uri="{FF2B5EF4-FFF2-40B4-BE49-F238E27FC236}">
                  <a16:creationId xmlns:a16="http://schemas.microsoft.com/office/drawing/2014/main" id="{42F0E872-8007-B54D-850E-0A15B91E6174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3" name="Freeform 462">
              <a:extLst>
                <a:ext uri="{FF2B5EF4-FFF2-40B4-BE49-F238E27FC236}">
                  <a16:creationId xmlns:a16="http://schemas.microsoft.com/office/drawing/2014/main" id="{C96A8E33-B9B7-B646-9EB7-E0EE83762217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D241FA3D-FB49-B643-8CCA-8FE1228AF688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F78BE7F0-D2B4-D443-B0EB-2A8284D3EA17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DF8581C1-ECCA-5443-9C7E-F7D425E12969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CD34CB68-41F6-5241-9DF2-560E05DD0A54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3C321618-F086-324A-8E3A-AB4F8A371813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238CFA86-BCDD-3E46-9989-2032FEDB25D9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0" name="Freeform 469">
            <a:extLst>
              <a:ext uri="{FF2B5EF4-FFF2-40B4-BE49-F238E27FC236}">
                <a16:creationId xmlns:a16="http://schemas.microsoft.com/office/drawing/2014/main" id="{368A654A-50C2-AB4B-99CA-0608C7C79768}"/>
              </a:ext>
            </a:extLst>
          </p:cNvPr>
          <p:cNvSpPr/>
          <p:nvPr/>
        </p:nvSpPr>
        <p:spPr>
          <a:xfrm>
            <a:off x="9540813" y="1782042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1" name="TextBox 470">
            <a:extLst>
              <a:ext uri="{FF2B5EF4-FFF2-40B4-BE49-F238E27FC236}">
                <a16:creationId xmlns:a16="http://schemas.microsoft.com/office/drawing/2014/main" id="{FC558083-6E16-2D42-9589-5ADA4E699533}"/>
              </a:ext>
            </a:extLst>
          </p:cNvPr>
          <p:cNvSpPr txBox="1"/>
          <p:nvPr/>
        </p:nvSpPr>
        <p:spPr>
          <a:xfrm>
            <a:off x="9427201" y="1851195"/>
            <a:ext cx="1725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or global ISP</a:t>
            </a:r>
          </a:p>
        </p:txBody>
      </p:sp>
      <p:sp>
        <p:nvSpPr>
          <p:cNvPr id="472" name="Rectangle 471">
            <a:extLst>
              <a:ext uri="{FF2B5EF4-FFF2-40B4-BE49-F238E27FC236}">
                <a16:creationId xmlns:a16="http://schemas.microsoft.com/office/drawing/2014/main" id="{7BBA2555-1F10-9D4B-9B3A-3D4BF4E08718}"/>
              </a:ext>
            </a:extLst>
          </p:cNvPr>
          <p:cNvSpPr/>
          <p:nvPr/>
        </p:nvSpPr>
        <p:spPr>
          <a:xfrm>
            <a:off x="9279068" y="3677908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3" name="TextBox 472">
            <a:extLst>
              <a:ext uri="{FF2B5EF4-FFF2-40B4-BE49-F238E27FC236}">
                <a16:creationId xmlns:a16="http://schemas.microsoft.com/office/drawing/2014/main" id="{10D047AF-76A4-FE41-9DD1-DB948B835438}"/>
              </a:ext>
            </a:extLst>
          </p:cNvPr>
          <p:cNvSpPr txBox="1"/>
          <p:nvPr/>
        </p:nvSpPr>
        <p:spPr>
          <a:xfrm>
            <a:off x="8766162" y="3447919"/>
            <a:ext cx="104063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or regional ISP</a:t>
            </a:r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DD3EAE09-81EA-2D4E-8B98-B22611DDD9FD}"/>
              </a:ext>
            </a:extLst>
          </p:cNvPr>
          <p:cNvSpPr txBox="1"/>
          <p:nvPr/>
        </p:nvSpPr>
        <p:spPr>
          <a:xfrm>
            <a:off x="10917767" y="4677937"/>
            <a:ext cx="813043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datacenter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sp>
        <p:nvSpPr>
          <p:cNvPr id="475" name="TextBox 474">
            <a:extLst>
              <a:ext uri="{FF2B5EF4-FFF2-40B4-BE49-F238E27FC236}">
                <a16:creationId xmlns:a16="http://schemas.microsoft.com/office/drawing/2014/main" id="{F278599F-7610-624E-980A-DA3CDAED4DD0}"/>
              </a:ext>
            </a:extLst>
          </p:cNvPr>
          <p:cNvSpPr txBox="1"/>
          <p:nvPr/>
        </p:nvSpPr>
        <p:spPr>
          <a:xfrm>
            <a:off x="10063018" y="4228248"/>
            <a:ext cx="843051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content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EAFC5803-CDE0-904D-A1CC-C3D320A661BA}"/>
              </a:ext>
            </a:extLst>
          </p:cNvPr>
          <p:cNvCxnSpPr>
            <a:cxnSpLocks/>
          </p:cNvCxnSpPr>
          <p:nvPr/>
        </p:nvCxnSpPr>
        <p:spPr>
          <a:xfrm flipH="1" flipV="1">
            <a:off x="10559920" y="3580125"/>
            <a:ext cx="412964" cy="6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id="{90734738-BF8F-5749-B022-22BF96AC84B4}"/>
              </a:ext>
            </a:extLst>
          </p:cNvPr>
          <p:cNvCxnSpPr>
            <a:cxnSpLocks/>
          </p:cNvCxnSpPr>
          <p:nvPr/>
        </p:nvCxnSpPr>
        <p:spPr>
          <a:xfrm flipH="1" flipV="1">
            <a:off x="10660835" y="3640684"/>
            <a:ext cx="345866" cy="738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5118342F-AE3E-DF4B-BAAE-90719042F66F}"/>
              </a:ext>
            </a:extLst>
          </p:cNvPr>
          <p:cNvCxnSpPr>
            <a:cxnSpLocks/>
          </p:cNvCxnSpPr>
          <p:nvPr/>
        </p:nvCxnSpPr>
        <p:spPr>
          <a:xfrm flipV="1">
            <a:off x="10636897" y="3633421"/>
            <a:ext cx="335987" cy="39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CA13F3E4-F38D-3D40-A2B3-0087E943AE22}"/>
              </a:ext>
            </a:extLst>
          </p:cNvPr>
          <p:cNvCxnSpPr>
            <a:cxnSpLocks/>
          </p:cNvCxnSpPr>
          <p:nvPr/>
        </p:nvCxnSpPr>
        <p:spPr>
          <a:xfrm flipH="1" flipV="1">
            <a:off x="10570774" y="3594896"/>
            <a:ext cx="1" cy="485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A358ECE8-23CA-334A-A1B2-B85FA6709936}"/>
              </a:ext>
            </a:extLst>
          </p:cNvPr>
          <p:cNvCxnSpPr>
            <a:cxnSpLocks/>
          </p:cNvCxnSpPr>
          <p:nvPr/>
        </p:nvCxnSpPr>
        <p:spPr>
          <a:xfrm flipH="1" flipV="1">
            <a:off x="10550620" y="4071642"/>
            <a:ext cx="508543" cy="348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7592B2C7-D0A6-2849-8A59-A5A453753CBA}"/>
              </a:ext>
            </a:extLst>
          </p:cNvPr>
          <p:cNvCxnSpPr>
            <a:cxnSpLocks/>
          </p:cNvCxnSpPr>
          <p:nvPr/>
        </p:nvCxnSpPr>
        <p:spPr>
          <a:xfrm flipH="1">
            <a:off x="9895195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461AD5A5-5C1E-134C-BF14-83ADBB088D94}"/>
              </a:ext>
            </a:extLst>
          </p:cNvPr>
          <p:cNvCxnSpPr>
            <a:cxnSpLocks/>
          </p:cNvCxnSpPr>
          <p:nvPr/>
        </p:nvCxnSpPr>
        <p:spPr>
          <a:xfrm flipH="1">
            <a:off x="9219616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511C96B1-177C-944B-B9C5-6E3212681723}"/>
              </a:ext>
            </a:extLst>
          </p:cNvPr>
          <p:cNvCxnSpPr>
            <a:cxnSpLocks/>
          </p:cNvCxnSpPr>
          <p:nvPr/>
        </p:nvCxnSpPr>
        <p:spPr>
          <a:xfrm flipH="1">
            <a:off x="9276868" y="3507672"/>
            <a:ext cx="382424" cy="51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Connector 483">
            <a:extLst>
              <a:ext uri="{FF2B5EF4-FFF2-40B4-BE49-F238E27FC236}">
                <a16:creationId xmlns:a16="http://schemas.microsoft.com/office/drawing/2014/main" id="{939031ED-5E79-0944-A4AE-03191B15E3CD}"/>
              </a:ext>
            </a:extLst>
          </p:cNvPr>
          <p:cNvCxnSpPr>
            <a:cxnSpLocks/>
          </p:cNvCxnSpPr>
          <p:nvPr/>
        </p:nvCxnSpPr>
        <p:spPr>
          <a:xfrm>
            <a:off x="9733069" y="3507672"/>
            <a:ext cx="0" cy="540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Connector 484">
            <a:extLst>
              <a:ext uri="{FF2B5EF4-FFF2-40B4-BE49-F238E27FC236}">
                <a16:creationId xmlns:a16="http://schemas.microsoft.com/office/drawing/2014/main" id="{3027346C-19A9-514E-ABC1-BA43A73935B3}"/>
              </a:ext>
            </a:extLst>
          </p:cNvPr>
          <p:cNvCxnSpPr/>
          <p:nvPr/>
        </p:nvCxnSpPr>
        <p:spPr>
          <a:xfrm>
            <a:off x="10137668" y="2754692"/>
            <a:ext cx="488174" cy="839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AEDAB057-7D78-B94F-8578-B91307E810DC}"/>
              </a:ext>
            </a:extLst>
          </p:cNvPr>
          <p:cNvCxnSpPr>
            <a:cxnSpLocks/>
          </p:cNvCxnSpPr>
          <p:nvPr/>
        </p:nvCxnSpPr>
        <p:spPr>
          <a:xfrm flipH="1">
            <a:off x="9798719" y="2695013"/>
            <a:ext cx="380432" cy="6948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Connector 486">
            <a:extLst>
              <a:ext uri="{FF2B5EF4-FFF2-40B4-BE49-F238E27FC236}">
                <a16:creationId xmlns:a16="http://schemas.microsoft.com/office/drawing/2014/main" id="{2C43F0D1-F6B6-A84A-9A6C-B36FD177008A}"/>
              </a:ext>
            </a:extLst>
          </p:cNvPr>
          <p:cNvCxnSpPr/>
          <p:nvPr/>
        </p:nvCxnSpPr>
        <p:spPr>
          <a:xfrm flipH="1">
            <a:off x="10100635" y="2169432"/>
            <a:ext cx="761467" cy="57735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8" name="Straight Connector 487">
            <a:extLst>
              <a:ext uri="{FF2B5EF4-FFF2-40B4-BE49-F238E27FC236}">
                <a16:creationId xmlns:a16="http://schemas.microsoft.com/office/drawing/2014/main" id="{4D45DD53-F00C-0B40-BC67-46B0C2AB7E8C}"/>
              </a:ext>
            </a:extLst>
          </p:cNvPr>
          <p:cNvCxnSpPr/>
          <p:nvPr/>
        </p:nvCxnSpPr>
        <p:spPr>
          <a:xfrm flipH="1">
            <a:off x="10100635" y="2268313"/>
            <a:ext cx="3970" cy="5184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9" name="Straight Connector 488">
            <a:extLst>
              <a:ext uri="{FF2B5EF4-FFF2-40B4-BE49-F238E27FC236}">
                <a16:creationId xmlns:a16="http://schemas.microsoft.com/office/drawing/2014/main" id="{7F72AC66-857F-CA47-A15A-8D6B2D07E3AF}"/>
              </a:ext>
            </a:extLst>
          </p:cNvPr>
          <p:cNvCxnSpPr/>
          <p:nvPr/>
        </p:nvCxnSpPr>
        <p:spPr>
          <a:xfrm flipH="1">
            <a:off x="10672135" y="2200506"/>
            <a:ext cx="149360" cy="5184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0" name="Straight Connector 489">
            <a:extLst>
              <a:ext uri="{FF2B5EF4-FFF2-40B4-BE49-F238E27FC236}">
                <a16:creationId xmlns:a16="http://schemas.microsoft.com/office/drawing/2014/main" id="{D28E62C9-9C3A-0841-A90F-25F2B30867A3}"/>
              </a:ext>
            </a:extLst>
          </p:cNvPr>
          <p:cNvCxnSpPr/>
          <p:nvPr/>
        </p:nvCxnSpPr>
        <p:spPr>
          <a:xfrm flipH="1">
            <a:off x="10142166" y="2718967"/>
            <a:ext cx="574283" cy="2782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1" name="Straight Connector 490">
            <a:extLst>
              <a:ext uri="{FF2B5EF4-FFF2-40B4-BE49-F238E27FC236}">
                <a16:creationId xmlns:a16="http://schemas.microsoft.com/office/drawing/2014/main" id="{0FCAEDAA-8198-814E-9A07-62FFFD84EBC6}"/>
              </a:ext>
            </a:extLst>
          </p:cNvPr>
          <p:cNvCxnSpPr/>
          <p:nvPr/>
        </p:nvCxnSpPr>
        <p:spPr>
          <a:xfrm flipH="1">
            <a:off x="10069542" y="2169432"/>
            <a:ext cx="788589" cy="9888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>
            <a:extLst>
              <a:ext uri="{FF2B5EF4-FFF2-40B4-BE49-F238E27FC236}">
                <a16:creationId xmlns:a16="http://schemas.microsoft.com/office/drawing/2014/main" id="{FB991CE8-A1FD-1C46-8BA1-BDC4B4A87BCC}"/>
              </a:ext>
            </a:extLst>
          </p:cNvPr>
          <p:cNvCxnSpPr/>
          <p:nvPr/>
        </p:nvCxnSpPr>
        <p:spPr>
          <a:xfrm flipH="1">
            <a:off x="10862103" y="2127325"/>
            <a:ext cx="279002" cy="421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3" name="Straight Connector 492">
            <a:extLst>
              <a:ext uri="{FF2B5EF4-FFF2-40B4-BE49-F238E27FC236}">
                <a16:creationId xmlns:a16="http://schemas.microsoft.com/office/drawing/2014/main" id="{AABDFBDB-9511-A646-82C8-CB1325040D6E}"/>
              </a:ext>
            </a:extLst>
          </p:cNvPr>
          <p:cNvCxnSpPr/>
          <p:nvPr/>
        </p:nvCxnSpPr>
        <p:spPr>
          <a:xfrm flipH="1" flipV="1">
            <a:off x="10681994" y="2718967"/>
            <a:ext cx="353541" cy="678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Connector 493">
            <a:extLst>
              <a:ext uri="{FF2B5EF4-FFF2-40B4-BE49-F238E27FC236}">
                <a16:creationId xmlns:a16="http://schemas.microsoft.com/office/drawing/2014/main" id="{CF64962E-E927-7D41-A98B-99EA1CB92778}"/>
              </a:ext>
            </a:extLst>
          </p:cNvPr>
          <p:cNvCxnSpPr/>
          <p:nvPr/>
        </p:nvCxnSpPr>
        <p:spPr>
          <a:xfrm flipH="1">
            <a:off x="8769223" y="2268313"/>
            <a:ext cx="1300319" cy="60662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5" name="Line 541">
            <a:extLst>
              <a:ext uri="{FF2B5EF4-FFF2-40B4-BE49-F238E27FC236}">
                <a16:creationId xmlns:a16="http://schemas.microsoft.com/office/drawing/2014/main" id="{B3C528D7-BE01-E042-8568-CEE5AA812D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78705" y="4113379"/>
            <a:ext cx="429324" cy="7056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6" name="Line 424">
            <a:extLst>
              <a:ext uri="{FF2B5EF4-FFF2-40B4-BE49-F238E27FC236}">
                <a16:creationId xmlns:a16="http://schemas.microsoft.com/office/drawing/2014/main" id="{61B8FD0A-D8A8-B64E-B979-70FC413F1C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44554" y="4047456"/>
            <a:ext cx="969051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7" name="Oval 800">
            <a:extLst>
              <a:ext uri="{FF2B5EF4-FFF2-40B4-BE49-F238E27FC236}">
                <a16:creationId xmlns:a16="http://schemas.microsoft.com/office/drawing/2014/main" id="{B893FA14-233C-F046-86C5-3257E0C80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4541" y="2292995"/>
            <a:ext cx="52388" cy="4948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98" name="Group 497">
            <a:extLst>
              <a:ext uri="{FF2B5EF4-FFF2-40B4-BE49-F238E27FC236}">
                <a16:creationId xmlns:a16="http://schemas.microsoft.com/office/drawing/2014/main" id="{1A111A8B-32B1-3440-885B-9BF596D86CF7}"/>
              </a:ext>
            </a:extLst>
          </p:cNvPr>
          <p:cNvGrpSpPr/>
          <p:nvPr/>
        </p:nvGrpSpPr>
        <p:grpSpPr>
          <a:xfrm>
            <a:off x="10410609" y="3496138"/>
            <a:ext cx="353678" cy="198344"/>
            <a:chOff x="7493876" y="2774731"/>
            <a:chExt cx="1481958" cy="894622"/>
          </a:xfrm>
        </p:grpSpPr>
        <p:sp>
          <p:nvSpPr>
            <p:cNvPr id="499" name="Freeform 498">
              <a:extLst>
                <a:ext uri="{FF2B5EF4-FFF2-40B4-BE49-F238E27FC236}">
                  <a16:creationId xmlns:a16="http://schemas.microsoft.com/office/drawing/2014/main" id="{805C5141-16D2-9042-8FF0-EE7736AAC9C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493A6C53-66B1-7C4A-85B8-9DEC6AF0FD4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01" name="Group 500">
              <a:extLst>
                <a:ext uri="{FF2B5EF4-FFF2-40B4-BE49-F238E27FC236}">
                  <a16:creationId xmlns:a16="http://schemas.microsoft.com/office/drawing/2014/main" id="{81963710-5CBE-AB4F-897F-6EA649397CA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02" name="Freeform 501">
                <a:extLst>
                  <a:ext uri="{FF2B5EF4-FFF2-40B4-BE49-F238E27FC236}">
                    <a16:creationId xmlns:a16="http://schemas.microsoft.com/office/drawing/2014/main" id="{79630FAD-92D6-294F-9533-CECAB1AF783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3" name="Freeform 502">
                <a:extLst>
                  <a:ext uri="{FF2B5EF4-FFF2-40B4-BE49-F238E27FC236}">
                    <a16:creationId xmlns:a16="http://schemas.microsoft.com/office/drawing/2014/main" id="{459EC0FC-19BF-4241-A675-EC49FAF9BD7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4" name="Freeform 503">
                <a:extLst>
                  <a:ext uri="{FF2B5EF4-FFF2-40B4-BE49-F238E27FC236}">
                    <a16:creationId xmlns:a16="http://schemas.microsoft.com/office/drawing/2014/main" id="{9F964C45-A339-6E46-A593-97D20E5E482A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5" name="Freeform 504">
                <a:extLst>
                  <a:ext uri="{FF2B5EF4-FFF2-40B4-BE49-F238E27FC236}">
                    <a16:creationId xmlns:a16="http://schemas.microsoft.com/office/drawing/2014/main" id="{CCDF6EB2-CAD3-0F4B-B7FF-159D1836BD9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6" name="Group 505">
            <a:extLst>
              <a:ext uri="{FF2B5EF4-FFF2-40B4-BE49-F238E27FC236}">
                <a16:creationId xmlns:a16="http://schemas.microsoft.com/office/drawing/2014/main" id="{D4BF3446-D8F3-BB49-A805-2EA9D2FF30E0}"/>
              </a:ext>
            </a:extLst>
          </p:cNvPr>
          <p:cNvGrpSpPr/>
          <p:nvPr/>
        </p:nvGrpSpPr>
        <p:grpSpPr>
          <a:xfrm>
            <a:off x="9948724" y="2202292"/>
            <a:ext cx="353678" cy="198344"/>
            <a:chOff x="7493876" y="2774731"/>
            <a:chExt cx="1481958" cy="894622"/>
          </a:xfrm>
        </p:grpSpPr>
        <p:sp>
          <p:nvSpPr>
            <p:cNvPr id="507" name="Freeform 506">
              <a:extLst>
                <a:ext uri="{FF2B5EF4-FFF2-40B4-BE49-F238E27FC236}">
                  <a16:creationId xmlns:a16="http://schemas.microsoft.com/office/drawing/2014/main" id="{54AC843F-0507-F147-809E-0AF1272AAC6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056C0CE1-4300-6249-ADAC-3E2C23AA9BB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09" name="Group 508">
              <a:extLst>
                <a:ext uri="{FF2B5EF4-FFF2-40B4-BE49-F238E27FC236}">
                  <a16:creationId xmlns:a16="http://schemas.microsoft.com/office/drawing/2014/main" id="{05B2EBDF-3331-FE4A-AF89-85035B6E1E6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10" name="Freeform 509">
                <a:extLst>
                  <a:ext uri="{FF2B5EF4-FFF2-40B4-BE49-F238E27FC236}">
                    <a16:creationId xmlns:a16="http://schemas.microsoft.com/office/drawing/2014/main" id="{792F0B3E-984A-0047-BA4B-6F8D761D2D65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1" name="Freeform 510">
                <a:extLst>
                  <a:ext uri="{FF2B5EF4-FFF2-40B4-BE49-F238E27FC236}">
                    <a16:creationId xmlns:a16="http://schemas.microsoft.com/office/drawing/2014/main" id="{30A98D18-1786-5447-B477-A398491A0DF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2" name="Freeform 511">
                <a:extLst>
                  <a:ext uri="{FF2B5EF4-FFF2-40B4-BE49-F238E27FC236}">
                    <a16:creationId xmlns:a16="http://schemas.microsoft.com/office/drawing/2014/main" id="{0D4A5630-F098-F043-A788-846B0F8F29D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3" name="Freeform 512">
                <a:extLst>
                  <a:ext uri="{FF2B5EF4-FFF2-40B4-BE49-F238E27FC236}">
                    <a16:creationId xmlns:a16="http://schemas.microsoft.com/office/drawing/2014/main" id="{913CA7DB-B2C5-3B4E-B00D-F783B2BFFBB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4" name="Group 513">
            <a:extLst>
              <a:ext uri="{FF2B5EF4-FFF2-40B4-BE49-F238E27FC236}">
                <a16:creationId xmlns:a16="http://schemas.microsoft.com/office/drawing/2014/main" id="{E293BA6D-B645-C04E-ABC7-D36FB85E13DD}"/>
              </a:ext>
            </a:extLst>
          </p:cNvPr>
          <p:cNvGrpSpPr/>
          <p:nvPr/>
        </p:nvGrpSpPr>
        <p:grpSpPr>
          <a:xfrm>
            <a:off x="10527214" y="2613367"/>
            <a:ext cx="353678" cy="198344"/>
            <a:chOff x="7493876" y="2774731"/>
            <a:chExt cx="1481958" cy="894622"/>
          </a:xfrm>
        </p:grpSpPr>
        <p:sp>
          <p:nvSpPr>
            <p:cNvPr id="515" name="Freeform 514">
              <a:extLst>
                <a:ext uri="{FF2B5EF4-FFF2-40B4-BE49-F238E27FC236}">
                  <a16:creationId xmlns:a16="http://schemas.microsoft.com/office/drawing/2014/main" id="{5A7964AD-23E4-E04F-8D4A-3EC581EDF7B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BA191607-C990-934E-A8B1-E766B1F0557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id="{E8DFED9F-651D-6249-A02B-45064766DD3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18" name="Freeform 517">
                <a:extLst>
                  <a:ext uri="{FF2B5EF4-FFF2-40B4-BE49-F238E27FC236}">
                    <a16:creationId xmlns:a16="http://schemas.microsoft.com/office/drawing/2014/main" id="{CB71F0AC-2202-EE43-8F09-792CABED760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9" name="Freeform 518">
                <a:extLst>
                  <a:ext uri="{FF2B5EF4-FFF2-40B4-BE49-F238E27FC236}">
                    <a16:creationId xmlns:a16="http://schemas.microsoft.com/office/drawing/2014/main" id="{D3910BCA-7340-544E-9074-AADF0577E3B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0" name="Freeform 519">
                <a:extLst>
                  <a:ext uri="{FF2B5EF4-FFF2-40B4-BE49-F238E27FC236}">
                    <a16:creationId xmlns:a16="http://schemas.microsoft.com/office/drawing/2014/main" id="{190939BF-5802-2F41-8714-C64BD2CA517A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1" name="Freeform 520">
                <a:extLst>
                  <a:ext uri="{FF2B5EF4-FFF2-40B4-BE49-F238E27FC236}">
                    <a16:creationId xmlns:a16="http://schemas.microsoft.com/office/drawing/2014/main" id="{FF42EE9B-D591-6F4D-9D0C-8DFDAE540BF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51B76FED-9C34-1841-99D1-D377BB63B7AF}"/>
              </a:ext>
            </a:extLst>
          </p:cNvPr>
          <p:cNvGrpSpPr/>
          <p:nvPr/>
        </p:nvGrpSpPr>
        <p:grpSpPr>
          <a:xfrm>
            <a:off x="10643825" y="2107963"/>
            <a:ext cx="353678" cy="198344"/>
            <a:chOff x="7493876" y="2774731"/>
            <a:chExt cx="1481958" cy="894622"/>
          </a:xfrm>
        </p:grpSpPr>
        <p:sp>
          <p:nvSpPr>
            <p:cNvPr id="523" name="Freeform 522">
              <a:extLst>
                <a:ext uri="{FF2B5EF4-FFF2-40B4-BE49-F238E27FC236}">
                  <a16:creationId xmlns:a16="http://schemas.microsoft.com/office/drawing/2014/main" id="{5DCE7D77-20ED-724C-9C7F-F9F99750AE4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06898648-CA08-B84E-8B61-476B6827C03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40F08167-C3E1-EF46-9DE9-AC30B1F2D42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26" name="Freeform 525">
                <a:extLst>
                  <a:ext uri="{FF2B5EF4-FFF2-40B4-BE49-F238E27FC236}">
                    <a16:creationId xmlns:a16="http://schemas.microsoft.com/office/drawing/2014/main" id="{9499AC7A-B12F-3B48-8F3C-A4F758BD6C1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7" name="Freeform 526">
                <a:extLst>
                  <a:ext uri="{FF2B5EF4-FFF2-40B4-BE49-F238E27FC236}">
                    <a16:creationId xmlns:a16="http://schemas.microsoft.com/office/drawing/2014/main" id="{A8D1DDC6-8941-0E41-89C6-3A5C298352E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8" name="Freeform 527">
                <a:extLst>
                  <a:ext uri="{FF2B5EF4-FFF2-40B4-BE49-F238E27FC236}">
                    <a16:creationId xmlns:a16="http://schemas.microsoft.com/office/drawing/2014/main" id="{9EC6557B-A2FC-384F-8C6B-FC3222942C5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9" name="Freeform 528">
                <a:extLst>
                  <a:ext uri="{FF2B5EF4-FFF2-40B4-BE49-F238E27FC236}">
                    <a16:creationId xmlns:a16="http://schemas.microsoft.com/office/drawing/2014/main" id="{78635AD2-7568-584E-A834-4162F598171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0" name="Group 529">
            <a:extLst>
              <a:ext uri="{FF2B5EF4-FFF2-40B4-BE49-F238E27FC236}">
                <a16:creationId xmlns:a16="http://schemas.microsoft.com/office/drawing/2014/main" id="{29E6FD38-353E-0648-A139-C863A07470ED}"/>
              </a:ext>
            </a:extLst>
          </p:cNvPr>
          <p:cNvGrpSpPr/>
          <p:nvPr/>
        </p:nvGrpSpPr>
        <p:grpSpPr>
          <a:xfrm>
            <a:off x="9098788" y="3956624"/>
            <a:ext cx="367224" cy="240304"/>
            <a:chOff x="7493876" y="2774731"/>
            <a:chExt cx="1481958" cy="894622"/>
          </a:xfrm>
        </p:grpSpPr>
        <p:sp>
          <p:nvSpPr>
            <p:cNvPr id="531" name="Freeform 530">
              <a:extLst>
                <a:ext uri="{FF2B5EF4-FFF2-40B4-BE49-F238E27FC236}">
                  <a16:creationId xmlns:a16="http://schemas.microsoft.com/office/drawing/2014/main" id="{1D86873C-5014-6341-B734-35E0A5DC715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9BFEE772-6D16-9648-B338-6AC6503C722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33" name="Group 532">
              <a:extLst>
                <a:ext uri="{FF2B5EF4-FFF2-40B4-BE49-F238E27FC236}">
                  <a16:creationId xmlns:a16="http://schemas.microsoft.com/office/drawing/2014/main" id="{0FF8322D-9AD7-0640-8B9C-CC19DADF51A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34" name="Freeform 533">
                <a:extLst>
                  <a:ext uri="{FF2B5EF4-FFF2-40B4-BE49-F238E27FC236}">
                    <a16:creationId xmlns:a16="http://schemas.microsoft.com/office/drawing/2014/main" id="{653D4FCF-B319-BF44-A352-4A7F6089EEA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5" name="Freeform 534">
                <a:extLst>
                  <a:ext uri="{FF2B5EF4-FFF2-40B4-BE49-F238E27FC236}">
                    <a16:creationId xmlns:a16="http://schemas.microsoft.com/office/drawing/2014/main" id="{3D151033-D900-DC4C-BE74-B1C926F999A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6" name="Freeform 535">
                <a:extLst>
                  <a:ext uri="{FF2B5EF4-FFF2-40B4-BE49-F238E27FC236}">
                    <a16:creationId xmlns:a16="http://schemas.microsoft.com/office/drawing/2014/main" id="{0FA1A869-7C44-954B-926E-6242F506B07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7" name="Freeform 536">
                <a:extLst>
                  <a:ext uri="{FF2B5EF4-FFF2-40B4-BE49-F238E27FC236}">
                    <a16:creationId xmlns:a16="http://schemas.microsoft.com/office/drawing/2014/main" id="{74C50BDA-F981-B44C-94FA-C9EE728F669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8" name="Group 537">
            <a:extLst>
              <a:ext uri="{FF2B5EF4-FFF2-40B4-BE49-F238E27FC236}">
                <a16:creationId xmlns:a16="http://schemas.microsoft.com/office/drawing/2014/main" id="{24EDCB0C-D14C-D949-A844-6A637DAEBEE0}"/>
              </a:ext>
            </a:extLst>
          </p:cNvPr>
          <p:cNvGrpSpPr/>
          <p:nvPr/>
        </p:nvGrpSpPr>
        <p:grpSpPr>
          <a:xfrm>
            <a:off x="9980126" y="2661565"/>
            <a:ext cx="353678" cy="198344"/>
            <a:chOff x="7493876" y="2774731"/>
            <a:chExt cx="1481958" cy="894622"/>
          </a:xfrm>
        </p:grpSpPr>
        <p:sp>
          <p:nvSpPr>
            <p:cNvPr id="539" name="Freeform 538">
              <a:extLst>
                <a:ext uri="{FF2B5EF4-FFF2-40B4-BE49-F238E27FC236}">
                  <a16:creationId xmlns:a16="http://schemas.microsoft.com/office/drawing/2014/main" id="{BF5A699D-17BA-3B41-9A02-14D380E2CEE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276F1743-A294-5346-B822-3E742632C55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41" name="Group 540">
              <a:extLst>
                <a:ext uri="{FF2B5EF4-FFF2-40B4-BE49-F238E27FC236}">
                  <a16:creationId xmlns:a16="http://schemas.microsoft.com/office/drawing/2014/main" id="{C3F16195-6927-5E48-9B0C-FACD0F4201C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42" name="Freeform 541">
                <a:extLst>
                  <a:ext uri="{FF2B5EF4-FFF2-40B4-BE49-F238E27FC236}">
                    <a16:creationId xmlns:a16="http://schemas.microsoft.com/office/drawing/2014/main" id="{CA35A931-50D5-AA4B-B150-BE45080D9FC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BE7C7755-62AE-C340-A809-9C8C7D64418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A4AABEC6-CBE4-B943-ADB6-7F902FD449C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5" name="Freeform 544">
                <a:extLst>
                  <a:ext uri="{FF2B5EF4-FFF2-40B4-BE49-F238E27FC236}">
                    <a16:creationId xmlns:a16="http://schemas.microsoft.com/office/drawing/2014/main" id="{BFDF6B9B-8891-3546-B50B-BE75A35C232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46" name="Group 545">
            <a:extLst>
              <a:ext uri="{FF2B5EF4-FFF2-40B4-BE49-F238E27FC236}">
                <a16:creationId xmlns:a16="http://schemas.microsoft.com/office/drawing/2014/main" id="{ADA87612-A6F1-7642-9D56-0EF271B54B61}"/>
              </a:ext>
            </a:extLst>
          </p:cNvPr>
          <p:cNvGrpSpPr/>
          <p:nvPr/>
        </p:nvGrpSpPr>
        <p:grpSpPr>
          <a:xfrm>
            <a:off x="9497138" y="3394032"/>
            <a:ext cx="367224" cy="240304"/>
            <a:chOff x="7493876" y="2774731"/>
            <a:chExt cx="1481958" cy="894622"/>
          </a:xfrm>
        </p:grpSpPr>
        <p:sp>
          <p:nvSpPr>
            <p:cNvPr id="547" name="Freeform 546">
              <a:extLst>
                <a:ext uri="{FF2B5EF4-FFF2-40B4-BE49-F238E27FC236}">
                  <a16:creationId xmlns:a16="http://schemas.microsoft.com/office/drawing/2014/main" id="{41C384B0-8138-C54D-9E88-BCE821AC499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0143ABB6-1AF8-D646-9D66-4A164EBF2E9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49" name="Group 548">
              <a:extLst>
                <a:ext uri="{FF2B5EF4-FFF2-40B4-BE49-F238E27FC236}">
                  <a16:creationId xmlns:a16="http://schemas.microsoft.com/office/drawing/2014/main" id="{5BCD7F43-8DEC-2D45-A524-7797F5BDD42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0" name="Freeform 549">
                <a:extLst>
                  <a:ext uri="{FF2B5EF4-FFF2-40B4-BE49-F238E27FC236}">
                    <a16:creationId xmlns:a16="http://schemas.microsoft.com/office/drawing/2014/main" id="{B79B3D4D-5FB9-FE44-A770-3016B4777AD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1" name="Freeform 550">
                <a:extLst>
                  <a:ext uri="{FF2B5EF4-FFF2-40B4-BE49-F238E27FC236}">
                    <a16:creationId xmlns:a16="http://schemas.microsoft.com/office/drawing/2014/main" id="{644FACDF-28F8-834F-872A-11DA7638985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2" name="Freeform 551">
                <a:extLst>
                  <a:ext uri="{FF2B5EF4-FFF2-40B4-BE49-F238E27FC236}">
                    <a16:creationId xmlns:a16="http://schemas.microsoft.com/office/drawing/2014/main" id="{630C9387-87E0-EC4A-83B5-B0C479ED80B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3" name="Freeform 552">
                <a:extLst>
                  <a:ext uri="{FF2B5EF4-FFF2-40B4-BE49-F238E27FC236}">
                    <a16:creationId xmlns:a16="http://schemas.microsoft.com/office/drawing/2014/main" id="{BF0D1969-6AE6-9B44-A0BB-FCA71A18446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53704EB3-B173-4843-9954-EC069A702F33}"/>
              </a:ext>
            </a:extLst>
          </p:cNvPr>
          <p:cNvGrpSpPr/>
          <p:nvPr/>
        </p:nvGrpSpPr>
        <p:grpSpPr>
          <a:xfrm>
            <a:off x="9601554" y="3999763"/>
            <a:ext cx="367224" cy="240304"/>
            <a:chOff x="7493876" y="2774731"/>
            <a:chExt cx="1481958" cy="894622"/>
          </a:xfrm>
        </p:grpSpPr>
        <p:sp>
          <p:nvSpPr>
            <p:cNvPr id="555" name="Freeform 554">
              <a:extLst>
                <a:ext uri="{FF2B5EF4-FFF2-40B4-BE49-F238E27FC236}">
                  <a16:creationId xmlns:a16="http://schemas.microsoft.com/office/drawing/2014/main" id="{36C8DB4B-4F32-A44C-AB1F-137D3C74ABC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6091AF61-E0F9-B744-9501-35806FBAB27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B07E2E71-6E35-AF43-9E9B-9F8990295FA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8" name="Freeform 557">
                <a:extLst>
                  <a:ext uri="{FF2B5EF4-FFF2-40B4-BE49-F238E27FC236}">
                    <a16:creationId xmlns:a16="http://schemas.microsoft.com/office/drawing/2014/main" id="{D7311698-868F-C143-A63E-07D633E6DBA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9" name="Freeform 558">
                <a:extLst>
                  <a:ext uri="{FF2B5EF4-FFF2-40B4-BE49-F238E27FC236}">
                    <a16:creationId xmlns:a16="http://schemas.microsoft.com/office/drawing/2014/main" id="{D7FB58B8-1779-FC4A-83FD-FB61C6E58FB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0" name="Freeform 559">
                <a:extLst>
                  <a:ext uri="{FF2B5EF4-FFF2-40B4-BE49-F238E27FC236}">
                    <a16:creationId xmlns:a16="http://schemas.microsoft.com/office/drawing/2014/main" id="{7B4C6C9E-1E2A-6346-8912-07FA2C12DD3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1" name="Freeform 560">
                <a:extLst>
                  <a:ext uri="{FF2B5EF4-FFF2-40B4-BE49-F238E27FC236}">
                    <a16:creationId xmlns:a16="http://schemas.microsoft.com/office/drawing/2014/main" id="{4B816D69-797D-184A-92FA-1AC95F60CD8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62" name="Group 561">
            <a:extLst>
              <a:ext uri="{FF2B5EF4-FFF2-40B4-BE49-F238E27FC236}">
                <a16:creationId xmlns:a16="http://schemas.microsoft.com/office/drawing/2014/main" id="{EDDC5F4C-3784-C54E-9782-1317DE0C3914}"/>
              </a:ext>
            </a:extLst>
          </p:cNvPr>
          <p:cNvGrpSpPr/>
          <p:nvPr/>
        </p:nvGrpSpPr>
        <p:grpSpPr>
          <a:xfrm>
            <a:off x="10375259" y="3992325"/>
            <a:ext cx="353678" cy="198344"/>
            <a:chOff x="7493876" y="2774731"/>
            <a:chExt cx="1481958" cy="894622"/>
          </a:xfrm>
        </p:grpSpPr>
        <p:sp>
          <p:nvSpPr>
            <p:cNvPr id="563" name="Freeform 562">
              <a:extLst>
                <a:ext uri="{FF2B5EF4-FFF2-40B4-BE49-F238E27FC236}">
                  <a16:creationId xmlns:a16="http://schemas.microsoft.com/office/drawing/2014/main" id="{90B7E22F-AE72-0847-8CE3-5D94B4E83C9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39BC7823-39CE-FB41-AA8F-DF5EF4E207E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65" name="Group 564">
              <a:extLst>
                <a:ext uri="{FF2B5EF4-FFF2-40B4-BE49-F238E27FC236}">
                  <a16:creationId xmlns:a16="http://schemas.microsoft.com/office/drawing/2014/main" id="{43AE4171-5CBA-2045-BE5C-4A43E0CDA1C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66" name="Freeform 565">
                <a:extLst>
                  <a:ext uri="{FF2B5EF4-FFF2-40B4-BE49-F238E27FC236}">
                    <a16:creationId xmlns:a16="http://schemas.microsoft.com/office/drawing/2014/main" id="{E07FA3E0-A2A8-BA4A-8B0F-C90E2CE79AD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7" name="Freeform 566">
                <a:extLst>
                  <a:ext uri="{FF2B5EF4-FFF2-40B4-BE49-F238E27FC236}">
                    <a16:creationId xmlns:a16="http://schemas.microsoft.com/office/drawing/2014/main" id="{03061392-23EE-234B-8C02-F907A73B7E1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8" name="Freeform 567">
                <a:extLst>
                  <a:ext uri="{FF2B5EF4-FFF2-40B4-BE49-F238E27FC236}">
                    <a16:creationId xmlns:a16="http://schemas.microsoft.com/office/drawing/2014/main" id="{0A4152CE-D268-8541-911E-98E9EF74380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9" name="Freeform 568">
                <a:extLst>
                  <a:ext uri="{FF2B5EF4-FFF2-40B4-BE49-F238E27FC236}">
                    <a16:creationId xmlns:a16="http://schemas.microsoft.com/office/drawing/2014/main" id="{559F6968-C636-AF47-99C0-FCD8DE96DEF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70" name="Picture 653" descr="iphone_stylized_small">
            <a:extLst>
              <a:ext uri="{FF2B5EF4-FFF2-40B4-BE49-F238E27FC236}">
                <a16:creationId xmlns:a16="http://schemas.microsoft.com/office/drawing/2014/main" id="{6427A1D8-2E7C-7D4D-B11C-F98018081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72" y="1917025"/>
            <a:ext cx="136841" cy="32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" name="Picture 1018" descr="laptop_keyboard">
            <a:extLst>
              <a:ext uri="{FF2B5EF4-FFF2-40B4-BE49-F238E27FC236}">
                <a16:creationId xmlns:a16="http://schemas.microsoft.com/office/drawing/2014/main" id="{1D7067FA-C9F4-3246-8686-8E4D6105F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7464781" y="2605090"/>
            <a:ext cx="437221" cy="15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" name="Freeform 1019">
            <a:extLst>
              <a:ext uri="{FF2B5EF4-FFF2-40B4-BE49-F238E27FC236}">
                <a16:creationId xmlns:a16="http://schemas.microsoft.com/office/drawing/2014/main" id="{D4EEA502-03E3-AA4A-A81F-870BCC7A4595}"/>
              </a:ext>
            </a:extLst>
          </p:cNvPr>
          <p:cNvSpPr>
            <a:spLocks/>
          </p:cNvSpPr>
          <p:nvPr/>
        </p:nvSpPr>
        <p:spPr bwMode="auto">
          <a:xfrm>
            <a:off x="7609678" y="2450304"/>
            <a:ext cx="351919" cy="208167"/>
          </a:xfrm>
          <a:custGeom>
            <a:avLst/>
            <a:gdLst>
              <a:gd name="T0" fmla="*/ 775798119 w 2982"/>
              <a:gd name="T1" fmla="*/ 0 h 2442"/>
              <a:gd name="T2" fmla="*/ 0 w 2982"/>
              <a:gd name="T3" fmla="*/ 211226083 h 2442"/>
              <a:gd name="T4" fmla="*/ 2147483646 w 2982"/>
              <a:gd name="T5" fmla="*/ 263880059 h 2442"/>
              <a:gd name="T6" fmla="*/ 2147483646 w 2982"/>
              <a:gd name="T7" fmla="*/ 52653891 h 2442"/>
              <a:gd name="T8" fmla="*/ 775798119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77" name="Picture 1020" descr="screen">
            <a:extLst>
              <a:ext uri="{FF2B5EF4-FFF2-40B4-BE49-F238E27FC236}">
                <a16:creationId xmlns:a16="http://schemas.microsoft.com/office/drawing/2014/main" id="{CA297DCE-F4B9-E549-AA32-BFBFC1A2E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011" y="2455658"/>
            <a:ext cx="319785" cy="18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8" name="Freeform 1021">
            <a:extLst>
              <a:ext uri="{FF2B5EF4-FFF2-40B4-BE49-F238E27FC236}">
                <a16:creationId xmlns:a16="http://schemas.microsoft.com/office/drawing/2014/main" id="{902F05E6-132A-A940-A21E-B267F7480315}"/>
              </a:ext>
            </a:extLst>
          </p:cNvPr>
          <p:cNvSpPr>
            <a:spLocks/>
          </p:cNvSpPr>
          <p:nvPr/>
        </p:nvSpPr>
        <p:spPr bwMode="auto">
          <a:xfrm>
            <a:off x="7673752" y="2444163"/>
            <a:ext cx="298167" cy="38736"/>
          </a:xfrm>
          <a:custGeom>
            <a:avLst/>
            <a:gdLst>
              <a:gd name="T0" fmla="*/ 193616298 w 2528"/>
              <a:gd name="T1" fmla="*/ 0 h 455"/>
              <a:gd name="T2" fmla="*/ 2147483646 w 2528"/>
              <a:gd name="T3" fmla="*/ 52445139 h 455"/>
              <a:gd name="T4" fmla="*/ 2147483646 w 2528"/>
              <a:gd name="T5" fmla="*/ 52445139 h 455"/>
              <a:gd name="T6" fmla="*/ 0 w 2528"/>
              <a:gd name="T7" fmla="*/ 52445139 h 455"/>
              <a:gd name="T8" fmla="*/ 193616298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9" name="Freeform 1022">
            <a:extLst>
              <a:ext uri="{FF2B5EF4-FFF2-40B4-BE49-F238E27FC236}">
                <a16:creationId xmlns:a16="http://schemas.microsoft.com/office/drawing/2014/main" id="{4A3BA2DD-0104-D34E-AF57-E44294236AD2}"/>
              </a:ext>
            </a:extLst>
          </p:cNvPr>
          <p:cNvSpPr>
            <a:spLocks/>
          </p:cNvSpPr>
          <p:nvPr/>
        </p:nvSpPr>
        <p:spPr bwMode="auto">
          <a:xfrm>
            <a:off x="7606562" y="2443848"/>
            <a:ext cx="82770" cy="161243"/>
          </a:xfrm>
          <a:custGeom>
            <a:avLst/>
            <a:gdLst>
              <a:gd name="T0" fmla="*/ 773664160 w 702"/>
              <a:gd name="T1" fmla="*/ 0 h 1893"/>
              <a:gd name="T2" fmla="*/ 0 w 702"/>
              <a:gd name="T3" fmla="*/ 210739916 h 1893"/>
              <a:gd name="T4" fmla="*/ 193416040 w 702"/>
              <a:gd name="T5" fmla="*/ 210739916 h 1893"/>
              <a:gd name="T6" fmla="*/ 967080200 w 702"/>
              <a:gd name="T7" fmla="*/ 52529017 h 1893"/>
              <a:gd name="T8" fmla="*/ 773664160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0" name="Freeform 1023">
            <a:extLst>
              <a:ext uri="{FF2B5EF4-FFF2-40B4-BE49-F238E27FC236}">
                <a16:creationId xmlns:a16="http://schemas.microsoft.com/office/drawing/2014/main" id="{250F3AA0-73B6-3844-9E7B-F5689D12A58D}"/>
              </a:ext>
            </a:extLst>
          </p:cNvPr>
          <p:cNvSpPr>
            <a:spLocks/>
          </p:cNvSpPr>
          <p:nvPr/>
        </p:nvSpPr>
        <p:spPr bwMode="auto">
          <a:xfrm>
            <a:off x="7880579" y="2472664"/>
            <a:ext cx="89197" cy="186122"/>
          </a:xfrm>
          <a:custGeom>
            <a:avLst/>
            <a:gdLst>
              <a:gd name="T0" fmla="*/ 969024527 w 756"/>
              <a:gd name="T1" fmla="*/ 0 h 2184"/>
              <a:gd name="T2" fmla="*/ 193802074 w 756"/>
              <a:gd name="T3" fmla="*/ 263660221 h 2184"/>
              <a:gd name="T4" fmla="*/ 0 w 756"/>
              <a:gd name="T5" fmla="*/ 263660221 h 2184"/>
              <a:gd name="T6" fmla="*/ 775222454 w 756"/>
              <a:gd name="T7" fmla="*/ 52610059 h 2184"/>
              <a:gd name="T8" fmla="*/ 96902452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1" name="Freeform 1024">
            <a:extLst>
              <a:ext uri="{FF2B5EF4-FFF2-40B4-BE49-F238E27FC236}">
                <a16:creationId xmlns:a16="http://schemas.microsoft.com/office/drawing/2014/main" id="{172D83A7-9813-C64B-BF13-AB0604A6EF8C}"/>
              </a:ext>
            </a:extLst>
          </p:cNvPr>
          <p:cNvSpPr>
            <a:spLocks/>
          </p:cNvSpPr>
          <p:nvPr/>
        </p:nvSpPr>
        <p:spPr bwMode="auto">
          <a:xfrm>
            <a:off x="7605588" y="2596902"/>
            <a:ext cx="327185" cy="62828"/>
          </a:xfrm>
          <a:custGeom>
            <a:avLst/>
            <a:gdLst>
              <a:gd name="T0" fmla="*/ 193829444 w 2773"/>
              <a:gd name="T1" fmla="*/ 0 h 738"/>
              <a:gd name="T2" fmla="*/ 0 w 2773"/>
              <a:gd name="T3" fmla="*/ 52443587 h 738"/>
              <a:gd name="T4" fmla="*/ 2147483646 w 2773"/>
              <a:gd name="T5" fmla="*/ 104894411 h 738"/>
              <a:gd name="T6" fmla="*/ 2147483646 w 2773"/>
              <a:gd name="T7" fmla="*/ 52443587 h 738"/>
              <a:gd name="T8" fmla="*/ 193829444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2" name="Freeform 1025">
            <a:extLst>
              <a:ext uri="{FF2B5EF4-FFF2-40B4-BE49-F238E27FC236}">
                <a16:creationId xmlns:a16="http://schemas.microsoft.com/office/drawing/2014/main" id="{5FE5986E-C5CA-4440-AB33-3D214EA09AAE}"/>
              </a:ext>
            </a:extLst>
          </p:cNvPr>
          <p:cNvSpPr>
            <a:spLocks/>
          </p:cNvSpPr>
          <p:nvPr/>
        </p:nvSpPr>
        <p:spPr bwMode="auto">
          <a:xfrm>
            <a:off x="7890512" y="2474238"/>
            <a:ext cx="83549" cy="186909"/>
          </a:xfrm>
          <a:custGeom>
            <a:avLst/>
            <a:gdLst>
              <a:gd name="T0" fmla="*/ 2147483646 w 637"/>
              <a:gd name="T1" fmla="*/ 0 h 1659"/>
              <a:gd name="T2" fmla="*/ 2147483646 w 637"/>
              <a:gd name="T3" fmla="*/ 0 h 1659"/>
              <a:gd name="T4" fmla="*/ 295581541 w 637"/>
              <a:gd name="T5" fmla="*/ 2147483646 h 1659"/>
              <a:gd name="T6" fmla="*/ 0 w 637"/>
              <a:gd name="T7" fmla="*/ 2147483646 h 1659"/>
              <a:gd name="T8" fmla="*/ 2147483646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3" name="Freeform 1026">
            <a:extLst>
              <a:ext uri="{FF2B5EF4-FFF2-40B4-BE49-F238E27FC236}">
                <a16:creationId xmlns:a16="http://schemas.microsoft.com/office/drawing/2014/main" id="{E101368C-08C4-764D-A2CB-B850D381F8A1}"/>
              </a:ext>
            </a:extLst>
          </p:cNvPr>
          <p:cNvSpPr>
            <a:spLocks/>
          </p:cNvSpPr>
          <p:nvPr/>
        </p:nvSpPr>
        <p:spPr bwMode="auto">
          <a:xfrm>
            <a:off x="7605977" y="2605248"/>
            <a:ext cx="290961" cy="62041"/>
          </a:xfrm>
          <a:custGeom>
            <a:avLst/>
            <a:gdLst>
              <a:gd name="T0" fmla="*/ 0 w 2216"/>
              <a:gd name="T1" fmla="*/ 0 h 550"/>
              <a:gd name="T2" fmla="*/ 296523134 w 2216"/>
              <a:gd name="T3" fmla="*/ 324379338 h 550"/>
              <a:gd name="T4" fmla="*/ 2147483646 w 2216"/>
              <a:gd name="T5" fmla="*/ 2147483646 h 550"/>
              <a:gd name="T6" fmla="*/ 2147483646 w 2216"/>
              <a:gd name="T7" fmla="*/ 2147483646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84" name="Group 1027">
            <a:extLst>
              <a:ext uri="{FF2B5EF4-FFF2-40B4-BE49-F238E27FC236}">
                <a16:creationId xmlns:a16="http://schemas.microsoft.com/office/drawing/2014/main" id="{A68F241F-05F2-4949-A7C0-8F68B2FAB4C6}"/>
              </a:ext>
            </a:extLst>
          </p:cNvPr>
          <p:cNvGrpSpPr>
            <a:grpSpLocks/>
          </p:cNvGrpSpPr>
          <p:nvPr/>
        </p:nvGrpSpPr>
        <p:grpSpPr bwMode="auto">
          <a:xfrm>
            <a:off x="7601109" y="2671540"/>
            <a:ext cx="98740" cy="36846"/>
            <a:chOff x="1740" y="2642"/>
            <a:chExt cx="752" cy="327"/>
          </a:xfrm>
        </p:grpSpPr>
        <p:sp>
          <p:nvSpPr>
            <p:cNvPr id="585" name="Freeform 1028">
              <a:extLst>
                <a:ext uri="{FF2B5EF4-FFF2-40B4-BE49-F238E27FC236}">
                  <a16:creationId xmlns:a16="http://schemas.microsoft.com/office/drawing/2014/main" id="{E5E358F2-5A0A-1445-BC9B-4391BDD86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6" name="Freeform 1029">
              <a:extLst>
                <a:ext uri="{FF2B5EF4-FFF2-40B4-BE49-F238E27FC236}">
                  <a16:creationId xmlns:a16="http://schemas.microsoft.com/office/drawing/2014/main" id="{422F0404-D627-D647-8858-C1B8BDD8A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7" name="Freeform 1030">
              <a:extLst>
                <a:ext uri="{FF2B5EF4-FFF2-40B4-BE49-F238E27FC236}">
                  <a16:creationId xmlns:a16="http://schemas.microsoft.com/office/drawing/2014/main" id="{C5E6A5D0-5CC1-474B-98C9-D6A3FFFE4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8" name="Freeform 1031">
              <a:extLst>
                <a:ext uri="{FF2B5EF4-FFF2-40B4-BE49-F238E27FC236}">
                  <a16:creationId xmlns:a16="http://schemas.microsoft.com/office/drawing/2014/main" id="{51E05EBA-320F-A242-B7D6-C15CD7B11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9" name="Freeform 1032">
              <a:extLst>
                <a:ext uri="{FF2B5EF4-FFF2-40B4-BE49-F238E27FC236}">
                  <a16:creationId xmlns:a16="http://schemas.microsoft.com/office/drawing/2014/main" id="{BBF36139-679C-564E-B62E-46BF0ABD0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0" name="Freeform 1033">
              <a:extLst>
                <a:ext uri="{FF2B5EF4-FFF2-40B4-BE49-F238E27FC236}">
                  <a16:creationId xmlns:a16="http://schemas.microsoft.com/office/drawing/2014/main" id="{AA8FC470-B185-5D43-9255-A10DCECE4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91" name="Freeform 1034">
            <a:extLst>
              <a:ext uri="{FF2B5EF4-FFF2-40B4-BE49-F238E27FC236}">
                <a16:creationId xmlns:a16="http://schemas.microsoft.com/office/drawing/2014/main" id="{A70D12B5-1EDC-CB47-8D91-59618580D24E}"/>
              </a:ext>
            </a:extLst>
          </p:cNvPr>
          <p:cNvSpPr>
            <a:spLocks/>
          </p:cNvSpPr>
          <p:nvPr/>
        </p:nvSpPr>
        <p:spPr bwMode="auto">
          <a:xfrm>
            <a:off x="7770154" y="2677051"/>
            <a:ext cx="119578" cy="80936"/>
          </a:xfrm>
          <a:custGeom>
            <a:avLst/>
            <a:gdLst>
              <a:gd name="T0" fmla="*/ 213221464 w 990"/>
              <a:gd name="T1" fmla="*/ 1090686587 h 792"/>
              <a:gd name="T2" fmla="*/ 1915477586 w 990"/>
              <a:gd name="T3" fmla="*/ 0 h 792"/>
              <a:gd name="T4" fmla="*/ 1915477586 w 990"/>
              <a:gd name="T5" fmla="*/ 108859840 h 792"/>
              <a:gd name="T6" fmla="*/ 0 w 990"/>
              <a:gd name="T7" fmla="*/ 1090686587 h 792"/>
              <a:gd name="T8" fmla="*/ 213221464 w 990"/>
              <a:gd name="T9" fmla="*/ 109068658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2" name="Freeform 1035">
            <a:extLst>
              <a:ext uri="{FF2B5EF4-FFF2-40B4-BE49-F238E27FC236}">
                <a16:creationId xmlns:a16="http://schemas.microsoft.com/office/drawing/2014/main" id="{51D50EA3-AEB1-DC40-82BE-94E9B71B83E1}"/>
              </a:ext>
            </a:extLst>
          </p:cNvPr>
          <p:cNvSpPr>
            <a:spLocks/>
          </p:cNvSpPr>
          <p:nvPr/>
        </p:nvSpPr>
        <p:spPr bwMode="auto">
          <a:xfrm>
            <a:off x="7464976" y="2683507"/>
            <a:ext cx="305957" cy="73850"/>
          </a:xfrm>
          <a:custGeom>
            <a:avLst/>
            <a:gdLst>
              <a:gd name="T0" fmla="*/ 213486572 w 2532"/>
              <a:gd name="T1" fmla="*/ 0 h 723"/>
              <a:gd name="T2" fmla="*/ 213486572 w 2532"/>
              <a:gd name="T3" fmla="*/ 0 h 723"/>
              <a:gd name="T4" fmla="*/ 2147483646 w 2532"/>
              <a:gd name="T5" fmla="*/ 979380008 h 723"/>
              <a:gd name="T6" fmla="*/ 2147483646 w 2532"/>
              <a:gd name="T7" fmla="*/ 1088085165 h 723"/>
              <a:gd name="T8" fmla="*/ 0 w 2532"/>
              <a:gd name="T9" fmla="*/ 108705259 h 723"/>
              <a:gd name="T10" fmla="*/ 213486572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3" name="Freeform 1036">
            <a:extLst>
              <a:ext uri="{FF2B5EF4-FFF2-40B4-BE49-F238E27FC236}">
                <a16:creationId xmlns:a16="http://schemas.microsoft.com/office/drawing/2014/main" id="{F0F7C652-060D-0744-960C-2810940ECE55}"/>
              </a:ext>
            </a:extLst>
          </p:cNvPr>
          <p:cNvSpPr>
            <a:spLocks/>
          </p:cNvSpPr>
          <p:nvPr/>
        </p:nvSpPr>
        <p:spPr bwMode="auto">
          <a:xfrm>
            <a:off x="7465171" y="2669965"/>
            <a:ext cx="3311" cy="14959"/>
          </a:xfrm>
          <a:custGeom>
            <a:avLst/>
            <a:gdLst>
              <a:gd name="T0" fmla="*/ 262278191 w 26"/>
              <a:gd name="T1" fmla="*/ 107489981 h 147"/>
              <a:gd name="T2" fmla="*/ 262278191 w 26"/>
              <a:gd name="T3" fmla="*/ 214969480 h 147"/>
              <a:gd name="T4" fmla="*/ 0 w 26"/>
              <a:gd name="T5" fmla="*/ 214969480 h 147"/>
              <a:gd name="T6" fmla="*/ 262278191 w 26"/>
              <a:gd name="T7" fmla="*/ 0 h 147"/>
              <a:gd name="T8" fmla="*/ 262278191 w 26"/>
              <a:gd name="T9" fmla="*/ 107489981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4" name="Freeform 1037">
            <a:extLst>
              <a:ext uri="{FF2B5EF4-FFF2-40B4-BE49-F238E27FC236}">
                <a16:creationId xmlns:a16="http://schemas.microsoft.com/office/drawing/2014/main" id="{9CF7243A-8874-5F44-A7B8-A4FE09FE89F2}"/>
              </a:ext>
            </a:extLst>
          </p:cNvPr>
          <p:cNvSpPr>
            <a:spLocks/>
          </p:cNvSpPr>
          <p:nvPr/>
        </p:nvSpPr>
        <p:spPr bwMode="auto">
          <a:xfrm>
            <a:off x="7465366" y="2609027"/>
            <a:ext cx="142170" cy="61883"/>
          </a:xfrm>
          <a:custGeom>
            <a:avLst/>
            <a:gdLst>
              <a:gd name="T0" fmla="*/ 2136125890 w 1176"/>
              <a:gd name="T1" fmla="*/ 0 h 606"/>
              <a:gd name="T2" fmla="*/ 0 w 1176"/>
              <a:gd name="T3" fmla="*/ 870000945 h 606"/>
              <a:gd name="T4" fmla="*/ 213789467 w 1176"/>
              <a:gd name="T5" fmla="*/ 870000945 h 606"/>
              <a:gd name="T6" fmla="*/ 2136125890 w 1176"/>
              <a:gd name="T7" fmla="*/ 108617123 h 606"/>
              <a:gd name="T8" fmla="*/ 2136125890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5" name="Freeform 1038">
            <a:extLst>
              <a:ext uri="{FF2B5EF4-FFF2-40B4-BE49-F238E27FC236}">
                <a16:creationId xmlns:a16="http://schemas.microsoft.com/office/drawing/2014/main" id="{D134CC7E-29DC-0548-AAAA-C24AF9FA70F5}"/>
              </a:ext>
            </a:extLst>
          </p:cNvPr>
          <p:cNvSpPr>
            <a:spLocks/>
          </p:cNvSpPr>
          <p:nvPr/>
        </p:nvSpPr>
        <p:spPr bwMode="auto">
          <a:xfrm>
            <a:off x="7474909" y="2673115"/>
            <a:ext cx="290182" cy="71016"/>
          </a:xfrm>
          <a:custGeom>
            <a:avLst/>
            <a:gdLst>
              <a:gd name="T0" fmla="*/ 173112702 w 2532"/>
              <a:gd name="T1" fmla="*/ 0 h 723"/>
              <a:gd name="T2" fmla="*/ 173112702 w 2532"/>
              <a:gd name="T3" fmla="*/ 0 h 723"/>
              <a:gd name="T4" fmla="*/ 2069773885 w 2532"/>
              <a:gd name="T5" fmla="*/ 558173482 h 723"/>
              <a:gd name="T6" fmla="*/ 2069773885 w 2532"/>
              <a:gd name="T7" fmla="*/ 558173482 h 723"/>
              <a:gd name="T8" fmla="*/ 0 w 2532"/>
              <a:gd name="T9" fmla="*/ 92871346 h 723"/>
              <a:gd name="T10" fmla="*/ 173112702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6" name="Freeform 1039">
            <a:extLst>
              <a:ext uri="{FF2B5EF4-FFF2-40B4-BE49-F238E27FC236}">
                <a16:creationId xmlns:a16="http://schemas.microsoft.com/office/drawing/2014/main" id="{7A404C87-9223-384A-8B47-02875E578DCD}"/>
              </a:ext>
            </a:extLst>
          </p:cNvPr>
          <p:cNvSpPr>
            <a:spLocks/>
          </p:cNvSpPr>
          <p:nvPr/>
        </p:nvSpPr>
        <p:spPr bwMode="auto">
          <a:xfrm flipV="1">
            <a:off x="7764701" y="2668076"/>
            <a:ext cx="118410" cy="73535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962694895 h 723"/>
              <a:gd name="T6" fmla="*/ 0 w 2532"/>
              <a:gd name="T7" fmla="*/ 962694895 h 723"/>
              <a:gd name="T8" fmla="*/ 0 w 2532"/>
              <a:gd name="T9" fmla="*/ 107314314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7" name="Picture 568" descr="light2.png">
            <a:extLst>
              <a:ext uri="{FF2B5EF4-FFF2-40B4-BE49-F238E27FC236}">
                <a16:creationId xmlns:a16="http://schemas.microsoft.com/office/drawing/2014/main" id="{4357E6A9-5813-4A45-845F-750901E181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31667" y="2392289"/>
            <a:ext cx="92772" cy="40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8" name="Picture 603" descr="car_icon_small">
            <a:extLst>
              <a:ext uri="{FF2B5EF4-FFF2-40B4-BE49-F238E27FC236}">
                <a16:creationId xmlns:a16="http://schemas.microsoft.com/office/drawing/2014/main" id="{29342A8A-82B6-F64F-AF61-9CA7677A5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539" y="2116958"/>
            <a:ext cx="8493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9" name="Picture 1116" descr="laptop_keyboard">
            <a:extLst>
              <a:ext uri="{FF2B5EF4-FFF2-40B4-BE49-F238E27FC236}">
                <a16:creationId xmlns:a16="http://schemas.microsoft.com/office/drawing/2014/main" id="{8398BAFE-B4C8-9E46-BA33-E2A9B054F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7510375" y="3605209"/>
            <a:ext cx="286699" cy="11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0" name="Freeform 1117">
            <a:extLst>
              <a:ext uri="{FF2B5EF4-FFF2-40B4-BE49-F238E27FC236}">
                <a16:creationId xmlns:a16="http://schemas.microsoft.com/office/drawing/2014/main" id="{575B0FE7-480F-D74D-BEC6-6770E4E55A9F}"/>
              </a:ext>
            </a:extLst>
          </p:cNvPr>
          <p:cNvSpPr>
            <a:spLocks/>
          </p:cNvSpPr>
          <p:nvPr/>
        </p:nvSpPr>
        <p:spPr bwMode="auto">
          <a:xfrm>
            <a:off x="7605388" y="3489299"/>
            <a:ext cx="230764" cy="155883"/>
          </a:xfrm>
          <a:custGeom>
            <a:avLst/>
            <a:gdLst>
              <a:gd name="T0" fmla="*/ 143665061 w 2982"/>
              <a:gd name="T1" fmla="*/ 0 h 2442"/>
              <a:gd name="T2" fmla="*/ 0 w 2982"/>
              <a:gd name="T3" fmla="*/ 66329557 h 2442"/>
              <a:gd name="T4" fmla="*/ 573719931 w 2982"/>
              <a:gd name="T5" fmla="*/ 82975142 h 2442"/>
              <a:gd name="T6" fmla="*/ 717384993 w 2982"/>
              <a:gd name="T7" fmla="*/ 16645585 h 2442"/>
              <a:gd name="T8" fmla="*/ 143665061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1" name="Picture 1118" descr="screen">
            <a:extLst>
              <a:ext uri="{FF2B5EF4-FFF2-40B4-BE49-F238E27FC236}">
                <a16:creationId xmlns:a16="http://schemas.microsoft.com/office/drawing/2014/main" id="{1A5E4EA5-ABEC-5442-9701-DB5455CB9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754" y="3493308"/>
            <a:ext cx="209692" cy="1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2" name="Freeform 1119">
            <a:extLst>
              <a:ext uri="{FF2B5EF4-FFF2-40B4-BE49-F238E27FC236}">
                <a16:creationId xmlns:a16="http://schemas.microsoft.com/office/drawing/2014/main" id="{36F76378-132B-4542-B8B6-8C21B05F369D}"/>
              </a:ext>
            </a:extLst>
          </p:cNvPr>
          <p:cNvSpPr>
            <a:spLocks/>
          </p:cNvSpPr>
          <p:nvPr/>
        </p:nvSpPr>
        <p:spPr bwMode="auto">
          <a:xfrm>
            <a:off x="7647403" y="3484701"/>
            <a:ext cx="195517" cy="29007"/>
          </a:xfrm>
          <a:custGeom>
            <a:avLst/>
            <a:gdLst>
              <a:gd name="T0" fmla="*/ 35620212 w 2528"/>
              <a:gd name="T1" fmla="*/ 0 h 455"/>
              <a:gd name="T2" fmla="*/ 608343257 w 2528"/>
              <a:gd name="T3" fmla="*/ 16582250 h 455"/>
              <a:gd name="T4" fmla="*/ 572256449 w 2528"/>
              <a:gd name="T5" fmla="*/ 16582250 h 455"/>
              <a:gd name="T6" fmla="*/ 0 w 2528"/>
              <a:gd name="T7" fmla="*/ 16582250 h 455"/>
              <a:gd name="T8" fmla="*/ 35620212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3" name="Freeform 1120">
            <a:extLst>
              <a:ext uri="{FF2B5EF4-FFF2-40B4-BE49-F238E27FC236}">
                <a16:creationId xmlns:a16="http://schemas.microsoft.com/office/drawing/2014/main" id="{A417B0F7-F8FA-B94F-B1A0-12A2C541844B}"/>
              </a:ext>
            </a:extLst>
          </p:cNvPr>
          <p:cNvSpPr>
            <a:spLocks/>
          </p:cNvSpPr>
          <p:nvPr/>
        </p:nvSpPr>
        <p:spPr bwMode="auto">
          <a:xfrm>
            <a:off x="7603345" y="3484465"/>
            <a:ext cx="54275" cy="120745"/>
          </a:xfrm>
          <a:custGeom>
            <a:avLst/>
            <a:gdLst>
              <a:gd name="T0" fmla="*/ 142804406 w 702"/>
              <a:gd name="T1" fmla="*/ 0 h 1893"/>
              <a:gd name="T2" fmla="*/ 0 w 702"/>
              <a:gd name="T3" fmla="*/ 66174575 h 1893"/>
              <a:gd name="T4" fmla="*/ 35584530 w 702"/>
              <a:gd name="T5" fmla="*/ 66174575 h 1893"/>
              <a:gd name="T6" fmla="*/ 178855222 w 702"/>
              <a:gd name="T7" fmla="*/ 16607700 h 1893"/>
              <a:gd name="T8" fmla="*/ 142804406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4" name="Freeform 1121">
            <a:extLst>
              <a:ext uri="{FF2B5EF4-FFF2-40B4-BE49-F238E27FC236}">
                <a16:creationId xmlns:a16="http://schemas.microsoft.com/office/drawing/2014/main" id="{1A11FFA3-B25B-BE45-A4E1-45B394D32FA6}"/>
              </a:ext>
            </a:extLst>
          </p:cNvPr>
          <p:cNvSpPr>
            <a:spLocks/>
          </p:cNvSpPr>
          <p:nvPr/>
        </p:nvSpPr>
        <p:spPr bwMode="auto">
          <a:xfrm>
            <a:off x="7783026" y="3506043"/>
            <a:ext cx="58489" cy="139375"/>
          </a:xfrm>
          <a:custGeom>
            <a:avLst/>
            <a:gdLst>
              <a:gd name="T0" fmla="*/ 179213623 w 756"/>
              <a:gd name="T1" fmla="*/ 0 h 2184"/>
              <a:gd name="T2" fmla="*/ 35656008 w 756"/>
              <a:gd name="T3" fmla="*/ 82904513 h 2184"/>
              <a:gd name="T4" fmla="*/ 0 w 756"/>
              <a:gd name="T5" fmla="*/ 82904513 h 2184"/>
              <a:gd name="T6" fmla="*/ 143090785 w 756"/>
              <a:gd name="T7" fmla="*/ 16632211 h 2184"/>
              <a:gd name="T8" fmla="*/ 179213623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5" name="Freeform 1122">
            <a:extLst>
              <a:ext uri="{FF2B5EF4-FFF2-40B4-BE49-F238E27FC236}">
                <a16:creationId xmlns:a16="http://schemas.microsoft.com/office/drawing/2014/main" id="{722F5168-6ED2-EF4D-BDCB-DA87F7706305}"/>
              </a:ext>
            </a:extLst>
          </p:cNvPr>
          <p:cNvSpPr>
            <a:spLocks/>
          </p:cNvSpPr>
          <p:nvPr/>
        </p:nvSpPr>
        <p:spPr bwMode="auto">
          <a:xfrm>
            <a:off x="7602706" y="3599078"/>
            <a:ext cx="214545" cy="47048"/>
          </a:xfrm>
          <a:custGeom>
            <a:avLst/>
            <a:gdLst>
              <a:gd name="T0" fmla="*/ 35658648 w 2773"/>
              <a:gd name="T1" fmla="*/ 0 h 738"/>
              <a:gd name="T2" fmla="*/ 0 w 2773"/>
              <a:gd name="T3" fmla="*/ 16581742 h 738"/>
              <a:gd name="T4" fmla="*/ 573357470 w 2773"/>
              <a:gd name="T5" fmla="*/ 33163485 h 738"/>
              <a:gd name="T6" fmla="*/ 573357470 w 2773"/>
              <a:gd name="T7" fmla="*/ 16581742 h 738"/>
              <a:gd name="T8" fmla="*/ 35658648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6" name="Freeform 1123">
            <a:extLst>
              <a:ext uri="{FF2B5EF4-FFF2-40B4-BE49-F238E27FC236}">
                <a16:creationId xmlns:a16="http://schemas.microsoft.com/office/drawing/2014/main" id="{E61C03B8-DAA4-644C-AD81-B37F2F972486}"/>
              </a:ext>
            </a:extLst>
          </p:cNvPr>
          <p:cNvSpPr>
            <a:spLocks/>
          </p:cNvSpPr>
          <p:nvPr/>
        </p:nvSpPr>
        <p:spPr bwMode="auto">
          <a:xfrm>
            <a:off x="7789539" y="3507222"/>
            <a:ext cx="54786" cy="139965"/>
          </a:xfrm>
          <a:custGeom>
            <a:avLst/>
            <a:gdLst>
              <a:gd name="T0" fmla="*/ 656550006 w 637"/>
              <a:gd name="T1" fmla="*/ 0 h 1659"/>
              <a:gd name="T2" fmla="*/ 656550006 w 637"/>
              <a:gd name="T3" fmla="*/ 0 h 1659"/>
              <a:gd name="T4" fmla="*/ 54716163 w 637"/>
              <a:gd name="T5" fmla="*/ 2147483646 h 1659"/>
              <a:gd name="T6" fmla="*/ 0 w 637"/>
              <a:gd name="T7" fmla="*/ 2147483646 h 1659"/>
              <a:gd name="T8" fmla="*/ 656550006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7" name="Freeform 1124">
            <a:extLst>
              <a:ext uri="{FF2B5EF4-FFF2-40B4-BE49-F238E27FC236}">
                <a16:creationId xmlns:a16="http://schemas.microsoft.com/office/drawing/2014/main" id="{B1DB6358-89D1-B548-9DF1-BE0637772C2F}"/>
              </a:ext>
            </a:extLst>
          </p:cNvPr>
          <p:cNvSpPr>
            <a:spLocks/>
          </p:cNvSpPr>
          <p:nvPr/>
        </p:nvSpPr>
        <p:spPr bwMode="auto">
          <a:xfrm>
            <a:off x="7602962" y="3605327"/>
            <a:ext cx="190792" cy="46458"/>
          </a:xfrm>
          <a:custGeom>
            <a:avLst/>
            <a:gdLst>
              <a:gd name="T0" fmla="*/ 0 w 2216"/>
              <a:gd name="T1" fmla="*/ 0 h 550"/>
              <a:gd name="T2" fmla="*/ 54884212 w 2216"/>
              <a:gd name="T3" fmla="*/ 101852492 h 550"/>
              <a:gd name="T4" fmla="*/ 2147483646 w 2216"/>
              <a:gd name="T5" fmla="*/ 1017940055 h 550"/>
              <a:gd name="T6" fmla="*/ 2147483646 w 2216"/>
              <a:gd name="T7" fmla="*/ 865464562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08" name="Group 1125">
            <a:extLst>
              <a:ext uri="{FF2B5EF4-FFF2-40B4-BE49-F238E27FC236}">
                <a16:creationId xmlns:a16="http://schemas.microsoft.com/office/drawing/2014/main" id="{EF5C68E9-EE56-7942-AFF0-111FE8C3F7AC}"/>
              </a:ext>
            </a:extLst>
          </p:cNvPr>
          <p:cNvGrpSpPr>
            <a:grpSpLocks/>
          </p:cNvGrpSpPr>
          <p:nvPr/>
        </p:nvGrpSpPr>
        <p:grpSpPr bwMode="auto">
          <a:xfrm>
            <a:off x="7599769" y="3654969"/>
            <a:ext cx="64747" cy="27592"/>
            <a:chOff x="1740" y="2642"/>
            <a:chExt cx="752" cy="327"/>
          </a:xfrm>
        </p:grpSpPr>
        <p:sp>
          <p:nvSpPr>
            <p:cNvPr id="609" name="Freeform 1126">
              <a:extLst>
                <a:ext uri="{FF2B5EF4-FFF2-40B4-BE49-F238E27FC236}">
                  <a16:creationId xmlns:a16="http://schemas.microsoft.com/office/drawing/2014/main" id="{72B5CBD1-2B23-BB4C-BF4E-AC37DC127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0" name="Freeform 1127">
              <a:extLst>
                <a:ext uri="{FF2B5EF4-FFF2-40B4-BE49-F238E27FC236}">
                  <a16:creationId xmlns:a16="http://schemas.microsoft.com/office/drawing/2014/main" id="{30853614-678C-844C-BCEC-13CADE3C7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1" name="Freeform 1128">
              <a:extLst>
                <a:ext uri="{FF2B5EF4-FFF2-40B4-BE49-F238E27FC236}">
                  <a16:creationId xmlns:a16="http://schemas.microsoft.com/office/drawing/2014/main" id="{DF60F194-9854-F74E-BC2E-334CE374B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2" name="Freeform 1129">
              <a:extLst>
                <a:ext uri="{FF2B5EF4-FFF2-40B4-BE49-F238E27FC236}">
                  <a16:creationId xmlns:a16="http://schemas.microsoft.com/office/drawing/2014/main" id="{4E58D6E8-1E4D-0148-9A69-E2E956449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3" name="Freeform 1130">
              <a:extLst>
                <a:ext uri="{FF2B5EF4-FFF2-40B4-BE49-F238E27FC236}">
                  <a16:creationId xmlns:a16="http://schemas.microsoft.com/office/drawing/2014/main" id="{D04408BA-DA43-4F48-8198-508FB5AE0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4" name="Freeform 1131">
              <a:extLst>
                <a:ext uri="{FF2B5EF4-FFF2-40B4-BE49-F238E27FC236}">
                  <a16:creationId xmlns:a16="http://schemas.microsoft.com/office/drawing/2014/main" id="{04CAF501-8746-1642-9194-D465B32FF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15" name="Freeform 1132">
            <a:extLst>
              <a:ext uri="{FF2B5EF4-FFF2-40B4-BE49-F238E27FC236}">
                <a16:creationId xmlns:a16="http://schemas.microsoft.com/office/drawing/2014/main" id="{41930D65-1C1F-B246-A952-408BA44FED05}"/>
              </a:ext>
            </a:extLst>
          </p:cNvPr>
          <p:cNvSpPr>
            <a:spLocks/>
          </p:cNvSpPr>
          <p:nvPr/>
        </p:nvSpPr>
        <p:spPr bwMode="auto">
          <a:xfrm>
            <a:off x="7710617" y="3659096"/>
            <a:ext cx="78411" cy="60608"/>
          </a:xfrm>
          <a:custGeom>
            <a:avLst/>
            <a:gdLst>
              <a:gd name="T0" fmla="*/ 39250883 w 990"/>
              <a:gd name="T1" fmla="*/ 342828616 h 792"/>
              <a:gd name="T2" fmla="*/ 354255671 w 990"/>
              <a:gd name="T3" fmla="*/ 0 h 792"/>
              <a:gd name="T4" fmla="*/ 354255671 w 990"/>
              <a:gd name="T5" fmla="*/ 34504242 h 792"/>
              <a:gd name="T6" fmla="*/ 0 w 990"/>
              <a:gd name="T7" fmla="*/ 342828616 h 792"/>
              <a:gd name="T8" fmla="*/ 39250883 w 990"/>
              <a:gd name="T9" fmla="*/ 342828616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6" name="Freeform 1133">
            <a:extLst>
              <a:ext uri="{FF2B5EF4-FFF2-40B4-BE49-F238E27FC236}">
                <a16:creationId xmlns:a16="http://schemas.microsoft.com/office/drawing/2014/main" id="{327AD4DF-70AE-4A48-B1AD-F6247284FD96}"/>
              </a:ext>
            </a:extLst>
          </p:cNvPr>
          <p:cNvSpPr>
            <a:spLocks/>
          </p:cNvSpPr>
          <p:nvPr/>
        </p:nvSpPr>
        <p:spPr bwMode="auto">
          <a:xfrm>
            <a:off x="7510503" y="3663931"/>
            <a:ext cx="200625" cy="55302"/>
          </a:xfrm>
          <a:custGeom>
            <a:avLst/>
            <a:gdLst>
              <a:gd name="T0" fmla="*/ 39302216 w 2532"/>
              <a:gd name="T1" fmla="*/ 0 h 723"/>
              <a:gd name="T2" fmla="*/ 39302216 w 2532"/>
              <a:gd name="T3" fmla="*/ 0 h 723"/>
              <a:gd name="T4" fmla="*/ 867084690 w 2532"/>
              <a:gd name="T5" fmla="*/ 307891170 h 723"/>
              <a:gd name="T6" fmla="*/ 867084690 w 2532"/>
              <a:gd name="T7" fmla="*/ 342351506 h 723"/>
              <a:gd name="T8" fmla="*/ 0 w 2532"/>
              <a:gd name="T9" fmla="*/ 34009889 h 723"/>
              <a:gd name="T10" fmla="*/ 39302216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7" name="Freeform 1134">
            <a:extLst>
              <a:ext uri="{FF2B5EF4-FFF2-40B4-BE49-F238E27FC236}">
                <a16:creationId xmlns:a16="http://schemas.microsoft.com/office/drawing/2014/main" id="{C712E7CB-AADE-E841-96B5-21ECC23A04D0}"/>
              </a:ext>
            </a:extLst>
          </p:cNvPr>
          <p:cNvSpPr>
            <a:spLocks/>
          </p:cNvSpPr>
          <p:nvPr/>
        </p:nvSpPr>
        <p:spPr bwMode="auto">
          <a:xfrm>
            <a:off x="7510631" y="3653790"/>
            <a:ext cx="2171" cy="11202"/>
          </a:xfrm>
          <a:custGeom>
            <a:avLst/>
            <a:gdLst>
              <a:gd name="T0" fmla="*/ 48903362 w 26"/>
              <a:gd name="T1" fmla="*/ 33634500 h 147"/>
              <a:gd name="T2" fmla="*/ 48903362 w 26"/>
              <a:gd name="T3" fmla="*/ 67263209 h 147"/>
              <a:gd name="T4" fmla="*/ 0 w 26"/>
              <a:gd name="T5" fmla="*/ 67263209 h 147"/>
              <a:gd name="T6" fmla="*/ 48903362 w 26"/>
              <a:gd name="T7" fmla="*/ 0 h 147"/>
              <a:gd name="T8" fmla="*/ 48903362 w 26"/>
              <a:gd name="T9" fmla="*/ 33634500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8" name="Freeform 1135">
            <a:extLst>
              <a:ext uri="{FF2B5EF4-FFF2-40B4-BE49-F238E27FC236}">
                <a16:creationId xmlns:a16="http://schemas.microsoft.com/office/drawing/2014/main" id="{E40E0F59-ABDC-5F43-9D1B-D6A55F77F94B}"/>
              </a:ext>
            </a:extLst>
          </p:cNvPr>
          <p:cNvSpPr>
            <a:spLocks/>
          </p:cNvSpPr>
          <p:nvPr/>
        </p:nvSpPr>
        <p:spPr bwMode="auto">
          <a:xfrm>
            <a:off x="7510758" y="3608157"/>
            <a:ext cx="93225" cy="46340"/>
          </a:xfrm>
          <a:custGeom>
            <a:avLst/>
            <a:gdLst>
              <a:gd name="T0" fmla="*/ 395043791 w 1176"/>
              <a:gd name="T1" fmla="*/ 0 h 606"/>
              <a:gd name="T2" fmla="*/ 0 w 1176"/>
              <a:gd name="T3" fmla="*/ 273654982 h 606"/>
              <a:gd name="T4" fmla="*/ 39357994 w 1176"/>
              <a:gd name="T5" fmla="*/ 273654982 h 606"/>
              <a:gd name="T6" fmla="*/ 395043791 w 1176"/>
              <a:gd name="T7" fmla="*/ 33985420 h 606"/>
              <a:gd name="T8" fmla="*/ 395043791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9" name="Freeform 1136">
            <a:extLst>
              <a:ext uri="{FF2B5EF4-FFF2-40B4-BE49-F238E27FC236}">
                <a16:creationId xmlns:a16="http://schemas.microsoft.com/office/drawing/2014/main" id="{30DFA4BC-AC1C-4C41-B534-198D0C0377E4}"/>
              </a:ext>
            </a:extLst>
          </p:cNvPr>
          <p:cNvSpPr>
            <a:spLocks/>
          </p:cNvSpPr>
          <p:nvPr/>
        </p:nvSpPr>
        <p:spPr bwMode="auto">
          <a:xfrm>
            <a:off x="7517016" y="3656149"/>
            <a:ext cx="190281" cy="53180"/>
          </a:xfrm>
          <a:custGeom>
            <a:avLst/>
            <a:gdLst>
              <a:gd name="T0" fmla="*/ 31829833 w 2532"/>
              <a:gd name="T1" fmla="*/ 0 h 723"/>
              <a:gd name="T2" fmla="*/ 31829833 w 2532"/>
              <a:gd name="T3" fmla="*/ 0 h 723"/>
              <a:gd name="T4" fmla="*/ 382827787 w 2532"/>
              <a:gd name="T5" fmla="*/ 175498781 h 723"/>
              <a:gd name="T6" fmla="*/ 382827787 w 2532"/>
              <a:gd name="T7" fmla="*/ 175498781 h 723"/>
              <a:gd name="T8" fmla="*/ 0 w 2532"/>
              <a:gd name="T9" fmla="*/ 29448186 h 723"/>
              <a:gd name="T10" fmla="*/ 31829833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0" name="Freeform 1137">
            <a:extLst>
              <a:ext uri="{FF2B5EF4-FFF2-40B4-BE49-F238E27FC236}">
                <a16:creationId xmlns:a16="http://schemas.microsoft.com/office/drawing/2014/main" id="{3343982F-5E95-4A41-8737-750C9678BE38}"/>
              </a:ext>
            </a:extLst>
          </p:cNvPr>
          <p:cNvSpPr>
            <a:spLocks/>
          </p:cNvSpPr>
          <p:nvPr/>
        </p:nvSpPr>
        <p:spPr bwMode="auto">
          <a:xfrm flipV="1">
            <a:off x="7707042" y="3652375"/>
            <a:ext cx="77645" cy="55066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302641137 h 723"/>
              <a:gd name="T6" fmla="*/ 0 w 2532"/>
              <a:gd name="T7" fmla="*/ 302641137 h 723"/>
              <a:gd name="T8" fmla="*/ 0 w 2532"/>
              <a:gd name="T9" fmla="*/ 33575256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21" name="Picture 1140" descr="desktop_computer_stylized_medium">
            <a:extLst>
              <a:ext uri="{FF2B5EF4-FFF2-40B4-BE49-F238E27FC236}">
                <a16:creationId xmlns:a16="http://schemas.microsoft.com/office/drawing/2014/main" id="{2A88CC2F-559B-AE43-886C-A864DF25D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91996" y="3567143"/>
            <a:ext cx="359261" cy="34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2" name="Freeform 1141">
            <a:extLst>
              <a:ext uri="{FF2B5EF4-FFF2-40B4-BE49-F238E27FC236}">
                <a16:creationId xmlns:a16="http://schemas.microsoft.com/office/drawing/2014/main" id="{66AECB6F-5B62-EE41-96B3-2E49C06D7103}"/>
              </a:ext>
            </a:extLst>
          </p:cNvPr>
          <p:cNvSpPr>
            <a:spLocks/>
          </p:cNvSpPr>
          <p:nvPr/>
        </p:nvSpPr>
        <p:spPr bwMode="auto">
          <a:xfrm flipH="1">
            <a:off x="8145217" y="3599942"/>
            <a:ext cx="169400" cy="156753"/>
          </a:xfrm>
          <a:custGeom>
            <a:avLst/>
            <a:gdLst>
              <a:gd name="T0" fmla="*/ 0 w 356"/>
              <a:gd name="T1" fmla="*/ 0 h 368"/>
              <a:gd name="T2" fmla="*/ 300 w 356"/>
              <a:gd name="T3" fmla="*/ 14 h 368"/>
              <a:gd name="T4" fmla="*/ 356 w 356"/>
              <a:gd name="T5" fmla="*/ 294 h 368"/>
              <a:gd name="T6" fmla="*/ 78 w 356"/>
              <a:gd name="T7" fmla="*/ 368 h 368"/>
              <a:gd name="T8" fmla="*/ 0 w 356"/>
              <a:gd name="T9" fmla="*/ 0 h 3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6"/>
              <a:gd name="T16" fmla="*/ 0 h 368"/>
              <a:gd name="T17" fmla="*/ 356 w 356"/>
              <a:gd name="T18" fmla="*/ 368 h 3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6" h="368">
                <a:moveTo>
                  <a:pt x="0" y="0"/>
                </a:moveTo>
                <a:lnTo>
                  <a:pt x="300" y="14"/>
                </a:lnTo>
                <a:lnTo>
                  <a:pt x="356" y="294"/>
                </a:lnTo>
                <a:lnTo>
                  <a:pt x="78" y="36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23" name="Picture 571" descr="fridge2.png">
            <a:extLst>
              <a:ext uri="{FF2B5EF4-FFF2-40B4-BE49-F238E27FC236}">
                <a16:creationId xmlns:a16="http://schemas.microsoft.com/office/drawing/2014/main" id="{1C038272-7239-E642-A7BA-AA7B06B8A8C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199" y="3385017"/>
            <a:ext cx="189578" cy="33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4" name="Group 950">
            <a:extLst>
              <a:ext uri="{FF2B5EF4-FFF2-40B4-BE49-F238E27FC236}">
                <a16:creationId xmlns:a16="http://schemas.microsoft.com/office/drawing/2014/main" id="{E5F25538-C34B-A94D-9164-EFD316EBE555}"/>
              </a:ext>
            </a:extLst>
          </p:cNvPr>
          <p:cNvGrpSpPr>
            <a:grpSpLocks/>
          </p:cNvGrpSpPr>
          <p:nvPr/>
        </p:nvGrpSpPr>
        <p:grpSpPr bwMode="auto">
          <a:xfrm>
            <a:off x="10288915" y="5273951"/>
            <a:ext cx="177192" cy="330833"/>
            <a:chOff x="4140" y="429"/>
            <a:chExt cx="1425" cy="2396"/>
          </a:xfrm>
        </p:grpSpPr>
        <p:sp>
          <p:nvSpPr>
            <p:cNvPr id="625" name="Freeform 951">
              <a:extLst>
                <a:ext uri="{FF2B5EF4-FFF2-40B4-BE49-F238E27FC236}">
                  <a16:creationId xmlns:a16="http://schemas.microsoft.com/office/drawing/2014/main" id="{E50061BE-6C6C-1A46-9FA8-60063522E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6" name="Rectangle 952">
              <a:extLst>
                <a:ext uri="{FF2B5EF4-FFF2-40B4-BE49-F238E27FC236}">
                  <a16:creationId xmlns:a16="http://schemas.microsoft.com/office/drawing/2014/main" id="{C0AA26CA-2771-B448-9EC9-AF3BBFB8E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27" name="Freeform 953">
              <a:extLst>
                <a:ext uri="{FF2B5EF4-FFF2-40B4-BE49-F238E27FC236}">
                  <a16:creationId xmlns:a16="http://schemas.microsoft.com/office/drawing/2014/main" id="{C2FC9C7F-07F4-1443-BD6D-35633F6F0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8" name="Freeform 954">
              <a:extLst>
                <a:ext uri="{FF2B5EF4-FFF2-40B4-BE49-F238E27FC236}">
                  <a16:creationId xmlns:a16="http://schemas.microsoft.com/office/drawing/2014/main" id="{BC395C40-7C44-3F44-A366-72A880E33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9" name="Rectangle 955">
              <a:extLst>
                <a:ext uri="{FF2B5EF4-FFF2-40B4-BE49-F238E27FC236}">
                  <a16:creationId xmlns:a16="http://schemas.microsoft.com/office/drawing/2014/main" id="{C86CBDB6-409F-4240-9FD6-BBB7A6462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30" name="Group 956">
              <a:extLst>
                <a:ext uri="{FF2B5EF4-FFF2-40B4-BE49-F238E27FC236}">
                  <a16:creationId xmlns:a16="http://schemas.microsoft.com/office/drawing/2014/main" id="{F9AA4DA0-7625-B94E-AA0D-A608A98B7A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00" name="AutoShape 957">
                <a:extLst>
                  <a:ext uri="{FF2B5EF4-FFF2-40B4-BE49-F238E27FC236}">
                    <a16:creationId xmlns:a16="http://schemas.microsoft.com/office/drawing/2014/main" id="{404AF49B-E841-CE47-8142-85D21DDEC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01" name="AutoShape 958">
                <a:extLst>
                  <a:ext uri="{FF2B5EF4-FFF2-40B4-BE49-F238E27FC236}">
                    <a16:creationId xmlns:a16="http://schemas.microsoft.com/office/drawing/2014/main" id="{D3770468-89DA-5741-9BA2-9ECDB03A6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31" name="Rectangle 959">
              <a:extLst>
                <a:ext uri="{FF2B5EF4-FFF2-40B4-BE49-F238E27FC236}">
                  <a16:creationId xmlns:a16="http://schemas.microsoft.com/office/drawing/2014/main" id="{464476ED-2F1A-B948-956A-C88182B9F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32" name="Group 960">
              <a:extLst>
                <a:ext uri="{FF2B5EF4-FFF2-40B4-BE49-F238E27FC236}">
                  <a16:creationId xmlns:a16="http://schemas.microsoft.com/office/drawing/2014/main" id="{C19BCDBB-8290-C54F-92E8-69FA85E0F5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961">
                <a:extLst>
                  <a:ext uri="{FF2B5EF4-FFF2-40B4-BE49-F238E27FC236}">
                    <a16:creationId xmlns:a16="http://schemas.microsoft.com/office/drawing/2014/main" id="{028651CA-E87F-114C-8640-C47E977EA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97" name="AutoShape 962">
                <a:extLst>
                  <a:ext uri="{FF2B5EF4-FFF2-40B4-BE49-F238E27FC236}">
                    <a16:creationId xmlns:a16="http://schemas.microsoft.com/office/drawing/2014/main" id="{34E5143F-EDA3-1C41-89FD-7F6E8CA8E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33" name="Rectangle 963">
              <a:extLst>
                <a:ext uri="{FF2B5EF4-FFF2-40B4-BE49-F238E27FC236}">
                  <a16:creationId xmlns:a16="http://schemas.microsoft.com/office/drawing/2014/main" id="{79B641D0-2853-164B-A54E-DC0C64D36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34" name="Rectangle 964">
              <a:extLst>
                <a:ext uri="{FF2B5EF4-FFF2-40B4-BE49-F238E27FC236}">
                  <a16:creationId xmlns:a16="http://schemas.microsoft.com/office/drawing/2014/main" id="{57049071-85E1-644D-8D77-4D3DC9CB5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35" name="Group 965">
              <a:extLst>
                <a:ext uri="{FF2B5EF4-FFF2-40B4-BE49-F238E27FC236}">
                  <a16:creationId xmlns:a16="http://schemas.microsoft.com/office/drawing/2014/main" id="{99958E07-58E6-AB44-B93B-11C9B865FD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966">
                <a:extLst>
                  <a:ext uri="{FF2B5EF4-FFF2-40B4-BE49-F238E27FC236}">
                    <a16:creationId xmlns:a16="http://schemas.microsoft.com/office/drawing/2014/main" id="{04E2786A-B5FC-8748-90C0-78EEAB374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95" name="AutoShape 967">
                <a:extLst>
                  <a:ext uri="{FF2B5EF4-FFF2-40B4-BE49-F238E27FC236}">
                    <a16:creationId xmlns:a16="http://schemas.microsoft.com/office/drawing/2014/main" id="{171C8D51-C397-6D41-A03B-99DBD9967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36" name="Freeform 968">
              <a:extLst>
                <a:ext uri="{FF2B5EF4-FFF2-40B4-BE49-F238E27FC236}">
                  <a16:creationId xmlns:a16="http://schemas.microsoft.com/office/drawing/2014/main" id="{D3DED3CF-6A4C-094B-913F-B2013758D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7" name="Group 969">
              <a:extLst>
                <a:ext uri="{FF2B5EF4-FFF2-40B4-BE49-F238E27FC236}">
                  <a16:creationId xmlns:a16="http://schemas.microsoft.com/office/drawing/2014/main" id="{ADB974CB-DC16-544D-8622-7D826F1FF6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970">
                <a:extLst>
                  <a:ext uri="{FF2B5EF4-FFF2-40B4-BE49-F238E27FC236}">
                    <a16:creationId xmlns:a16="http://schemas.microsoft.com/office/drawing/2014/main" id="{642241B6-9AEE-4347-A1AB-F3D7397AE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93" name="AutoShape 971">
                <a:extLst>
                  <a:ext uri="{FF2B5EF4-FFF2-40B4-BE49-F238E27FC236}">
                    <a16:creationId xmlns:a16="http://schemas.microsoft.com/office/drawing/2014/main" id="{6E0BF29B-ADBD-D840-82BA-85E067700B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38" name="Rectangle 972">
              <a:extLst>
                <a:ext uri="{FF2B5EF4-FFF2-40B4-BE49-F238E27FC236}">
                  <a16:creationId xmlns:a16="http://schemas.microsoft.com/office/drawing/2014/main" id="{05FE3D06-AB8C-554B-94FB-51E509CBF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39" name="Freeform 973">
              <a:extLst>
                <a:ext uri="{FF2B5EF4-FFF2-40B4-BE49-F238E27FC236}">
                  <a16:creationId xmlns:a16="http://schemas.microsoft.com/office/drawing/2014/main" id="{590CE223-D8F1-3746-B8A5-C46B9CC27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3" name="Freeform 974">
              <a:extLst>
                <a:ext uri="{FF2B5EF4-FFF2-40B4-BE49-F238E27FC236}">
                  <a16:creationId xmlns:a16="http://schemas.microsoft.com/office/drawing/2014/main" id="{B9037FAA-1578-8C4F-AB77-3F0E4A344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Oval 975">
              <a:extLst>
                <a:ext uri="{FF2B5EF4-FFF2-40B4-BE49-F238E27FC236}">
                  <a16:creationId xmlns:a16="http://schemas.microsoft.com/office/drawing/2014/main" id="{BF16995D-E092-714C-BA41-6B0CCC3AB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57" name="Freeform 976">
              <a:extLst>
                <a:ext uri="{FF2B5EF4-FFF2-40B4-BE49-F238E27FC236}">
                  <a16:creationId xmlns:a16="http://schemas.microsoft.com/office/drawing/2014/main" id="{B4D4A321-AA5A-B44C-AADC-8B8FD07B8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AutoShape 977">
              <a:extLst>
                <a:ext uri="{FF2B5EF4-FFF2-40B4-BE49-F238E27FC236}">
                  <a16:creationId xmlns:a16="http://schemas.microsoft.com/office/drawing/2014/main" id="{3C42BC9B-2AC4-EA47-80B5-76BF06435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94" name="AutoShape 978">
              <a:extLst>
                <a:ext uri="{FF2B5EF4-FFF2-40B4-BE49-F238E27FC236}">
                  <a16:creationId xmlns:a16="http://schemas.microsoft.com/office/drawing/2014/main" id="{F470191C-D15E-DB49-9A37-0EEEB479E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40" name="Oval 979">
              <a:extLst>
                <a:ext uri="{FF2B5EF4-FFF2-40B4-BE49-F238E27FC236}">
                  <a16:creationId xmlns:a16="http://schemas.microsoft.com/office/drawing/2014/main" id="{9BD1CD92-9FFB-0B44-AA71-3A6241444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85" name="Oval 980">
              <a:extLst>
                <a:ext uri="{FF2B5EF4-FFF2-40B4-BE49-F238E27FC236}">
                  <a16:creationId xmlns:a16="http://schemas.microsoft.com/office/drawing/2014/main" id="{7DE5255E-32BE-3944-BE8C-22D4F7590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86" name="Oval 981">
              <a:extLst>
                <a:ext uri="{FF2B5EF4-FFF2-40B4-BE49-F238E27FC236}">
                  <a16:creationId xmlns:a16="http://schemas.microsoft.com/office/drawing/2014/main" id="{3E2BE691-2DB1-E54F-AA16-33550CE55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87" name="Rectangle 982">
              <a:extLst>
                <a:ext uri="{FF2B5EF4-FFF2-40B4-BE49-F238E27FC236}">
                  <a16:creationId xmlns:a16="http://schemas.microsoft.com/office/drawing/2014/main" id="{C652B2BC-8DA8-7F49-805B-27232A4AA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803" name="Group 590">
            <a:extLst>
              <a:ext uri="{FF2B5EF4-FFF2-40B4-BE49-F238E27FC236}">
                <a16:creationId xmlns:a16="http://schemas.microsoft.com/office/drawing/2014/main" id="{8570693B-2EA3-7341-8C21-DABD10E0F71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80855" y="4900161"/>
            <a:ext cx="345630" cy="320302"/>
            <a:chOff x="2839" y="3501"/>
            <a:chExt cx="755" cy="803"/>
          </a:xfrm>
        </p:grpSpPr>
        <p:pic>
          <p:nvPicPr>
            <p:cNvPr id="808" name="Picture 591" descr="desktop_computer_stylized_medium">
              <a:extLst>
                <a:ext uri="{FF2B5EF4-FFF2-40B4-BE49-F238E27FC236}">
                  <a16:creationId xmlns:a16="http://schemas.microsoft.com/office/drawing/2014/main" id="{0AC5D1C3-36EC-3D47-B81D-B0006C4C56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1" name="Freeform 592">
              <a:extLst>
                <a:ext uri="{FF2B5EF4-FFF2-40B4-BE49-F238E27FC236}">
                  <a16:creationId xmlns:a16="http://schemas.microsoft.com/office/drawing/2014/main" id="{CCBC7724-214A-4C4F-AB7F-ADF15225E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13" name="Picture 1066" descr="laptop_keyboard">
            <a:extLst>
              <a:ext uri="{FF2B5EF4-FFF2-40B4-BE49-F238E27FC236}">
                <a16:creationId xmlns:a16="http://schemas.microsoft.com/office/drawing/2014/main" id="{8F778D40-5C3C-1D40-B0E8-2F932C9A0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9216586" y="6040274"/>
            <a:ext cx="253501" cy="12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6" name="Freeform 1067">
            <a:extLst>
              <a:ext uri="{FF2B5EF4-FFF2-40B4-BE49-F238E27FC236}">
                <a16:creationId xmlns:a16="http://schemas.microsoft.com/office/drawing/2014/main" id="{09F03A1B-9141-124C-9F29-FD1257306D27}"/>
              </a:ext>
            </a:extLst>
          </p:cNvPr>
          <p:cNvSpPr>
            <a:spLocks/>
          </p:cNvSpPr>
          <p:nvPr/>
        </p:nvSpPr>
        <p:spPr bwMode="auto">
          <a:xfrm>
            <a:off x="9300597" y="5923494"/>
            <a:ext cx="204043" cy="157052"/>
          </a:xfrm>
          <a:custGeom>
            <a:avLst/>
            <a:gdLst>
              <a:gd name="T0" fmla="*/ 1 w 2982"/>
              <a:gd name="T1" fmla="*/ 0 h 2442"/>
              <a:gd name="T2" fmla="*/ 0 w 2982"/>
              <a:gd name="T3" fmla="*/ 1 h 2442"/>
              <a:gd name="T4" fmla="*/ 2 w 2982"/>
              <a:gd name="T5" fmla="*/ 1 h 2442"/>
              <a:gd name="T6" fmla="*/ 2 w 2982"/>
              <a:gd name="T7" fmla="*/ 1 h 2442"/>
              <a:gd name="T8" fmla="*/ 1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8" name="Picture 1068" descr="screen">
            <a:extLst>
              <a:ext uri="{FF2B5EF4-FFF2-40B4-BE49-F238E27FC236}">
                <a16:creationId xmlns:a16="http://schemas.microsoft.com/office/drawing/2014/main" id="{BF662868-6E75-A946-85BA-92C157167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47" y="5927534"/>
            <a:ext cx="185412" cy="14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" name="Freeform 1069">
            <a:extLst>
              <a:ext uri="{FF2B5EF4-FFF2-40B4-BE49-F238E27FC236}">
                <a16:creationId xmlns:a16="http://schemas.microsoft.com/office/drawing/2014/main" id="{BB271B64-1E3F-774A-8A55-98C830E60F8B}"/>
              </a:ext>
            </a:extLst>
          </p:cNvPr>
          <p:cNvSpPr>
            <a:spLocks/>
          </p:cNvSpPr>
          <p:nvPr/>
        </p:nvSpPr>
        <p:spPr bwMode="auto">
          <a:xfrm>
            <a:off x="9337747" y="5918861"/>
            <a:ext cx="172878" cy="29225"/>
          </a:xfrm>
          <a:custGeom>
            <a:avLst/>
            <a:gdLst>
              <a:gd name="T0" fmla="*/ 1 w 2528"/>
              <a:gd name="T1" fmla="*/ 0 h 455"/>
              <a:gd name="T2" fmla="*/ 2 w 2528"/>
              <a:gd name="T3" fmla="*/ 1 h 455"/>
              <a:gd name="T4" fmla="*/ 2 w 2528"/>
              <a:gd name="T5" fmla="*/ 1 h 455"/>
              <a:gd name="T6" fmla="*/ 0 w 2528"/>
              <a:gd name="T7" fmla="*/ 1 h 455"/>
              <a:gd name="T8" fmla="*/ 1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3" name="Freeform 1070">
            <a:extLst>
              <a:ext uri="{FF2B5EF4-FFF2-40B4-BE49-F238E27FC236}">
                <a16:creationId xmlns:a16="http://schemas.microsoft.com/office/drawing/2014/main" id="{94A34CB2-9D3D-A244-B631-27D30323792B}"/>
              </a:ext>
            </a:extLst>
          </p:cNvPr>
          <p:cNvSpPr>
            <a:spLocks/>
          </p:cNvSpPr>
          <p:nvPr/>
        </p:nvSpPr>
        <p:spPr bwMode="auto">
          <a:xfrm>
            <a:off x="9298791" y="5918624"/>
            <a:ext cx="47990" cy="121650"/>
          </a:xfrm>
          <a:custGeom>
            <a:avLst/>
            <a:gdLst>
              <a:gd name="T0" fmla="*/ 1 w 702"/>
              <a:gd name="T1" fmla="*/ 0 h 1893"/>
              <a:gd name="T2" fmla="*/ 0 w 702"/>
              <a:gd name="T3" fmla="*/ 1 h 1893"/>
              <a:gd name="T4" fmla="*/ 1 w 702"/>
              <a:gd name="T5" fmla="*/ 1 h 1893"/>
              <a:gd name="T6" fmla="*/ 1 w 702"/>
              <a:gd name="T7" fmla="*/ 1 h 1893"/>
              <a:gd name="T8" fmla="*/ 1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5" name="Freeform 1071">
            <a:extLst>
              <a:ext uri="{FF2B5EF4-FFF2-40B4-BE49-F238E27FC236}">
                <a16:creationId xmlns:a16="http://schemas.microsoft.com/office/drawing/2014/main" id="{6B561F7D-6BA1-0B46-87FC-319C77C756F3}"/>
              </a:ext>
            </a:extLst>
          </p:cNvPr>
          <p:cNvSpPr>
            <a:spLocks/>
          </p:cNvSpPr>
          <p:nvPr/>
        </p:nvSpPr>
        <p:spPr bwMode="auto">
          <a:xfrm>
            <a:off x="9457666" y="5940364"/>
            <a:ext cx="51716" cy="140420"/>
          </a:xfrm>
          <a:custGeom>
            <a:avLst/>
            <a:gdLst>
              <a:gd name="T0" fmla="*/ 1 w 756"/>
              <a:gd name="T1" fmla="*/ 0 h 2184"/>
              <a:gd name="T2" fmla="*/ 1 w 756"/>
              <a:gd name="T3" fmla="*/ 1 h 2184"/>
              <a:gd name="T4" fmla="*/ 0 w 756"/>
              <a:gd name="T5" fmla="*/ 1 h 2184"/>
              <a:gd name="T6" fmla="*/ 1 w 756"/>
              <a:gd name="T7" fmla="*/ 1 h 2184"/>
              <a:gd name="T8" fmla="*/ 1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7" name="Freeform 1072">
            <a:extLst>
              <a:ext uri="{FF2B5EF4-FFF2-40B4-BE49-F238E27FC236}">
                <a16:creationId xmlns:a16="http://schemas.microsoft.com/office/drawing/2014/main" id="{AF288A2C-DE96-9A47-80E6-9B4C1A4700D3}"/>
              </a:ext>
            </a:extLst>
          </p:cNvPr>
          <p:cNvSpPr>
            <a:spLocks/>
          </p:cNvSpPr>
          <p:nvPr/>
        </p:nvSpPr>
        <p:spPr bwMode="auto">
          <a:xfrm>
            <a:off x="9298226" y="6034096"/>
            <a:ext cx="189702" cy="47401"/>
          </a:xfrm>
          <a:custGeom>
            <a:avLst/>
            <a:gdLst>
              <a:gd name="T0" fmla="*/ 1 w 2773"/>
              <a:gd name="T1" fmla="*/ 0 h 738"/>
              <a:gd name="T2" fmla="*/ 0 w 2773"/>
              <a:gd name="T3" fmla="*/ 1 h 738"/>
              <a:gd name="T4" fmla="*/ 2 w 2773"/>
              <a:gd name="T5" fmla="*/ 1 h 738"/>
              <a:gd name="T6" fmla="*/ 2 w 2773"/>
              <a:gd name="T7" fmla="*/ 1 h 738"/>
              <a:gd name="T8" fmla="*/ 1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0" name="Freeform 1073">
            <a:extLst>
              <a:ext uri="{FF2B5EF4-FFF2-40B4-BE49-F238E27FC236}">
                <a16:creationId xmlns:a16="http://schemas.microsoft.com/office/drawing/2014/main" id="{E807F633-8DFA-4E48-9438-FB5C18D10476}"/>
              </a:ext>
            </a:extLst>
          </p:cNvPr>
          <p:cNvSpPr>
            <a:spLocks/>
          </p:cNvSpPr>
          <p:nvPr/>
        </p:nvSpPr>
        <p:spPr bwMode="auto">
          <a:xfrm>
            <a:off x="9463425" y="5941552"/>
            <a:ext cx="48442" cy="141014"/>
          </a:xfrm>
          <a:custGeom>
            <a:avLst/>
            <a:gdLst>
              <a:gd name="T0" fmla="*/ 2 w 637"/>
              <a:gd name="T1" fmla="*/ 0 h 1659"/>
              <a:gd name="T2" fmla="*/ 2 w 637"/>
              <a:gd name="T3" fmla="*/ 0 h 1659"/>
              <a:gd name="T4" fmla="*/ 1 w 637"/>
              <a:gd name="T5" fmla="*/ 15 h 1659"/>
              <a:gd name="T6" fmla="*/ 0 w 637"/>
              <a:gd name="T7" fmla="*/ 15 h 1659"/>
              <a:gd name="T8" fmla="*/ 2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" name="Freeform 1074">
            <a:extLst>
              <a:ext uri="{FF2B5EF4-FFF2-40B4-BE49-F238E27FC236}">
                <a16:creationId xmlns:a16="http://schemas.microsoft.com/office/drawing/2014/main" id="{96864714-C933-2141-AAD5-20777490471E}"/>
              </a:ext>
            </a:extLst>
          </p:cNvPr>
          <p:cNvSpPr>
            <a:spLocks/>
          </p:cNvSpPr>
          <p:nvPr/>
        </p:nvSpPr>
        <p:spPr bwMode="auto">
          <a:xfrm>
            <a:off x="9298452" y="6040392"/>
            <a:ext cx="168700" cy="46807"/>
          </a:xfrm>
          <a:custGeom>
            <a:avLst/>
            <a:gdLst>
              <a:gd name="T0" fmla="*/ 0 w 2216"/>
              <a:gd name="T1" fmla="*/ 0 h 550"/>
              <a:gd name="T2" fmla="*/ 1 w 2216"/>
              <a:gd name="T3" fmla="*/ 1 h 550"/>
              <a:gd name="T4" fmla="*/ 9 w 2216"/>
              <a:gd name="T5" fmla="*/ 5 h 550"/>
              <a:gd name="T6" fmla="*/ 9 w 2216"/>
              <a:gd name="T7" fmla="*/ 4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25" name="Group 1075">
            <a:extLst>
              <a:ext uri="{FF2B5EF4-FFF2-40B4-BE49-F238E27FC236}">
                <a16:creationId xmlns:a16="http://schemas.microsoft.com/office/drawing/2014/main" id="{A8C867EE-7146-FD41-BF11-9D993814D4CA}"/>
              </a:ext>
            </a:extLst>
          </p:cNvPr>
          <p:cNvGrpSpPr>
            <a:grpSpLocks/>
          </p:cNvGrpSpPr>
          <p:nvPr/>
        </p:nvGrpSpPr>
        <p:grpSpPr bwMode="auto">
          <a:xfrm>
            <a:off x="9295629" y="6090407"/>
            <a:ext cx="57249" cy="27799"/>
            <a:chOff x="1740" y="2642"/>
            <a:chExt cx="752" cy="327"/>
          </a:xfrm>
        </p:grpSpPr>
        <p:sp>
          <p:nvSpPr>
            <p:cNvPr id="1107" name="Freeform 1076">
              <a:extLst>
                <a:ext uri="{FF2B5EF4-FFF2-40B4-BE49-F238E27FC236}">
                  <a16:creationId xmlns:a16="http://schemas.microsoft.com/office/drawing/2014/main" id="{7C507838-C51C-A843-9A4E-14DEC8DCC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8" name="Freeform 1077">
              <a:extLst>
                <a:ext uri="{FF2B5EF4-FFF2-40B4-BE49-F238E27FC236}">
                  <a16:creationId xmlns:a16="http://schemas.microsoft.com/office/drawing/2014/main" id="{E7367A64-988D-4746-87D0-5F1CF8867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9" name="Freeform 1078">
              <a:extLst>
                <a:ext uri="{FF2B5EF4-FFF2-40B4-BE49-F238E27FC236}">
                  <a16:creationId xmlns:a16="http://schemas.microsoft.com/office/drawing/2014/main" id="{910F75F5-3425-6548-A548-DD39D6042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0" name="Freeform 1079">
              <a:extLst>
                <a:ext uri="{FF2B5EF4-FFF2-40B4-BE49-F238E27FC236}">
                  <a16:creationId xmlns:a16="http://schemas.microsoft.com/office/drawing/2014/main" id="{82672770-071C-1044-8F3C-644FE39D3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1" name="Freeform 1080">
              <a:extLst>
                <a:ext uri="{FF2B5EF4-FFF2-40B4-BE49-F238E27FC236}">
                  <a16:creationId xmlns:a16="http://schemas.microsoft.com/office/drawing/2014/main" id="{FDC039F8-CCC6-4441-B329-7C1AAA232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Freeform 1081">
              <a:extLst>
                <a:ext uri="{FF2B5EF4-FFF2-40B4-BE49-F238E27FC236}">
                  <a16:creationId xmlns:a16="http://schemas.microsoft.com/office/drawing/2014/main" id="{CD59A8C2-C609-CA4A-8873-A04D21334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13" name="Freeform 1082">
            <a:extLst>
              <a:ext uri="{FF2B5EF4-FFF2-40B4-BE49-F238E27FC236}">
                <a16:creationId xmlns:a16="http://schemas.microsoft.com/office/drawing/2014/main" id="{368B86EA-122C-7D4A-8157-002189D68D3F}"/>
              </a:ext>
            </a:extLst>
          </p:cNvPr>
          <p:cNvSpPr>
            <a:spLocks/>
          </p:cNvSpPr>
          <p:nvPr/>
        </p:nvSpPr>
        <p:spPr bwMode="auto">
          <a:xfrm>
            <a:off x="9393642" y="6094565"/>
            <a:ext cx="69332" cy="61063"/>
          </a:xfrm>
          <a:custGeom>
            <a:avLst/>
            <a:gdLst>
              <a:gd name="T0" fmla="*/ 1 w 990"/>
              <a:gd name="T1" fmla="*/ 2 h 792"/>
              <a:gd name="T2" fmla="*/ 1 w 990"/>
              <a:gd name="T3" fmla="*/ 0 h 792"/>
              <a:gd name="T4" fmla="*/ 1 w 990"/>
              <a:gd name="T5" fmla="*/ 1 h 792"/>
              <a:gd name="T6" fmla="*/ 0 w 990"/>
              <a:gd name="T7" fmla="*/ 2 h 792"/>
              <a:gd name="T8" fmla="*/ 1 w 990"/>
              <a:gd name="T9" fmla="*/ 2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4" name="Freeform 1083">
            <a:extLst>
              <a:ext uri="{FF2B5EF4-FFF2-40B4-BE49-F238E27FC236}">
                <a16:creationId xmlns:a16="http://schemas.microsoft.com/office/drawing/2014/main" id="{A8B57057-1342-744A-A669-CA09FC7BD39D}"/>
              </a:ext>
            </a:extLst>
          </p:cNvPr>
          <p:cNvSpPr>
            <a:spLocks/>
          </p:cNvSpPr>
          <p:nvPr/>
        </p:nvSpPr>
        <p:spPr bwMode="auto">
          <a:xfrm>
            <a:off x="9216699" y="6099436"/>
            <a:ext cx="177394" cy="55717"/>
          </a:xfrm>
          <a:custGeom>
            <a:avLst/>
            <a:gdLst>
              <a:gd name="T0" fmla="*/ 1 w 2532"/>
              <a:gd name="T1" fmla="*/ 0 h 723"/>
              <a:gd name="T2" fmla="*/ 1 w 2532"/>
              <a:gd name="T3" fmla="*/ 0 h 723"/>
              <a:gd name="T4" fmla="*/ 4 w 2532"/>
              <a:gd name="T5" fmla="*/ 2 h 723"/>
              <a:gd name="T6" fmla="*/ 4 w 2532"/>
              <a:gd name="T7" fmla="*/ 2 h 723"/>
              <a:gd name="T8" fmla="*/ 0 w 2532"/>
              <a:gd name="T9" fmla="*/ 1 h 723"/>
              <a:gd name="T10" fmla="*/ 1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5" name="Freeform 1084">
            <a:extLst>
              <a:ext uri="{FF2B5EF4-FFF2-40B4-BE49-F238E27FC236}">
                <a16:creationId xmlns:a16="http://schemas.microsoft.com/office/drawing/2014/main" id="{4496091F-037C-AE4B-A750-C27EDF6CEE74}"/>
              </a:ext>
            </a:extLst>
          </p:cNvPr>
          <p:cNvSpPr>
            <a:spLocks/>
          </p:cNvSpPr>
          <p:nvPr/>
        </p:nvSpPr>
        <p:spPr bwMode="auto">
          <a:xfrm>
            <a:off x="9216812" y="6089219"/>
            <a:ext cx="1920" cy="11286"/>
          </a:xfrm>
          <a:custGeom>
            <a:avLst/>
            <a:gdLst>
              <a:gd name="T0" fmla="*/ 1 w 26"/>
              <a:gd name="T1" fmla="*/ 1 h 147"/>
              <a:gd name="T2" fmla="*/ 1 w 26"/>
              <a:gd name="T3" fmla="*/ 1 h 147"/>
              <a:gd name="T4" fmla="*/ 0 w 26"/>
              <a:gd name="T5" fmla="*/ 1 h 147"/>
              <a:gd name="T6" fmla="*/ 1 w 26"/>
              <a:gd name="T7" fmla="*/ 0 h 147"/>
              <a:gd name="T8" fmla="*/ 1 w 26"/>
              <a:gd name="T9" fmla="*/ 1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6" name="Freeform 1085">
            <a:extLst>
              <a:ext uri="{FF2B5EF4-FFF2-40B4-BE49-F238E27FC236}">
                <a16:creationId xmlns:a16="http://schemas.microsoft.com/office/drawing/2014/main" id="{7289F8A0-A718-8D43-B7DE-2878F7512C1C}"/>
              </a:ext>
            </a:extLst>
          </p:cNvPr>
          <p:cNvSpPr>
            <a:spLocks/>
          </p:cNvSpPr>
          <p:nvPr/>
        </p:nvSpPr>
        <p:spPr bwMode="auto">
          <a:xfrm>
            <a:off x="9216925" y="6043244"/>
            <a:ext cx="82430" cy="46688"/>
          </a:xfrm>
          <a:custGeom>
            <a:avLst/>
            <a:gdLst>
              <a:gd name="T0" fmla="*/ 1 w 1176"/>
              <a:gd name="T1" fmla="*/ 0 h 606"/>
              <a:gd name="T2" fmla="*/ 0 w 1176"/>
              <a:gd name="T3" fmla="*/ 1 h 606"/>
              <a:gd name="T4" fmla="*/ 1 w 1176"/>
              <a:gd name="T5" fmla="*/ 1 h 606"/>
              <a:gd name="T6" fmla="*/ 1 w 1176"/>
              <a:gd name="T7" fmla="*/ 1 h 606"/>
              <a:gd name="T8" fmla="*/ 1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7" name="Freeform 1086">
            <a:extLst>
              <a:ext uri="{FF2B5EF4-FFF2-40B4-BE49-F238E27FC236}">
                <a16:creationId xmlns:a16="http://schemas.microsoft.com/office/drawing/2014/main" id="{5EB0BB62-C860-D247-8AB1-FCFB6373DB53}"/>
              </a:ext>
            </a:extLst>
          </p:cNvPr>
          <p:cNvSpPr>
            <a:spLocks/>
          </p:cNvSpPr>
          <p:nvPr/>
        </p:nvSpPr>
        <p:spPr bwMode="auto">
          <a:xfrm>
            <a:off x="9222458" y="6091595"/>
            <a:ext cx="168248" cy="53578"/>
          </a:xfrm>
          <a:custGeom>
            <a:avLst/>
            <a:gdLst>
              <a:gd name="T0" fmla="*/ 1 w 2532"/>
              <a:gd name="T1" fmla="*/ 0 h 723"/>
              <a:gd name="T2" fmla="*/ 1 w 2532"/>
              <a:gd name="T3" fmla="*/ 0 h 723"/>
              <a:gd name="T4" fmla="*/ 1 w 2532"/>
              <a:gd name="T5" fmla="*/ 1 h 723"/>
              <a:gd name="T6" fmla="*/ 1 w 2532"/>
              <a:gd name="T7" fmla="*/ 1 h 723"/>
              <a:gd name="T8" fmla="*/ 0 w 2532"/>
              <a:gd name="T9" fmla="*/ 1 h 723"/>
              <a:gd name="T10" fmla="*/ 1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8" name="Freeform 1087">
            <a:extLst>
              <a:ext uri="{FF2B5EF4-FFF2-40B4-BE49-F238E27FC236}">
                <a16:creationId xmlns:a16="http://schemas.microsoft.com/office/drawing/2014/main" id="{9B86FC58-DDA5-B541-9DC5-99AD9F9074E6}"/>
              </a:ext>
            </a:extLst>
          </p:cNvPr>
          <p:cNvSpPr>
            <a:spLocks/>
          </p:cNvSpPr>
          <p:nvPr/>
        </p:nvSpPr>
        <p:spPr bwMode="auto">
          <a:xfrm flipV="1">
            <a:off x="9390480" y="6087793"/>
            <a:ext cx="68654" cy="55479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2 h 723"/>
              <a:gd name="T6" fmla="*/ 0 w 2532"/>
              <a:gd name="T7" fmla="*/ 2 h 723"/>
              <a:gd name="T8" fmla="*/ 0 w 2532"/>
              <a:gd name="T9" fmla="*/ 1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9" name="Group 590">
            <a:extLst>
              <a:ext uri="{FF2B5EF4-FFF2-40B4-BE49-F238E27FC236}">
                <a16:creationId xmlns:a16="http://schemas.microsoft.com/office/drawing/2014/main" id="{5F8B423C-66E7-2B4F-B7F1-E542C6D9BE8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53909" y="5504657"/>
            <a:ext cx="345630" cy="320302"/>
            <a:chOff x="2839" y="3501"/>
            <a:chExt cx="755" cy="803"/>
          </a:xfrm>
        </p:grpSpPr>
        <p:pic>
          <p:nvPicPr>
            <p:cNvPr id="1120" name="Picture 591" descr="desktop_computer_stylized_medium">
              <a:extLst>
                <a:ext uri="{FF2B5EF4-FFF2-40B4-BE49-F238E27FC236}">
                  <a16:creationId xmlns:a16="http://schemas.microsoft.com/office/drawing/2014/main" id="{2676C557-CB77-DC4D-A0E0-8AC07D1E8E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1" name="Freeform 592">
              <a:extLst>
                <a:ext uri="{FF2B5EF4-FFF2-40B4-BE49-F238E27FC236}">
                  <a16:creationId xmlns:a16="http://schemas.microsoft.com/office/drawing/2014/main" id="{84E23A3B-E678-EC49-B78C-37837ECBF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2" name="Group 590">
            <a:extLst>
              <a:ext uri="{FF2B5EF4-FFF2-40B4-BE49-F238E27FC236}">
                <a16:creationId xmlns:a16="http://schemas.microsoft.com/office/drawing/2014/main" id="{BD8B6D62-8B28-D843-86A8-2D6EFAEB12B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2134" y="5526130"/>
            <a:ext cx="345630" cy="320302"/>
            <a:chOff x="2839" y="3501"/>
            <a:chExt cx="755" cy="803"/>
          </a:xfrm>
        </p:grpSpPr>
        <p:pic>
          <p:nvPicPr>
            <p:cNvPr id="1123" name="Picture 591" descr="desktop_computer_stylized_medium">
              <a:extLst>
                <a:ext uri="{FF2B5EF4-FFF2-40B4-BE49-F238E27FC236}">
                  <a16:creationId xmlns:a16="http://schemas.microsoft.com/office/drawing/2014/main" id="{80DF8397-46D9-E342-B249-E3FA94975F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4" name="Freeform 592">
              <a:extLst>
                <a:ext uri="{FF2B5EF4-FFF2-40B4-BE49-F238E27FC236}">
                  <a16:creationId xmlns:a16="http://schemas.microsoft.com/office/drawing/2014/main" id="{9A854868-5DC6-974D-810B-B83BE07D6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25" name="Picture 1066" descr="laptop_keyboard">
            <a:extLst>
              <a:ext uri="{FF2B5EF4-FFF2-40B4-BE49-F238E27FC236}">
                <a16:creationId xmlns:a16="http://schemas.microsoft.com/office/drawing/2014/main" id="{563B36AF-29B8-4D4B-A72B-35039CEC0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9550087" y="5949454"/>
            <a:ext cx="260920" cy="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" name="Freeform 1067">
            <a:extLst>
              <a:ext uri="{FF2B5EF4-FFF2-40B4-BE49-F238E27FC236}">
                <a16:creationId xmlns:a16="http://schemas.microsoft.com/office/drawing/2014/main" id="{44022340-03C5-844E-BBC9-4F55F796C8F6}"/>
              </a:ext>
            </a:extLst>
          </p:cNvPr>
          <p:cNvSpPr>
            <a:spLocks/>
          </p:cNvSpPr>
          <p:nvPr/>
        </p:nvSpPr>
        <p:spPr bwMode="auto">
          <a:xfrm>
            <a:off x="9636557" y="5853324"/>
            <a:ext cx="210015" cy="129281"/>
          </a:xfrm>
          <a:custGeom>
            <a:avLst/>
            <a:gdLst>
              <a:gd name="T0" fmla="*/ 1 w 2982"/>
              <a:gd name="T1" fmla="*/ 0 h 2442"/>
              <a:gd name="T2" fmla="*/ 0 w 2982"/>
              <a:gd name="T3" fmla="*/ 1 h 2442"/>
              <a:gd name="T4" fmla="*/ 2 w 2982"/>
              <a:gd name="T5" fmla="*/ 1 h 2442"/>
              <a:gd name="T6" fmla="*/ 2 w 2982"/>
              <a:gd name="T7" fmla="*/ 1 h 2442"/>
              <a:gd name="T8" fmla="*/ 1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7" name="Picture 1068" descr="screen">
            <a:extLst>
              <a:ext uri="{FF2B5EF4-FFF2-40B4-BE49-F238E27FC236}">
                <a16:creationId xmlns:a16="http://schemas.microsoft.com/office/drawing/2014/main" id="{605E3B0F-E806-E34D-86EA-FC726D7F4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901" y="5856649"/>
            <a:ext cx="190838" cy="11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" name="Freeform 1069">
            <a:extLst>
              <a:ext uri="{FF2B5EF4-FFF2-40B4-BE49-F238E27FC236}">
                <a16:creationId xmlns:a16="http://schemas.microsoft.com/office/drawing/2014/main" id="{B71DAEF9-E978-6A41-970F-F4D8549869F4}"/>
              </a:ext>
            </a:extLst>
          </p:cNvPr>
          <p:cNvSpPr>
            <a:spLocks/>
          </p:cNvSpPr>
          <p:nvPr/>
        </p:nvSpPr>
        <p:spPr bwMode="auto">
          <a:xfrm>
            <a:off x="9674794" y="5849510"/>
            <a:ext cx="177937" cy="24057"/>
          </a:xfrm>
          <a:custGeom>
            <a:avLst/>
            <a:gdLst>
              <a:gd name="T0" fmla="*/ 1 w 2528"/>
              <a:gd name="T1" fmla="*/ 0 h 455"/>
              <a:gd name="T2" fmla="*/ 2 w 2528"/>
              <a:gd name="T3" fmla="*/ 1 h 455"/>
              <a:gd name="T4" fmla="*/ 2 w 2528"/>
              <a:gd name="T5" fmla="*/ 1 h 455"/>
              <a:gd name="T6" fmla="*/ 0 w 2528"/>
              <a:gd name="T7" fmla="*/ 1 h 455"/>
              <a:gd name="T8" fmla="*/ 1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9" name="Freeform 1070">
            <a:extLst>
              <a:ext uri="{FF2B5EF4-FFF2-40B4-BE49-F238E27FC236}">
                <a16:creationId xmlns:a16="http://schemas.microsoft.com/office/drawing/2014/main" id="{5D2D063A-1DE3-6C44-B600-40D49E610176}"/>
              </a:ext>
            </a:extLst>
          </p:cNvPr>
          <p:cNvSpPr>
            <a:spLocks/>
          </p:cNvSpPr>
          <p:nvPr/>
        </p:nvSpPr>
        <p:spPr bwMode="auto">
          <a:xfrm>
            <a:off x="9634698" y="5849315"/>
            <a:ext cx="49395" cy="100139"/>
          </a:xfrm>
          <a:custGeom>
            <a:avLst/>
            <a:gdLst>
              <a:gd name="T0" fmla="*/ 1 w 702"/>
              <a:gd name="T1" fmla="*/ 0 h 1893"/>
              <a:gd name="T2" fmla="*/ 0 w 702"/>
              <a:gd name="T3" fmla="*/ 1 h 1893"/>
              <a:gd name="T4" fmla="*/ 1 w 702"/>
              <a:gd name="T5" fmla="*/ 1 h 1893"/>
              <a:gd name="T6" fmla="*/ 1 w 702"/>
              <a:gd name="T7" fmla="*/ 1 h 1893"/>
              <a:gd name="T8" fmla="*/ 1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0" name="Freeform 1071">
            <a:extLst>
              <a:ext uri="{FF2B5EF4-FFF2-40B4-BE49-F238E27FC236}">
                <a16:creationId xmlns:a16="http://schemas.microsoft.com/office/drawing/2014/main" id="{B62EEDE5-410D-4F43-9038-674032DFE337}"/>
              </a:ext>
            </a:extLst>
          </p:cNvPr>
          <p:cNvSpPr>
            <a:spLocks/>
          </p:cNvSpPr>
          <p:nvPr/>
        </p:nvSpPr>
        <p:spPr bwMode="auto">
          <a:xfrm>
            <a:off x="9798223" y="5867211"/>
            <a:ext cx="53230" cy="115590"/>
          </a:xfrm>
          <a:custGeom>
            <a:avLst/>
            <a:gdLst>
              <a:gd name="T0" fmla="*/ 1 w 756"/>
              <a:gd name="T1" fmla="*/ 0 h 2184"/>
              <a:gd name="T2" fmla="*/ 1 w 756"/>
              <a:gd name="T3" fmla="*/ 1 h 2184"/>
              <a:gd name="T4" fmla="*/ 0 w 756"/>
              <a:gd name="T5" fmla="*/ 1 h 2184"/>
              <a:gd name="T6" fmla="*/ 1 w 756"/>
              <a:gd name="T7" fmla="*/ 1 h 2184"/>
              <a:gd name="T8" fmla="*/ 1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1" name="Freeform 1072">
            <a:extLst>
              <a:ext uri="{FF2B5EF4-FFF2-40B4-BE49-F238E27FC236}">
                <a16:creationId xmlns:a16="http://schemas.microsoft.com/office/drawing/2014/main" id="{9BDA30A3-2DA5-314B-BFA1-4DEBB3642C25}"/>
              </a:ext>
            </a:extLst>
          </p:cNvPr>
          <p:cNvSpPr>
            <a:spLocks/>
          </p:cNvSpPr>
          <p:nvPr/>
        </p:nvSpPr>
        <p:spPr bwMode="auto">
          <a:xfrm>
            <a:off x="9634116" y="5944369"/>
            <a:ext cx="195254" cy="39019"/>
          </a:xfrm>
          <a:custGeom>
            <a:avLst/>
            <a:gdLst>
              <a:gd name="T0" fmla="*/ 1 w 2773"/>
              <a:gd name="T1" fmla="*/ 0 h 738"/>
              <a:gd name="T2" fmla="*/ 0 w 2773"/>
              <a:gd name="T3" fmla="*/ 1 h 738"/>
              <a:gd name="T4" fmla="*/ 2 w 2773"/>
              <a:gd name="T5" fmla="*/ 1 h 738"/>
              <a:gd name="T6" fmla="*/ 2 w 2773"/>
              <a:gd name="T7" fmla="*/ 1 h 738"/>
              <a:gd name="T8" fmla="*/ 1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2" name="Freeform 1073">
            <a:extLst>
              <a:ext uri="{FF2B5EF4-FFF2-40B4-BE49-F238E27FC236}">
                <a16:creationId xmlns:a16="http://schemas.microsoft.com/office/drawing/2014/main" id="{837C1005-565B-4740-B7CD-047B59D1A0E2}"/>
              </a:ext>
            </a:extLst>
          </p:cNvPr>
          <p:cNvSpPr>
            <a:spLocks/>
          </p:cNvSpPr>
          <p:nvPr/>
        </p:nvSpPr>
        <p:spPr bwMode="auto">
          <a:xfrm>
            <a:off x="9804150" y="5868189"/>
            <a:ext cx="49860" cy="116079"/>
          </a:xfrm>
          <a:custGeom>
            <a:avLst/>
            <a:gdLst>
              <a:gd name="T0" fmla="*/ 2 w 637"/>
              <a:gd name="T1" fmla="*/ 0 h 1659"/>
              <a:gd name="T2" fmla="*/ 2 w 637"/>
              <a:gd name="T3" fmla="*/ 0 h 1659"/>
              <a:gd name="T4" fmla="*/ 1 w 637"/>
              <a:gd name="T5" fmla="*/ 15 h 1659"/>
              <a:gd name="T6" fmla="*/ 0 w 637"/>
              <a:gd name="T7" fmla="*/ 15 h 1659"/>
              <a:gd name="T8" fmla="*/ 2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3" name="Freeform 1074">
            <a:extLst>
              <a:ext uri="{FF2B5EF4-FFF2-40B4-BE49-F238E27FC236}">
                <a16:creationId xmlns:a16="http://schemas.microsoft.com/office/drawing/2014/main" id="{9DBD9BB7-90E2-0448-B0FD-8E33A9F34454}"/>
              </a:ext>
            </a:extLst>
          </p:cNvPr>
          <p:cNvSpPr>
            <a:spLocks/>
          </p:cNvSpPr>
          <p:nvPr/>
        </p:nvSpPr>
        <p:spPr bwMode="auto">
          <a:xfrm>
            <a:off x="9634349" y="5949552"/>
            <a:ext cx="173637" cy="38530"/>
          </a:xfrm>
          <a:custGeom>
            <a:avLst/>
            <a:gdLst>
              <a:gd name="T0" fmla="*/ 0 w 2216"/>
              <a:gd name="T1" fmla="*/ 0 h 550"/>
              <a:gd name="T2" fmla="*/ 1 w 2216"/>
              <a:gd name="T3" fmla="*/ 1 h 550"/>
              <a:gd name="T4" fmla="*/ 9 w 2216"/>
              <a:gd name="T5" fmla="*/ 5 h 550"/>
              <a:gd name="T6" fmla="*/ 9 w 2216"/>
              <a:gd name="T7" fmla="*/ 4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34" name="Group 1075">
            <a:extLst>
              <a:ext uri="{FF2B5EF4-FFF2-40B4-BE49-F238E27FC236}">
                <a16:creationId xmlns:a16="http://schemas.microsoft.com/office/drawing/2014/main" id="{D4BD3691-DD6C-664D-BF43-052A781D27C4}"/>
              </a:ext>
            </a:extLst>
          </p:cNvPr>
          <p:cNvGrpSpPr>
            <a:grpSpLocks/>
          </p:cNvGrpSpPr>
          <p:nvPr/>
        </p:nvGrpSpPr>
        <p:grpSpPr bwMode="auto">
          <a:xfrm>
            <a:off x="9631443" y="5990722"/>
            <a:ext cx="58925" cy="22883"/>
            <a:chOff x="1740" y="2642"/>
            <a:chExt cx="752" cy="327"/>
          </a:xfrm>
        </p:grpSpPr>
        <p:sp>
          <p:nvSpPr>
            <p:cNvPr id="1135" name="Freeform 1076">
              <a:extLst>
                <a:ext uri="{FF2B5EF4-FFF2-40B4-BE49-F238E27FC236}">
                  <a16:creationId xmlns:a16="http://schemas.microsoft.com/office/drawing/2014/main" id="{F067FF61-B07B-0347-B195-2C488B7A1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6" name="Freeform 1077">
              <a:extLst>
                <a:ext uri="{FF2B5EF4-FFF2-40B4-BE49-F238E27FC236}">
                  <a16:creationId xmlns:a16="http://schemas.microsoft.com/office/drawing/2014/main" id="{0134932D-88B7-054D-80D6-25F100A4F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7" name="Freeform 1078">
              <a:extLst>
                <a:ext uri="{FF2B5EF4-FFF2-40B4-BE49-F238E27FC236}">
                  <a16:creationId xmlns:a16="http://schemas.microsoft.com/office/drawing/2014/main" id="{7FBE3E96-3DDD-1241-A8C1-2F1D271FE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8" name="Freeform 1079">
              <a:extLst>
                <a:ext uri="{FF2B5EF4-FFF2-40B4-BE49-F238E27FC236}">
                  <a16:creationId xmlns:a16="http://schemas.microsoft.com/office/drawing/2014/main" id="{FD9FC12A-0497-B74B-97AE-1B0C0609A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9" name="Freeform 1080">
              <a:extLst>
                <a:ext uri="{FF2B5EF4-FFF2-40B4-BE49-F238E27FC236}">
                  <a16:creationId xmlns:a16="http://schemas.microsoft.com/office/drawing/2014/main" id="{0E805E9E-FD9D-C246-9B35-F61BB31FE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0" name="Freeform 1081">
              <a:extLst>
                <a:ext uri="{FF2B5EF4-FFF2-40B4-BE49-F238E27FC236}">
                  <a16:creationId xmlns:a16="http://schemas.microsoft.com/office/drawing/2014/main" id="{E65CA7B5-EF7A-1346-8822-4D64AB6F1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41" name="Freeform 1082">
            <a:extLst>
              <a:ext uri="{FF2B5EF4-FFF2-40B4-BE49-F238E27FC236}">
                <a16:creationId xmlns:a16="http://schemas.microsoft.com/office/drawing/2014/main" id="{DF228E53-818F-114A-A75F-A1CC7B00CB72}"/>
              </a:ext>
            </a:extLst>
          </p:cNvPr>
          <p:cNvSpPr>
            <a:spLocks/>
          </p:cNvSpPr>
          <p:nvPr/>
        </p:nvSpPr>
        <p:spPr bwMode="auto">
          <a:xfrm>
            <a:off x="9732325" y="5994145"/>
            <a:ext cx="71361" cy="50265"/>
          </a:xfrm>
          <a:custGeom>
            <a:avLst/>
            <a:gdLst>
              <a:gd name="T0" fmla="*/ 1 w 990"/>
              <a:gd name="T1" fmla="*/ 2 h 792"/>
              <a:gd name="T2" fmla="*/ 1 w 990"/>
              <a:gd name="T3" fmla="*/ 0 h 792"/>
              <a:gd name="T4" fmla="*/ 1 w 990"/>
              <a:gd name="T5" fmla="*/ 1 h 792"/>
              <a:gd name="T6" fmla="*/ 0 w 990"/>
              <a:gd name="T7" fmla="*/ 2 h 792"/>
              <a:gd name="T8" fmla="*/ 1 w 990"/>
              <a:gd name="T9" fmla="*/ 2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2" name="Freeform 1083">
            <a:extLst>
              <a:ext uri="{FF2B5EF4-FFF2-40B4-BE49-F238E27FC236}">
                <a16:creationId xmlns:a16="http://schemas.microsoft.com/office/drawing/2014/main" id="{913A2982-0CCF-854C-BE5F-C690F301AB41}"/>
              </a:ext>
            </a:extLst>
          </p:cNvPr>
          <p:cNvSpPr>
            <a:spLocks/>
          </p:cNvSpPr>
          <p:nvPr/>
        </p:nvSpPr>
        <p:spPr bwMode="auto">
          <a:xfrm>
            <a:off x="9550204" y="5998154"/>
            <a:ext cx="182586" cy="45864"/>
          </a:xfrm>
          <a:custGeom>
            <a:avLst/>
            <a:gdLst>
              <a:gd name="T0" fmla="*/ 1 w 2532"/>
              <a:gd name="T1" fmla="*/ 0 h 723"/>
              <a:gd name="T2" fmla="*/ 1 w 2532"/>
              <a:gd name="T3" fmla="*/ 0 h 723"/>
              <a:gd name="T4" fmla="*/ 4 w 2532"/>
              <a:gd name="T5" fmla="*/ 2 h 723"/>
              <a:gd name="T6" fmla="*/ 4 w 2532"/>
              <a:gd name="T7" fmla="*/ 2 h 723"/>
              <a:gd name="T8" fmla="*/ 0 w 2532"/>
              <a:gd name="T9" fmla="*/ 1 h 723"/>
              <a:gd name="T10" fmla="*/ 1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3" name="Freeform 1084">
            <a:extLst>
              <a:ext uri="{FF2B5EF4-FFF2-40B4-BE49-F238E27FC236}">
                <a16:creationId xmlns:a16="http://schemas.microsoft.com/office/drawing/2014/main" id="{072B124E-7D6F-094F-AD0D-67CD55D66A53}"/>
              </a:ext>
            </a:extLst>
          </p:cNvPr>
          <p:cNvSpPr>
            <a:spLocks/>
          </p:cNvSpPr>
          <p:nvPr/>
        </p:nvSpPr>
        <p:spPr bwMode="auto">
          <a:xfrm>
            <a:off x="9550320" y="5989744"/>
            <a:ext cx="1976" cy="9290"/>
          </a:xfrm>
          <a:custGeom>
            <a:avLst/>
            <a:gdLst>
              <a:gd name="T0" fmla="*/ 1 w 26"/>
              <a:gd name="T1" fmla="*/ 1 h 147"/>
              <a:gd name="T2" fmla="*/ 1 w 26"/>
              <a:gd name="T3" fmla="*/ 1 h 147"/>
              <a:gd name="T4" fmla="*/ 0 w 26"/>
              <a:gd name="T5" fmla="*/ 1 h 147"/>
              <a:gd name="T6" fmla="*/ 1 w 26"/>
              <a:gd name="T7" fmla="*/ 0 h 147"/>
              <a:gd name="T8" fmla="*/ 1 w 26"/>
              <a:gd name="T9" fmla="*/ 1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4" name="Freeform 1085">
            <a:extLst>
              <a:ext uri="{FF2B5EF4-FFF2-40B4-BE49-F238E27FC236}">
                <a16:creationId xmlns:a16="http://schemas.microsoft.com/office/drawing/2014/main" id="{7B705B8F-ACA6-C645-9AA1-683214B63446}"/>
              </a:ext>
            </a:extLst>
          </p:cNvPr>
          <p:cNvSpPr>
            <a:spLocks/>
          </p:cNvSpPr>
          <p:nvPr/>
        </p:nvSpPr>
        <p:spPr bwMode="auto">
          <a:xfrm>
            <a:off x="9550436" y="5951899"/>
            <a:ext cx="84843" cy="38432"/>
          </a:xfrm>
          <a:custGeom>
            <a:avLst/>
            <a:gdLst>
              <a:gd name="T0" fmla="*/ 1 w 1176"/>
              <a:gd name="T1" fmla="*/ 0 h 606"/>
              <a:gd name="T2" fmla="*/ 0 w 1176"/>
              <a:gd name="T3" fmla="*/ 1 h 606"/>
              <a:gd name="T4" fmla="*/ 1 w 1176"/>
              <a:gd name="T5" fmla="*/ 1 h 606"/>
              <a:gd name="T6" fmla="*/ 1 w 1176"/>
              <a:gd name="T7" fmla="*/ 1 h 606"/>
              <a:gd name="T8" fmla="*/ 1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5" name="Freeform 1086">
            <a:extLst>
              <a:ext uri="{FF2B5EF4-FFF2-40B4-BE49-F238E27FC236}">
                <a16:creationId xmlns:a16="http://schemas.microsoft.com/office/drawing/2014/main" id="{3E312433-AEC3-7547-B20F-17CE4A16BCDA}"/>
              </a:ext>
            </a:extLst>
          </p:cNvPr>
          <p:cNvSpPr>
            <a:spLocks/>
          </p:cNvSpPr>
          <p:nvPr/>
        </p:nvSpPr>
        <p:spPr bwMode="auto">
          <a:xfrm>
            <a:off x="9556131" y="5991700"/>
            <a:ext cx="173172" cy="44104"/>
          </a:xfrm>
          <a:custGeom>
            <a:avLst/>
            <a:gdLst>
              <a:gd name="T0" fmla="*/ 1 w 2532"/>
              <a:gd name="T1" fmla="*/ 0 h 723"/>
              <a:gd name="T2" fmla="*/ 1 w 2532"/>
              <a:gd name="T3" fmla="*/ 0 h 723"/>
              <a:gd name="T4" fmla="*/ 1 w 2532"/>
              <a:gd name="T5" fmla="*/ 1 h 723"/>
              <a:gd name="T6" fmla="*/ 1 w 2532"/>
              <a:gd name="T7" fmla="*/ 1 h 723"/>
              <a:gd name="T8" fmla="*/ 0 w 2532"/>
              <a:gd name="T9" fmla="*/ 1 h 723"/>
              <a:gd name="T10" fmla="*/ 1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6" name="Freeform 1087">
            <a:extLst>
              <a:ext uri="{FF2B5EF4-FFF2-40B4-BE49-F238E27FC236}">
                <a16:creationId xmlns:a16="http://schemas.microsoft.com/office/drawing/2014/main" id="{C997C37A-8C6A-7F49-AB56-0F41A729CAD3}"/>
              </a:ext>
            </a:extLst>
          </p:cNvPr>
          <p:cNvSpPr>
            <a:spLocks/>
          </p:cNvSpPr>
          <p:nvPr/>
        </p:nvSpPr>
        <p:spPr bwMode="auto">
          <a:xfrm flipV="1">
            <a:off x="9729071" y="5988571"/>
            <a:ext cx="70663" cy="45669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2 h 723"/>
              <a:gd name="T6" fmla="*/ 0 w 2532"/>
              <a:gd name="T7" fmla="*/ 2 h 723"/>
              <a:gd name="T8" fmla="*/ 0 w 2532"/>
              <a:gd name="T9" fmla="*/ 1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47" name="Group 983">
            <a:extLst>
              <a:ext uri="{FF2B5EF4-FFF2-40B4-BE49-F238E27FC236}">
                <a16:creationId xmlns:a16="http://schemas.microsoft.com/office/drawing/2014/main" id="{C232C13C-29F5-6746-B1D7-4150725A7796}"/>
              </a:ext>
            </a:extLst>
          </p:cNvPr>
          <p:cNvGrpSpPr>
            <a:grpSpLocks/>
          </p:cNvGrpSpPr>
          <p:nvPr/>
        </p:nvGrpSpPr>
        <p:grpSpPr bwMode="auto">
          <a:xfrm>
            <a:off x="10017877" y="5636388"/>
            <a:ext cx="171450" cy="348944"/>
            <a:chOff x="4140" y="429"/>
            <a:chExt cx="1425" cy="2396"/>
          </a:xfrm>
        </p:grpSpPr>
        <p:sp>
          <p:nvSpPr>
            <p:cNvPr id="1148" name="Freeform 984">
              <a:extLst>
                <a:ext uri="{FF2B5EF4-FFF2-40B4-BE49-F238E27FC236}">
                  <a16:creationId xmlns:a16="http://schemas.microsoft.com/office/drawing/2014/main" id="{7BEDF437-61E3-AD4E-9583-BD650FD2F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9" name="Rectangle 985">
              <a:extLst>
                <a:ext uri="{FF2B5EF4-FFF2-40B4-BE49-F238E27FC236}">
                  <a16:creationId xmlns:a16="http://schemas.microsoft.com/office/drawing/2014/main" id="{A6135E03-32FC-7940-8D2E-8378AEC85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50" name="Freeform 986">
              <a:extLst>
                <a:ext uri="{FF2B5EF4-FFF2-40B4-BE49-F238E27FC236}">
                  <a16:creationId xmlns:a16="http://schemas.microsoft.com/office/drawing/2014/main" id="{26836973-1ED2-8E4F-91B7-41559A5B3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1" name="Freeform 987">
              <a:extLst>
                <a:ext uri="{FF2B5EF4-FFF2-40B4-BE49-F238E27FC236}">
                  <a16:creationId xmlns:a16="http://schemas.microsoft.com/office/drawing/2014/main" id="{1D556037-5A19-7844-8D07-533AF7F20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2" name="Rectangle 988">
              <a:extLst>
                <a:ext uri="{FF2B5EF4-FFF2-40B4-BE49-F238E27FC236}">
                  <a16:creationId xmlns:a16="http://schemas.microsoft.com/office/drawing/2014/main" id="{2D82F140-7A30-9547-ABA6-0F79ACC95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1153" name="Group 989">
              <a:extLst>
                <a:ext uri="{FF2B5EF4-FFF2-40B4-BE49-F238E27FC236}">
                  <a16:creationId xmlns:a16="http://schemas.microsoft.com/office/drawing/2014/main" id="{9355D456-A33B-7141-B691-37C07684A1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78" name="AutoShape 990">
                <a:extLst>
                  <a:ext uri="{FF2B5EF4-FFF2-40B4-BE49-F238E27FC236}">
                    <a16:creationId xmlns:a16="http://schemas.microsoft.com/office/drawing/2014/main" id="{7BF9A5E7-857A-1E42-88CA-642058E71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79" name="AutoShape 991">
                <a:extLst>
                  <a:ext uri="{FF2B5EF4-FFF2-40B4-BE49-F238E27FC236}">
                    <a16:creationId xmlns:a16="http://schemas.microsoft.com/office/drawing/2014/main" id="{4611F24B-67E5-8947-AD45-F1921B9445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54" name="Rectangle 992">
              <a:extLst>
                <a:ext uri="{FF2B5EF4-FFF2-40B4-BE49-F238E27FC236}">
                  <a16:creationId xmlns:a16="http://schemas.microsoft.com/office/drawing/2014/main" id="{B095A5EC-52DE-3644-B23D-D427ED5DE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1155" name="Group 993">
              <a:extLst>
                <a:ext uri="{FF2B5EF4-FFF2-40B4-BE49-F238E27FC236}">
                  <a16:creationId xmlns:a16="http://schemas.microsoft.com/office/drawing/2014/main" id="{92F980B8-F24F-D34B-BAAF-83316DFF61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76" name="AutoShape 994">
                <a:extLst>
                  <a:ext uri="{FF2B5EF4-FFF2-40B4-BE49-F238E27FC236}">
                    <a16:creationId xmlns:a16="http://schemas.microsoft.com/office/drawing/2014/main" id="{21290604-46CC-824D-BC62-2F2A057AF5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77" name="AutoShape 995">
                <a:extLst>
                  <a:ext uri="{FF2B5EF4-FFF2-40B4-BE49-F238E27FC236}">
                    <a16:creationId xmlns:a16="http://schemas.microsoft.com/office/drawing/2014/main" id="{3FC85916-EF37-BB4B-B936-2D3A3AE46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56" name="Rectangle 996">
              <a:extLst>
                <a:ext uri="{FF2B5EF4-FFF2-40B4-BE49-F238E27FC236}">
                  <a16:creationId xmlns:a16="http://schemas.microsoft.com/office/drawing/2014/main" id="{FF2E749F-B989-8645-9754-C11E36400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57" name="Rectangle 997">
              <a:extLst>
                <a:ext uri="{FF2B5EF4-FFF2-40B4-BE49-F238E27FC236}">
                  <a16:creationId xmlns:a16="http://schemas.microsoft.com/office/drawing/2014/main" id="{8560BCF0-7DE3-0449-B4BA-DDE4B152E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1158" name="Group 998">
              <a:extLst>
                <a:ext uri="{FF2B5EF4-FFF2-40B4-BE49-F238E27FC236}">
                  <a16:creationId xmlns:a16="http://schemas.microsoft.com/office/drawing/2014/main" id="{F9E6A016-D2D0-154B-B5AD-9DDDAF6DCF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74" name="AutoShape 999">
                <a:extLst>
                  <a:ext uri="{FF2B5EF4-FFF2-40B4-BE49-F238E27FC236}">
                    <a16:creationId xmlns:a16="http://schemas.microsoft.com/office/drawing/2014/main" id="{D46E81B8-CC3A-DE45-B3A5-D6DBB59DE5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75" name="AutoShape 1000">
                <a:extLst>
                  <a:ext uri="{FF2B5EF4-FFF2-40B4-BE49-F238E27FC236}">
                    <a16:creationId xmlns:a16="http://schemas.microsoft.com/office/drawing/2014/main" id="{AB0CD958-FA29-8C4F-935D-3E4567730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59" name="Freeform 1001">
              <a:extLst>
                <a:ext uri="{FF2B5EF4-FFF2-40B4-BE49-F238E27FC236}">
                  <a16:creationId xmlns:a16="http://schemas.microsoft.com/office/drawing/2014/main" id="{8F06F4F4-5019-544E-8717-494C20D2C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60" name="Group 1002">
              <a:extLst>
                <a:ext uri="{FF2B5EF4-FFF2-40B4-BE49-F238E27FC236}">
                  <a16:creationId xmlns:a16="http://schemas.microsoft.com/office/drawing/2014/main" id="{70EDFE22-B708-6B4E-9142-B9A52A0537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72" name="AutoShape 1003">
                <a:extLst>
                  <a:ext uri="{FF2B5EF4-FFF2-40B4-BE49-F238E27FC236}">
                    <a16:creationId xmlns:a16="http://schemas.microsoft.com/office/drawing/2014/main" id="{37C3A5EF-4FF7-2E4E-AE91-50DED40B9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73" name="AutoShape 1004">
                <a:extLst>
                  <a:ext uri="{FF2B5EF4-FFF2-40B4-BE49-F238E27FC236}">
                    <a16:creationId xmlns:a16="http://schemas.microsoft.com/office/drawing/2014/main" id="{6F7C32F6-0476-B745-9FE9-7B7FB8247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61" name="Rectangle 1005">
              <a:extLst>
                <a:ext uri="{FF2B5EF4-FFF2-40B4-BE49-F238E27FC236}">
                  <a16:creationId xmlns:a16="http://schemas.microsoft.com/office/drawing/2014/main" id="{E621C379-2B1C-8A42-929E-94526F14D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62" name="Freeform 1006">
              <a:extLst>
                <a:ext uri="{FF2B5EF4-FFF2-40B4-BE49-F238E27FC236}">
                  <a16:creationId xmlns:a16="http://schemas.microsoft.com/office/drawing/2014/main" id="{2B5991E9-CCC3-7E4D-9904-5BB79AF6D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3" name="Freeform 1007">
              <a:extLst>
                <a:ext uri="{FF2B5EF4-FFF2-40B4-BE49-F238E27FC236}">
                  <a16:creationId xmlns:a16="http://schemas.microsoft.com/office/drawing/2014/main" id="{27C12002-0E11-A74B-8BF6-FBB42E846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4" name="Oval 1008">
              <a:extLst>
                <a:ext uri="{FF2B5EF4-FFF2-40B4-BE49-F238E27FC236}">
                  <a16:creationId xmlns:a16="http://schemas.microsoft.com/office/drawing/2014/main" id="{433A2171-9299-9449-93BB-BC4F42419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65" name="Freeform 1009">
              <a:extLst>
                <a:ext uri="{FF2B5EF4-FFF2-40B4-BE49-F238E27FC236}">
                  <a16:creationId xmlns:a16="http://schemas.microsoft.com/office/drawing/2014/main" id="{437D0367-96EE-EE4F-A855-20A1045E6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6" name="AutoShape 1010">
              <a:extLst>
                <a:ext uri="{FF2B5EF4-FFF2-40B4-BE49-F238E27FC236}">
                  <a16:creationId xmlns:a16="http://schemas.microsoft.com/office/drawing/2014/main" id="{6A5D7A1D-0DA5-B244-9008-BAC42175F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67" name="AutoShape 1011">
              <a:extLst>
                <a:ext uri="{FF2B5EF4-FFF2-40B4-BE49-F238E27FC236}">
                  <a16:creationId xmlns:a16="http://schemas.microsoft.com/office/drawing/2014/main" id="{77791F78-E078-704C-9EC6-F4828433A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68" name="Oval 1012">
              <a:extLst>
                <a:ext uri="{FF2B5EF4-FFF2-40B4-BE49-F238E27FC236}">
                  <a16:creationId xmlns:a16="http://schemas.microsoft.com/office/drawing/2014/main" id="{79F7C889-9158-2D43-A6FC-9590C09A5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69" name="Oval 1013">
              <a:extLst>
                <a:ext uri="{FF2B5EF4-FFF2-40B4-BE49-F238E27FC236}">
                  <a16:creationId xmlns:a16="http://schemas.microsoft.com/office/drawing/2014/main" id="{0F6DC950-79D8-8E44-B1D3-6CF220347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70" name="Oval 1014">
              <a:extLst>
                <a:ext uri="{FF2B5EF4-FFF2-40B4-BE49-F238E27FC236}">
                  <a16:creationId xmlns:a16="http://schemas.microsoft.com/office/drawing/2014/main" id="{37FC7BDC-E94D-F541-80BC-6994529BA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71" name="Rectangle 1015">
              <a:extLst>
                <a:ext uri="{FF2B5EF4-FFF2-40B4-BE49-F238E27FC236}">
                  <a16:creationId xmlns:a16="http://schemas.microsoft.com/office/drawing/2014/main" id="{60B25188-8291-2842-AF0B-81C4C444C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180" name="Group 590">
            <a:extLst>
              <a:ext uri="{FF2B5EF4-FFF2-40B4-BE49-F238E27FC236}">
                <a16:creationId xmlns:a16="http://schemas.microsoft.com/office/drawing/2014/main" id="{32D80D22-4648-4746-807D-9DAF3221545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773981" y="5281060"/>
            <a:ext cx="345630" cy="320302"/>
            <a:chOff x="2839" y="3501"/>
            <a:chExt cx="755" cy="803"/>
          </a:xfrm>
        </p:grpSpPr>
        <p:pic>
          <p:nvPicPr>
            <p:cNvPr id="1181" name="Picture 591" descr="desktop_computer_stylized_medium">
              <a:extLst>
                <a:ext uri="{FF2B5EF4-FFF2-40B4-BE49-F238E27FC236}">
                  <a16:creationId xmlns:a16="http://schemas.microsoft.com/office/drawing/2014/main" id="{1B8AA91A-8784-1747-A2A6-72A5966B3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2" name="Freeform 592">
              <a:extLst>
                <a:ext uri="{FF2B5EF4-FFF2-40B4-BE49-F238E27FC236}">
                  <a16:creationId xmlns:a16="http://schemas.microsoft.com/office/drawing/2014/main" id="{3C24121A-BFB6-9144-BA83-E4F857EF9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3" name="Rectangle 1182">
            <a:extLst>
              <a:ext uri="{FF2B5EF4-FFF2-40B4-BE49-F238E27FC236}">
                <a16:creationId xmlns:a16="http://schemas.microsoft.com/office/drawing/2014/main" id="{085CF4FE-128C-2443-8838-1B9EA9BA4018}"/>
              </a:ext>
            </a:extLst>
          </p:cNvPr>
          <p:cNvSpPr/>
          <p:nvPr/>
        </p:nvSpPr>
        <p:spPr>
          <a:xfrm>
            <a:off x="6471025" y="1451551"/>
            <a:ext cx="5359400" cy="495462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84" name="Group 1183">
            <a:extLst>
              <a:ext uri="{FF2B5EF4-FFF2-40B4-BE49-F238E27FC236}">
                <a16:creationId xmlns:a16="http://schemas.microsoft.com/office/drawing/2014/main" id="{1769E04F-8B5B-4149-A871-7B5989DD7B3D}"/>
              </a:ext>
            </a:extLst>
          </p:cNvPr>
          <p:cNvGrpSpPr/>
          <p:nvPr/>
        </p:nvGrpSpPr>
        <p:grpSpPr>
          <a:xfrm>
            <a:off x="7439074" y="1859725"/>
            <a:ext cx="4144321" cy="4127477"/>
            <a:chOff x="7439074" y="1859725"/>
            <a:chExt cx="4144321" cy="4127477"/>
          </a:xfrm>
        </p:grpSpPr>
        <p:grpSp>
          <p:nvGrpSpPr>
            <p:cNvPr id="1185" name="Group 1184">
              <a:extLst>
                <a:ext uri="{FF2B5EF4-FFF2-40B4-BE49-F238E27FC236}">
                  <a16:creationId xmlns:a16="http://schemas.microsoft.com/office/drawing/2014/main" id="{5E038B97-4570-9246-A6F5-2F2E74D07BBB}"/>
                </a:ext>
              </a:extLst>
            </p:cNvPr>
            <p:cNvGrpSpPr/>
            <p:nvPr/>
          </p:nvGrpSpPr>
          <p:grpSpPr>
            <a:xfrm>
              <a:off x="7439074" y="1859725"/>
              <a:ext cx="1802647" cy="1120859"/>
              <a:chOff x="7439074" y="1859725"/>
              <a:chExt cx="1802647" cy="1120859"/>
            </a:xfrm>
          </p:grpSpPr>
          <p:pic>
            <p:nvPicPr>
              <p:cNvPr id="1290" name="Picture 799" descr="cell_tower_radiation copy">
                <a:extLst>
                  <a:ext uri="{FF2B5EF4-FFF2-40B4-BE49-F238E27FC236}">
                    <a16:creationId xmlns:a16="http://schemas.microsoft.com/office/drawing/2014/main" id="{321E1BD5-A85A-834D-97CB-943D3B6734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0866" y="2158167"/>
                <a:ext cx="457200" cy="332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91" name="Line 426">
                <a:extLst>
                  <a:ext uri="{FF2B5EF4-FFF2-40B4-BE49-F238E27FC236}">
                    <a16:creationId xmlns:a16="http://schemas.microsoft.com/office/drawing/2014/main" id="{A53C01CF-06B0-0A4D-9EDF-750EEB3807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7860" y="2700359"/>
                <a:ext cx="227964" cy="1743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92" name="Group 783">
                <a:extLst>
                  <a:ext uri="{FF2B5EF4-FFF2-40B4-BE49-F238E27FC236}">
                    <a16:creationId xmlns:a16="http://schemas.microsoft.com/office/drawing/2014/main" id="{46F2BF60-EF05-2646-A32C-EF2254CC48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50698" y="2309376"/>
                <a:ext cx="298450" cy="464008"/>
                <a:chOff x="3130" y="3288"/>
                <a:chExt cx="410" cy="742"/>
              </a:xfrm>
            </p:grpSpPr>
            <p:sp>
              <p:nvSpPr>
                <p:cNvPr id="1305" name="Line 270">
                  <a:extLst>
                    <a:ext uri="{FF2B5EF4-FFF2-40B4-BE49-F238E27FC236}">
                      <a16:creationId xmlns:a16="http://schemas.microsoft.com/office/drawing/2014/main" id="{135DDCE8-463D-B746-A3F8-8145F29A66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06" name="Line 271">
                  <a:extLst>
                    <a:ext uri="{FF2B5EF4-FFF2-40B4-BE49-F238E27FC236}">
                      <a16:creationId xmlns:a16="http://schemas.microsoft.com/office/drawing/2014/main" id="{8547EC4C-AFC4-5142-97A0-07126C4D72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07" name="Line 272">
                  <a:extLst>
                    <a:ext uri="{FF2B5EF4-FFF2-40B4-BE49-F238E27FC236}">
                      <a16:creationId xmlns:a16="http://schemas.microsoft.com/office/drawing/2014/main" id="{46C6520C-6F17-2C4A-B743-85BFFBFC3A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08" name="Line 273">
                  <a:extLst>
                    <a:ext uri="{FF2B5EF4-FFF2-40B4-BE49-F238E27FC236}">
                      <a16:creationId xmlns:a16="http://schemas.microsoft.com/office/drawing/2014/main" id="{908BE006-BA7D-7341-A11E-41170CB542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09" name="Line 274">
                  <a:extLst>
                    <a:ext uri="{FF2B5EF4-FFF2-40B4-BE49-F238E27FC236}">
                      <a16:creationId xmlns:a16="http://schemas.microsoft.com/office/drawing/2014/main" id="{BEECE9C7-3A1E-D64E-9097-B6901E933F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0" name="Line 275">
                  <a:extLst>
                    <a:ext uri="{FF2B5EF4-FFF2-40B4-BE49-F238E27FC236}">
                      <a16:creationId xmlns:a16="http://schemas.microsoft.com/office/drawing/2014/main" id="{F1C3D993-6C58-BA4C-9650-7940215DCB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1" name="Line 276">
                  <a:extLst>
                    <a:ext uri="{FF2B5EF4-FFF2-40B4-BE49-F238E27FC236}">
                      <a16:creationId xmlns:a16="http://schemas.microsoft.com/office/drawing/2014/main" id="{9F84B0A6-C53F-EF49-9070-54B49F357F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2" name="Line 277">
                  <a:extLst>
                    <a:ext uri="{FF2B5EF4-FFF2-40B4-BE49-F238E27FC236}">
                      <a16:creationId xmlns:a16="http://schemas.microsoft.com/office/drawing/2014/main" id="{AD559556-FA73-7240-A84D-7B33073F23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3" name="Line 278">
                  <a:extLst>
                    <a:ext uri="{FF2B5EF4-FFF2-40B4-BE49-F238E27FC236}">
                      <a16:creationId xmlns:a16="http://schemas.microsoft.com/office/drawing/2014/main" id="{483F2A1D-42EC-B149-AD65-CED96C0F33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4" name="Line 279">
                  <a:extLst>
                    <a:ext uri="{FF2B5EF4-FFF2-40B4-BE49-F238E27FC236}">
                      <a16:creationId xmlns:a16="http://schemas.microsoft.com/office/drawing/2014/main" id="{785812D9-EAE5-3844-8A7C-5C67DB0EDB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5" name="Line 280">
                  <a:extLst>
                    <a:ext uri="{FF2B5EF4-FFF2-40B4-BE49-F238E27FC236}">
                      <a16:creationId xmlns:a16="http://schemas.microsoft.com/office/drawing/2014/main" id="{980028F8-FF92-D342-8C22-035931E228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6" name="Line 281">
                  <a:extLst>
                    <a:ext uri="{FF2B5EF4-FFF2-40B4-BE49-F238E27FC236}">
                      <a16:creationId xmlns:a16="http://schemas.microsoft.com/office/drawing/2014/main" id="{AECBAEE9-8936-7A46-A94A-0742947E66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7" name="Line 282">
                  <a:extLst>
                    <a:ext uri="{FF2B5EF4-FFF2-40B4-BE49-F238E27FC236}">
                      <a16:creationId xmlns:a16="http://schemas.microsoft.com/office/drawing/2014/main" id="{020BC3FF-3D52-9C43-99E7-2D0ACDA3E8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8" name="Line 283">
                  <a:extLst>
                    <a:ext uri="{FF2B5EF4-FFF2-40B4-BE49-F238E27FC236}">
                      <a16:creationId xmlns:a16="http://schemas.microsoft.com/office/drawing/2014/main" id="{6811CA7B-68A1-174D-B224-D2A315B0D5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9" name="Line 284">
                  <a:extLst>
                    <a:ext uri="{FF2B5EF4-FFF2-40B4-BE49-F238E27FC236}">
                      <a16:creationId xmlns:a16="http://schemas.microsoft.com/office/drawing/2014/main" id="{75380A48-72A2-DA49-B1AD-CEF5FC414C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93" name="Group 1292">
                <a:extLst>
                  <a:ext uri="{FF2B5EF4-FFF2-40B4-BE49-F238E27FC236}">
                    <a16:creationId xmlns:a16="http://schemas.microsoft.com/office/drawing/2014/main" id="{9F34AFB3-CC3F-E445-983C-21D89FE766FD}"/>
                  </a:ext>
                </a:extLst>
              </p:cNvPr>
              <p:cNvGrpSpPr/>
              <p:nvPr/>
            </p:nvGrpSpPr>
            <p:grpSpPr>
              <a:xfrm>
                <a:off x="8439827" y="2812309"/>
                <a:ext cx="353678" cy="168275"/>
                <a:chOff x="7493876" y="2774731"/>
                <a:chExt cx="1481958" cy="894622"/>
              </a:xfrm>
            </p:grpSpPr>
            <p:sp>
              <p:nvSpPr>
                <p:cNvPr id="1298" name="Freeform 1297">
                  <a:extLst>
                    <a:ext uri="{FF2B5EF4-FFF2-40B4-BE49-F238E27FC236}">
                      <a16:creationId xmlns:a16="http://schemas.microsoft.com/office/drawing/2014/main" id="{AF0120AE-02BD-5045-A5D7-4A24C34D8C9A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1299" name="Oval 1298">
                  <a:extLst>
                    <a:ext uri="{FF2B5EF4-FFF2-40B4-BE49-F238E27FC236}">
                      <a16:creationId xmlns:a16="http://schemas.microsoft.com/office/drawing/2014/main" id="{2D9F2C84-9C4F-3C45-99E6-602D1FA44A8A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1300" name="Group 1299">
                  <a:extLst>
                    <a:ext uri="{FF2B5EF4-FFF2-40B4-BE49-F238E27FC236}">
                      <a16:creationId xmlns:a16="http://schemas.microsoft.com/office/drawing/2014/main" id="{802F8CF6-D90F-C145-95CE-77ECA086DAA9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1301" name="Freeform 1300">
                    <a:extLst>
                      <a:ext uri="{FF2B5EF4-FFF2-40B4-BE49-F238E27FC236}">
                        <a16:creationId xmlns:a16="http://schemas.microsoft.com/office/drawing/2014/main" id="{9FBD8476-A4B3-C247-986E-5525397F3B0A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2" name="Freeform 1301">
                    <a:extLst>
                      <a:ext uri="{FF2B5EF4-FFF2-40B4-BE49-F238E27FC236}">
                        <a16:creationId xmlns:a16="http://schemas.microsoft.com/office/drawing/2014/main" id="{A386BF8D-E88E-4C45-96B8-456953CBBFFC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3" name="Freeform 1302">
                    <a:extLst>
                      <a:ext uri="{FF2B5EF4-FFF2-40B4-BE49-F238E27FC236}">
                        <a16:creationId xmlns:a16="http://schemas.microsoft.com/office/drawing/2014/main" id="{5046D8F5-6D03-554E-9423-9FF1CD6294A6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4" name="Freeform 1303">
                    <a:extLst>
                      <a:ext uri="{FF2B5EF4-FFF2-40B4-BE49-F238E27FC236}">
                        <a16:creationId xmlns:a16="http://schemas.microsoft.com/office/drawing/2014/main" id="{46AB57CF-76DB-5547-806E-8DFB35D0CC59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pic>
            <p:nvPicPr>
              <p:cNvPr id="1294" name="Picture 654" descr="antenna_radiation_stylized">
                <a:extLst>
                  <a:ext uri="{FF2B5EF4-FFF2-40B4-BE49-F238E27FC236}">
                    <a16:creationId xmlns:a16="http://schemas.microsoft.com/office/drawing/2014/main" id="{F3F7EB77-2564-0042-9787-D1D6150FF9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50224" y="1859725"/>
                <a:ext cx="415925" cy="88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5" name="Picture 1017" descr="antenna_stylized">
                <a:extLst>
                  <a:ext uri="{FF2B5EF4-FFF2-40B4-BE49-F238E27FC236}">
                    <a16:creationId xmlns:a16="http://schemas.microsoft.com/office/drawing/2014/main" id="{33F31B35-E87A-694D-A26A-D54C08F9D0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9074" y="2356613"/>
                <a:ext cx="530702" cy="223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6" name="Picture 1017" descr="antenna_stylized">
                <a:extLst>
                  <a:ext uri="{FF2B5EF4-FFF2-40B4-BE49-F238E27FC236}">
                    <a16:creationId xmlns:a16="http://schemas.microsoft.com/office/drawing/2014/main" id="{D9B924E4-AAA9-9946-B5DA-722A7941DE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37781" y="2319727"/>
                <a:ext cx="530702" cy="223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7" name="Picture 1017" descr="antenna_stylized">
                <a:extLst>
                  <a:ext uri="{FF2B5EF4-FFF2-40B4-BE49-F238E27FC236}">
                    <a16:creationId xmlns:a16="http://schemas.microsoft.com/office/drawing/2014/main" id="{BC9EACC4-68DA-DB4A-A96D-1C30E6F1CE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1019" y="2059124"/>
                <a:ext cx="530702" cy="223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86" name="Group 1185">
              <a:extLst>
                <a:ext uri="{FF2B5EF4-FFF2-40B4-BE49-F238E27FC236}">
                  <a16:creationId xmlns:a16="http://schemas.microsoft.com/office/drawing/2014/main" id="{ED11580E-846F-BB47-9358-DA17E49014A1}"/>
                </a:ext>
              </a:extLst>
            </p:cNvPr>
            <p:cNvGrpSpPr/>
            <p:nvPr/>
          </p:nvGrpSpPr>
          <p:grpSpPr>
            <a:xfrm>
              <a:off x="7493518" y="3325424"/>
              <a:ext cx="911538" cy="843226"/>
              <a:chOff x="7493518" y="3325424"/>
              <a:chExt cx="911538" cy="843226"/>
            </a:xfrm>
          </p:grpSpPr>
          <p:pic>
            <p:nvPicPr>
              <p:cNvPr id="1275" name="Picture 777" descr="access_point_stylized_small">
                <a:extLst>
                  <a:ext uri="{FF2B5EF4-FFF2-40B4-BE49-F238E27FC236}">
                    <a16:creationId xmlns:a16="http://schemas.microsoft.com/office/drawing/2014/main" id="{1F4EB1D0-B682-E34E-9DF5-B08863E127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3882" y="3861899"/>
                <a:ext cx="370169" cy="306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76" name="Group 1275">
                <a:extLst>
                  <a:ext uri="{FF2B5EF4-FFF2-40B4-BE49-F238E27FC236}">
                    <a16:creationId xmlns:a16="http://schemas.microsoft.com/office/drawing/2014/main" id="{61BFCF8B-65BD-8141-9AB6-6F33C1C27EE3}"/>
                  </a:ext>
                </a:extLst>
              </p:cNvPr>
              <p:cNvGrpSpPr/>
              <p:nvPr/>
            </p:nvGrpSpPr>
            <p:grpSpPr>
              <a:xfrm>
                <a:off x="7493518" y="3325424"/>
                <a:ext cx="911538" cy="816238"/>
                <a:chOff x="7493518" y="3325424"/>
                <a:chExt cx="911538" cy="816238"/>
              </a:xfrm>
            </p:grpSpPr>
            <p:sp>
              <p:nvSpPr>
                <p:cNvPr id="1277" name="Line 443">
                  <a:extLst>
                    <a:ext uri="{FF2B5EF4-FFF2-40B4-BE49-F238E27FC236}">
                      <a16:creationId xmlns:a16="http://schemas.microsoft.com/office/drawing/2014/main" id="{7DF22C88-8DDC-8D43-A9D1-90812AD1DF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47778" y="3829970"/>
                  <a:ext cx="0" cy="1317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8" name="Line 449">
                  <a:extLst>
                    <a:ext uri="{FF2B5EF4-FFF2-40B4-BE49-F238E27FC236}">
                      <a16:creationId xmlns:a16="http://schemas.microsoft.com/office/drawing/2014/main" id="{5656BAC5-B0E5-0A4F-9FF9-42397775F5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857253" y="4041107"/>
                  <a:ext cx="168275" cy="31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279" name="Picture 778" descr="antenna_radiation_stylized">
                  <a:extLst>
                    <a:ext uri="{FF2B5EF4-FFF2-40B4-BE49-F238E27FC236}">
                      <a16:creationId xmlns:a16="http://schemas.microsoft.com/office/drawing/2014/main" id="{9CB435AC-2891-E94F-A451-2E25582A28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62238" y="3813930"/>
                  <a:ext cx="506412" cy="106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280" name="Group 1279">
                  <a:extLst>
                    <a:ext uri="{FF2B5EF4-FFF2-40B4-BE49-F238E27FC236}">
                      <a16:creationId xmlns:a16="http://schemas.microsoft.com/office/drawing/2014/main" id="{A1487E2D-A889-5C49-A9AF-347C14D7EDCD}"/>
                    </a:ext>
                  </a:extLst>
                </p:cNvPr>
                <p:cNvGrpSpPr/>
                <p:nvPr/>
              </p:nvGrpSpPr>
              <p:grpSpPr>
                <a:xfrm>
                  <a:off x="8050070" y="3965994"/>
                  <a:ext cx="354986" cy="175668"/>
                  <a:chOff x="7493876" y="2774731"/>
                  <a:chExt cx="1481958" cy="894622"/>
                </a:xfrm>
              </p:grpSpPr>
              <p:sp>
                <p:nvSpPr>
                  <p:cNvPr id="1283" name="Freeform 1282">
                    <a:extLst>
                      <a:ext uri="{FF2B5EF4-FFF2-40B4-BE49-F238E27FC236}">
                        <a16:creationId xmlns:a16="http://schemas.microsoft.com/office/drawing/2014/main" id="{54A7ED79-6D19-B743-8999-AFE870848AB1}"/>
                      </a:ext>
                    </a:extLst>
                  </p:cNvPr>
                  <p:cNvSpPr/>
                  <p:nvPr/>
                </p:nvSpPr>
                <p:spPr>
                  <a:xfrm>
                    <a:off x="7493876" y="3084399"/>
                    <a:ext cx="1481958" cy="584954"/>
                  </a:xfrm>
                  <a:custGeom>
                    <a:avLst/>
                    <a:gdLst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76538 w 8176538"/>
                      <a:gd name="connsiteY0" fmla="*/ 0 h 2638097"/>
                      <a:gd name="connsiteX1" fmla="*/ 8176538 w 8176538"/>
                      <a:gd name="connsiteY1" fmla="*/ 1271752 h 2638097"/>
                      <a:gd name="connsiteX2" fmla="*/ 4088015 w 8176538"/>
                      <a:gd name="connsiteY2" fmla="*/ 2638097 h 2638097"/>
                      <a:gd name="connsiteX3" fmla="*/ 0 w 8176538"/>
                      <a:gd name="connsiteY3" fmla="*/ 1269888 h 2638097"/>
                      <a:gd name="connsiteX4" fmla="*/ 20511 w 8176538"/>
                      <a:gd name="connsiteY4" fmla="*/ 147145 h 2638097"/>
                      <a:gd name="connsiteX5" fmla="*/ 4088015 w 8176538"/>
                      <a:gd name="connsiteY5" fmla="*/ 1566042 h 2638097"/>
                      <a:gd name="connsiteX6" fmla="*/ 8176538 w 8176538"/>
                      <a:gd name="connsiteY6" fmla="*/ 0 h 2638097"/>
                      <a:gd name="connsiteX0" fmla="*/ 8176538 w 8176538"/>
                      <a:gd name="connsiteY0" fmla="*/ 0 h 2772020"/>
                      <a:gd name="connsiteX1" fmla="*/ 8176538 w 8176538"/>
                      <a:gd name="connsiteY1" fmla="*/ 1271752 h 2772020"/>
                      <a:gd name="connsiteX2" fmla="*/ 4099034 w 8176538"/>
                      <a:gd name="connsiteY2" fmla="*/ 2772020 h 2772020"/>
                      <a:gd name="connsiteX3" fmla="*/ 0 w 8176538"/>
                      <a:gd name="connsiteY3" fmla="*/ 1269888 h 2772020"/>
                      <a:gd name="connsiteX4" fmla="*/ 20511 w 8176538"/>
                      <a:gd name="connsiteY4" fmla="*/ 147145 h 2772020"/>
                      <a:gd name="connsiteX5" fmla="*/ 4088015 w 8176538"/>
                      <a:gd name="connsiteY5" fmla="*/ 1566042 h 2772020"/>
                      <a:gd name="connsiteX6" fmla="*/ 8176538 w 8176538"/>
                      <a:gd name="connsiteY6" fmla="*/ 0 h 2772020"/>
                      <a:gd name="connsiteX0" fmla="*/ 8176538 w 8176538"/>
                      <a:gd name="connsiteY0" fmla="*/ 0 h 2772339"/>
                      <a:gd name="connsiteX1" fmla="*/ 8176538 w 8176538"/>
                      <a:gd name="connsiteY1" fmla="*/ 1378890 h 2772339"/>
                      <a:gd name="connsiteX2" fmla="*/ 4099034 w 8176538"/>
                      <a:gd name="connsiteY2" fmla="*/ 2772020 h 2772339"/>
                      <a:gd name="connsiteX3" fmla="*/ 0 w 8176538"/>
                      <a:gd name="connsiteY3" fmla="*/ 1269888 h 2772339"/>
                      <a:gd name="connsiteX4" fmla="*/ 20511 w 8176538"/>
                      <a:gd name="connsiteY4" fmla="*/ 147145 h 2772339"/>
                      <a:gd name="connsiteX5" fmla="*/ 4088015 w 8176538"/>
                      <a:gd name="connsiteY5" fmla="*/ 1566042 h 2772339"/>
                      <a:gd name="connsiteX6" fmla="*/ 8176538 w 8176538"/>
                      <a:gd name="connsiteY6" fmla="*/ 0 h 2772339"/>
                      <a:gd name="connsiteX0" fmla="*/ 8176538 w 8176538"/>
                      <a:gd name="connsiteY0" fmla="*/ 0 h 2825888"/>
                      <a:gd name="connsiteX1" fmla="*/ 8176538 w 8176538"/>
                      <a:gd name="connsiteY1" fmla="*/ 1378890 h 2825888"/>
                      <a:gd name="connsiteX2" fmla="*/ 4099034 w 8176538"/>
                      <a:gd name="connsiteY2" fmla="*/ 2825590 h 2825888"/>
                      <a:gd name="connsiteX3" fmla="*/ 0 w 8176538"/>
                      <a:gd name="connsiteY3" fmla="*/ 1269888 h 2825888"/>
                      <a:gd name="connsiteX4" fmla="*/ 20511 w 8176538"/>
                      <a:gd name="connsiteY4" fmla="*/ 147145 h 2825888"/>
                      <a:gd name="connsiteX5" fmla="*/ 4088015 w 8176538"/>
                      <a:gd name="connsiteY5" fmla="*/ 1566042 h 2825888"/>
                      <a:gd name="connsiteX6" fmla="*/ 8176538 w 8176538"/>
                      <a:gd name="connsiteY6" fmla="*/ 0 h 2825888"/>
                      <a:gd name="connsiteX0" fmla="*/ 8165518 w 8165518"/>
                      <a:gd name="connsiteY0" fmla="*/ 0 h 2825606"/>
                      <a:gd name="connsiteX1" fmla="*/ 8165518 w 8165518"/>
                      <a:gd name="connsiteY1" fmla="*/ 1378890 h 2825606"/>
                      <a:gd name="connsiteX2" fmla="*/ 4088014 w 8165518"/>
                      <a:gd name="connsiteY2" fmla="*/ 2825590 h 2825606"/>
                      <a:gd name="connsiteX3" fmla="*/ 0 w 8165518"/>
                      <a:gd name="connsiteY3" fmla="*/ 1403811 h 2825606"/>
                      <a:gd name="connsiteX4" fmla="*/ 9491 w 8165518"/>
                      <a:gd name="connsiteY4" fmla="*/ 147145 h 2825606"/>
                      <a:gd name="connsiteX5" fmla="*/ 4076995 w 8165518"/>
                      <a:gd name="connsiteY5" fmla="*/ 1566042 h 2825606"/>
                      <a:gd name="connsiteX6" fmla="*/ 8165518 w 8165518"/>
                      <a:gd name="connsiteY6" fmla="*/ 0 h 2825606"/>
                      <a:gd name="connsiteX0" fmla="*/ 8165518 w 8165518"/>
                      <a:gd name="connsiteY0" fmla="*/ 0 h 2879174"/>
                      <a:gd name="connsiteX1" fmla="*/ 8165518 w 8165518"/>
                      <a:gd name="connsiteY1" fmla="*/ 1378890 h 2879174"/>
                      <a:gd name="connsiteX2" fmla="*/ 4132092 w 8165518"/>
                      <a:gd name="connsiteY2" fmla="*/ 2879159 h 2879174"/>
                      <a:gd name="connsiteX3" fmla="*/ 0 w 8165518"/>
                      <a:gd name="connsiteY3" fmla="*/ 1403811 h 2879174"/>
                      <a:gd name="connsiteX4" fmla="*/ 9491 w 8165518"/>
                      <a:gd name="connsiteY4" fmla="*/ 147145 h 2879174"/>
                      <a:gd name="connsiteX5" fmla="*/ 4076995 w 8165518"/>
                      <a:gd name="connsiteY5" fmla="*/ 1566042 h 2879174"/>
                      <a:gd name="connsiteX6" fmla="*/ 8165518 w 8165518"/>
                      <a:gd name="connsiteY6" fmla="*/ 0 h 2879174"/>
                      <a:gd name="connsiteX0" fmla="*/ 8165518 w 8176537"/>
                      <a:gd name="connsiteY0" fmla="*/ 0 h 2879410"/>
                      <a:gd name="connsiteX1" fmla="*/ 8176537 w 8176537"/>
                      <a:gd name="connsiteY1" fmla="*/ 1499420 h 2879410"/>
                      <a:gd name="connsiteX2" fmla="*/ 4132092 w 8176537"/>
                      <a:gd name="connsiteY2" fmla="*/ 2879159 h 2879410"/>
                      <a:gd name="connsiteX3" fmla="*/ 0 w 8176537"/>
                      <a:gd name="connsiteY3" fmla="*/ 1403811 h 2879410"/>
                      <a:gd name="connsiteX4" fmla="*/ 9491 w 8176537"/>
                      <a:gd name="connsiteY4" fmla="*/ 147145 h 2879410"/>
                      <a:gd name="connsiteX5" fmla="*/ 4076995 w 8176537"/>
                      <a:gd name="connsiteY5" fmla="*/ 1566042 h 2879410"/>
                      <a:gd name="connsiteX6" fmla="*/ 8165518 w 8176537"/>
                      <a:gd name="connsiteY6" fmla="*/ 0 h 2879410"/>
                      <a:gd name="connsiteX0" fmla="*/ 8165518 w 8176537"/>
                      <a:gd name="connsiteY0" fmla="*/ 0 h 2879262"/>
                      <a:gd name="connsiteX1" fmla="*/ 8176537 w 8176537"/>
                      <a:gd name="connsiteY1" fmla="*/ 1499420 h 2879262"/>
                      <a:gd name="connsiteX2" fmla="*/ 4132092 w 8176537"/>
                      <a:gd name="connsiteY2" fmla="*/ 2879159 h 2879262"/>
                      <a:gd name="connsiteX3" fmla="*/ 0 w 8176537"/>
                      <a:gd name="connsiteY3" fmla="*/ 1403811 h 2879262"/>
                      <a:gd name="connsiteX4" fmla="*/ 9491 w 8176537"/>
                      <a:gd name="connsiteY4" fmla="*/ 147145 h 2879262"/>
                      <a:gd name="connsiteX5" fmla="*/ 4076995 w 8176537"/>
                      <a:gd name="connsiteY5" fmla="*/ 1566042 h 2879262"/>
                      <a:gd name="connsiteX6" fmla="*/ 8165518 w 8176537"/>
                      <a:gd name="connsiteY6" fmla="*/ 0 h 2879262"/>
                      <a:gd name="connsiteX0" fmla="*/ 8165518 w 8176537"/>
                      <a:gd name="connsiteY0" fmla="*/ 0 h 2879163"/>
                      <a:gd name="connsiteX1" fmla="*/ 8176537 w 8176537"/>
                      <a:gd name="connsiteY1" fmla="*/ 1499420 h 2879163"/>
                      <a:gd name="connsiteX2" fmla="*/ 4132092 w 8176537"/>
                      <a:gd name="connsiteY2" fmla="*/ 2879159 h 2879163"/>
                      <a:gd name="connsiteX3" fmla="*/ 0 w 8176537"/>
                      <a:gd name="connsiteY3" fmla="*/ 1510948 h 2879163"/>
                      <a:gd name="connsiteX4" fmla="*/ 9491 w 8176537"/>
                      <a:gd name="connsiteY4" fmla="*/ 147145 h 2879163"/>
                      <a:gd name="connsiteX5" fmla="*/ 4076995 w 8176537"/>
                      <a:gd name="connsiteY5" fmla="*/ 1566042 h 2879163"/>
                      <a:gd name="connsiteX6" fmla="*/ 8165518 w 8176537"/>
                      <a:gd name="connsiteY6" fmla="*/ 0 h 2879163"/>
                      <a:gd name="connsiteX0" fmla="*/ 8165518 w 8198577"/>
                      <a:gd name="connsiteY0" fmla="*/ 0 h 2879451"/>
                      <a:gd name="connsiteX1" fmla="*/ 8198577 w 8198577"/>
                      <a:gd name="connsiteY1" fmla="*/ 1606558 h 2879451"/>
                      <a:gd name="connsiteX2" fmla="*/ 4132092 w 8198577"/>
                      <a:gd name="connsiteY2" fmla="*/ 2879159 h 2879451"/>
                      <a:gd name="connsiteX3" fmla="*/ 0 w 8198577"/>
                      <a:gd name="connsiteY3" fmla="*/ 1510948 h 2879451"/>
                      <a:gd name="connsiteX4" fmla="*/ 9491 w 8198577"/>
                      <a:gd name="connsiteY4" fmla="*/ 147145 h 2879451"/>
                      <a:gd name="connsiteX5" fmla="*/ 4076995 w 8198577"/>
                      <a:gd name="connsiteY5" fmla="*/ 1566042 h 2879451"/>
                      <a:gd name="connsiteX6" fmla="*/ 8165518 w 8198577"/>
                      <a:gd name="connsiteY6" fmla="*/ 0 h 2879451"/>
                      <a:gd name="connsiteX0" fmla="*/ 8165518 w 8165518"/>
                      <a:gd name="connsiteY0" fmla="*/ 0 h 2880066"/>
                      <a:gd name="connsiteX1" fmla="*/ 8165518 w 8165518"/>
                      <a:gd name="connsiteY1" fmla="*/ 1673520 h 2880066"/>
                      <a:gd name="connsiteX2" fmla="*/ 4132092 w 8165518"/>
                      <a:gd name="connsiteY2" fmla="*/ 2879159 h 2880066"/>
                      <a:gd name="connsiteX3" fmla="*/ 0 w 8165518"/>
                      <a:gd name="connsiteY3" fmla="*/ 1510948 h 2880066"/>
                      <a:gd name="connsiteX4" fmla="*/ 9491 w 8165518"/>
                      <a:gd name="connsiteY4" fmla="*/ 147145 h 2880066"/>
                      <a:gd name="connsiteX5" fmla="*/ 4076995 w 8165518"/>
                      <a:gd name="connsiteY5" fmla="*/ 1566042 h 2880066"/>
                      <a:gd name="connsiteX6" fmla="*/ 8165518 w 8165518"/>
                      <a:gd name="connsiteY6" fmla="*/ 0 h 2880066"/>
                      <a:gd name="connsiteX0" fmla="*/ 8156794 w 8156794"/>
                      <a:gd name="connsiteY0" fmla="*/ 0 h 2879270"/>
                      <a:gd name="connsiteX1" fmla="*/ 8156794 w 8156794"/>
                      <a:gd name="connsiteY1" fmla="*/ 1673520 h 2879270"/>
                      <a:gd name="connsiteX2" fmla="*/ 4123368 w 8156794"/>
                      <a:gd name="connsiteY2" fmla="*/ 2879159 h 2879270"/>
                      <a:gd name="connsiteX3" fmla="*/ 2295 w 8156794"/>
                      <a:gd name="connsiteY3" fmla="*/ 1618086 h 2879270"/>
                      <a:gd name="connsiteX4" fmla="*/ 767 w 8156794"/>
                      <a:gd name="connsiteY4" fmla="*/ 147145 h 2879270"/>
                      <a:gd name="connsiteX5" fmla="*/ 4068271 w 8156794"/>
                      <a:gd name="connsiteY5" fmla="*/ 1566042 h 2879270"/>
                      <a:gd name="connsiteX6" fmla="*/ 8156794 w 8156794"/>
                      <a:gd name="connsiteY6" fmla="*/ 0 h 287927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20"/>
                      <a:gd name="connsiteX1" fmla="*/ 8156794 w 8156794"/>
                      <a:gd name="connsiteY1" fmla="*/ 1673520 h 2973020"/>
                      <a:gd name="connsiteX2" fmla="*/ 4134388 w 8156794"/>
                      <a:gd name="connsiteY2" fmla="*/ 2972904 h 2973020"/>
                      <a:gd name="connsiteX3" fmla="*/ 2295 w 8156794"/>
                      <a:gd name="connsiteY3" fmla="*/ 1618086 h 2973020"/>
                      <a:gd name="connsiteX4" fmla="*/ 767 w 8156794"/>
                      <a:gd name="connsiteY4" fmla="*/ 147145 h 2973020"/>
                      <a:gd name="connsiteX5" fmla="*/ 4068271 w 8156794"/>
                      <a:gd name="connsiteY5" fmla="*/ 1566042 h 2973020"/>
                      <a:gd name="connsiteX6" fmla="*/ 8156794 w 8156794"/>
                      <a:gd name="connsiteY6" fmla="*/ 0 h 2973020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141"/>
                      <a:gd name="connsiteX1" fmla="*/ 8156794 w 8156794"/>
                      <a:gd name="connsiteY1" fmla="*/ 1673520 h 2973141"/>
                      <a:gd name="connsiteX2" fmla="*/ 4134388 w 8156794"/>
                      <a:gd name="connsiteY2" fmla="*/ 2972904 h 2973141"/>
                      <a:gd name="connsiteX3" fmla="*/ 2295 w 8156794"/>
                      <a:gd name="connsiteY3" fmla="*/ 1618086 h 2973141"/>
                      <a:gd name="connsiteX4" fmla="*/ 767 w 8156794"/>
                      <a:gd name="connsiteY4" fmla="*/ 147145 h 2973141"/>
                      <a:gd name="connsiteX5" fmla="*/ 4068271 w 8156794"/>
                      <a:gd name="connsiteY5" fmla="*/ 1566042 h 2973141"/>
                      <a:gd name="connsiteX6" fmla="*/ 8156794 w 8156794"/>
                      <a:gd name="connsiteY6" fmla="*/ 0 h 2973141"/>
                      <a:gd name="connsiteX0" fmla="*/ 8156794 w 8156794"/>
                      <a:gd name="connsiteY0" fmla="*/ 0 h 3066827"/>
                      <a:gd name="connsiteX1" fmla="*/ 8156794 w 8156794"/>
                      <a:gd name="connsiteY1" fmla="*/ 1673520 h 3066827"/>
                      <a:gd name="connsiteX2" fmla="*/ 4123353 w 8156794"/>
                      <a:gd name="connsiteY2" fmla="*/ 3066650 h 3066827"/>
                      <a:gd name="connsiteX3" fmla="*/ 2295 w 8156794"/>
                      <a:gd name="connsiteY3" fmla="*/ 1618086 h 3066827"/>
                      <a:gd name="connsiteX4" fmla="*/ 767 w 8156794"/>
                      <a:gd name="connsiteY4" fmla="*/ 147145 h 3066827"/>
                      <a:gd name="connsiteX5" fmla="*/ 4068271 w 8156794"/>
                      <a:gd name="connsiteY5" fmla="*/ 1566042 h 3066827"/>
                      <a:gd name="connsiteX6" fmla="*/ 8156794 w 8156794"/>
                      <a:gd name="connsiteY6" fmla="*/ 0 h 3066827"/>
                      <a:gd name="connsiteX0" fmla="*/ 8123689 w 8156794"/>
                      <a:gd name="connsiteY0" fmla="*/ 0 h 2999866"/>
                      <a:gd name="connsiteX1" fmla="*/ 8156794 w 8156794"/>
                      <a:gd name="connsiteY1" fmla="*/ 1606559 h 2999866"/>
                      <a:gd name="connsiteX2" fmla="*/ 4123353 w 8156794"/>
                      <a:gd name="connsiteY2" fmla="*/ 2999689 h 2999866"/>
                      <a:gd name="connsiteX3" fmla="*/ 2295 w 8156794"/>
                      <a:gd name="connsiteY3" fmla="*/ 1551125 h 2999866"/>
                      <a:gd name="connsiteX4" fmla="*/ 767 w 8156794"/>
                      <a:gd name="connsiteY4" fmla="*/ 80184 h 2999866"/>
                      <a:gd name="connsiteX5" fmla="*/ 4068271 w 8156794"/>
                      <a:gd name="connsiteY5" fmla="*/ 1499081 h 2999866"/>
                      <a:gd name="connsiteX6" fmla="*/ 8123689 w 8156794"/>
                      <a:gd name="connsiteY6" fmla="*/ 0 h 2999866"/>
                      <a:gd name="connsiteX0" fmla="*/ 8167828 w 8167828"/>
                      <a:gd name="connsiteY0" fmla="*/ 0 h 3026651"/>
                      <a:gd name="connsiteX1" fmla="*/ 8156794 w 8167828"/>
                      <a:gd name="connsiteY1" fmla="*/ 1633344 h 3026651"/>
                      <a:gd name="connsiteX2" fmla="*/ 4123353 w 8167828"/>
                      <a:gd name="connsiteY2" fmla="*/ 3026474 h 3026651"/>
                      <a:gd name="connsiteX3" fmla="*/ 2295 w 8167828"/>
                      <a:gd name="connsiteY3" fmla="*/ 1577910 h 3026651"/>
                      <a:gd name="connsiteX4" fmla="*/ 767 w 8167828"/>
                      <a:gd name="connsiteY4" fmla="*/ 106969 h 3026651"/>
                      <a:gd name="connsiteX5" fmla="*/ 4068271 w 8167828"/>
                      <a:gd name="connsiteY5" fmla="*/ 1525866 h 3026651"/>
                      <a:gd name="connsiteX6" fmla="*/ 8167828 w 8167828"/>
                      <a:gd name="connsiteY6" fmla="*/ 0 h 3026651"/>
                      <a:gd name="connsiteX0" fmla="*/ 8167828 w 8167828"/>
                      <a:gd name="connsiteY0" fmla="*/ 0 h 3027228"/>
                      <a:gd name="connsiteX1" fmla="*/ 8145760 w 8167828"/>
                      <a:gd name="connsiteY1" fmla="*/ 1686913 h 3027228"/>
                      <a:gd name="connsiteX2" fmla="*/ 4123353 w 8167828"/>
                      <a:gd name="connsiteY2" fmla="*/ 3026474 h 3027228"/>
                      <a:gd name="connsiteX3" fmla="*/ 2295 w 8167828"/>
                      <a:gd name="connsiteY3" fmla="*/ 1577910 h 3027228"/>
                      <a:gd name="connsiteX4" fmla="*/ 767 w 8167828"/>
                      <a:gd name="connsiteY4" fmla="*/ 106969 h 3027228"/>
                      <a:gd name="connsiteX5" fmla="*/ 4068271 w 8167828"/>
                      <a:gd name="connsiteY5" fmla="*/ 1525866 h 3027228"/>
                      <a:gd name="connsiteX6" fmla="*/ 8167828 w 8167828"/>
                      <a:gd name="connsiteY6" fmla="*/ 0 h 3027228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23689 w 8145760"/>
                      <a:gd name="connsiteY0" fmla="*/ 13560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9 w 8145760"/>
                      <a:gd name="connsiteY6" fmla="*/ 13560 h 2920259"/>
                      <a:gd name="connsiteX0" fmla="*/ 8178863 w 8178863"/>
                      <a:gd name="connsiteY0" fmla="*/ 26952 h 2920259"/>
                      <a:gd name="connsiteX1" fmla="*/ 8145760 w 8178863"/>
                      <a:gd name="connsiteY1" fmla="*/ 1579944 h 2920259"/>
                      <a:gd name="connsiteX2" fmla="*/ 4123353 w 8178863"/>
                      <a:gd name="connsiteY2" fmla="*/ 2919505 h 2920259"/>
                      <a:gd name="connsiteX3" fmla="*/ 2295 w 8178863"/>
                      <a:gd name="connsiteY3" fmla="*/ 1470941 h 2920259"/>
                      <a:gd name="connsiteX4" fmla="*/ 767 w 8178863"/>
                      <a:gd name="connsiteY4" fmla="*/ 0 h 2920259"/>
                      <a:gd name="connsiteX5" fmla="*/ 4068271 w 8178863"/>
                      <a:gd name="connsiteY5" fmla="*/ 1418897 h 2920259"/>
                      <a:gd name="connsiteX6" fmla="*/ 8178863 w 8178863"/>
                      <a:gd name="connsiteY6" fmla="*/ 26952 h 2920259"/>
                      <a:gd name="connsiteX0" fmla="*/ 8167827 w 8167827"/>
                      <a:gd name="connsiteY0" fmla="*/ 40343 h 2920259"/>
                      <a:gd name="connsiteX1" fmla="*/ 8145760 w 8167827"/>
                      <a:gd name="connsiteY1" fmla="*/ 1579944 h 2920259"/>
                      <a:gd name="connsiteX2" fmla="*/ 4123353 w 8167827"/>
                      <a:gd name="connsiteY2" fmla="*/ 2919505 h 2920259"/>
                      <a:gd name="connsiteX3" fmla="*/ 2295 w 8167827"/>
                      <a:gd name="connsiteY3" fmla="*/ 1470941 h 2920259"/>
                      <a:gd name="connsiteX4" fmla="*/ 767 w 8167827"/>
                      <a:gd name="connsiteY4" fmla="*/ 0 h 2920259"/>
                      <a:gd name="connsiteX5" fmla="*/ 4068271 w 8167827"/>
                      <a:gd name="connsiteY5" fmla="*/ 1418897 h 2920259"/>
                      <a:gd name="connsiteX6" fmla="*/ 8167827 w 8167827"/>
                      <a:gd name="connsiteY6" fmla="*/ 40343 h 2920259"/>
                      <a:gd name="connsiteX0" fmla="*/ 8123687 w 8145760"/>
                      <a:gd name="connsiteY0" fmla="*/ 53735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7 w 8145760"/>
                      <a:gd name="connsiteY6" fmla="*/ 53735 h 2920259"/>
                      <a:gd name="connsiteX0" fmla="*/ 8161918 w 8161918"/>
                      <a:gd name="connsiteY0" fmla="*/ 0 h 2943855"/>
                      <a:gd name="connsiteX1" fmla="*/ 8145760 w 8161918"/>
                      <a:gd name="connsiteY1" fmla="*/ 1603540 h 2943855"/>
                      <a:gd name="connsiteX2" fmla="*/ 4123353 w 8161918"/>
                      <a:gd name="connsiteY2" fmla="*/ 2943101 h 2943855"/>
                      <a:gd name="connsiteX3" fmla="*/ 2295 w 8161918"/>
                      <a:gd name="connsiteY3" fmla="*/ 1494537 h 2943855"/>
                      <a:gd name="connsiteX4" fmla="*/ 767 w 8161918"/>
                      <a:gd name="connsiteY4" fmla="*/ 23596 h 2943855"/>
                      <a:gd name="connsiteX5" fmla="*/ 4068271 w 8161918"/>
                      <a:gd name="connsiteY5" fmla="*/ 1442493 h 2943855"/>
                      <a:gd name="connsiteX6" fmla="*/ 8161918 w 8161918"/>
                      <a:gd name="connsiteY6" fmla="*/ 0 h 2943855"/>
                      <a:gd name="connsiteX0" fmla="*/ 8144926 w 8145760"/>
                      <a:gd name="connsiteY0" fmla="*/ 43424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44926 w 8145760"/>
                      <a:gd name="connsiteY6" fmla="*/ 43424 h 2920259"/>
                      <a:gd name="connsiteX0" fmla="*/ 8161918 w 8161918"/>
                      <a:gd name="connsiteY0" fmla="*/ 0 h 2959321"/>
                      <a:gd name="connsiteX1" fmla="*/ 8145760 w 8161918"/>
                      <a:gd name="connsiteY1" fmla="*/ 1619006 h 2959321"/>
                      <a:gd name="connsiteX2" fmla="*/ 4123353 w 8161918"/>
                      <a:gd name="connsiteY2" fmla="*/ 2958567 h 2959321"/>
                      <a:gd name="connsiteX3" fmla="*/ 2295 w 8161918"/>
                      <a:gd name="connsiteY3" fmla="*/ 1510003 h 2959321"/>
                      <a:gd name="connsiteX4" fmla="*/ 767 w 8161918"/>
                      <a:gd name="connsiteY4" fmla="*/ 39062 h 2959321"/>
                      <a:gd name="connsiteX5" fmla="*/ 4068271 w 8161918"/>
                      <a:gd name="connsiteY5" fmla="*/ 1457959 h 2959321"/>
                      <a:gd name="connsiteX6" fmla="*/ 8161918 w 8161918"/>
                      <a:gd name="connsiteY6" fmla="*/ 0 h 2959321"/>
                      <a:gd name="connsiteX0" fmla="*/ 8161918 w 8162752"/>
                      <a:gd name="connsiteY0" fmla="*/ 0 h 2959488"/>
                      <a:gd name="connsiteX1" fmla="*/ 8162752 w 8162752"/>
                      <a:gd name="connsiteY1" fmla="*/ 1629317 h 2959488"/>
                      <a:gd name="connsiteX2" fmla="*/ 4123353 w 8162752"/>
                      <a:gd name="connsiteY2" fmla="*/ 2958567 h 2959488"/>
                      <a:gd name="connsiteX3" fmla="*/ 2295 w 8162752"/>
                      <a:gd name="connsiteY3" fmla="*/ 1510003 h 2959488"/>
                      <a:gd name="connsiteX4" fmla="*/ 767 w 8162752"/>
                      <a:gd name="connsiteY4" fmla="*/ 39062 h 2959488"/>
                      <a:gd name="connsiteX5" fmla="*/ 4068271 w 8162752"/>
                      <a:gd name="connsiteY5" fmla="*/ 1457959 h 2959488"/>
                      <a:gd name="connsiteX6" fmla="*/ 8161918 w 8162752"/>
                      <a:gd name="connsiteY6" fmla="*/ 0 h 2959488"/>
                      <a:gd name="connsiteX0" fmla="*/ 8165930 w 8166764"/>
                      <a:gd name="connsiteY0" fmla="*/ 7337 h 2966825"/>
                      <a:gd name="connsiteX1" fmla="*/ 8166764 w 8166764"/>
                      <a:gd name="connsiteY1" fmla="*/ 1636654 h 2966825"/>
                      <a:gd name="connsiteX2" fmla="*/ 4127365 w 8166764"/>
                      <a:gd name="connsiteY2" fmla="*/ 2965904 h 2966825"/>
                      <a:gd name="connsiteX3" fmla="*/ 6307 w 8166764"/>
                      <a:gd name="connsiteY3" fmla="*/ 1517340 h 2966825"/>
                      <a:gd name="connsiteX4" fmla="*/ 532 w 8166764"/>
                      <a:gd name="connsiteY4" fmla="*/ 0 h 2966825"/>
                      <a:gd name="connsiteX5" fmla="*/ 4072283 w 8166764"/>
                      <a:gd name="connsiteY5" fmla="*/ 1465296 h 2966825"/>
                      <a:gd name="connsiteX6" fmla="*/ 8165930 w 8166764"/>
                      <a:gd name="connsiteY6" fmla="*/ 7337 h 2966825"/>
                      <a:gd name="connsiteX0" fmla="*/ 8168119 w 8168953"/>
                      <a:gd name="connsiteY0" fmla="*/ 7337 h 2966682"/>
                      <a:gd name="connsiteX1" fmla="*/ 8168953 w 8168953"/>
                      <a:gd name="connsiteY1" fmla="*/ 1636654 h 2966682"/>
                      <a:gd name="connsiteX2" fmla="*/ 4129554 w 8168953"/>
                      <a:gd name="connsiteY2" fmla="*/ 2965904 h 2966682"/>
                      <a:gd name="connsiteX3" fmla="*/ 0 w 8168953"/>
                      <a:gd name="connsiteY3" fmla="*/ 1527651 h 2966682"/>
                      <a:gd name="connsiteX4" fmla="*/ 2721 w 8168953"/>
                      <a:gd name="connsiteY4" fmla="*/ 0 h 2966682"/>
                      <a:gd name="connsiteX5" fmla="*/ 4074472 w 8168953"/>
                      <a:gd name="connsiteY5" fmla="*/ 1465296 h 2966682"/>
                      <a:gd name="connsiteX6" fmla="*/ 8168119 w 8168953"/>
                      <a:gd name="connsiteY6" fmla="*/ 7337 h 2966682"/>
                      <a:gd name="connsiteX0" fmla="*/ 8168119 w 8168953"/>
                      <a:gd name="connsiteY0" fmla="*/ 7337 h 3100377"/>
                      <a:gd name="connsiteX1" fmla="*/ 8168953 w 8168953"/>
                      <a:gd name="connsiteY1" fmla="*/ 1636654 h 3100377"/>
                      <a:gd name="connsiteX2" fmla="*/ 4118520 w 8168953"/>
                      <a:gd name="connsiteY2" fmla="*/ 3099826 h 3100377"/>
                      <a:gd name="connsiteX3" fmla="*/ 0 w 8168953"/>
                      <a:gd name="connsiteY3" fmla="*/ 1527651 h 3100377"/>
                      <a:gd name="connsiteX4" fmla="*/ 2721 w 8168953"/>
                      <a:gd name="connsiteY4" fmla="*/ 0 h 3100377"/>
                      <a:gd name="connsiteX5" fmla="*/ 4074472 w 8168953"/>
                      <a:gd name="connsiteY5" fmla="*/ 1465296 h 3100377"/>
                      <a:gd name="connsiteX6" fmla="*/ 8168119 w 8168953"/>
                      <a:gd name="connsiteY6" fmla="*/ 7337 h 3100377"/>
                      <a:gd name="connsiteX0" fmla="*/ 8168119 w 8168953"/>
                      <a:gd name="connsiteY0" fmla="*/ 7337 h 3100429"/>
                      <a:gd name="connsiteX1" fmla="*/ 8168953 w 8168953"/>
                      <a:gd name="connsiteY1" fmla="*/ 1636654 h 3100429"/>
                      <a:gd name="connsiteX2" fmla="*/ 4118520 w 8168953"/>
                      <a:gd name="connsiteY2" fmla="*/ 3099826 h 3100429"/>
                      <a:gd name="connsiteX3" fmla="*/ 0 w 8168953"/>
                      <a:gd name="connsiteY3" fmla="*/ 1527651 h 3100429"/>
                      <a:gd name="connsiteX4" fmla="*/ 2721 w 8168953"/>
                      <a:gd name="connsiteY4" fmla="*/ 0 h 3100429"/>
                      <a:gd name="connsiteX5" fmla="*/ 4074472 w 8168953"/>
                      <a:gd name="connsiteY5" fmla="*/ 1465296 h 3100429"/>
                      <a:gd name="connsiteX6" fmla="*/ 8168119 w 8168953"/>
                      <a:gd name="connsiteY6" fmla="*/ 7337 h 3100429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166683" h="3099826">
                        <a:moveTo>
                          <a:pt x="8165849" y="7337"/>
                        </a:moveTo>
                        <a:lnTo>
                          <a:pt x="8166683" y="1636654"/>
                        </a:lnTo>
                        <a:cubicBezTo>
                          <a:pt x="7917761" y="2728489"/>
                          <a:pt x="5475903" y="3100137"/>
                          <a:pt x="4116250" y="3099826"/>
                        </a:cubicBezTo>
                        <a:cubicBezTo>
                          <a:pt x="2756597" y="3099515"/>
                          <a:pt x="245424" y="2744647"/>
                          <a:pt x="8764" y="1634789"/>
                        </a:cubicBezTo>
                        <a:cubicBezTo>
                          <a:pt x="11928" y="1215900"/>
                          <a:pt x="-2713" y="418889"/>
                          <a:pt x="451" y="0"/>
                        </a:cubicBezTo>
                        <a:cubicBezTo>
                          <a:pt x="385485" y="953840"/>
                          <a:pt x="2700268" y="1437288"/>
                          <a:pt x="4061168" y="1438511"/>
                        </a:cubicBezTo>
                        <a:cubicBezTo>
                          <a:pt x="5422068" y="1439734"/>
                          <a:pt x="7793228" y="1089449"/>
                          <a:pt x="8165849" y="733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     </a:t>
                    </a:r>
                  </a:p>
                </p:txBody>
              </p:sp>
              <p:sp>
                <p:nvSpPr>
                  <p:cNvPr id="1284" name="Oval 1283">
                    <a:extLst>
                      <a:ext uri="{FF2B5EF4-FFF2-40B4-BE49-F238E27FC236}">
                        <a16:creationId xmlns:a16="http://schemas.microsoft.com/office/drawing/2014/main" id="{BFA76AB7-007B-FB49-8702-765050F76084}"/>
                      </a:ext>
                    </a:extLst>
                  </p:cNvPr>
                  <p:cNvSpPr/>
                  <p:nvPr/>
                </p:nvSpPr>
                <p:spPr>
                  <a:xfrm>
                    <a:off x="7494729" y="2774731"/>
                    <a:ext cx="1480163" cy="579140"/>
                  </a:xfrm>
                  <a:prstGeom prst="ellipse">
                    <a:avLst/>
                  </a:pr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</a:t>
                    </a:r>
                  </a:p>
                </p:txBody>
              </p:sp>
              <p:grpSp>
                <p:nvGrpSpPr>
                  <p:cNvPr id="1285" name="Group 1284">
                    <a:extLst>
                      <a:ext uri="{FF2B5EF4-FFF2-40B4-BE49-F238E27FC236}">
                        <a16:creationId xmlns:a16="http://schemas.microsoft.com/office/drawing/2014/main" id="{266257D9-068F-1B49-B968-A19E6F8C65FD}"/>
                      </a:ext>
                    </a:extLst>
                  </p:cNvPr>
                  <p:cNvGrpSpPr/>
                  <p:nvPr/>
                </p:nvGrpSpPr>
                <p:grpSpPr>
                  <a:xfrm>
                    <a:off x="7713663" y="2848339"/>
                    <a:ext cx="1042107" cy="425543"/>
                    <a:chOff x="7786941" y="2884917"/>
                    <a:chExt cx="897649" cy="353919"/>
                  </a:xfrm>
                </p:grpSpPr>
                <p:sp>
                  <p:nvSpPr>
                    <p:cNvPr id="1286" name="Freeform 1285">
                      <a:extLst>
                        <a:ext uri="{FF2B5EF4-FFF2-40B4-BE49-F238E27FC236}">
                          <a16:creationId xmlns:a16="http://schemas.microsoft.com/office/drawing/2014/main" id="{11980320-5912-8A4D-91E3-89573A164D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1770" y="28849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7" name="Freeform 1286">
                      <a:extLst>
                        <a:ext uri="{FF2B5EF4-FFF2-40B4-BE49-F238E27FC236}">
                          <a16:creationId xmlns:a16="http://schemas.microsoft.com/office/drawing/2014/main" id="{5D4299EB-199E-B745-A019-EA4134AF8E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67548" y="30543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8" name="Freeform 1287">
                      <a:extLst>
                        <a:ext uri="{FF2B5EF4-FFF2-40B4-BE49-F238E27FC236}">
                          <a16:creationId xmlns:a16="http://schemas.microsoft.com/office/drawing/2014/main" id="{8738A6F1-6D6E-364F-ACD1-1AAEC63B14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6941" y="30543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9" name="Freeform 1288">
                      <a:extLst>
                        <a:ext uri="{FF2B5EF4-FFF2-40B4-BE49-F238E27FC236}">
                          <a16:creationId xmlns:a16="http://schemas.microsoft.com/office/drawing/2014/main" id="{B8E0A027-EEB0-BF4E-A751-487622328D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95013" y="29710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pic>
              <p:nvPicPr>
                <p:cNvPr id="1281" name="Picture 1115" descr="antenna_stylized">
                  <a:extLst>
                    <a:ext uri="{FF2B5EF4-FFF2-40B4-BE49-F238E27FC236}">
                      <a16:creationId xmlns:a16="http://schemas.microsoft.com/office/drawing/2014/main" id="{0F14A2E3-C83F-304D-9889-6F32EFFA4CC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93518" y="3419140"/>
                  <a:ext cx="347997" cy="1675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2" name="Picture 1115" descr="antenna_stylized">
                  <a:extLst>
                    <a:ext uri="{FF2B5EF4-FFF2-40B4-BE49-F238E27FC236}">
                      <a16:creationId xmlns:a16="http://schemas.microsoft.com/office/drawing/2014/main" id="{BE8CE78D-7E20-C440-92FC-92485E825E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03435" y="3325424"/>
                  <a:ext cx="347997" cy="1675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87" name="Group 1186">
              <a:extLst>
                <a:ext uri="{FF2B5EF4-FFF2-40B4-BE49-F238E27FC236}">
                  <a16:creationId xmlns:a16="http://schemas.microsoft.com/office/drawing/2014/main" id="{8FB2B925-C983-BB4D-B654-26C6F9034606}"/>
                </a:ext>
              </a:extLst>
            </p:cNvPr>
            <p:cNvGrpSpPr/>
            <p:nvPr/>
          </p:nvGrpSpPr>
          <p:grpSpPr>
            <a:xfrm>
              <a:off x="10884085" y="3428485"/>
              <a:ext cx="604586" cy="405973"/>
              <a:chOff x="10884085" y="3428485"/>
              <a:chExt cx="604586" cy="405973"/>
            </a:xfrm>
          </p:grpSpPr>
          <p:grpSp>
            <p:nvGrpSpPr>
              <p:cNvPr id="1261" name="Group 1260">
                <a:extLst>
                  <a:ext uri="{FF2B5EF4-FFF2-40B4-BE49-F238E27FC236}">
                    <a16:creationId xmlns:a16="http://schemas.microsoft.com/office/drawing/2014/main" id="{BEF7CBE1-D9FF-3F46-9FCD-8E32BA8D5477}"/>
                  </a:ext>
                </a:extLst>
              </p:cNvPr>
              <p:cNvGrpSpPr/>
              <p:nvPr/>
            </p:nvGrpSpPr>
            <p:grpSpPr>
              <a:xfrm>
                <a:off x="10884085" y="3601365"/>
                <a:ext cx="170989" cy="97052"/>
                <a:chOff x="7493876" y="2774731"/>
                <a:chExt cx="1481958" cy="894622"/>
              </a:xfrm>
            </p:grpSpPr>
            <p:sp>
              <p:nvSpPr>
                <p:cNvPr id="1268" name="Freeform 1267">
                  <a:extLst>
                    <a:ext uri="{FF2B5EF4-FFF2-40B4-BE49-F238E27FC236}">
                      <a16:creationId xmlns:a16="http://schemas.microsoft.com/office/drawing/2014/main" id="{A625DF95-20EE-8D42-A3A5-E794FF04AD0B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1269" name="Oval 1268">
                  <a:extLst>
                    <a:ext uri="{FF2B5EF4-FFF2-40B4-BE49-F238E27FC236}">
                      <a16:creationId xmlns:a16="http://schemas.microsoft.com/office/drawing/2014/main" id="{46F6F378-A3A7-9945-8270-83099531818D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1270" name="Group 1269">
                  <a:extLst>
                    <a:ext uri="{FF2B5EF4-FFF2-40B4-BE49-F238E27FC236}">
                      <a16:creationId xmlns:a16="http://schemas.microsoft.com/office/drawing/2014/main" id="{A4B66FA1-C635-9D43-9E70-A5DB43FE6386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1271" name="Freeform 1270">
                    <a:extLst>
                      <a:ext uri="{FF2B5EF4-FFF2-40B4-BE49-F238E27FC236}">
                        <a16:creationId xmlns:a16="http://schemas.microsoft.com/office/drawing/2014/main" id="{8D1BE001-CA55-F649-931D-4E75388609FE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72" name="Freeform 1271">
                    <a:extLst>
                      <a:ext uri="{FF2B5EF4-FFF2-40B4-BE49-F238E27FC236}">
                        <a16:creationId xmlns:a16="http://schemas.microsoft.com/office/drawing/2014/main" id="{B306BFB4-811C-1341-A40B-0B6DFA6E1448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73" name="Freeform 1272">
                    <a:extLst>
                      <a:ext uri="{FF2B5EF4-FFF2-40B4-BE49-F238E27FC236}">
                        <a16:creationId xmlns:a16="http://schemas.microsoft.com/office/drawing/2014/main" id="{7E60BCC8-E31E-554F-B274-BFD5603BB75B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74" name="Freeform 1273">
                    <a:extLst>
                      <a:ext uri="{FF2B5EF4-FFF2-40B4-BE49-F238E27FC236}">
                        <a16:creationId xmlns:a16="http://schemas.microsoft.com/office/drawing/2014/main" id="{5F31E7EA-AFF2-8941-8B01-EEFC1CB79DFE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62" name="Group 1261">
                <a:extLst>
                  <a:ext uri="{FF2B5EF4-FFF2-40B4-BE49-F238E27FC236}">
                    <a16:creationId xmlns:a16="http://schemas.microsoft.com/office/drawing/2014/main" id="{FF458C0F-68ED-CB4D-A7DD-87AE74121C94}"/>
                  </a:ext>
                </a:extLst>
              </p:cNvPr>
              <p:cNvGrpSpPr/>
              <p:nvPr/>
            </p:nvGrpSpPr>
            <p:grpSpPr>
              <a:xfrm>
                <a:off x="11064947" y="3428485"/>
                <a:ext cx="423724" cy="405973"/>
                <a:chOff x="5103720" y="2693365"/>
                <a:chExt cx="611650" cy="414788"/>
              </a:xfrm>
            </p:grpSpPr>
            <p:cxnSp>
              <p:nvCxnSpPr>
                <p:cNvPr id="1263" name="Straight Connector 1262">
                  <a:extLst>
                    <a:ext uri="{FF2B5EF4-FFF2-40B4-BE49-F238E27FC236}">
                      <a16:creationId xmlns:a16="http://schemas.microsoft.com/office/drawing/2014/main" id="{D573B387-C84C-3240-A34C-18053E0D54DD}"/>
                    </a:ext>
                  </a:extLst>
                </p:cNvPr>
                <p:cNvCxnSpPr/>
                <p:nvPr/>
              </p:nvCxnSpPr>
              <p:spPr>
                <a:xfrm>
                  <a:off x="5103720" y="2914214"/>
                  <a:ext cx="23255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64" name="Group 1263">
                  <a:extLst>
                    <a:ext uri="{FF2B5EF4-FFF2-40B4-BE49-F238E27FC236}">
                      <a16:creationId xmlns:a16="http://schemas.microsoft.com/office/drawing/2014/main" id="{65C18F9B-6D6F-6F41-ADC8-2641AC80D196}"/>
                    </a:ext>
                  </a:extLst>
                </p:cNvPr>
                <p:cNvGrpSpPr/>
                <p:nvPr/>
              </p:nvGrpSpPr>
              <p:grpSpPr>
                <a:xfrm>
                  <a:off x="5275406" y="2693365"/>
                  <a:ext cx="439964" cy="414788"/>
                  <a:chOff x="5275406" y="2711455"/>
                  <a:chExt cx="452949" cy="405518"/>
                </a:xfrm>
              </p:grpSpPr>
              <p:pic>
                <p:nvPicPr>
                  <p:cNvPr id="1265" name="Picture 1264" descr="server_rack.png">
                    <a:extLst>
                      <a:ext uri="{FF2B5EF4-FFF2-40B4-BE49-F238E27FC236}">
                        <a16:creationId xmlns:a16="http://schemas.microsoft.com/office/drawing/2014/main" id="{4CA818F1-1BA0-9644-B045-00BEA3F9B02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37367" y="2770786"/>
                    <a:ext cx="190988" cy="313366"/>
                  </a:xfrm>
                  <a:prstGeom prst="rect">
                    <a:avLst/>
                  </a:prstGeom>
                </p:spPr>
              </p:pic>
              <p:pic>
                <p:nvPicPr>
                  <p:cNvPr id="1266" name="Picture 1265" descr="server_rack.png">
                    <a:extLst>
                      <a:ext uri="{FF2B5EF4-FFF2-40B4-BE49-F238E27FC236}">
                        <a16:creationId xmlns:a16="http://schemas.microsoft.com/office/drawing/2014/main" id="{4E23A749-A0C3-9542-826C-FE2B09CA98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75406" y="2764002"/>
                    <a:ext cx="190988" cy="313366"/>
                  </a:xfrm>
                  <a:prstGeom prst="rect">
                    <a:avLst/>
                  </a:prstGeom>
                </p:spPr>
              </p:pic>
              <p:pic>
                <p:nvPicPr>
                  <p:cNvPr id="1267" name="Picture 1266" descr="server_rack.png">
                    <a:extLst>
                      <a:ext uri="{FF2B5EF4-FFF2-40B4-BE49-F238E27FC236}">
                        <a16:creationId xmlns:a16="http://schemas.microsoft.com/office/drawing/2014/main" id="{6B3EDEB6-3399-CF4E-88A0-5755472C114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85676" y="2711455"/>
                    <a:ext cx="247152" cy="40551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188" name="Group 1187">
              <a:extLst>
                <a:ext uri="{FF2B5EF4-FFF2-40B4-BE49-F238E27FC236}">
                  <a16:creationId xmlns:a16="http://schemas.microsoft.com/office/drawing/2014/main" id="{AD27710A-95AF-EB4B-BBD6-8722086A1767}"/>
                </a:ext>
              </a:extLst>
            </p:cNvPr>
            <p:cNvGrpSpPr/>
            <p:nvPr/>
          </p:nvGrpSpPr>
          <p:grpSpPr>
            <a:xfrm>
              <a:off x="7975881" y="4741266"/>
              <a:ext cx="2318709" cy="1245936"/>
              <a:chOff x="7948367" y="4775686"/>
              <a:chExt cx="2318709" cy="1245936"/>
            </a:xfrm>
          </p:grpSpPr>
          <p:sp>
            <p:nvSpPr>
              <p:cNvPr id="1204" name="Line 428">
                <a:extLst>
                  <a:ext uri="{FF2B5EF4-FFF2-40B4-BE49-F238E27FC236}">
                    <a16:creationId xmlns:a16="http://schemas.microsoft.com/office/drawing/2014/main" id="{49C129AD-2CDC-8246-B9AA-3903555A4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789609" y="5251739"/>
                <a:ext cx="388062" cy="75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5" name="Line 435">
                <a:extLst>
                  <a:ext uri="{FF2B5EF4-FFF2-40B4-BE49-F238E27FC236}">
                    <a16:creationId xmlns:a16="http://schemas.microsoft.com/office/drawing/2014/main" id="{BA01C1B8-0D86-804D-9583-C4BC61C022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10207" y="5117334"/>
                <a:ext cx="22680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6" name="Line 440">
                <a:extLst>
                  <a:ext uri="{FF2B5EF4-FFF2-40B4-BE49-F238E27FC236}">
                    <a16:creationId xmlns:a16="http://schemas.microsoft.com/office/drawing/2014/main" id="{E0798E79-81EB-7345-908F-40C699C5AA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59425" y="5036562"/>
                <a:ext cx="404236" cy="207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07" name="Group 1206">
                <a:extLst>
                  <a:ext uri="{FF2B5EF4-FFF2-40B4-BE49-F238E27FC236}">
                    <a16:creationId xmlns:a16="http://schemas.microsoft.com/office/drawing/2014/main" id="{D30DF9D5-A9DD-1243-BB01-0705E0C5CD7D}"/>
                  </a:ext>
                </a:extLst>
              </p:cNvPr>
              <p:cNvGrpSpPr/>
              <p:nvPr/>
            </p:nvGrpSpPr>
            <p:grpSpPr>
              <a:xfrm>
                <a:off x="7948367" y="4775686"/>
                <a:ext cx="2318709" cy="1245936"/>
                <a:chOff x="7948367" y="4775686"/>
                <a:chExt cx="2318709" cy="1245936"/>
              </a:xfrm>
            </p:grpSpPr>
            <p:sp>
              <p:nvSpPr>
                <p:cNvPr id="1208" name="Line 430">
                  <a:extLst>
                    <a:ext uri="{FF2B5EF4-FFF2-40B4-BE49-F238E27FC236}">
                      <a16:creationId xmlns:a16="http://schemas.microsoft.com/office/drawing/2014/main" id="{54C5BA4B-26D4-A24B-B4BA-C4BF339C0F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10209926" y="5405286"/>
                  <a:ext cx="0" cy="1143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9" name="Line 431">
                  <a:extLst>
                    <a:ext uri="{FF2B5EF4-FFF2-40B4-BE49-F238E27FC236}">
                      <a16:creationId xmlns:a16="http://schemas.microsoft.com/office/drawing/2014/main" id="{25F6BAD5-9046-0E4A-A391-BCEBDB1FCE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432959" y="4838517"/>
                  <a:ext cx="524483" cy="2615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0" name="Line 432">
                  <a:extLst>
                    <a:ext uri="{FF2B5EF4-FFF2-40B4-BE49-F238E27FC236}">
                      <a16:creationId xmlns:a16="http://schemas.microsoft.com/office/drawing/2014/main" id="{7031144B-3DD1-FA42-B6AD-64463BC8C3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50066" y="4838517"/>
                  <a:ext cx="569255" cy="24626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1" name="Line 433">
                  <a:extLst>
                    <a:ext uri="{FF2B5EF4-FFF2-40B4-BE49-F238E27FC236}">
                      <a16:creationId xmlns:a16="http://schemas.microsoft.com/office/drawing/2014/main" id="{A8BE7521-9F5D-0C4B-AE39-342A942417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21744" y="5108876"/>
                  <a:ext cx="103050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2" name="Line 436">
                  <a:extLst>
                    <a:ext uri="{FF2B5EF4-FFF2-40B4-BE49-F238E27FC236}">
                      <a16:creationId xmlns:a16="http://schemas.microsoft.com/office/drawing/2014/main" id="{81C07BDC-DA07-EA4E-A593-416EA871B2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48367" y="5290470"/>
                  <a:ext cx="412750" cy="127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3" name="Line 439">
                  <a:extLst>
                    <a:ext uri="{FF2B5EF4-FFF2-40B4-BE49-F238E27FC236}">
                      <a16:creationId xmlns:a16="http://schemas.microsoft.com/office/drawing/2014/main" id="{65E3FDA0-1AB1-1949-8F9D-7A92177195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373817" y="5282252"/>
                  <a:ext cx="68080" cy="2939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4" name="Line 440">
                  <a:extLst>
                    <a:ext uri="{FF2B5EF4-FFF2-40B4-BE49-F238E27FC236}">
                      <a16:creationId xmlns:a16="http://schemas.microsoft.com/office/drawing/2014/main" id="{4D59F98F-9F3E-FD4B-9B8D-60128187A1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8488731" y="5307931"/>
                  <a:ext cx="280374" cy="2698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5" name="Line 441">
                  <a:extLst>
                    <a:ext uri="{FF2B5EF4-FFF2-40B4-BE49-F238E27FC236}">
                      <a16:creationId xmlns:a16="http://schemas.microsoft.com/office/drawing/2014/main" id="{C7CBE8F8-7FA6-5347-9BC4-70D62871AC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88731" y="5258048"/>
                  <a:ext cx="914184" cy="4686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6" name="Line 428">
                  <a:extLst>
                    <a:ext uri="{FF2B5EF4-FFF2-40B4-BE49-F238E27FC236}">
                      <a16:creationId xmlns:a16="http://schemas.microsoft.com/office/drawing/2014/main" id="{8EBAD273-7D21-F348-A839-C6A4C79C27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V="1">
                  <a:off x="9885545" y="5583471"/>
                  <a:ext cx="366793" cy="148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217" name="Picture 781" descr="antenna_radiation_stylized">
                  <a:extLst>
                    <a:ext uri="{FF2B5EF4-FFF2-40B4-BE49-F238E27FC236}">
                      <a16:creationId xmlns:a16="http://schemas.microsoft.com/office/drawing/2014/main" id="{1114675A-24F9-C943-849B-2AFE7FBC64A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42073" y="5480938"/>
                  <a:ext cx="452014" cy="951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8" name="Picture 780" descr="access_point_stylized_small">
                  <a:extLst>
                    <a:ext uri="{FF2B5EF4-FFF2-40B4-BE49-F238E27FC236}">
                      <a16:creationId xmlns:a16="http://schemas.microsoft.com/office/drawing/2014/main" id="{C0BF2828-9D40-8149-8958-B75D2D41B76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90610" y="5524232"/>
                  <a:ext cx="380935" cy="3174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219" name="Group 1218">
                  <a:extLst>
                    <a:ext uri="{FF2B5EF4-FFF2-40B4-BE49-F238E27FC236}">
                      <a16:creationId xmlns:a16="http://schemas.microsoft.com/office/drawing/2014/main" id="{BD69D150-9D32-6847-9CA4-802189AE2D5B}"/>
                    </a:ext>
                  </a:extLst>
                </p:cNvPr>
                <p:cNvGrpSpPr/>
                <p:nvPr/>
              </p:nvGrpSpPr>
              <p:grpSpPr>
                <a:xfrm>
                  <a:off x="9783558" y="4989983"/>
                  <a:ext cx="393760" cy="218578"/>
                  <a:chOff x="7493876" y="2774731"/>
                  <a:chExt cx="1481958" cy="894622"/>
                </a:xfrm>
              </p:grpSpPr>
              <p:sp>
                <p:nvSpPr>
                  <p:cNvPr id="1254" name="Freeform 1253">
                    <a:extLst>
                      <a:ext uri="{FF2B5EF4-FFF2-40B4-BE49-F238E27FC236}">
                        <a16:creationId xmlns:a16="http://schemas.microsoft.com/office/drawing/2014/main" id="{6C564F0F-7A6B-E14D-B6E3-74AD87C090C3}"/>
                      </a:ext>
                    </a:extLst>
                  </p:cNvPr>
                  <p:cNvSpPr/>
                  <p:nvPr/>
                </p:nvSpPr>
                <p:spPr>
                  <a:xfrm>
                    <a:off x="7493876" y="3084399"/>
                    <a:ext cx="1481958" cy="584954"/>
                  </a:xfrm>
                  <a:custGeom>
                    <a:avLst/>
                    <a:gdLst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76538 w 8176538"/>
                      <a:gd name="connsiteY0" fmla="*/ 0 h 2638097"/>
                      <a:gd name="connsiteX1" fmla="*/ 8176538 w 8176538"/>
                      <a:gd name="connsiteY1" fmla="*/ 1271752 h 2638097"/>
                      <a:gd name="connsiteX2" fmla="*/ 4088015 w 8176538"/>
                      <a:gd name="connsiteY2" fmla="*/ 2638097 h 2638097"/>
                      <a:gd name="connsiteX3" fmla="*/ 0 w 8176538"/>
                      <a:gd name="connsiteY3" fmla="*/ 1269888 h 2638097"/>
                      <a:gd name="connsiteX4" fmla="*/ 20511 w 8176538"/>
                      <a:gd name="connsiteY4" fmla="*/ 147145 h 2638097"/>
                      <a:gd name="connsiteX5" fmla="*/ 4088015 w 8176538"/>
                      <a:gd name="connsiteY5" fmla="*/ 1566042 h 2638097"/>
                      <a:gd name="connsiteX6" fmla="*/ 8176538 w 8176538"/>
                      <a:gd name="connsiteY6" fmla="*/ 0 h 2638097"/>
                      <a:gd name="connsiteX0" fmla="*/ 8176538 w 8176538"/>
                      <a:gd name="connsiteY0" fmla="*/ 0 h 2772020"/>
                      <a:gd name="connsiteX1" fmla="*/ 8176538 w 8176538"/>
                      <a:gd name="connsiteY1" fmla="*/ 1271752 h 2772020"/>
                      <a:gd name="connsiteX2" fmla="*/ 4099034 w 8176538"/>
                      <a:gd name="connsiteY2" fmla="*/ 2772020 h 2772020"/>
                      <a:gd name="connsiteX3" fmla="*/ 0 w 8176538"/>
                      <a:gd name="connsiteY3" fmla="*/ 1269888 h 2772020"/>
                      <a:gd name="connsiteX4" fmla="*/ 20511 w 8176538"/>
                      <a:gd name="connsiteY4" fmla="*/ 147145 h 2772020"/>
                      <a:gd name="connsiteX5" fmla="*/ 4088015 w 8176538"/>
                      <a:gd name="connsiteY5" fmla="*/ 1566042 h 2772020"/>
                      <a:gd name="connsiteX6" fmla="*/ 8176538 w 8176538"/>
                      <a:gd name="connsiteY6" fmla="*/ 0 h 2772020"/>
                      <a:gd name="connsiteX0" fmla="*/ 8176538 w 8176538"/>
                      <a:gd name="connsiteY0" fmla="*/ 0 h 2772339"/>
                      <a:gd name="connsiteX1" fmla="*/ 8176538 w 8176538"/>
                      <a:gd name="connsiteY1" fmla="*/ 1378890 h 2772339"/>
                      <a:gd name="connsiteX2" fmla="*/ 4099034 w 8176538"/>
                      <a:gd name="connsiteY2" fmla="*/ 2772020 h 2772339"/>
                      <a:gd name="connsiteX3" fmla="*/ 0 w 8176538"/>
                      <a:gd name="connsiteY3" fmla="*/ 1269888 h 2772339"/>
                      <a:gd name="connsiteX4" fmla="*/ 20511 w 8176538"/>
                      <a:gd name="connsiteY4" fmla="*/ 147145 h 2772339"/>
                      <a:gd name="connsiteX5" fmla="*/ 4088015 w 8176538"/>
                      <a:gd name="connsiteY5" fmla="*/ 1566042 h 2772339"/>
                      <a:gd name="connsiteX6" fmla="*/ 8176538 w 8176538"/>
                      <a:gd name="connsiteY6" fmla="*/ 0 h 2772339"/>
                      <a:gd name="connsiteX0" fmla="*/ 8176538 w 8176538"/>
                      <a:gd name="connsiteY0" fmla="*/ 0 h 2825888"/>
                      <a:gd name="connsiteX1" fmla="*/ 8176538 w 8176538"/>
                      <a:gd name="connsiteY1" fmla="*/ 1378890 h 2825888"/>
                      <a:gd name="connsiteX2" fmla="*/ 4099034 w 8176538"/>
                      <a:gd name="connsiteY2" fmla="*/ 2825590 h 2825888"/>
                      <a:gd name="connsiteX3" fmla="*/ 0 w 8176538"/>
                      <a:gd name="connsiteY3" fmla="*/ 1269888 h 2825888"/>
                      <a:gd name="connsiteX4" fmla="*/ 20511 w 8176538"/>
                      <a:gd name="connsiteY4" fmla="*/ 147145 h 2825888"/>
                      <a:gd name="connsiteX5" fmla="*/ 4088015 w 8176538"/>
                      <a:gd name="connsiteY5" fmla="*/ 1566042 h 2825888"/>
                      <a:gd name="connsiteX6" fmla="*/ 8176538 w 8176538"/>
                      <a:gd name="connsiteY6" fmla="*/ 0 h 2825888"/>
                      <a:gd name="connsiteX0" fmla="*/ 8165518 w 8165518"/>
                      <a:gd name="connsiteY0" fmla="*/ 0 h 2825606"/>
                      <a:gd name="connsiteX1" fmla="*/ 8165518 w 8165518"/>
                      <a:gd name="connsiteY1" fmla="*/ 1378890 h 2825606"/>
                      <a:gd name="connsiteX2" fmla="*/ 4088014 w 8165518"/>
                      <a:gd name="connsiteY2" fmla="*/ 2825590 h 2825606"/>
                      <a:gd name="connsiteX3" fmla="*/ 0 w 8165518"/>
                      <a:gd name="connsiteY3" fmla="*/ 1403811 h 2825606"/>
                      <a:gd name="connsiteX4" fmla="*/ 9491 w 8165518"/>
                      <a:gd name="connsiteY4" fmla="*/ 147145 h 2825606"/>
                      <a:gd name="connsiteX5" fmla="*/ 4076995 w 8165518"/>
                      <a:gd name="connsiteY5" fmla="*/ 1566042 h 2825606"/>
                      <a:gd name="connsiteX6" fmla="*/ 8165518 w 8165518"/>
                      <a:gd name="connsiteY6" fmla="*/ 0 h 2825606"/>
                      <a:gd name="connsiteX0" fmla="*/ 8165518 w 8165518"/>
                      <a:gd name="connsiteY0" fmla="*/ 0 h 2879174"/>
                      <a:gd name="connsiteX1" fmla="*/ 8165518 w 8165518"/>
                      <a:gd name="connsiteY1" fmla="*/ 1378890 h 2879174"/>
                      <a:gd name="connsiteX2" fmla="*/ 4132092 w 8165518"/>
                      <a:gd name="connsiteY2" fmla="*/ 2879159 h 2879174"/>
                      <a:gd name="connsiteX3" fmla="*/ 0 w 8165518"/>
                      <a:gd name="connsiteY3" fmla="*/ 1403811 h 2879174"/>
                      <a:gd name="connsiteX4" fmla="*/ 9491 w 8165518"/>
                      <a:gd name="connsiteY4" fmla="*/ 147145 h 2879174"/>
                      <a:gd name="connsiteX5" fmla="*/ 4076995 w 8165518"/>
                      <a:gd name="connsiteY5" fmla="*/ 1566042 h 2879174"/>
                      <a:gd name="connsiteX6" fmla="*/ 8165518 w 8165518"/>
                      <a:gd name="connsiteY6" fmla="*/ 0 h 2879174"/>
                      <a:gd name="connsiteX0" fmla="*/ 8165518 w 8176537"/>
                      <a:gd name="connsiteY0" fmla="*/ 0 h 2879410"/>
                      <a:gd name="connsiteX1" fmla="*/ 8176537 w 8176537"/>
                      <a:gd name="connsiteY1" fmla="*/ 1499420 h 2879410"/>
                      <a:gd name="connsiteX2" fmla="*/ 4132092 w 8176537"/>
                      <a:gd name="connsiteY2" fmla="*/ 2879159 h 2879410"/>
                      <a:gd name="connsiteX3" fmla="*/ 0 w 8176537"/>
                      <a:gd name="connsiteY3" fmla="*/ 1403811 h 2879410"/>
                      <a:gd name="connsiteX4" fmla="*/ 9491 w 8176537"/>
                      <a:gd name="connsiteY4" fmla="*/ 147145 h 2879410"/>
                      <a:gd name="connsiteX5" fmla="*/ 4076995 w 8176537"/>
                      <a:gd name="connsiteY5" fmla="*/ 1566042 h 2879410"/>
                      <a:gd name="connsiteX6" fmla="*/ 8165518 w 8176537"/>
                      <a:gd name="connsiteY6" fmla="*/ 0 h 2879410"/>
                      <a:gd name="connsiteX0" fmla="*/ 8165518 w 8176537"/>
                      <a:gd name="connsiteY0" fmla="*/ 0 h 2879262"/>
                      <a:gd name="connsiteX1" fmla="*/ 8176537 w 8176537"/>
                      <a:gd name="connsiteY1" fmla="*/ 1499420 h 2879262"/>
                      <a:gd name="connsiteX2" fmla="*/ 4132092 w 8176537"/>
                      <a:gd name="connsiteY2" fmla="*/ 2879159 h 2879262"/>
                      <a:gd name="connsiteX3" fmla="*/ 0 w 8176537"/>
                      <a:gd name="connsiteY3" fmla="*/ 1403811 h 2879262"/>
                      <a:gd name="connsiteX4" fmla="*/ 9491 w 8176537"/>
                      <a:gd name="connsiteY4" fmla="*/ 147145 h 2879262"/>
                      <a:gd name="connsiteX5" fmla="*/ 4076995 w 8176537"/>
                      <a:gd name="connsiteY5" fmla="*/ 1566042 h 2879262"/>
                      <a:gd name="connsiteX6" fmla="*/ 8165518 w 8176537"/>
                      <a:gd name="connsiteY6" fmla="*/ 0 h 2879262"/>
                      <a:gd name="connsiteX0" fmla="*/ 8165518 w 8176537"/>
                      <a:gd name="connsiteY0" fmla="*/ 0 h 2879163"/>
                      <a:gd name="connsiteX1" fmla="*/ 8176537 w 8176537"/>
                      <a:gd name="connsiteY1" fmla="*/ 1499420 h 2879163"/>
                      <a:gd name="connsiteX2" fmla="*/ 4132092 w 8176537"/>
                      <a:gd name="connsiteY2" fmla="*/ 2879159 h 2879163"/>
                      <a:gd name="connsiteX3" fmla="*/ 0 w 8176537"/>
                      <a:gd name="connsiteY3" fmla="*/ 1510948 h 2879163"/>
                      <a:gd name="connsiteX4" fmla="*/ 9491 w 8176537"/>
                      <a:gd name="connsiteY4" fmla="*/ 147145 h 2879163"/>
                      <a:gd name="connsiteX5" fmla="*/ 4076995 w 8176537"/>
                      <a:gd name="connsiteY5" fmla="*/ 1566042 h 2879163"/>
                      <a:gd name="connsiteX6" fmla="*/ 8165518 w 8176537"/>
                      <a:gd name="connsiteY6" fmla="*/ 0 h 2879163"/>
                      <a:gd name="connsiteX0" fmla="*/ 8165518 w 8198577"/>
                      <a:gd name="connsiteY0" fmla="*/ 0 h 2879451"/>
                      <a:gd name="connsiteX1" fmla="*/ 8198577 w 8198577"/>
                      <a:gd name="connsiteY1" fmla="*/ 1606558 h 2879451"/>
                      <a:gd name="connsiteX2" fmla="*/ 4132092 w 8198577"/>
                      <a:gd name="connsiteY2" fmla="*/ 2879159 h 2879451"/>
                      <a:gd name="connsiteX3" fmla="*/ 0 w 8198577"/>
                      <a:gd name="connsiteY3" fmla="*/ 1510948 h 2879451"/>
                      <a:gd name="connsiteX4" fmla="*/ 9491 w 8198577"/>
                      <a:gd name="connsiteY4" fmla="*/ 147145 h 2879451"/>
                      <a:gd name="connsiteX5" fmla="*/ 4076995 w 8198577"/>
                      <a:gd name="connsiteY5" fmla="*/ 1566042 h 2879451"/>
                      <a:gd name="connsiteX6" fmla="*/ 8165518 w 8198577"/>
                      <a:gd name="connsiteY6" fmla="*/ 0 h 2879451"/>
                      <a:gd name="connsiteX0" fmla="*/ 8165518 w 8165518"/>
                      <a:gd name="connsiteY0" fmla="*/ 0 h 2880066"/>
                      <a:gd name="connsiteX1" fmla="*/ 8165518 w 8165518"/>
                      <a:gd name="connsiteY1" fmla="*/ 1673520 h 2880066"/>
                      <a:gd name="connsiteX2" fmla="*/ 4132092 w 8165518"/>
                      <a:gd name="connsiteY2" fmla="*/ 2879159 h 2880066"/>
                      <a:gd name="connsiteX3" fmla="*/ 0 w 8165518"/>
                      <a:gd name="connsiteY3" fmla="*/ 1510948 h 2880066"/>
                      <a:gd name="connsiteX4" fmla="*/ 9491 w 8165518"/>
                      <a:gd name="connsiteY4" fmla="*/ 147145 h 2880066"/>
                      <a:gd name="connsiteX5" fmla="*/ 4076995 w 8165518"/>
                      <a:gd name="connsiteY5" fmla="*/ 1566042 h 2880066"/>
                      <a:gd name="connsiteX6" fmla="*/ 8165518 w 8165518"/>
                      <a:gd name="connsiteY6" fmla="*/ 0 h 2880066"/>
                      <a:gd name="connsiteX0" fmla="*/ 8156794 w 8156794"/>
                      <a:gd name="connsiteY0" fmla="*/ 0 h 2879270"/>
                      <a:gd name="connsiteX1" fmla="*/ 8156794 w 8156794"/>
                      <a:gd name="connsiteY1" fmla="*/ 1673520 h 2879270"/>
                      <a:gd name="connsiteX2" fmla="*/ 4123368 w 8156794"/>
                      <a:gd name="connsiteY2" fmla="*/ 2879159 h 2879270"/>
                      <a:gd name="connsiteX3" fmla="*/ 2295 w 8156794"/>
                      <a:gd name="connsiteY3" fmla="*/ 1618086 h 2879270"/>
                      <a:gd name="connsiteX4" fmla="*/ 767 w 8156794"/>
                      <a:gd name="connsiteY4" fmla="*/ 147145 h 2879270"/>
                      <a:gd name="connsiteX5" fmla="*/ 4068271 w 8156794"/>
                      <a:gd name="connsiteY5" fmla="*/ 1566042 h 2879270"/>
                      <a:gd name="connsiteX6" fmla="*/ 8156794 w 8156794"/>
                      <a:gd name="connsiteY6" fmla="*/ 0 h 287927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20"/>
                      <a:gd name="connsiteX1" fmla="*/ 8156794 w 8156794"/>
                      <a:gd name="connsiteY1" fmla="*/ 1673520 h 2973020"/>
                      <a:gd name="connsiteX2" fmla="*/ 4134388 w 8156794"/>
                      <a:gd name="connsiteY2" fmla="*/ 2972904 h 2973020"/>
                      <a:gd name="connsiteX3" fmla="*/ 2295 w 8156794"/>
                      <a:gd name="connsiteY3" fmla="*/ 1618086 h 2973020"/>
                      <a:gd name="connsiteX4" fmla="*/ 767 w 8156794"/>
                      <a:gd name="connsiteY4" fmla="*/ 147145 h 2973020"/>
                      <a:gd name="connsiteX5" fmla="*/ 4068271 w 8156794"/>
                      <a:gd name="connsiteY5" fmla="*/ 1566042 h 2973020"/>
                      <a:gd name="connsiteX6" fmla="*/ 8156794 w 8156794"/>
                      <a:gd name="connsiteY6" fmla="*/ 0 h 2973020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141"/>
                      <a:gd name="connsiteX1" fmla="*/ 8156794 w 8156794"/>
                      <a:gd name="connsiteY1" fmla="*/ 1673520 h 2973141"/>
                      <a:gd name="connsiteX2" fmla="*/ 4134388 w 8156794"/>
                      <a:gd name="connsiteY2" fmla="*/ 2972904 h 2973141"/>
                      <a:gd name="connsiteX3" fmla="*/ 2295 w 8156794"/>
                      <a:gd name="connsiteY3" fmla="*/ 1618086 h 2973141"/>
                      <a:gd name="connsiteX4" fmla="*/ 767 w 8156794"/>
                      <a:gd name="connsiteY4" fmla="*/ 147145 h 2973141"/>
                      <a:gd name="connsiteX5" fmla="*/ 4068271 w 8156794"/>
                      <a:gd name="connsiteY5" fmla="*/ 1566042 h 2973141"/>
                      <a:gd name="connsiteX6" fmla="*/ 8156794 w 8156794"/>
                      <a:gd name="connsiteY6" fmla="*/ 0 h 2973141"/>
                      <a:gd name="connsiteX0" fmla="*/ 8156794 w 8156794"/>
                      <a:gd name="connsiteY0" fmla="*/ 0 h 3066827"/>
                      <a:gd name="connsiteX1" fmla="*/ 8156794 w 8156794"/>
                      <a:gd name="connsiteY1" fmla="*/ 1673520 h 3066827"/>
                      <a:gd name="connsiteX2" fmla="*/ 4123353 w 8156794"/>
                      <a:gd name="connsiteY2" fmla="*/ 3066650 h 3066827"/>
                      <a:gd name="connsiteX3" fmla="*/ 2295 w 8156794"/>
                      <a:gd name="connsiteY3" fmla="*/ 1618086 h 3066827"/>
                      <a:gd name="connsiteX4" fmla="*/ 767 w 8156794"/>
                      <a:gd name="connsiteY4" fmla="*/ 147145 h 3066827"/>
                      <a:gd name="connsiteX5" fmla="*/ 4068271 w 8156794"/>
                      <a:gd name="connsiteY5" fmla="*/ 1566042 h 3066827"/>
                      <a:gd name="connsiteX6" fmla="*/ 8156794 w 8156794"/>
                      <a:gd name="connsiteY6" fmla="*/ 0 h 3066827"/>
                      <a:gd name="connsiteX0" fmla="*/ 8123689 w 8156794"/>
                      <a:gd name="connsiteY0" fmla="*/ 0 h 2999866"/>
                      <a:gd name="connsiteX1" fmla="*/ 8156794 w 8156794"/>
                      <a:gd name="connsiteY1" fmla="*/ 1606559 h 2999866"/>
                      <a:gd name="connsiteX2" fmla="*/ 4123353 w 8156794"/>
                      <a:gd name="connsiteY2" fmla="*/ 2999689 h 2999866"/>
                      <a:gd name="connsiteX3" fmla="*/ 2295 w 8156794"/>
                      <a:gd name="connsiteY3" fmla="*/ 1551125 h 2999866"/>
                      <a:gd name="connsiteX4" fmla="*/ 767 w 8156794"/>
                      <a:gd name="connsiteY4" fmla="*/ 80184 h 2999866"/>
                      <a:gd name="connsiteX5" fmla="*/ 4068271 w 8156794"/>
                      <a:gd name="connsiteY5" fmla="*/ 1499081 h 2999866"/>
                      <a:gd name="connsiteX6" fmla="*/ 8123689 w 8156794"/>
                      <a:gd name="connsiteY6" fmla="*/ 0 h 2999866"/>
                      <a:gd name="connsiteX0" fmla="*/ 8167828 w 8167828"/>
                      <a:gd name="connsiteY0" fmla="*/ 0 h 3026651"/>
                      <a:gd name="connsiteX1" fmla="*/ 8156794 w 8167828"/>
                      <a:gd name="connsiteY1" fmla="*/ 1633344 h 3026651"/>
                      <a:gd name="connsiteX2" fmla="*/ 4123353 w 8167828"/>
                      <a:gd name="connsiteY2" fmla="*/ 3026474 h 3026651"/>
                      <a:gd name="connsiteX3" fmla="*/ 2295 w 8167828"/>
                      <a:gd name="connsiteY3" fmla="*/ 1577910 h 3026651"/>
                      <a:gd name="connsiteX4" fmla="*/ 767 w 8167828"/>
                      <a:gd name="connsiteY4" fmla="*/ 106969 h 3026651"/>
                      <a:gd name="connsiteX5" fmla="*/ 4068271 w 8167828"/>
                      <a:gd name="connsiteY5" fmla="*/ 1525866 h 3026651"/>
                      <a:gd name="connsiteX6" fmla="*/ 8167828 w 8167828"/>
                      <a:gd name="connsiteY6" fmla="*/ 0 h 3026651"/>
                      <a:gd name="connsiteX0" fmla="*/ 8167828 w 8167828"/>
                      <a:gd name="connsiteY0" fmla="*/ 0 h 3027228"/>
                      <a:gd name="connsiteX1" fmla="*/ 8145760 w 8167828"/>
                      <a:gd name="connsiteY1" fmla="*/ 1686913 h 3027228"/>
                      <a:gd name="connsiteX2" fmla="*/ 4123353 w 8167828"/>
                      <a:gd name="connsiteY2" fmla="*/ 3026474 h 3027228"/>
                      <a:gd name="connsiteX3" fmla="*/ 2295 w 8167828"/>
                      <a:gd name="connsiteY3" fmla="*/ 1577910 h 3027228"/>
                      <a:gd name="connsiteX4" fmla="*/ 767 w 8167828"/>
                      <a:gd name="connsiteY4" fmla="*/ 106969 h 3027228"/>
                      <a:gd name="connsiteX5" fmla="*/ 4068271 w 8167828"/>
                      <a:gd name="connsiteY5" fmla="*/ 1525866 h 3027228"/>
                      <a:gd name="connsiteX6" fmla="*/ 8167828 w 8167828"/>
                      <a:gd name="connsiteY6" fmla="*/ 0 h 3027228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23689 w 8145760"/>
                      <a:gd name="connsiteY0" fmla="*/ 13560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9 w 8145760"/>
                      <a:gd name="connsiteY6" fmla="*/ 13560 h 2920259"/>
                      <a:gd name="connsiteX0" fmla="*/ 8178863 w 8178863"/>
                      <a:gd name="connsiteY0" fmla="*/ 26952 h 2920259"/>
                      <a:gd name="connsiteX1" fmla="*/ 8145760 w 8178863"/>
                      <a:gd name="connsiteY1" fmla="*/ 1579944 h 2920259"/>
                      <a:gd name="connsiteX2" fmla="*/ 4123353 w 8178863"/>
                      <a:gd name="connsiteY2" fmla="*/ 2919505 h 2920259"/>
                      <a:gd name="connsiteX3" fmla="*/ 2295 w 8178863"/>
                      <a:gd name="connsiteY3" fmla="*/ 1470941 h 2920259"/>
                      <a:gd name="connsiteX4" fmla="*/ 767 w 8178863"/>
                      <a:gd name="connsiteY4" fmla="*/ 0 h 2920259"/>
                      <a:gd name="connsiteX5" fmla="*/ 4068271 w 8178863"/>
                      <a:gd name="connsiteY5" fmla="*/ 1418897 h 2920259"/>
                      <a:gd name="connsiteX6" fmla="*/ 8178863 w 8178863"/>
                      <a:gd name="connsiteY6" fmla="*/ 26952 h 2920259"/>
                      <a:gd name="connsiteX0" fmla="*/ 8167827 w 8167827"/>
                      <a:gd name="connsiteY0" fmla="*/ 40343 h 2920259"/>
                      <a:gd name="connsiteX1" fmla="*/ 8145760 w 8167827"/>
                      <a:gd name="connsiteY1" fmla="*/ 1579944 h 2920259"/>
                      <a:gd name="connsiteX2" fmla="*/ 4123353 w 8167827"/>
                      <a:gd name="connsiteY2" fmla="*/ 2919505 h 2920259"/>
                      <a:gd name="connsiteX3" fmla="*/ 2295 w 8167827"/>
                      <a:gd name="connsiteY3" fmla="*/ 1470941 h 2920259"/>
                      <a:gd name="connsiteX4" fmla="*/ 767 w 8167827"/>
                      <a:gd name="connsiteY4" fmla="*/ 0 h 2920259"/>
                      <a:gd name="connsiteX5" fmla="*/ 4068271 w 8167827"/>
                      <a:gd name="connsiteY5" fmla="*/ 1418897 h 2920259"/>
                      <a:gd name="connsiteX6" fmla="*/ 8167827 w 8167827"/>
                      <a:gd name="connsiteY6" fmla="*/ 40343 h 2920259"/>
                      <a:gd name="connsiteX0" fmla="*/ 8123687 w 8145760"/>
                      <a:gd name="connsiteY0" fmla="*/ 53735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7 w 8145760"/>
                      <a:gd name="connsiteY6" fmla="*/ 53735 h 2920259"/>
                      <a:gd name="connsiteX0" fmla="*/ 8161918 w 8161918"/>
                      <a:gd name="connsiteY0" fmla="*/ 0 h 2943855"/>
                      <a:gd name="connsiteX1" fmla="*/ 8145760 w 8161918"/>
                      <a:gd name="connsiteY1" fmla="*/ 1603540 h 2943855"/>
                      <a:gd name="connsiteX2" fmla="*/ 4123353 w 8161918"/>
                      <a:gd name="connsiteY2" fmla="*/ 2943101 h 2943855"/>
                      <a:gd name="connsiteX3" fmla="*/ 2295 w 8161918"/>
                      <a:gd name="connsiteY3" fmla="*/ 1494537 h 2943855"/>
                      <a:gd name="connsiteX4" fmla="*/ 767 w 8161918"/>
                      <a:gd name="connsiteY4" fmla="*/ 23596 h 2943855"/>
                      <a:gd name="connsiteX5" fmla="*/ 4068271 w 8161918"/>
                      <a:gd name="connsiteY5" fmla="*/ 1442493 h 2943855"/>
                      <a:gd name="connsiteX6" fmla="*/ 8161918 w 8161918"/>
                      <a:gd name="connsiteY6" fmla="*/ 0 h 2943855"/>
                      <a:gd name="connsiteX0" fmla="*/ 8144926 w 8145760"/>
                      <a:gd name="connsiteY0" fmla="*/ 43424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44926 w 8145760"/>
                      <a:gd name="connsiteY6" fmla="*/ 43424 h 2920259"/>
                      <a:gd name="connsiteX0" fmla="*/ 8161918 w 8161918"/>
                      <a:gd name="connsiteY0" fmla="*/ 0 h 2959321"/>
                      <a:gd name="connsiteX1" fmla="*/ 8145760 w 8161918"/>
                      <a:gd name="connsiteY1" fmla="*/ 1619006 h 2959321"/>
                      <a:gd name="connsiteX2" fmla="*/ 4123353 w 8161918"/>
                      <a:gd name="connsiteY2" fmla="*/ 2958567 h 2959321"/>
                      <a:gd name="connsiteX3" fmla="*/ 2295 w 8161918"/>
                      <a:gd name="connsiteY3" fmla="*/ 1510003 h 2959321"/>
                      <a:gd name="connsiteX4" fmla="*/ 767 w 8161918"/>
                      <a:gd name="connsiteY4" fmla="*/ 39062 h 2959321"/>
                      <a:gd name="connsiteX5" fmla="*/ 4068271 w 8161918"/>
                      <a:gd name="connsiteY5" fmla="*/ 1457959 h 2959321"/>
                      <a:gd name="connsiteX6" fmla="*/ 8161918 w 8161918"/>
                      <a:gd name="connsiteY6" fmla="*/ 0 h 2959321"/>
                      <a:gd name="connsiteX0" fmla="*/ 8161918 w 8162752"/>
                      <a:gd name="connsiteY0" fmla="*/ 0 h 2959488"/>
                      <a:gd name="connsiteX1" fmla="*/ 8162752 w 8162752"/>
                      <a:gd name="connsiteY1" fmla="*/ 1629317 h 2959488"/>
                      <a:gd name="connsiteX2" fmla="*/ 4123353 w 8162752"/>
                      <a:gd name="connsiteY2" fmla="*/ 2958567 h 2959488"/>
                      <a:gd name="connsiteX3" fmla="*/ 2295 w 8162752"/>
                      <a:gd name="connsiteY3" fmla="*/ 1510003 h 2959488"/>
                      <a:gd name="connsiteX4" fmla="*/ 767 w 8162752"/>
                      <a:gd name="connsiteY4" fmla="*/ 39062 h 2959488"/>
                      <a:gd name="connsiteX5" fmla="*/ 4068271 w 8162752"/>
                      <a:gd name="connsiteY5" fmla="*/ 1457959 h 2959488"/>
                      <a:gd name="connsiteX6" fmla="*/ 8161918 w 8162752"/>
                      <a:gd name="connsiteY6" fmla="*/ 0 h 2959488"/>
                      <a:gd name="connsiteX0" fmla="*/ 8165930 w 8166764"/>
                      <a:gd name="connsiteY0" fmla="*/ 7337 h 2966825"/>
                      <a:gd name="connsiteX1" fmla="*/ 8166764 w 8166764"/>
                      <a:gd name="connsiteY1" fmla="*/ 1636654 h 2966825"/>
                      <a:gd name="connsiteX2" fmla="*/ 4127365 w 8166764"/>
                      <a:gd name="connsiteY2" fmla="*/ 2965904 h 2966825"/>
                      <a:gd name="connsiteX3" fmla="*/ 6307 w 8166764"/>
                      <a:gd name="connsiteY3" fmla="*/ 1517340 h 2966825"/>
                      <a:gd name="connsiteX4" fmla="*/ 532 w 8166764"/>
                      <a:gd name="connsiteY4" fmla="*/ 0 h 2966825"/>
                      <a:gd name="connsiteX5" fmla="*/ 4072283 w 8166764"/>
                      <a:gd name="connsiteY5" fmla="*/ 1465296 h 2966825"/>
                      <a:gd name="connsiteX6" fmla="*/ 8165930 w 8166764"/>
                      <a:gd name="connsiteY6" fmla="*/ 7337 h 2966825"/>
                      <a:gd name="connsiteX0" fmla="*/ 8168119 w 8168953"/>
                      <a:gd name="connsiteY0" fmla="*/ 7337 h 2966682"/>
                      <a:gd name="connsiteX1" fmla="*/ 8168953 w 8168953"/>
                      <a:gd name="connsiteY1" fmla="*/ 1636654 h 2966682"/>
                      <a:gd name="connsiteX2" fmla="*/ 4129554 w 8168953"/>
                      <a:gd name="connsiteY2" fmla="*/ 2965904 h 2966682"/>
                      <a:gd name="connsiteX3" fmla="*/ 0 w 8168953"/>
                      <a:gd name="connsiteY3" fmla="*/ 1527651 h 2966682"/>
                      <a:gd name="connsiteX4" fmla="*/ 2721 w 8168953"/>
                      <a:gd name="connsiteY4" fmla="*/ 0 h 2966682"/>
                      <a:gd name="connsiteX5" fmla="*/ 4074472 w 8168953"/>
                      <a:gd name="connsiteY5" fmla="*/ 1465296 h 2966682"/>
                      <a:gd name="connsiteX6" fmla="*/ 8168119 w 8168953"/>
                      <a:gd name="connsiteY6" fmla="*/ 7337 h 2966682"/>
                      <a:gd name="connsiteX0" fmla="*/ 8168119 w 8168953"/>
                      <a:gd name="connsiteY0" fmla="*/ 7337 h 3100377"/>
                      <a:gd name="connsiteX1" fmla="*/ 8168953 w 8168953"/>
                      <a:gd name="connsiteY1" fmla="*/ 1636654 h 3100377"/>
                      <a:gd name="connsiteX2" fmla="*/ 4118520 w 8168953"/>
                      <a:gd name="connsiteY2" fmla="*/ 3099826 h 3100377"/>
                      <a:gd name="connsiteX3" fmla="*/ 0 w 8168953"/>
                      <a:gd name="connsiteY3" fmla="*/ 1527651 h 3100377"/>
                      <a:gd name="connsiteX4" fmla="*/ 2721 w 8168953"/>
                      <a:gd name="connsiteY4" fmla="*/ 0 h 3100377"/>
                      <a:gd name="connsiteX5" fmla="*/ 4074472 w 8168953"/>
                      <a:gd name="connsiteY5" fmla="*/ 1465296 h 3100377"/>
                      <a:gd name="connsiteX6" fmla="*/ 8168119 w 8168953"/>
                      <a:gd name="connsiteY6" fmla="*/ 7337 h 3100377"/>
                      <a:gd name="connsiteX0" fmla="*/ 8168119 w 8168953"/>
                      <a:gd name="connsiteY0" fmla="*/ 7337 h 3100429"/>
                      <a:gd name="connsiteX1" fmla="*/ 8168953 w 8168953"/>
                      <a:gd name="connsiteY1" fmla="*/ 1636654 h 3100429"/>
                      <a:gd name="connsiteX2" fmla="*/ 4118520 w 8168953"/>
                      <a:gd name="connsiteY2" fmla="*/ 3099826 h 3100429"/>
                      <a:gd name="connsiteX3" fmla="*/ 0 w 8168953"/>
                      <a:gd name="connsiteY3" fmla="*/ 1527651 h 3100429"/>
                      <a:gd name="connsiteX4" fmla="*/ 2721 w 8168953"/>
                      <a:gd name="connsiteY4" fmla="*/ 0 h 3100429"/>
                      <a:gd name="connsiteX5" fmla="*/ 4074472 w 8168953"/>
                      <a:gd name="connsiteY5" fmla="*/ 1465296 h 3100429"/>
                      <a:gd name="connsiteX6" fmla="*/ 8168119 w 8168953"/>
                      <a:gd name="connsiteY6" fmla="*/ 7337 h 3100429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166683" h="3099826">
                        <a:moveTo>
                          <a:pt x="8165849" y="7337"/>
                        </a:moveTo>
                        <a:lnTo>
                          <a:pt x="8166683" y="1636654"/>
                        </a:lnTo>
                        <a:cubicBezTo>
                          <a:pt x="7917761" y="2728489"/>
                          <a:pt x="5475903" y="3100137"/>
                          <a:pt x="4116250" y="3099826"/>
                        </a:cubicBezTo>
                        <a:cubicBezTo>
                          <a:pt x="2756597" y="3099515"/>
                          <a:pt x="245424" y="2744647"/>
                          <a:pt x="8764" y="1634789"/>
                        </a:cubicBezTo>
                        <a:cubicBezTo>
                          <a:pt x="11928" y="1215900"/>
                          <a:pt x="-2713" y="418889"/>
                          <a:pt x="451" y="0"/>
                        </a:cubicBezTo>
                        <a:cubicBezTo>
                          <a:pt x="385485" y="953840"/>
                          <a:pt x="2700268" y="1437288"/>
                          <a:pt x="4061168" y="1438511"/>
                        </a:cubicBezTo>
                        <a:cubicBezTo>
                          <a:pt x="5422068" y="1439734"/>
                          <a:pt x="7793228" y="1089449"/>
                          <a:pt x="8165849" y="733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     </a:t>
                    </a:r>
                  </a:p>
                </p:txBody>
              </p:sp>
              <p:sp>
                <p:nvSpPr>
                  <p:cNvPr id="1255" name="Oval 1254">
                    <a:extLst>
                      <a:ext uri="{FF2B5EF4-FFF2-40B4-BE49-F238E27FC236}">
                        <a16:creationId xmlns:a16="http://schemas.microsoft.com/office/drawing/2014/main" id="{6C397E9D-81DA-A848-B482-EDE0A4DD87F1}"/>
                      </a:ext>
                    </a:extLst>
                  </p:cNvPr>
                  <p:cNvSpPr/>
                  <p:nvPr/>
                </p:nvSpPr>
                <p:spPr>
                  <a:xfrm>
                    <a:off x="7494729" y="2774731"/>
                    <a:ext cx="1480163" cy="579140"/>
                  </a:xfrm>
                  <a:prstGeom prst="ellipse">
                    <a:avLst/>
                  </a:pr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</a:t>
                    </a:r>
                  </a:p>
                </p:txBody>
              </p:sp>
              <p:grpSp>
                <p:nvGrpSpPr>
                  <p:cNvPr id="1256" name="Group 1255">
                    <a:extLst>
                      <a:ext uri="{FF2B5EF4-FFF2-40B4-BE49-F238E27FC236}">
                        <a16:creationId xmlns:a16="http://schemas.microsoft.com/office/drawing/2014/main" id="{8DD7675A-ACDB-5842-8951-0F13DCA928B2}"/>
                      </a:ext>
                    </a:extLst>
                  </p:cNvPr>
                  <p:cNvGrpSpPr/>
                  <p:nvPr/>
                </p:nvGrpSpPr>
                <p:grpSpPr>
                  <a:xfrm>
                    <a:off x="7713663" y="2848339"/>
                    <a:ext cx="1042107" cy="425543"/>
                    <a:chOff x="7786941" y="2884917"/>
                    <a:chExt cx="897649" cy="353919"/>
                  </a:xfrm>
                </p:grpSpPr>
                <p:sp>
                  <p:nvSpPr>
                    <p:cNvPr id="1257" name="Freeform 1256">
                      <a:extLst>
                        <a:ext uri="{FF2B5EF4-FFF2-40B4-BE49-F238E27FC236}">
                          <a16:creationId xmlns:a16="http://schemas.microsoft.com/office/drawing/2014/main" id="{326B3F51-64BF-F441-AC89-93CBA6D59E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1770" y="28849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58" name="Freeform 1257">
                      <a:extLst>
                        <a:ext uri="{FF2B5EF4-FFF2-40B4-BE49-F238E27FC236}">
                          <a16:creationId xmlns:a16="http://schemas.microsoft.com/office/drawing/2014/main" id="{7C807C02-4246-8A48-88D2-FBEF012E54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67548" y="30543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59" name="Freeform 1258">
                      <a:extLst>
                        <a:ext uri="{FF2B5EF4-FFF2-40B4-BE49-F238E27FC236}">
                          <a16:creationId xmlns:a16="http://schemas.microsoft.com/office/drawing/2014/main" id="{8D3A0156-1A71-1E48-8BD8-37D73CC501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6941" y="30543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0" name="Freeform 1259">
                      <a:extLst>
                        <a:ext uri="{FF2B5EF4-FFF2-40B4-BE49-F238E27FC236}">
                          <a16:creationId xmlns:a16="http://schemas.microsoft.com/office/drawing/2014/main" id="{C2323786-943A-C749-AED7-5371858D43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95013" y="29710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220" name="Group 1219">
                  <a:extLst>
                    <a:ext uri="{FF2B5EF4-FFF2-40B4-BE49-F238E27FC236}">
                      <a16:creationId xmlns:a16="http://schemas.microsoft.com/office/drawing/2014/main" id="{71EB04AA-C892-E34B-AA0E-A3B2A091102E}"/>
                    </a:ext>
                  </a:extLst>
                </p:cNvPr>
                <p:cNvGrpSpPr/>
                <p:nvPr/>
              </p:nvGrpSpPr>
              <p:grpSpPr>
                <a:xfrm>
                  <a:off x="9849365" y="5339037"/>
                  <a:ext cx="309740" cy="190838"/>
                  <a:chOff x="3668110" y="2448910"/>
                  <a:chExt cx="3794234" cy="2165130"/>
                </a:xfrm>
              </p:grpSpPr>
              <p:sp>
                <p:nvSpPr>
                  <p:cNvPr id="1247" name="Rectangle 1246">
                    <a:extLst>
                      <a:ext uri="{FF2B5EF4-FFF2-40B4-BE49-F238E27FC236}">
                        <a16:creationId xmlns:a16="http://schemas.microsoft.com/office/drawing/2014/main" id="{B62EBB7B-141A-7640-A4C4-4CB6B1A028F4}"/>
                      </a:ext>
                    </a:extLst>
                  </p:cNvPr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48" name="Freeform 1247">
                    <a:extLst>
                      <a:ext uri="{FF2B5EF4-FFF2-40B4-BE49-F238E27FC236}">
                        <a16:creationId xmlns:a16="http://schemas.microsoft.com/office/drawing/2014/main" id="{6C90565B-3962-C542-888F-6E9D95986A9A}"/>
                      </a:ext>
                    </a:extLst>
                  </p:cNvPr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avLst/>
                    <a:gdLst>
                      <a:gd name="connsiteX0" fmla="*/ 0 w 3783724"/>
                      <a:gd name="connsiteY0" fmla="*/ 1313793 h 1324303"/>
                      <a:gd name="connsiteX1" fmla="*/ 0 w 3783724"/>
                      <a:gd name="connsiteY1" fmla="*/ 1313793 h 1324303"/>
                      <a:gd name="connsiteX2" fmla="*/ 252248 w 3783724"/>
                      <a:gd name="connsiteY2" fmla="*/ 0 h 1324303"/>
                      <a:gd name="connsiteX3" fmla="*/ 3415862 w 3783724"/>
                      <a:gd name="connsiteY3" fmla="*/ 21020 h 1324303"/>
                      <a:gd name="connsiteX4" fmla="*/ 3783724 w 3783724"/>
                      <a:gd name="connsiteY4" fmla="*/ 1324303 h 1324303"/>
                      <a:gd name="connsiteX5" fmla="*/ 0 w 3783724"/>
                      <a:gd name="connsiteY5" fmla="*/ 1313793 h 132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83724" h="1324303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249" name="Group 1248">
                    <a:extLst>
                      <a:ext uri="{FF2B5EF4-FFF2-40B4-BE49-F238E27FC236}">
                        <a16:creationId xmlns:a16="http://schemas.microsoft.com/office/drawing/2014/main" id="{1C9B0DE9-2DBD-4842-AF3B-88C84AF7EA73}"/>
                      </a:ext>
                    </a:extLst>
                  </p:cNvPr>
                  <p:cNvGrpSpPr/>
                  <p:nvPr/>
                </p:nvGrpSpPr>
                <p:grpSpPr>
                  <a:xfrm>
                    <a:off x="3941378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1250" name="Freeform 1249">
                      <a:extLst>
                        <a:ext uri="{FF2B5EF4-FFF2-40B4-BE49-F238E27FC236}">
                          <a16:creationId xmlns:a16="http://schemas.microsoft.com/office/drawing/2014/main" id="{3D90306B-E2B6-C645-AD27-F59798A714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51" name="Freeform 1250">
                      <a:extLst>
                        <a:ext uri="{FF2B5EF4-FFF2-40B4-BE49-F238E27FC236}">
                          <a16:creationId xmlns:a16="http://schemas.microsoft.com/office/drawing/2014/main" id="{5C6EF938-7841-964B-841D-98C2F61964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52" name="Freeform 1251">
                      <a:extLst>
                        <a:ext uri="{FF2B5EF4-FFF2-40B4-BE49-F238E27FC236}">
                          <a16:creationId xmlns:a16="http://schemas.microsoft.com/office/drawing/2014/main" id="{DCC113E5-E39D-5442-A220-9A360CB649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53" name="Freeform 1252">
                      <a:extLst>
                        <a:ext uri="{FF2B5EF4-FFF2-40B4-BE49-F238E27FC236}">
                          <a16:creationId xmlns:a16="http://schemas.microsoft.com/office/drawing/2014/main" id="{03CD3553-B27B-4F48-816E-4FCF4647A8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221" name="Group 1220">
                  <a:extLst>
                    <a:ext uri="{FF2B5EF4-FFF2-40B4-BE49-F238E27FC236}">
                      <a16:creationId xmlns:a16="http://schemas.microsoft.com/office/drawing/2014/main" id="{2202327E-F35C-4049-A877-D8E47AFFEA3E}"/>
                    </a:ext>
                  </a:extLst>
                </p:cNvPr>
                <p:cNvGrpSpPr/>
                <p:nvPr/>
              </p:nvGrpSpPr>
              <p:grpSpPr>
                <a:xfrm>
                  <a:off x="8676619" y="4967420"/>
                  <a:ext cx="393760" cy="218578"/>
                  <a:chOff x="7493876" y="2774731"/>
                  <a:chExt cx="1481958" cy="894622"/>
                </a:xfrm>
              </p:grpSpPr>
              <p:sp>
                <p:nvSpPr>
                  <p:cNvPr id="1240" name="Freeform 1239">
                    <a:extLst>
                      <a:ext uri="{FF2B5EF4-FFF2-40B4-BE49-F238E27FC236}">
                        <a16:creationId xmlns:a16="http://schemas.microsoft.com/office/drawing/2014/main" id="{9903E841-7779-6146-A083-05A00C95B2B5}"/>
                      </a:ext>
                    </a:extLst>
                  </p:cNvPr>
                  <p:cNvSpPr/>
                  <p:nvPr/>
                </p:nvSpPr>
                <p:spPr>
                  <a:xfrm>
                    <a:off x="7493876" y="3084399"/>
                    <a:ext cx="1481958" cy="584954"/>
                  </a:xfrm>
                  <a:custGeom>
                    <a:avLst/>
                    <a:gdLst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76538 w 8176538"/>
                      <a:gd name="connsiteY0" fmla="*/ 0 h 2638097"/>
                      <a:gd name="connsiteX1" fmla="*/ 8176538 w 8176538"/>
                      <a:gd name="connsiteY1" fmla="*/ 1271752 h 2638097"/>
                      <a:gd name="connsiteX2" fmla="*/ 4088015 w 8176538"/>
                      <a:gd name="connsiteY2" fmla="*/ 2638097 h 2638097"/>
                      <a:gd name="connsiteX3" fmla="*/ 0 w 8176538"/>
                      <a:gd name="connsiteY3" fmla="*/ 1269888 h 2638097"/>
                      <a:gd name="connsiteX4" fmla="*/ 20511 w 8176538"/>
                      <a:gd name="connsiteY4" fmla="*/ 147145 h 2638097"/>
                      <a:gd name="connsiteX5" fmla="*/ 4088015 w 8176538"/>
                      <a:gd name="connsiteY5" fmla="*/ 1566042 h 2638097"/>
                      <a:gd name="connsiteX6" fmla="*/ 8176538 w 8176538"/>
                      <a:gd name="connsiteY6" fmla="*/ 0 h 2638097"/>
                      <a:gd name="connsiteX0" fmla="*/ 8176538 w 8176538"/>
                      <a:gd name="connsiteY0" fmla="*/ 0 h 2772020"/>
                      <a:gd name="connsiteX1" fmla="*/ 8176538 w 8176538"/>
                      <a:gd name="connsiteY1" fmla="*/ 1271752 h 2772020"/>
                      <a:gd name="connsiteX2" fmla="*/ 4099034 w 8176538"/>
                      <a:gd name="connsiteY2" fmla="*/ 2772020 h 2772020"/>
                      <a:gd name="connsiteX3" fmla="*/ 0 w 8176538"/>
                      <a:gd name="connsiteY3" fmla="*/ 1269888 h 2772020"/>
                      <a:gd name="connsiteX4" fmla="*/ 20511 w 8176538"/>
                      <a:gd name="connsiteY4" fmla="*/ 147145 h 2772020"/>
                      <a:gd name="connsiteX5" fmla="*/ 4088015 w 8176538"/>
                      <a:gd name="connsiteY5" fmla="*/ 1566042 h 2772020"/>
                      <a:gd name="connsiteX6" fmla="*/ 8176538 w 8176538"/>
                      <a:gd name="connsiteY6" fmla="*/ 0 h 2772020"/>
                      <a:gd name="connsiteX0" fmla="*/ 8176538 w 8176538"/>
                      <a:gd name="connsiteY0" fmla="*/ 0 h 2772339"/>
                      <a:gd name="connsiteX1" fmla="*/ 8176538 w 8176538"/>
                      <a:gd name="connsiteY1" fmla="*/ 1378890 h 2772339"/>
                      <a:gd name="connsiteX2" fmla="*/ 4099034 w 8176538"/>
                      <a:gd name="connsiteY2" fmla="*/ 2772020 h 2772339"/>
                      <a:gd name="connsiteX3" fmla="*/ 0 w 8176538"/>
                      <a:gd name="connsiteY3" fmla="*/ 1269888 h 2772339"/>
                      <a:gd name="connsiteX4" fmla="*/ 20511 w 8176538"/>
                      <a:gd name="connsiteY4" fmla="*/ 147145 h 2772339"/>
                      <a:gd name="connsiteX5" fmla="*/ 4088015 w 8176538"/>
                      <a:gd name="connsiteY5" fmla="*/ 1566042 h 2772339"/>
                      <a:gd name="connsiteX6" fmla="*/ 8176538 w 8176538"/>
                      <a:gd name="connsiteY6" fmla="*/ 0 h 2772339"/>
                      <a:gd name="connsiteX0" fmla="*/ 8176538 w 8176538"/>
                      <a:gd name="connsiteY0" fmla="*/ 0 h 2825888"/>
                      <a:gd name="connsiteX1" fmla="*/ 8176538 w 8176538"/>
                      <a:gd name="connsiteY1" fmla="*/ 1378890 h 2825888"/>
                      <a:gd name="connsiteX2" fmla="*/ 4099034 w 8176538"/>
                      <a:gd name="connsiteY2" fmla="*/ 2825590 h 2825888"/>
                      <a:gd name="connsiteX3" fmla="*/ 0 w 8176538"/>
                      <a:gd name="connsiteY3" fmla="*/ 1269888 h 2825888"/>
                      <a:gd name="connsiteX4" fmla="*/ 20511 w 8176538"/>
                      <a:gd name="connsiteY4" fmla="*/ 147145 h 2825888"/>
                      <a:gd name="connsiteX5" fmla="*/ 4088015 w 8176538"/>
                      <a:gd name="connsiteY5" fmla="*/ 1566042 h 2825888"/>
                      <a:gd name="connsiteX6" fmla="*/ 8176538 w 8176538"/>
                      <a:gd name="connsiteY6" fmla="*/ 0 h 2825888"/>
                      <a:gd name="connsiteX0" fmla="*/ 8165518 w 8165518"/>
                      <a:gd name="connsiteY0" fmla="*/ 0 h 2825606"/>
                      <a:gd name="connsiteX1" fmla="*/ 8165518 w 8165518"/>
                      <a:gd name="connsiteY1" fmla="*/ 1378890 h 2825606"/>
                      <a:gd name="connsiteX2" fmla="*/ 4088014 w 8165518"/>
                      <a:gd name="connsiteY2" fmla="*/ 2825590 h 2825606"/>
                      <a:gd name="connsiteX3" fmla="*/ 0 w 8165518"/>
                      <a:gd name="connsiteY3" fmla="*/ 1403811 h 2825606"/>
                      <a:gd name="connsiteX4" fmla="*/ 9491 w 8165518"/>
                      <a:gd name="connsiteY4" fmla="*/ 147145 h 2825606"/>
                      <a:gd name="connsiteX5" fmla="*/ 4076995 w 8165518"/>
                      <a:gd name="connsiteY5" fmla="*/ 1566042 h 2825606"/>
                      <a:gd name="connsiteX6" fmla="*/ 8165518 w 8165518"/>
                      <a:gd name="connsiteY6" fmla="*/ 0 h 2825606"/>
                      <a:gd name="connsiteX0" fmla="*/ 8165518 w 8165518"/>
                      <a:gd name="connsiteY0" fmla="*/ 0 h 2879174"/>
                      <a:gd name="connsiteX1" fmla="*/ 8165518 w 8165518"/>
                      <a:gd name="connsiteY1" fmla="*/ 1378890 h 2879174"/>
                      <a:gd name="connsiteX2" fmla="*/ 4132092 w 8165518"/>
                      <a:gd name="connsiteY2" fmla="*/ 2879159 h 2879174"/>
                      <a:gd name="connsiteX3" fmla="*/ 0 w 8165518"/>
                      <a:gd name="connsiteY3" fmla="*/ 1403811 h 2879174"/>
                      <a:gd name="connsiteX4" fmla="*/ 9491 w 8165518"/>
                      <a:gd name="connsiteY4" fmla="*/ 147145 h 2879174"/>
                      <a:gd name="connsiteX5" fmla="*/ 4076995 w 8165518"/>
                      <a:gd name="connsiteY5" fmla="*/ 1566042 h 2879174"/>
                      <a:gd name="connsiteX6" fmla="*/ 8165518 w 8165518"/>
                      <a:gd name="connsiteY6" fmla="*/ 0 h 2879174"/>
                      <a:gd name="connsiteX0" fmla="*/ 8165518 w 8176537"/>
                      <a:gd name="connsiteY0" fmla="*/ 0 h 2879410"/>
                      <a:gd name="connsiteX1" fmla="*/ 8176537 w 8176537"/>
                      <a:gd name="connsiteY1" fmla="*/ 1499420 h 2879410"/>
                      <a:gd name="connsiteX2" fmla="*/ 4132092 w 8176537"/>
                      <a:gd name="connsiteY2" fmla="*/ 2879159 h 2879410"/>
                      <a:gd name="connsiteX3" fmla="*/ 0 w 8176537"/>
                      <a:gd name="connsiteY3" fmla="*/ 1403811 h 2879410"/>
                      <a:gd name="connsiteX4" fmla="*/ 9491 w 8176537"/>
                      <a:gd name="connsiteY4" fmla="*/ 147145 h 2879410"/>
                      <a:gd name="connsiteX5" fmla="*/ 4076995 w 8176537"/>
                      <a:gd name="connsiteY5" fmla="*/ 1566042 h 2879410"/>
                      <a:gd name="connsiteX6" fmla="*/ 8165518 w 8176537"/>
                      <a:gd name="connsiteY6" fmla="*/ 0 h 2879410"/>
                      <a:gd name="connsiteX0" fmla="*/ 8165518 w 8176537"/>
                      <a:gd name="connsiteY0" fmla="*/ 0 h 2879262"/>
                      <a:gd name="connsiteX1" fmla="*/ 8176537 w 8176537"/>
                      <a:gd name="connsiteY1" fmla="*/ 1499420 h 2879262"/>
                      <a:gd name="connsiteX2" fmla="*/ 4132092 w 8176537"/>
                      <a:gd name="connsiteY2" fmla="*/ 2879159 h 2879262"/>
                      <a:gd name="connsiteX3" fmla="*/ 0 w 8176537"/>
                      <a:gd name="connsiteY3" fmla="*/ 1403811 h 2879262"/>
                      <a:gd name="connsiteX4" fmla="*/ 9491 w 8176537"/>
                      <a:gd name="connsiteY4" fmla="*/ 147145 h 2879262"/>
                      <a:gd name="connsiteX5" fmla="*/ 4076995 w 8176537"/>
                      <a:gd name="connsiteY5" fmla="*/ 1566042 h 2879262"/>
                      <a:gd name="connsiteX6" fmla="*/ 8165518 w 8176537"/>
                      <a:gd name="connsiteY6" fmla="*/ 0 h 2879262"/>
                      <a:gd name="connsiteX0" fmla="*/ 8165518 w 8176537"/>
                      <a:gd name="connsiteY0" fmla="*/ 0 h 2879163"/>
                      <a:gd name="connsiteX1" fmla="*/ 8176537 w 8176537"/>
                      <a:gd name="connsiteY1" fmla="*/ 1499420 h 2879163"/>
                      <a:gd name="connsiteX2" fmla="*/ 4132092 w 8176537"/>
                      <a:gd name="connsiteY2" fmla="*/ 2879159 h 2879163"/>
                      <a:gd name="connsiteX3" fmla="*/ 0 w 8176537"/>
                      <a:gd name="connsiteY3" fmla="*/ 1510948 h 2879163"/>
                      <a:gd name="connsiteX4" fmla="*/ 9491 w 8176537"/>
                      <a:gd name="connsiteY4" fmla="*/ 147145 h 2879163"/>
                      <a:gd name="connsiteX5" fmla="*/ 4076995 w 8176537"/>
                      <a:gd name="connsiteY5" fmla="*/ 1566042 h 2879163"/>
                      <a:gd name="connsiteX6" fmla="*/ 8165518 w 8176537"/>
                      <a:gd name="connsiteY6" fmla="*/ 0 h 2879163"/>
                      <a:gd name="connsiteX0" fmla="*/ 8165518 w 8198577"/>
                      <a:gd name="connsiteY0" fmla="*/ 0 h 2879451"/>
                      <a:gd name="connsiteX1" fmla="*/ 8198577 w 8198577"/>
                      <a:gd name="connsiteY1" fmla="*/ 1606558 h 2879451"/>
                      <a:gd name="connsiteX2" fmla="*/ 4132092 w 8198577"/>
                      <a:gd name="connsiteY2" fmla="*/ 2879159 h 2879451"/>
                      <a:gd name="connsiteX3" fmla="*/ 0 w 8198577"/>
                      <a:gd name="connsiteY3" fmla="*/ 1510948 h 2879451"/>
                      <a:gd name="connsiteX4" fmla="*/ 9491 w 8198577"/>
                      <a:gd name="connsiteY4" fmla="*/ 147145 h 2879451"/>
                      <a:gd name="connsiteX5" fmla="*/ 4076995 w 8198577"/>
                      <a:gd name="connsiteY5" fmla="*/ 1566042 h 2879451"/>
                      <a:gd name="connsiteX6" fmla="*/ 8165518 w 8198577"/>
                      <a:gd name="connsiteY6" fmla="*/ 0 h 2879451"/>
                      <a:gd name="connsiteX0" fmla="*/ 8165518 w 8165518"/>
                      <a:gd name="connsiteY0" fmla="*/ 0 h 2880066"/>
                      <a:gd name="connsiteX1" fmla="*/ 8165518 w 8165518"/>
                      <a:gd name="connsiteY1" fmla="*/ 1673520 h 2880066"/>
                      <a:gd name="connsiteX2" fmla="*/ 4132092 w 8165518"/>
                      <a:gd name="connsiteY2" fmla="*/ 2879159 h 2880066"/>
                      <a:gd name="connsiteX3" fmla="*/ 0 w 8165518"/>
                      <a:gd name="connsiteY3" fmla="*/ 1510948 h 2880066"/>
                      <a:gd name="connsiteX4" fmla="*/ 9491 w 8165518"/>
                      <a:gd name="connsiteY4" fmla="*/ 147145 h 2880066"/>
                      <a:gd name="connsiteX5" fmla="*/ 4076995 w 8165518"/>
                      <a:gd name="connsiteY5" fmla="*/ 1566042 h 2880066"/>
                      <a:gd name="connsiteX6" fmla="*/ 8165518 w 8165518"/>
                      <a:gd name="connsiteY6" fmla="*/ 0 h 2880066"/>
                      <a:gd name="connsiteX0" fmla="*/ 8156794 w 8156794"/>
                      <a:gd name="connsiteY0" fmla="*/ 0 h 2879270"/>
                      <a:gd name="connsiteX1" fmla="*/ 8156794 w 8156794"/>
                      <a:gd name="connsiteY1" fmla="*/ 1673520 h 2879270"/>
                      <a:gd name="connsiteX2" fmla="*/ 4123368 w 8156794"/>
                      <a:gd name="connsiteY2" fmla="*/ 2879159 h 2879270"/>
                      <a:gd name="connsiteX3" fmla="*/ 2295 w 8156794"/>
                      <a:gd name="connsiteY3" fmla="*/ 1618086 h 2879270"/>
                      <a:gd name="connsiteX4" fmla="*/ 767 w 8156794"/>
                      <a:gd name="connsiteY4" fmla="*/ 147145 h 2879270"/>
                      <a:gd name="connsiteX5" fmla="*/ 4068271 w 8156794"/>
                      <a:gd name="connsiteY5" fmla="*/ 1566042 h 2879270"/>
                      <a:gd name="connsiteX6" fmla="*/ 8156794 w 8156794"/>
                      <a:gd name="connsiteY6" fmla="*/ 0 h 287927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20"/>
                      <a:gd name="connsiteX1" fmla="*/ 8156794 w 8156794"/>
                      <a:gd name="connsiteY1" fmla="*/ 1673520 h 2973020"/>
                      <a:gd name="connsiteX2" fmla="*/ 4134388 w 8156794"/>
                      <a:gd name="connsiteY2" fmla="*/ 2972904 h 2973020"/>
                      <a:gd name="connsiteX3" fmla="*/ 2295 w 8156794"/>
                      <a:gd name="connsiteY3" fmla="*/ 1618086 h 2973020"/>
                      <a:gd name="connsiteX4" fmla="*/ 767 w 8156794"/>
                      <a:gd name="connsiteY4" fmla="*/ 147145 h 2973020"/>
                      <a:gd name="connsiteX5" fmla="*/ 4068271 w 8156794"/>
                      <a:gd name="connsiteY5" fmla="*/ 1566042 h 2973020"/>
                      <a:gd name="connsiteX6" fmla="*/ 8156794 w 8156794"/>
                      <a:gd name="connsiteY6" fmla="*/ 0 h 2973020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141"/>
                      <a:gd name="connsiteX1" fmla="*/ 8156794 w 8156794"/>
                      <a:gd name="connsiteY1" fmla="*/ 1673520 h 2973141"/>
                      <a:gd name="connsiteX2" fmla="*/ 4134388 w 8156794"/>
                      <a:gd name="connsiteY2" fmla="*/ 2972904 h 2973141"/>
                      <a:gd name="connsiteX3" fmla="*/ 2295 w 8156794"/>
                      <a:gd name="connsiteY3" fmla="*/ 1618086 h 2973141"/>
                      <a:gd name="connsiteX4" fmla="*/ 767 w 8156794"/>
                      <a:gd name="connsiteY4" fmla="*/ 147145 h 2973141"/>
                      <a:gd name="connsiteX5" fmla="*/ 4068271 w 8156794"/>
                      <a:gd name="connsiteY5" fmla="*/ 1566042 h 2973141"/>
                      <a:gd name="connsiteX6" fmla="*/ 8156794 w 8156794"/>
                      <a:gd name="connsiteY6" fmla="*/ 0 h 2973141"/>
                      <a:gd name="connsiteX0" fmla="*/ 8156794 w 8156794"/>
                      <a:gd name="connsiteY0" fmla="*/ 0 h 3066827"/>
                      <a:gd name="connsiteX1" fmla="*/ 8156794 w 8156794"/>
                      <a:gd name="connsiteY1" fmla="*/ 1673520 h 3066827"/>
                      <a:gd name="connsiteX2" fmla="*/ 4123353 w 8156794"/>
                      <a:gd name="connsiteY2" fmla="*/ 3066650 h 3066827"/>
                      <a:gd name="connsiteX3" fmla="*/ 2295 w 8156794"/>
                      <a:gd name="connsiteY3" fmla="*/ 1618086 h 3066827"/>
                      <a:gd name="connsiteX4" fmla="*/ 767 w 8156794"/>
                      <a:gd name="connsiteY4" fmla="*/ 147145 h 3066827"/>
                      <a:gd name="connsiteX5" fmla="*/ 4068271 w 8156794"/>
                      <a:gd name="connsiteY5" fmla="*/ 1566042 h 3066827"/>
                      <a:gd name="connsiteX6" fmla="*/ 8156794 w 8156794"/>
                      <a:gd name="connsiteY6" fmla="*/ 0 h 3066827"/>
                      <a:gd name="connsiteX0" fmla="*/ 8123689 w 8156794"/>
                      <a:gd name="connsiteY0" fmla="*/ 0 h 2999866"/>
                      <a:gd name="connsiteX1" fmla="*/ 8156794 w 8156794"/>
                      <a:gd name="connsiteY1" fmla="*/ 1606559 h 2999866"/>
                      <a:gd name="connsiteX2" fmla="*/ 4123353 w 8156794"/>
                      <a:gd name="connsiteY2" fmla="*/ 2999689 h 2999866"/>
                      <a:gd name="connsiteX3" fmla="*/ 2295 w 8156794"/>
                      <a:gd name="connsiteY3" fmla="*/ 1551125 h 2999866"/>
                      <a:gd name="connsiteX4" fmla="*/ 767 w 8156794"/>
                      <a:gd name="connsiteY4" fmla="*/ 80184 h 2999866"/>
                      <a:gd name="connsiteX5" fmla="*/ 4068271 w 8156794"/>
                      <a:gd name="connsiteY5" fmla="*/ 1499081 h 2999866"/>
                      <a:gd name="connsiteX6" fmla="*/ 8123689 w 8156794"/>
                      <a:gd name="connsiteY6" fmla="*/ 0 h 2999866"/>
                      <a:gd name="connsiteX0" fmla="*/ 8167828 w 8167828"/>
                      <a:gd name="connsiteY0" fmla="*/ 0 h 3026651"/>
                      <a:gd name="connsiteX1" fmla="*/ 8156794 w 8167828"/>
                      <a:gd name="connsiteY1" fmla="*/ 1633344 h 3026651"/>
                      <a:gd name="connsiteX2" fmla="*/ 4123353 w 8167828"/>
                      <a:gd name="connsiteY2" fmla="*/ 3026474 h 3026651"/>
                      <a:gd name="connsiteX3" fmla="*/ 2295 w 8167828"/>
                      <a:gd name="connsiteY3" fmla="*/ 1577910 h 3026651"/>
                      <a:gd name="connsiteX4" fmla="*/ 767 w 8167828"/>
                      <a:gd name="connsiteY4" fmla="*/ 106969 h 3026651"/>
                      <a:gd name="connsiteX5" fmla="*/ 4068271 w 8167828"/>
                      <a:gd name="connsiteY5" fmla="*/ 1525866 h 3026651"/>
                      <a:gd name="connsiteX6" fmla="*/ 8167828 w 8167828"/>
                      <a:gd name="connsiteY6" fmla="*/ 0 h 3026651"/>
                      <a:gd name="connsiteX0" fmla="*/ 8167828 w 8167828"/>
                      <a:gd name="connsiteY0" fmla="*/ 0 h 3027228"/>
                      <a:gd name="connsiteX1" fmla="*/ 8145760 w 8167828"/>
                      <a:gd name="connsiteY1" fmla="*/ 1686913 h 3027228"/>
                      <a:gd name="connsiteX2" fmla="*/ 4123353 w 8167828"/>
                      <a:gd name="connsiteY2" fmla="*/ 3026474 h 3027228"/>
                      <a:gd name="connsiteX3" fmla="*/ 2295 w 8167828"/>
                      <a:gd name="connsiteY3" fmla="*/ 1577910 h 3027228"/>
                      <a:gd name="connsiteX4" fmla="*/ 767 w 8167828"/>
                      <a:gd name="connsiteY4" fmla="*/ 106969 h 3027228"/>
                      <a:gd name="connsiteX5" fmla="*/ 4068271 w 8167828"/>
                      <a:gd name="connsiteY5" fmla="*/ 1525866 h 3027228"/>
                      <a:gd name="connsiteX6" fmla="*/ 8167828 w 8167828"/>
                      <a:gd name="connsiteY6" fmla="*/ 0 h 3027228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23689 w 8145760"/>
                      <a:gd name="connsiteY0" fmla="*/ 13560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9 w 8145760"/>
                      <a:gd name="connsiteY6" fmla="*/ 13560 h 2920259"/>
                      <a:gd name="connsiteX0" fmla="*/ 8178863 w 8178863"/>
                      <a:gd name="connsiteY0" fmla="*/ 26952 h 2920259"/>
                      <a:gd name="connsiteX1" fmla="*/ 8145760 w 8178863"/>
                      <a:gd name="connsiteY1" fmla="*/ 1579944 h 2920259"/>
                      <a:gd name="connsiteX2" fmla="*/ 4123353 w 8178863"/>
                      <a:gd name="connsiteY2" fmla="*/ 2919505 h 2920259"/>
                      <a:gd name="connsiteX3" fmla="*/ 2295 w 8178863"/>
                      <a:gd name="connsiteY3" fmla="*/ 1470941 h 2920259"/>
                      <a:gd name="connsiteX4" fmla="*/ 767 w 8178863"/>
                      <a:gd name="connsiteY4" fmla="*/ 0 h 2920259"/>
                      <a:gd name="connsiteX5" fmla="*/ 4068271 w 8178863"/>
                      <a:gd name="connsiteY5" fmla="*/ 1418897 h 2920259"/>
                      <a:gd name="connsiteX6" fmla="*/ 8178863 w 8178863"/>
                      <a:gd name="connsiteY6" fmla="*/ 26952 h 2920259"/>
                      <a:gd name="connsiteX0" fmla="*/ 8167827 w 8167827"/>
                      <a:gd name="connsiteY0" fmla="*/ 40343 h 2920259"/>
                      <a:gd name="connsiteX1" fmla="*/ 8145760 w 8167827"/>
                      <a:gd name="connsiteY1" fmla="*/ 1579944 h 2920259"/>
                      <a:gd name="connsiteX2" fmla="*/ 4123353 w 8167827"/>
                      <a:gd name="connsiteY2" fmla="*/ 2919505 h 2920259"/>
                      <a:gd name="connsiteX3" fmla="*/ 2295 w 8167827"/>
                      <a:gd name="connsiteY3" fmla="*/ 1470941 h 2920259"/>
                      <a:gd name="connsiteX4" fmla="*/ 767 w 8167827"/>
                      <a:gd name="connsiteY4" fmla="*/ 0 h 2920259"/>
                      <a:gd name="connsiteX5" fmla="*/ 4068271 w 8167827"/>
                      <a:gd name="connsiteY5" fmla="*/ 1418897 h 2920259"/>
                      <a:gd name="connsiteX6" fmla="*/ 8167827 w 8167827"/>
                      <a:gd name="connsiteY6" fmla="*/ 40343 h 2920259"/>
                      <a:gd name="connsiteX0" fmla="*/ 8123687 w 8145760"/>
                      <a:gd name="connsiteY0" fmla="*/ 53735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7 w 8145760"/>
                      <a:gd name="connsiteY6" fmla="*/ 53735 h 2920259"/>
                      <a:gd name="connsiteX0" fmla="*/ 8161918 w 8161918"/>
                      <a:gd name="connsiteY0" fmla="*/ 0 h 2943855"/>
                      <a:gd name="connsiteX1" fmla="*/ 8145760 w 8161918"/>
                      <a:gd name="connsiteY1" fmla="*/ 1603540 h 2943855"/>
                      <a:gd name="connsiteX2" fmla="*/ 4123353 w 8161918"/>
                      <a:gd name="connsiteY2" fmla="*/ 2943101 h 2943855"/>
                      <a:gd name="connsiteX3" fmla="*/ 2295 w 8161918"/>
                      <a:gd name="connsiteY3" fmla="*/ 1494537 h 2943855"/>
                      <a:gd name="connsiteX4" fmla="*/ 767 w 8161918"/>
                      <a:gd name="connsiteY4" fmla="*/ 23596 h 2943855"/>
                      <a:gd name="connsiteX5" fmla="*/ 4068271 w 8161918"/>
                      <a:gd name="connsiteY5" fmla="*/ 1442493 h 2943855"/>
                      <a:gd name="connsiteX6" fmla="*/ 8161918 w 8161918"/>
                      <a:gd name="connsiteY6" fmla="*/ 0 h 2943855"/>
                      <a:gd name="connsiteX0" fmla="*/ 8144926 w 8145760"/>
                      <a:gd name="connsiteY0" fmla="*/ 43424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44926 w 8145760"/>
                      <a:gd name="connsiteY6" fmla="*/ 43424 h 2920259"/>
                      <a:gd name="connsiteX0" fmla="*/ 8161918 w 8161918"/>
                      <a:gd name="connsiteY0" fmla="*/ 0 h 2959321"/>
                      <a:gd name="connsiteX1" fmla="*/ 8145760 w 8161918"/>
                      <a:gd name="connsiteY1" fmla="*/ 1619006 h 2959321"/>
                      <a:gd name="connsiteX2" fmla="*/ 4123353 w 8161918"/>
                      <a:gd name="connsiteY2" fmla="*/ 2958567 h 2959321"/>
                      <a:gd name="connsiteX3" fmla="*/ 2295 w 8161918"/>
                      <a:gd name="connsiteY3" fmla="*/ 1510003 h 2959321"/>
                      <a:gd name="connsiteX4" fmla="*/ 767 w 8161918"/>
                      <a:gd name="connsiteY4" fmla="*/ 39062 h 2959321"/>
                      <a:gd name="connsiteX5" fmla="*/ 4068271 w 8161918"/>
                      <a:gd name="connsiteY5" fmla="*/ 1457959 h 2959321"/>
                      <a:gd name="connsiteX6" fmla="*/ 8161918 w 8161918"/>
                      <a:gd name="connsiteY6" fmla="*/ 0 h 2959321"/>
                      <a:gd name="connsiteX0" fmla="*/ 8161918 w 8162752"/>
                      <a:gd name="connsiteY0" fmla="*/ 0 h 2959488"/>
                      <a:gd name="connsiteX1" fmla="*/ 8162752 w 8162752"/>
                      <a:gd name="connsiteY1" fmla="*/ 1629317 h 2959488"/>
                      <a:gd name="connsiteX2" fmla="*/ 4123353 w 8162752"/>
                      <a:gd name="connsiteY2" fmla="*/ 2958567 h 2959488"/>
                      <a:gd name="connsiteX3" fmla="*/ 2295 w 8162752"/>
                      <a:gd name="connsiteY3" fmla="*/ 1510003 h 2959488"/>
                      <a:gd name="connsiteX4" fmla="*/ 767 w 8162752"/>
                      <a:gd name="connsiteY4" fmla="*/ 39062 h 2959488"/>
                      <a:gd name="connsiteX5" fmla="*/ 4068271 w 8162752"/>
                      <a:gd name="connsiteY5" fmla="*/ 1457959 h 2959488"/>
                      <a:gd name="connsiteX6" fmla="*/ 8161918 w 8162752"/>
                      <a:gd name="connsiteY6" fmla="*/ 0 h 2959488"/>
                      <a:gd name="connsiteX0" fmla="*/ 8165930 w 8166764"/>
                      <a:gd name="connsiteY0" fmla="*/ 7337 h 2966825"/>
                      <a:gd name="connsiteX1" fmla="*/ 8166764 w 8166764"/>
                      <a:gd name="connsiteY1" fmla="*/ 1636654 h 2966825"/>
                      <a:gd name="connsiteX2" fmla="*/ 4127365 w 8166764"/>
                      <a:gd name="connsiteY2" fmla="*/ 2965904 h 2966825"/>
                      <a:gd name="connsiteX3" fmla="*/ 6307 w 8166764"/>
                      <a:gd name="connsiteY3" fmla="*/ 1517340 h 2966825"/>
                      <a:gd name="connsiteX4" fmla="*/ 532 w 8166764"/>
                      <a:gd name="connsiteY4" fmla="*/ 0 h 2966825"/>
                      <a:gd name="connsiteX5" fmla="*/ 4072283 w 8166764"/>
                      <a:gd name="connsiteY5" fmla="*/ 1465296 h 2966825"/>
                      <a:gd name="connsiteX6" fmla="*/ 8165930 w 8166764"/>
                      <a:gd name="connsiteY6" fmla="*/ 7337 h 2966825"/>
                      <a:gd name="connsiteX0" fmla="*/ 8168119 w 8168953"/>
                      <a:gd name="connsiteY0" fmla="*/ 7337 h 2966682"/>
                      <a:gd name="connsiteX1" fmla="*/ 8168953 w 8168953"/>
                      <a:gd name="connsiteY1" fmla="*/ 1636654 h 2966682"/>
                      <a:gd name="connsiteX2" fmla="*/ 4129554 w 8168953"/>
                      <a:gd name="connsiteY2" fmla="*/ 2965904 h 2966682"/>
                      <a:gd name="connsiteX3" fmla="*/ 0 w 8168953"/>
                      <a:gd name="connsiteY3" fmla="*/ 1527651 h 2966682"/>
                      <a:gd name="connsiteX4" fmla="*/ 2721 w 8168953"/>
                      <a:gd name="connsiteY4" fmla="*/ 0 h 2966682"/>
                      <a:gd name="connsiteX5" fmla="*/ 4074472 w 8168953"/>
                      <a:gd name="connsiteY5" fmla="*/ 1465296 h 2966682"/>
                      <a:gd name="connsiteX6" fmla="*/ 8168119 w 8168953"/>
                      <a:gd name="connsiteY6" fmla="*/ 7337 h 2966682"/>
                      <a:gd name="connsiteX0" fmla="*/ 8168119 w 8168953"/>
                      <a:gd name="connsiteY0" fmla="*/ 7337 h 3100377"/>
                      <a:gd name="connsiteX1" fmla="*/ 8168953 w 8168953"/>
                      <a:gd name="connsiteY1" fmla="*/ 1636654 h 3100377"/>
                      <a:gd name="connsiteX2" fmla="*/ 4118520 w 8168953"/>
                      <a:gd name="connsiteY2" fmla="*/ 3099826 h 3100377"/>
                      <a:gd name="connsiteX3" fmla="*/ 0 w 8168953"/>
                      <a:gd name="connsiteY3" fmla="*/ 1527651 h 3100377"/>
                      <a:gd name="connsiteX4" fmla="*/ 2721 w 8168953"/>
                      <a:gd name="connsiteY4" fmla="*/ 0 h 3100377"/>
                      <a:gd name="connsiteX5" fmla="*/ 4074472 w 8168953"/>
                      <a:gd name="connsiteY5" fmla="*/ 1465296 h 3100377"/>
                      <a:gd name="connsiteX6" fmla="*/ 8168119 w 8168953"/>
                      <a:gd name="connsiteY6" fmla="*/ 7337 h 3100377"/>
                      <a:gd name="connsiteX0" fmla="*/ 8168119 w 8168953"/>
                      <a:gd name="connsiteY0" fmla="*/ 7337 h 3100429"/>
                      <a:gd name="connsiteX1" fmla="*/ 8168953 w 8168953"/>
                      <a:gd name="connsiteY1" fmla="*/ 1636654 h 3100429"/>
                      <a:gd name="connsiteX2" fmla="*/ 4118520 w 8168953"/>
                      <a:gd name="connsiteY2" fmla="*/ 3099826 h 3100429"/>
                      <a:gd name="connsiteX3" fmla="*/ 0 w 8168953"/>
                      <a:gd name="connsiteY3" fmla="*/ 1527651 h 3100429"/>
                      <a:gd name="connsiteX4" fmla="*/ 2721 w 8168953"/>
                      <a:gd name="connsiteY4" fmla="*/ 0 h 3100429"/>
                      <a:gd name="connsiteX5" fmla="*/ 4074472 w 8168953"/>
                      <a:gd name="connsiteY5" fmla="*/ 1465296 h 3100429"/>
                      <a:gd name="connsiteX6" fmla="*/ 8168119 w 8168953"/>
                      <a:gd name="connsiteY6" fmla="*/ 7337 h 3100429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166683" h="3099826">
                        <a:moveTo>
                          <a:pt x="8165849" y="7337"/>
                        </a:moveTo>
                        <a:lnTo>
                          <a:pt x="8166683" y="1636654"/>
                        </a:lnTo>
                        <a:cubicBezTo>
                          <a:pt x="7917761" y="2728489"/>
                          <a:pt x="5475903" y="3100137"/>
                          <a:pt x="4116250" y="3099826"/>
                        </a:cubicBezTo>
                        <a:cubicBezTo>
                          <a:pt x="2756597" y="3099515"/>
                          <a:pt x="245424" y="2744647"/>
                          <a:pt x="8764" y="1634789"/>
                        </a:cubicBezTo>
                        <a:cubicBezTo>
                          <a:pt x="11928" y="1215900"/>
                          <a:pt x="-2713" y="418889"/>
                          <a:pt x="451" y="0"/>
                        </a:cubicBezTo>
                        <a:cubicBezTo>
                          <a:pt x="385485" y="953840"/>
                          <a:pt x="2700268" y="1437288"/>
                          <a:pt x="4061168" y="1438511"/>
                        </a:cubicBezTo>
                        <a:cubicBezTo>
                          <a:pt x="5422068" y="1439734"/>
                          <a:pt x="7793228" y="1089449"/>
                          <a:pt x="8165849" y="733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     </a:t>
                    </a:r>
                  </a:p>
                </p:txBody>
              </p:sp>
              <p:sp>
                <p:nvSpPr>
                  <p:cNvPr id="1241" name="Oval 1240">
                    <a:extLst>
                      <a:ext uri="{FF2B5EF4-FFF2-40B4-BE49-F238E27FC236}">
                        <a16:creationId xmlns:a16="http://schemas.microsoft.com/office/drawing/2014/main" id="{26C242AE-609D-CB47-A72F-CC287DD86697}"/>
                      </a:ext>
                    </a:extLst>
                  </p:cNvPr>
                  <p:cNvSpPr/>
                  <p:nvPr/>
                </p:nvSpPr>
                <p:spPr>
                  <a:xfrm>
                    <a:off x="7494729" y="2774731"/>
                    <a:ext cx="1480163" cy="579140"/>
                  </a:xfrm>
                  <a:prstGeom prst="ellipse">
                    <a:avLst/>
                  </a:pr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</a:t>
                    </a:r>
                  </a:p>
                </p:txBody>
              </p:sp>
              <p:grpSp>
                <p:nvGrpSpPr>
                  <p:cNvPr id="1242" name="Group 1241">
                    <a:extLst>
                      <a:ext uri="{FF2B5EF4-FFF2-40B4-BE49-F238E27FC236}">
                        <a16:creationId xmlns:a16="http://schemas.microsoft.com/office/drawing/2014/main" id="{6B8F0EEE-07DA-CD4D-AFC3-9D8C444A8C3E}"/>
                      </a:ext>
                    </a:extLst>
                  </p:cNvPr>
                  <p:cNvGrpSpPr/>
                  <p:nvPr/>
                </p:nvGrpSpPr>
                <p:grpSpPr>
                  <a:xfrm>
                    <a:off x="7713663" y="2848339"/>
                    <a:ext cx="1042107" cy="425543"/>
                    <a:chOff x="7786941" y="2884917"/>
                    <a:chExt cx="897649" cy="353919"/>
                  </a:xfrm>
                </p:grpSpPr>
                <p:sp>
                  <p:nvSpPr>
                    <p:cNvPr id="1243" name="Freeform 1242">
                      <a:extLst>
                        <a:ext uri="{FF2B5EF4-FFF2-40B4-BE49-F238E27FC236}">
                          <a16:creationId xmlns:a16="http://schemas.microsoft.com/office/drawing/2014/main" id="{3621D481-FD25-8848-A1E9-2706BAC079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1770" y="28849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44" name="Freeform 1243">
                      <a:extLst>
                        <a:ext uri="{FF2B5EF4-FFF2-40B4-BE49-F238E27FC236}">
                          <a16:creationId xmlns:a16="http://schemas.microsoft.com/office/drawing/2014/main" id="{4AE6702A-FA08-C748-B587-F9C94797D8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67548" y="30543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45" name="Freeform 1244">
                      <a:extLst>
                        <a:ext uri="{FF2B5EF4-FFF2-40B4-BE49-F238E27FC236}">
                          <a16:creationId xmlns:a16="http://schemas.microsoft.com/office/drawing/2014/main" id="{3AC931B4-F2FD-1D47-A8FD-94A0334449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6941" y="30543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46" name="Freeform 1245">
                      <a:extLst>
                        <a:ext uri="{FF2B5EF4-FFF2-40B4-BE49-F238E27FC236}">
                          <a16:creationId xmlns:a16="http://schemas.microsoft.com/office/drawing/2014/main" id="{D2370341-6BB5-D94A-823A-6B647F964C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95013" y="29710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222" name="Group 1221">
                  <a:extLst>
                    <a:ext uri="{FF2B5EF4-FFF2-40B4-BE49-F238E27FC236}">
                      <a16:creationId xmlns:a16="http://schemas.microsoft.com/office/drawing/2014/main" id="{A8E8A28A-5617-3D4F-A2F8-3F64B072FA5B}"/>
                    </a:ext>
                  </a:extLst>
                </p:cNvPr>
                <p:cNvGrpSpPr/>
                <p:nvPr/>
              </p:nvGrpSpPr>
              <p:grpSpPr>
                <a:xfrm>
                  <a:off x="8311520" y="5194433"/>
                  <a:ext cx="309740" cy="190838"/>
                  <a:chOff x="3668110" y="2448910"/>
                  <a:chExt cx="3794234" cy="2165130"/>
                </a:xfrm>
              </p:grpSpPr>
              <p:sp>
                <p:nvSpPr>
                  <p:cNvPr id="1233" name="Rectangle 1232">
                    <a:extLst>
                      <a:ext uri="{FF2B5EF4-FFF2-40B4-BE49-F238E27FC236}">
                        <a16:creationId xmlns:a16="http://schemas.microsoft.com/office/drawing/2014/main" id="{E4D518CE-4492-704D-AAA4-356ED6087A1B}"/>
                      </a:ext>
                    </a:extLst>
                  </p:cNvPr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4" name="Freeform 1233">
                    <a:extLst>
                      <a:ext uri="{FF2B5EF4-FFF2-40B4-BE49-F238E27FC236}">
                        <a16:creationId xmlns:a16="http://schemas.microsoft.com/office/drawing/2014/main" id="{15DA5AC5-A2F7-C64E-ACC5-755550C6B213}"/>
                      </a:ext>
                    </a:extLst>
                  </p:cNvPr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avLst/>
                    <a:gdLst>
                      <a:gd name="connsiteX0" fmla="*/ 0 w 3783724"/>
                      <a:gd name="connsiteY0" fmla="*/ 1313793 h 1324303"/>
                      <a:gd name="connsiteX1" fmla="*/ 0 w 3783724"/>
                      <a:gd name="connsiteY1" fmla="*/ 1313793 h 1324303"/>
                      <a:gd name="connsiteX2" fmla="*/ 252248 w 3783724"/>
                      <a:gd name="connsiteY2" fmla="*/ 0 h 1324303"/>
                      <a:gd name="connsiteX3" fmla="*/ 3415862 w 3783724"/>
                      <a:gd name="connsiteY3" fmla="*/ 21020 h 1324303"/>
                      <a:gd name="connsiteX4" fmla="*/ 3783724 w 3783724"/>
                      <a:gd name="connsiteY4" fmla="*/ 1324303 h 1324303"/>
                      <a:gd name="connsiteX5" fmla="*/ 0 w 3783724"/>
                      <a:gd name="connsiteY5" fmla="*/ 1313793 h 132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83724" h="1324303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235" name="Group 1234">
                    <a:extLst>
                      <a:ext uri="{FF2B5EF4-FFF2-40B4-BE49-F238E27FC236}">
                        <a16:creationId xmlns:a16="http://schemas.microsoft.com/office/drawing/2014/main" id="{124FC89F-93B0-A446-B18C-66A1AA051F24}"/>
                      </a:ext>
                    </a:extLst>
                  </p:cNvPr>
                  <p:cNvGrpSpPr/>
                  <p:nvPr/>
                </p:nvGrpSpPr>
                <p:grpSpPr>
                  <a:xfrm>
                    <a:off x="3941378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1236" name="Freeform 1235">
                      <a:extLst>
                        <a:ext uri="{FF2B5EF4-FFF2-40B4-BE49-F238E27FC236}">
                          <a16:creationId xmlns:a16="http://schemas.microsoft.com/office/drawing/2014/main" id="{5ACD7CD8-39BB-594A-8A36-C9A8F3553B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37" name="Freeform 1236">
                      <a:extLst>
                        <a:ext uri="{FF2B5EF4-FFF2-40B4-BE49-F238E27FC236}">
                          <a16:creationId xmlns:a16="http://schemas.microsoft.com/office/drawing/2014/main" id="{2F1C1A79-33A0-E945-98A3-519AE957EC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38" name="Freeform 1237">
                      <a:extLst>
                        <a:ext uri="{FF2B5EF4-FFF2-40B4-BE49-F238E27FC236}">
                          <a16:creationId xmlns:a16="http://schemas.microsoft.com/office/drawing/2014/main" id="{3B166E5F-28E5-3D4C-9E52-FA1DFFBEF9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39" name="Freeform 1238">
                      <a:extLst>
                        <a:ext uri="{FF2B5EF4-FFF2-40B4-BE49-F238E27FC236}">
                          <a16:creationId xmlns:a16="http://schemas.microsoft.com/office/drawing/2014/main" id="{15BB2038-54AA-524D-8A50-F97C5428F0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223" name="Group 1222">
                  <a:extLst>
                    <a:ext uri="{FF2B5EF4-FFF2-40B4-BE49-F238E27FC236}">
                      <a16:creationId xmlns:a16="http://schemas.microsoft.com/office/drawing/2014/main" id="{815A1C11-E323-C848-A509-3A0A41CD0662}"/>
                    </a:ext>
                  </a:extLst>
                </p:cNvPr>
                <p:cNvGrpSpPr/>
                <p:nvPr/>
              </p:nvGrpSpPr>
              <p:grpSpPr>
                <a:xfrm>
                  <a:off x="9247893" y="4775686"/>
                  <a:ext cx="393760" cy="218578"/>
                  <a:chOff x="7493876" y="2774731"/>
                  <a:chExt cx="1481958" cy="894622"/>
                </a:xfrm>
              </p:grpSpPr>
              <p:sp>
                <p:nvSpPr>
                  <p:cNvPr id="1226" name="Freeform 1225">
                    <a:extLst>
                      <a:ext uri="{FF2B5EF4-FFF2-40B4-BE49-F238E27FC236}">
                        <a16:creationId xmlns:a16="http://schemas.microsoft.com/office/drawing/2014/main" id="{F2D33658-77D9-304A-A3E7-086F2887F5FA}"/>
                      </a:ext>
                    </a:extLst>
                  </p:cNvPr>
                  <p:cNvSpPr/>
                  <p:nvPr/>
                </p:nvSpPr>
                <p:spPr>
                  <a:xfrm>
                    <a:off x="7493876" y="3084399"/>
                    <a:ext cx="1481958" cy="584954"/>
                  </a:xfrm>
                  <a:custGeom>
                    <a:avLst/>
                    <a:gdLst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76538 w 8176538"/>
                      <a:gd name="connsiteY0" fmla="*/ 0 h 2638097"/>
                      <a:gd name="connsiteX1" fmla="*/ 8176538 w 8176538"/>
                      <a:gd name="connsiteY1" fmla="*/ 1271752 h 2638097"/>
                      <a:gd name="connsiteX2" fmla="*/ 4088015 w 8176538"/>
                      <a:gd name="connsiteY2" fmla="*/ 2638097 h 2638097"/>
                      <a:gd name="connsiteX3" fmla="*/ 0 w 8176538"/>
                      <a:gd name="connsiteY3" fmla="*/ 1269888 h 2638097"/>
                      <a:gd name="connsiteX4" fmla="*/ 20511 w 8176538"/>
                      <a:gd name="connsiteY4" fmla="*/ 147145 h 2638097"/>
                      <a:gd name="connsiteX5" fmla="*/ 4088015 w 8176538"/>
                      <a:gd name="connsiteY5" fmla="*/ 1566042 h 2638097"/>
                      <a:gd name="connsiteX6" fmla="*/ 8176538 w 8176538"/>
                      <a:gd name="connsiteY6" fmla="*/ 0 h 2638097"/>
                      <a:gd name="connsiteX0" fmla="*/ 8176538 w 8176538"/>
                      <a:gd name="connsiteY0" fmla="*/ 0 h 2772020"/>
                      <a:gd name="connsiteX1" fmla="*/ 8176538 w 8176538"/>
                      <a:gd name="connsiteY1" fmla="*/ 1271752 h 2772020"/>
                      <a:gd name="connsiteX2" fmla="*/ 4099034 w 8176538"/>
                      <a:gd name="connsiteY2" fmla="*/ 2772020 h 2772020"/>
                      <a:gd name="connsiteX3" fmla="*/ 0 w 8176538"/>
                      <a:gd name="connsiteY3" fmla="*/ 1269888 h 2772020"/>
                      <a:gd name="connsiteX4" fmla="*/ 20511 w 8176538"/>
                      <a:gd name="connsiteY4" fmla="*/ 147145 h 2772020"/>
                      <a:gd name="connsiteX5" fmla="*/ 4088015 w 8176538"/>
                      <a:gd name="connsiteY5" fmla="*/ 1566042 h 2772020"/>
                      <a:gd name="connsiteX6" fmla="*/ 8176538 w 8176538"/>
                      <a:gd name="connsiteY6" fmla="*/ 0 h 2772020"/>
                      <a:gd name="connsiteX0" fmla="*/ 8176538 w 8176538"/>
                      <a:gd name="connsiteY0" fmla="*/ 0 h 2772339"/>
                      <a:gd name="connsiteX1" fmla="*/ 8176538 w 8176538"/>
                      <a:gd name="connsiteY1" fmla="*/ 1378890 h 2772339"/>
                      <a:gd name="connsiteX2" fmla="*/ 4099034 w 8176538"/>
                      <a:gd name="connsiteY2" fmla="*/ 2772020 h 2772339"/>
                      <a:gd name="connsiteX3" fmla="*/ 0 w 8176538"/>
                      <a:gd name="connsiteY3" fmla="*/ 1269888 h 2772339"/>
                      <a:gd name="connsiteX4" fmla="*/ 20511 w 8176538"/>
                      <a:gd name="connsiteY4" fmla="*/ 147145 h 2772339"/>
                      <a:gd name="connsiteX5" fmla="*/ 4088015 w 8176538"/>
                      <a:gd name="connsiteY5" fmla="*/ 1566042 h 2772339"/>
                      <a:gd name="connsiteX6" fmla="*/ 8176538 w 8176538"/>
                      <a:gd name="connsiteY6" fmla="*/ 0 h 2772339"/>
                      <a:gd name="connsiteX0" fmla="*/ 8176538 w 8176538"/>
                      <a:gd name="connsiteY0" fmla="*/ 0 h 2825888"/>
                      <a:gd name="connsiteX1" fmla="*/ 8176538 w 8176538"/>
                      <a:gd name="connsiteY1" fmla="*/ 1378890 h 2825888"/>
                      <a:gd name="connsiteX2" fmla="*/ 4099034 w 8176538"/>
                      <a:gd name="connsiteY2" fmla="*/ 2825590 h 2825888"/>
                      <a:gd name="connsiteX3" fmla="*/ 0 w 8176538"/>
                      <a:gd name="connsiteY3" fmla="*/ 1269888 h 2825888"/>
                      <a:gd name="connsiteX4" fmla="*/ 20511 w 8176538"/>
                      <a:gd name="connsiteY4" fmla="*/ 147145 h 2825888"/>
                      <a:gd name="connsiteX5" fmla="*/ 4088015 w 8176538"/>
                      <a:gd name="connsiteY5" fmla="*/ 1566042 h 2825888"/>
                      <a:gd name="connsiteX6" fmla="*/ 8176538 w 8176538"/>
                      <a:gd name="connsiteY6" fmla="*/ 0 h 2825888"/>
                      <a:gd name="connsiteX0" fmla="*/ 8165518 w 8165518"/>
                      <a:gd name="connsiteY0" fmla="*/ 0 h 2825606"/>
                      <a:gd name="connsiteX1" fmla="*/ 8165518 w 8165518"/>
                      <a:gd name="connsiteY1" fmla="*/ 1378890 h 2825606"/>
                      <a:gd name="connsiteX2" fmla="*/ 4088014 w 8165518"/>
                      <a:gd name="connsiteY2" fmla="*/ 2825590 h 2825606"/>
                      <a:gd name="connsiteX3" fmla="*/ 0 w 8165518"/>
                      <a:gd name="connsiteY3" fmla="*/ 1403811 h 2825606"/>
                      <a:gd name="connsiteX4" fmla="*/ 9491 w 8165518"/>
                      <a:gd name="connsiteY4" fmla="*/ 147145 h 2825606"/>
                      <a:gd name="connsiteX5" fmla="*/ 4076995 w 8165518"/>
                      <a:gd name="connsiteY5" fmla="*/ 1566042 h 2825606"/>
                      <a:gd name="connsiteX6" fmla="*/ 8165518 w 8165518"/>
                      <a:gd name="connsiteY6" fmla="*/ 0 h 2825606"/>
                      <a:gd name="connsiteX0" fmla="*/ 8165518 w 8165518"/>
                      <a:gd name="connsiteY0" fmla="*/ 0 h 2879174"/>
                      <a:gd name="connsiteX1" fmla="*/ 8165518 w 8165518"/>
                      <a:gd name="connsiteY1" fmla="*/ 1378890 h 2879174"/>
                      <a:gd name="connsiteX2" fmla="*/ 4132092 w 8165518"/>
                      <a:gd name="connsiteY2" fmla="*/ 2879159 h 2879174"/>
                      <a:gd name="connsiteX3" fmla="*/ 0 w 8165518"/>
                      <a:gd name="connsiteY3" fmla="*/ 1403811 h 2879174"/>
                      <a:gd name="connsiteX4" fmla="*/ 9491 w 8165518"/>
                      <a:gd name="connsiteY4" fmla="*/ 147145 h 2879174"/>
                      <a:gd name="connsiteX5" fmla="*/ 4076995 w 8165518"/>
                      <a:gd name="connsiteY5" fmla="*/ 1566042 h 2879174"/>
                      <a:gd name="connsiteX6" fmla="*/ 8165518 w 8165518"/>
                      <a:gd name="connsiteY6" fmla="*/ 0 h 2879174"/>
                      <a:gd name="connsiteX0" fmla="*/ 8165518 w 8176537"/>
                      <a:gd name="connsiteY0" fmla="*/ 0 h 2879410"/>
                      <a:gd name="connsiteX1" fmla="*/ 8176537 w 8176537"/>
                      <a:gd name="connsiteY1" fmla="*/ 1499420 h 2879410"/>
                      <a:gd name="connsiteX2" fmla="*/ 4132092 w 8176537"/>
                      <a:gd name="connsiteY2" fmla="*/ 2879159 h 2879410"/>
                      <a:gd name="connsiteX3" fmla="*/ 0 w 8176537"/>
                      <a:gd name="connsiteY3" fmla="*/ 1403811 h 2879410"/>
                      <a:gd name="connsiteX4" fmla="*/ 9491 w 8176537"/>
                      <a:gd name="connsiteY4" fmla="*/ 147145 h 2879410"/>
                      <a:gd name="connsiteX5" fmla="*/ 4076995 w 8176537"/>
                      <a:gd name="connsiteY5" fmla="*/ 1566042 h 2879410"/>
                      <a:gd name="connsiteX6" fmla="*/ 8165518 w 8176537"/>
                      <a:gd name="connsiteY6" fmla="*/ 0 h 2879410"/>
                      <a:gd name="connsiteX0" fmla="*/ 8165518 w 8176537"/>
                      <a:gd name="connsiteY0" fmla="*/ 0 h 2879262"/>
                      <a:gd name="connsiteX1" fmla="*/ 8176537 w 8176537"/>
                      <a:gd name="connsiteY1" fmla="*/ 1499420 h 2879262"/>
                      <a:gd name="connsiteX2" fmla="*/ 4132092 w 8176537"/>
                      <a:gd name="connsiteY2" fmla="*/ 2879159 h 2879262"/>
                      <a:gd name="connsiteX3" fmla="*/ 0 w 8176537"/>
                      <a:gd name="connsiteY3" fmla="*/ 1403811 h 2879262"/>
                      <a:gd name="connsiteX4" fmla="*/ 9491 w 8176537"/>
                      <a:gd name="connsiteY4" fmla="*/ 147145 h 2879262"/>
                      <a:gd name="connsiteX5" fmla="*/ 4076995 w 8176537"/>
                      <a:gd name="connsiteY5" fmla="*/ 1566042 h 2879262"/>
                      <a:gd name="connsiteX6" fmla="*/ 8165518 w 8176537"/>
                      <a:gd name="connsiteY6" fmla="*/ 0 h 2879262"/>
                      <a:gd name="connsiteX0" fmla="*/ 8165518 w 8176537"/>
                      <a:gd name="connsiteY0" fmla="*/ 0 h 2879163"/>
                      <a:gd name="connsiteX1" fmla="*/ 8176537 w 8176537"/>
                      <a:gd name="connsiteY1" fmla="*/ 1499420 h 2879163"/>
                      <a:gd name="connsiteX2" fmla="*/ 4132092 w 8176537"/>
                      <a:gd name="connsiteY2" fmla="*/ 2879159 h 2879163"/>
                      <a:gd name="connsiteX3" fmla="*/ 0 w 8176537"/>
                      <a:gd name="connsiteY3" fmla="*/ 1510948 h 2879163"/>
                      <a:gd name="connsiteX4" fmla="*/ 9491 w 8176537"/>
                      <a:gd name="connsiteY4" fmla="*/ 147145 h 2879163"/>
                      <a:gd name="connsiteX5" fmla="*/ 4076995 w 8176537"/>
                      <a:gd name="connsiteY5" fmla="*/ 1566042 h 2879163"/>
                      <a:gd name="connsiteX6" fmla="*/ 8165518 w 8176537"/>
                      <a:gd name="connsiteY6" fmla="*/ 0 h 2879163"/>
                      <a:gd name="connsiteX0" fmla="*/ 8165518 w 8198577"/>
                      <a:gd name="connsiteY0" fmla="*/ 0 h 2879451"/>
                      <a:gd name="connsiteX1" fmla="*/ 8198577 w 8198577"/>
                      <a:gd name="connsiteY1" fmla="*/ 1606558 h 2879451"/>
                      <a:gd name="connsiteX2" fmla="*/ 4132092 w 8198577"/>
                      <a:gd name="connsiteY2" fmla="*/ 2879159 h 2879451"/>
                      <a:gd name="connsiteX3" fmla="*/ 0 w 8198577"/>
                      <a:gd name="connsiteY3" fmla="*/ 1510948 h 2879451"/>
                      <a:gd name="connsiteX4" fmla="*/ 9491 w 8198577"/>
                      <a:gd name="connsiteY4" fmla="*/ 147145 h 2879451"/>
                      <a:gd name="connsiteX5" fmla="*/ 4076995 w 8198577"/>
                      <a:gd name="connsiteY5" fmla="*/ 1566042 h 2879451"/>
                      <a:gd name="connsiteX6" fmla="*/ 8165518 w 8198577"/>
                      <a:gd name="connsiteY6" fmla="*/ 0 h 2879451"/>
                      <a:gd name="connsiteX0" fmla="*/ 8165518 w 8165518"/>
                      <a:gd name="connsiteY0" fmla="*/ 0 h 2880066"/>
                      <a:gd name="connsiteX1" fmla="*/ 8165518 w 8165518"/>
                      <a:gd name="connsiteY1" fmla="*/ 1673520 h 2880066"/>
                      <a:gd name="connsiteX2" fmla="*/ 4132092 w 8165518"/>
                      <a:gd name="connsiteY2" fmla="*/ 2879159 h 2880066"/>
                      <a:gd name="connsiteX3" fmla="*/ 0 w 8165518"/>
                      <a:gd name="connsiteY3" fmla="*/ 1510948 h 2880066"/>
                      <a:gd name="connsiteX4" fmla="*/ 9491 w 8165518"/>
                      <a:gd name="connsiteY4" fmla="*/ 147145 h 2880066"/>
                      <a:gd name="connsiteX5" fmla="*/ 4076995 w 8165518"/>
                      <a:gd name="connsiteY5" fmla="*/ 1566042 h 2880066"/>
                      <a:gd name="connsiteX6" fmla="*/ 8165518 w 8165518"/>
                      <a:gd name="connsiteY6" fmla="*/ 0 h 2880066"/>
                      <a:gd name="connsiteX0" fmla="*/ 8156794 w 8156794"/>
                      <a:gd name="connsiteY0" fmla="*/ 0 h 2879270"/>
                      <a:gd name="connsiteX1" fmla="*/ 8156794 w 8156794"/>
                      <a:gd name="connsiteY1" fmla="*/ 1673520 h 2879270"/>
                      <a:gd name="connsiteX2" fmla="*/ 4123368 w 8156794"/>
                      <a:gd name="connsiteY2" fmla="*/ 2879159 h 2879270"/>
                      <a:gd name="connsiteX3" fmla="*/ 2295 w 8156794"/>
                      <a:gd name="connsiteY3" fmla="*/ 1618086 h 2879270"/>
                      <a:gd name="connsiteX4" fmla="*/ 767 w 8156794"/>
                      <a:gd name="connsiteY4" fmla="*/ 147145 h 2879270"/>
                      <a:gd name="connsiteX5" fmla="*/ 4068271 w 8156794"/>
                      <a:gd name="connsiteY5" fmla="*/ 1566042 h 2879270"/>
                      <a:gd name="connsiteX6" fmla="*/ 8156794 w 8156794"/>
                      <a:gd name="connsiteY6" fmla="*/ 0 h 287927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20"/>
                      <a:gd name="connsiteX1" fmla="*/ 8156794 w 8156794"/>
                      <a:gd name="connsiteY1" fmla="*/ 1673520 h 2973020"/>
                      <a:gd name="connsiteX2" fmla="*/ 4134388 w 8156794"/>
                      <a:gd name="connsiteY2" fmla="*/ 2972904 h 2973020"/>
                      <a:gd name="connsiteX3" fmla="*/ 2295 w 8156794"/>
                      <a:gd name="connsiteY3" fmla="*/ 1618086 h 2973020"/>
                      <a:gd name="connsiteX4" fmla="*/ 767 w 8156794"/>
                      <a:gd name="connsiteY4" fmla="*/ 147145 h 2973020"/>
                      <a:gd name="connsiteX5" fmla="*/ 4068271 w 8156794"/>
                      <a:gd name="connsiteY5" fmla="*/ 1566042 h 2973020"/>
                      <a:gd name="connsiteX6" fmla="*/ 8156794 w 8156794"/>
                      <a:gd name="connsiteY6" fmla="*/ 0 h 2973020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141"/>
                      <a:gd name="connsiteX1" fmla="*/ 8156794 w 8156794"/>
                      <a:gd name="connsiteY1" fmla="*/ 1673520 h 2973141"/>
                      <a:gd name="connsiteX2" fmla="*/ 4134388 w 8156794"/>
                      <a:gd name="connsiteY2" fmla="*/ 2972904 h 2973141"/>
                      <a:gd name="connsiteX3" fmla="*/ 2295 w 8156794"/>
                      <a:gd name="connsiteY3" fmla="*/ 1618086 h 2973141"/>
                      <a:gd name="connsiteX4" fmla="*/ 767 w 8156794"/>
                      <a:gd name="connsiteY4" fmla="*/ 147145 h 2973141"/>
                      <a:gd name="connsiteX5" fmla="*/ 4068271 w 8156794"/>
                      <a:gd name="connsiteY5" fmla="*/ 1566042 h 2973141"/>
                      <a:gd name="connsiteX6" fmla="*/ 8156794 w 8156794"/>
                      <a:gd name="connsiteY6" fmla="*/ 0 h 2973141"/>
                      <a:gd name="connsiteX0" fmla="*/ 8156794 w 8156794"/>
                      <a:gd name="connsiteY0" fmla="*/ 0 h 3066827"/>
                      <a:gd name="connsiteX1" fmla="*/ 8156794 w 8156794"/>
                      <a:gd name="connsiteY1" fmla="*/ 1673520 h 3066827"/>
                      <a:gd name="connsiteX2" fmla="*/ 4123353 w 8156794"/>
                      <a:gd name="connsiteY2" fmla="*/ 3066650 h 3066827"/>
                      <a:gd name="connsiteX3" fmla="*/ 2295 w 8156794"/>
                      <a:gd name="connsiteY3" fmla="*/ 1618086 h 3066827"/>
                      <a:gd name="connsiteX4" fmla="*/ 767 w 8156794"/>
                      <a:gd name="connsiteY4" fmla="*/ 147145 h 3066827"/>
                      <a:gd name="connsiteX5" fmla="*/ 4068271 w 8156794"/>
                      <a:gd name="connsiteY5" fmla="*/ 1566042 h 3066827"/>
                      <a:gd name="connsiteX6" fmla="*/ 8156794 w 8156794"/>
                      <a:gd name="connsiteY6" fmla="*/ 0 h 3066827"/>
                      <a:gd name="connsiteX0" fmla="*/ 8123689 w 8156794"/>
                      <a:gd name="connsiteY0" fmla="*/ 0 h 2999866"/>
                      <a:gd name="connsiteX1" fmla="*/ 8156794 w 8156794"/>
                      <a:gd name="connsiteY1" fmla="*/ 1606559 h 2999866"/>
                      <a:gd name="connsiteX2" fmla="*/ 4123353 w 8156794"/>
                      <a:gd name="connsiteY2" fmla="*/ 2999689 h 2999866"/>
                      <a:gd name="connsiteX3" fmla="*/ 2295 w 8156794"/>
                      <a:gd name="connsiteY3" fmla="*/ 1551125 h 2999866"/>
                      <a:gd name="connsiteX4" fmla="*/ 767 w 8156794"/>
                      <a:gd name="connsiteY4" fmla="*/ 80184 h 2999866"/>
                      <a:gd name="connsiteX5" fmla="*/ 4068271 w 8156794"/>
                      <a:gd name="connsiteY5" fmla="*/ 1499081 h 2999866"/>
                      <a:gd name="connsiteX6" fmla="*/ 8123689 w 8156794"/>
                      <a:gd name="connsiteY6" fmla="*/ 0 h 2999866"/>
                      <a:gd name="connsiteX0" fmla="*/ 8167828 w 8167828"/>
                      <a:gd name="connsiteY0" fmla="*/ 0 h 3026651"/>
                      <a:gd name="connsiteX1" fmla="*/ 8156794 w 8167828"/>
                      <a:gd name="connsiteY1" fmla="*/ 1633344 h 3026651"/>
                      <a:gd name="connsiteX2" fmla="*/ 4123353 w 8167828"/>
                      <a:gd name="connsiteY2" fmla="*/ 3026474 h 3026651"/>
                      <a:gd name="connsiteX3" fmla="*/ 2295 w 8167828"/>
                      <a:gd name="connsiteY3" fmla="*/ 1577910 h 3026651"/>
                      <a:gd name="connsiteX4" fmla="*/ 767 w 8167828"/>
                      <a:gd name="connsiteY4" fmla="*/ 106969 h 3026651"/>
                      <a:gd name="connsiteX5" fmla="*/ 4068271 w 8167828"/>
                      <a:gd name="connsiteY5" fmla="*/ 1525866 h 3026651"/>
                      <a:gd name="connsiteX6" fmla="*/ 8167828 w 8167828"/>
                      <a:gd name="connsiteY6" fmla="*/ 0 h 3026651"/>
                      <a:gd name="connsiteX0" fmla="*/ 8167828 w 8167828"/>
                      <a:gd name="connsiteY0" fmla="*/ 0 h 3027228"/>
                      <a:gd name="connsiteX1" fmla="*/ 8145760 w 8167828"/>
                      <a:gd name="connsiteY1" fmla="*/ 1686913 h 3027228"/>
                      <a:gd name="connsiteX2" fmla="*/ 4123353 w 8167828"/>
                      <a:gd name="connsiteY2" fmla="*/ 3026474 h 3027228"/>
                      <a:gd name="connsiteX3" fmla="*/ 2295 w 8167828"/>
                      <a:gd name="connsiteY3" fmla="*/ 1577910 h 3027228"/>
                      <a:gd name="connsiteX4" fmla="*/ 767 w 8167828"/>
                      <a:gd name="connsiteY4" fmla="*/ 106969 h 3027228"/>
                      <a:gd name="connsiteX5" fmla="*/ 4068271 w 8167828"/>
                      <a:gd name="connsiteY5" fmla="*/ 1525866 h 3027228"/>
                      <a:gd name="connsiteX6" fmla="*/ 8167828 w 8167828"/>
                      <a:gd name="connsiteY6" fmla="*/ 0 h 3027228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23689 w 8145760"/>
                      <a:gd name="connsiteY0" fmla="*/ 13560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9 w 8145760"/>
                      <a:gd name="connsiteY6" fmla="*/ 13560 h 2920259"/>
                      <a:gd name="connsiteX0" fmla="*/ 8178863 w 8178863"/>
                      <a:gd name="connsiteY0" fmla="*/ 26952 h 2920259"/>
                      <a:gd name="connsiteX1" fmla="*/ 8145760 w 8178863"/>
                      <a:gd name="connsiteY1" fmla="*/ 1579944 h 2920259"/>
                      <a:gd name="connsiteX2" fmla="*/ 4123353 w 8178863"/>
                      <a:gd name="connsiteY2" fmla="*/ 2919505 h 2920259"/>
                      <a:gd name="connsiteX3" fmla="*/ 2295 w 8178863"/>
                      <a:gd name="connsiteY3" fmla="*/ 1470941 h 2920259"/>
                      <a:gd name="connsiteX4" fmla="*/ 767 w 8178863"/>
                      <a:gd name="connsiteY4" fmla="*/ 0 h 2920259"/>
                      <a:gd name="connsiteX5" fmla="*/ 4068271 w 8178863"/>
                      <a:gd name="connsiteY5" fmla="*/ 1418897 h 2920259"/>
                      <a:gd name="connsiteX6" fmla="*/ 8178863 w 8178863"/>
                      <a:gd name="connsiteY6" fmla="*/ 26952 h 2920259"/>
                      <a:gd name="connsiteX0" fmla="*/ 8167827 w 8167827"/>
                      <a:gd name="connsiteY0" fmla="*/ 40343 h 2920259"/>
                      <a:gd name="connsiteX1" fmla="*/ 8145760 w 8167827"/>
                      <a:gd name="connsiteY1" fmla="*/ 1579944 h 2920259"/>
                      <a:gd name="connsiteX2" fmla="*/ 4123353 w 8167827"/>
                      <a:gd name="connsiteY2" fmla="*/ 2919505 h 2920259"/>
                      <a:gd name="connsiteX3" fmla="*/ 2295 w 8167827"/>
                      <a:gd name="connsiteY3" fmla="*/ 1470941 h 2920259"/>
                      <a:gd name="connsiteX4" fmla="*/ 767 w 8167827"/>
                      <a:gd name="connsiteY4" fmla="*/ 0 h 2920259"/>
                      <a:gd name="connsiteX5" fmla="*/ 4068271 w 8167827"/>
                      <a:gd name="connsiteY5" fmla="*/ 1418897 h 2920259"/>
                      <a:gd name="connsiteX6" fmla="*/ 8167827 w 8167827"/>
                      <a:gd name="connsiteY6" fmla="*/ 40343 h 2920259"/>
                      <a:gd name="connsiteX0" fmla="*/ 8123687 w 8145760"/>
                      <a:gd name="connsiteY0" fmla="*/ 53735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7 w 8145760"/>
                      <a:gd name="connsiteY6" fmla="*/ 53735 h 2920259"/>
                      <a:gd name="connsiteX0" fmla="*/ 8161918 w 8161918"/>
                      <a:gd name="connsiteY0" fmla="*/ 0 h 2943855"/>
                      <a:gd name="connsiteX1" fmla="*/ 8145760 w 8161918"/>
                      <a:gd name="connsiteY1" fmla="*/ 1603540 h 2943855"/>
                      <a:gd name="connsiteX2" fmla="*/ 4123353 w 8161918"/>
                      <a:gd name="connsiteY2" fmla="*/ 2943101 h 2943855"/>
                      <a:gd name="connsiteX3" fmla="*/ 2295 w 8161918"/>
                      <a:gd name="connsiteY3" fmla="*/ 1494537 h 2943855"/>
                      <a:gd name="connsiteX4" fmla="*/ 767 w 8161918"/>
                      <a:gd name="connsiteY4" fmla="*/ 23596 h 2943855"/>
                      <a:gd name="connsiteX5" fmla="*/ 4068271 w 8161918"/>
                      <a:gd name="connsiteY5" fmla="*/ 1442493 h 2943855"/>
                      <a:gd name="connsiteX6" fmla="*/ 8161918 w 8161918"/>
                      <a:gd name="connsiteY6" fmla="*/ 0 h 2943855"/>
                      <a:gd name="connsiteX0" fmla="*/ 8144926 w 8145760"/>
                      <a:gd name="connsiteY0" fmla="*/ 43424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44926 w 8145760"/>
                      <a:gd name="connsiteY6" fmla="*/ 43424 h 2920259"/>
                      <a:gd name="connsiteX0" fmla="*/ 8161918 w 8161918"/>
                      <a:gd name="connsiteY0" fmla="*/ 0 h 2959321"/>
                      <a:gd name="connsiteX1" fmla="*/ 8145760 w 8161918"/>
                      <a:gd name="connsiteY1" fmla="*/ 1619006 h 2959321"/>
                      <a:gd name="connsiteX2" fmla="*/ 4123353 w 8161918"/>
                      <a:gd name="connsiteY2" fmla="*/ 2958567 h 2959321"/>
                      <a:gd name="connsiteX3" fmla="*/ 2295 w 8161918"/>
                      <a:gd name="connsiteY3" fmla="*/ 1510003 h 2959321"/>
                      <a:gd name="connsiteX4" fmla="*/ 767 w 8161918"/>
                      <a:gd name="connsiteY4" fmla="*/ 39062 h 2959321"/>
                      <a:gd name="connsiteX5" fmla="*/ 4068271 w 8161918"/>
                      <a:gd name="connsiteY5" fmla="*/ 1457959 h 2959321"/>
                      <a:gd name="connsiteX6" fmla="*/ 8161918 w 8161918"/>
                      <a:gd name="connsiteY6" fmla="*/ 0 h 2959321"/>
                      <a:gd name="connsiteX0" fmla="*/ 8161918 w 8162752"/>
                      <a:gd name="connsiteY0" fmla="*/ 0 h 2959488"/>
                      <a:gd name="connsiteX1" fmla="*/ 8162752 w 8162752"/>
                      <a:gd name="connsiteY1" fmla="*/ 1629317 h 2959488"/>
                      <a:gd name="connsiteX2" fmla="*/ 4123353 w 8162752"/>
                      <a:gd name="connsiteY2" fmla="*/ 2958567 h 2959488"/>
                      <a:gd name="connsiteX3" fmla="*/ 2295 w 8162752"/>
                      <a:gd name="connsiteY3" fmla="*/ 1510003 h 2959488"/>
                      <a:gd name="connsiteX4" fmla="*/ 767 w 8162752"/>
                      <a:gd name="connsiteY4" fmla="*/ 39062 h 2959488"/>
                      <a:gd name="connsiteX5" fmla="*/ 4068271 w 8162752"/>
                      <a:gd name="connsiteY5" fmla="*/ 1457959 h 2959488"/>
                      <a:gd name="connsiteX6" fmla="*/ 8161918 w 8162752"/>
                      <a:gd name="connsiteY6" fmla="*/ 0 h 2959488"/>
                      <a:gd name="connsiteX0" fmla="*/ 8165930 w 8166764"/>
                      <a:gd name="connsiteY0" fmla="*/ 7337 h 2966825"/>
                      <a:gd name="connsiteX1" fmla="*/ 8166764 w 8166764"/>
                      <a:gd name="connsiteY1" fmla="*/ 1636654 h 2966825"/>
                      <a:gd name="connsiteX2" fmla="*/ 4127365 w 8166764"/>
                      <a:gd name="connsiteY2" fmla="*/ 2965904 h 2966825"/>
                      <a:gd name="connsiteX3" fmla="*/ 6307 w 8166764"/>
                      <a:gd name="connsiteY3" fmla="*/ 1517340 h 2966825"/>
                      <a:gd name="connsiteX4" fmla="*/ 532 w 8166764"/>
                      <a:gd name="connsiteY4" fmla="*/ 0 h 2966825"/>
                      <a:gd name="connsiteX5" fmla="*/ 4072283 w 8166764"/>
                      <a:gd name="connsiteY5" fmla="*/ 1465296 h 2966825"/>
                      <a:gd name="connsiteX6" fmla="*/ 8165930 w 8166764"/>
                      <a:gd name="connsiteY6" fmla="*/ 7337 h 2966825"/>
                      <a:gd name="connsiteX0" fmla="*/ 8168119 w 8168953"/>
                      <a:gd name="connsiteY0" fmla="*/ 7337 h 2966682"/>
                      <a:gd name="connsiteX1" fmla="*/ 8168953 w 8168953"/>
                      <a:gd name="connsiteY1" fmla="*/ 1636654 h 2966682"/>
                      <a:gd name="connsiteX2" fmla="*/ 4129554 w 8168953"/>
                      <a:gd name="connsiteY2" fmla="*/ 2965904 h 2966682"/>
                      <a:gd name="connsiteX3" fmla="*/ 0 w 8168953"/>
                      <a:gd name="connsiteY3" fmla="*/ 1527651 h 2966682"/>
                      <a:gd name="connsiteX4" fmla="*/ 2721 w 8168953"/>
                      <a:gd name="connsiteY4" fmla="*/ 0 h 2966682"/>
                      <a:gd name="connsiteX5" fmla="*/ 4074472 w 8168953"/>
                      <a:gd name="connsiteY5" fmla="*/ 1465296 h 2966682"/>
                      <a:gd name="connsiteX6" fmla="*/ 8168119 w 8168953"/>
                      <a:gd name="connsiteY6" fmla="*/ 7337 h 2966682"/>
                      <a:gd name="connsiteX0" fmla="*/ 8168119 w 8168953"/>
                      <a:gd name="connsiteY0" fmla="*/ 7337 h 3100377"/>
                      <a:gd name="connsiteX1" fmla="*/ 8168953 w 8168953"/>
                      <a:gd name="connsiteY1" fmla="*/ 1636654 h 3100377"/>
                      <a:gd name="connsiteX2" fmla="*/ 4118520 w 8168953"/>
                      <a:gd name="connsiteY2" fmla="*/ 3099826 h 3100377"/>
                      <a:gd name="connsiteX3" fmla="*/ 0 w 8168953"/>
                      <a:gd name="connsiteY3" fmla="*/ 1527651 h 3100377"/>
                      <a:gd name="connsiteX4" fmla="*/ 2721 w 8168953"/>
                      <a:gd name="connsiteY4" fmla="*/ 0 h 3100377"/>
                      <a:gd name="connsiteX5" fmla="*/ 4074472 w 8168953"/>
                      <a:gd name="connsiteY5" fmla="*/ 1465296 h 3100377"/>
                      <a:gd name="connsiteX6" fmla="*/ 8168119 w 8168953"/>
                      <a:gd name="connsiteY6" fmla="*/ 7337 h 3100377"/>
                      <a:gd name="connsiteX0" fmla="*/ 8168119 w 8168953"/>
                      <a:gd name="connsiteY0" fmla="*/ 7337 h 3100429"/>
                      <a:gd name="connsiteX1" fmla="*/ 8168953 w 8168953"/>
                      <a:gd name="connsiteY1" fmla="*/ 1636654 h 3100429"/>
                      <a:gd name="connsiteX2" fmla="*/ 4118520 w 8168953"/>
                      <a:gd name="connsiteY2" fmla="*/ 3099826 h 3100429"/>
                      <a:gd name="connsiteX3" fmla="*/ 0 w 8168953"/>
                      <a:gd name="connsiteY3" fmla="*/ 1527651 h 3100429"/>
                      <a:gd name="connsiteX4" fmla="*/ 2721 w 8168953"/>
                      <a:gd name="connsiteY4" fmla="*/ 0 h 3100429"/>
                      <a:gd name="connsiteX5" fmla="*/ 4074472 w 8168953"/>
                      <a:gd name="connsiteY5" fmla="*/ 1465296 h 3100429"/>
                      <a:gd name="connsiteX6" fmla="*/ 8168119 w 8168953"/>
                      <a:gd name="connsiteY6" fmla="*/ 7337 h 3100429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166683" h="3099826">
                        <a:moveTo>
                          <a:pt x="8165849" y="7337"/>
                        </a:moveTo>
                        <a:lnTo>
                          <a:pt x="8166683" y="1636654"/>
                        </a:lnTo>
                        <a:cubicBezTo>
                          <a:pt x="7917761" y="2728489"/>
                          <a:pt x="5475903" y="3100137"/>
                          <a:pt x="4116250" y="3099826"/>
                        </a:cubicBezTo>
                        <a:cubicBezTo>
                          <a:pt x="2756597" y="3099515"/>
                          <a:pt x="245424" y="2744647"/>
                          <a:pt x="8764" y="1634789"/>
                        </a:cubicBezTo>
                        <a:cubicBezTo>
                          <a:pt x="11928" y="1215900"/>
                          <a:pt x="-2713" y="418889"/>
                          <a:pt x="451" y="0"/>
                        </a:cubicBezTo>
                        <a:cubicBezTo>
                          <a:pt x="385485" y="953840"/>
                          <a:pt x="2700268" y="1437288"/>
                          <a:pt x="4061168" y="1438511"/>
                        </a:cubicBezTo>
                        <a:cubicBezTo>
                          <a:pt x="5422068" y="1439734"/>
                          <a:pt x="7793228" y="1089449"/>
                          <a:pt x="8165849" y="733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     </a:t>
                    </a:r>
                  </a:p>
                </p:txBody>
              </p:sp>
              <p:sp>
                <p:nvSpPr>
                  <p:cNvPr id="1227" name="Oval 1226">
                    <a:extLst>
                      <a:ext uri="{FF2B5EF4-FFF2-40B4-BE49-F238E27FC236}">
                        <a16:creationId xmlns:a16="http://schemas.microsoft.com/office/drawing/2014/main" id="{C200AD43-81FC-9F46-A2F3-360BF7F08BC0}"/>
                      </a:ext>
                    </a:extLst>
                  </p:cNvPr>
                  <p:cNvSpPr/>
                  <p:nvPr/>
                </p:nvSpPr>
                <p:spPr>
                  <a:xfrm>
                    <a:off x="7494729" y="2774731"/>
                    <a:ext cx="1480163" cy="579140"/>
                  </a:xfrm>
                  <a:prstGeom prst="ellipse">
                    <a:avLst/>
                  </a:pr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</a:t>
                    </a:r>
                  </a:p>
                </p:txBody>
              </p:sp>
              <p:grpSp>
                <p:nvGrpSpPr>
                  <p:cNvPr id="1228" name="Group 1227">
                    <a:extLst>
                      <a:ext uri="{FF2B5EF4-FFF2-40B4-BE49-F238E27FC236}">
                        <a16:creationId xmlns:a16="http://schemas.microsoft.com/office/drawing/2014/main" id="{140AB67C-30AF-4141-B816-41C2E8C95962}"/>
                      </a:ext>
                    </a:extLst>
                  </p:cNvPr>
                  <p:cNvGrpSpPr/>
                  <p:nvPr/>
                </p:nvGrpSpPr>
                <p:grpSpPr>
                  <a:xfrm>
                    <a:off x="7713663" y="2848339"/>
                    <a:ext cx="1042107" cy="425543"/>
                    <a:chOff x="7786941" y="2884917"/>
                    <a:chExt cx="897649" cy="353919"/>
                  </a:xfrm>
                </p:grpSpPr>
                <p:sp>
                  <p:nvSpPr>
                    <p:cNvPr id="1229" name="Freeform 1228">
                      <a:extLst>
                        <a:ext uri="{FF2B5EF4-FFF2-40B4-BE49-F238E27FC236}">
                          <a16:creationId xmlns:a16="http://schemas.microsoft.com/office/drawing/2014/main" id="{66779DCA-67D7-384B-AB43-0D867D0088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1770" y="28849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30" name="Freeform 1229">
                      <a:extLst>
                        <a:ext uri="{FF2B5EF4-FFF2-40B4-BE49-F238E27FC236}">
                          <a16:creationId xmlns:a16="http://schemas.microsoft.com/office/drawing/2014/main" id="{4FBC4EF4-6748-554F-9421-CDCF1BC6D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67548" y="30543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31" name="Freeform 1230">
                      <a:extLst>
                        <a:ext uri="{FF2B5EF4-FFF2-40B4-BE49-F238E27FC236}">
                          <a16:creationId xmlns:a16="http://schemas.microsoft.com/office/drawing/2014/main" id="{C61D97CD-659D-3148-8854-B9EEDADE8C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6941" y="30543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32" name="Freeform 1231">
                      <a:extLst>
                        <a:ext uri="{FF2B5EF4-FFF2-40B4-BE49-F238E27FC236}">
                          <a16:creationId xmlns:a16="http://schemas.microsoft.com/office/drawing/2014/main" id="{17EAB74D-4011-A34F-A760-EE0CD6C4B1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95013" y="29710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pic>
              <p:nvPicPr>
                <p:cNvPr id="1224" name="Picture 1065" descr="antenna_stylized">
                  <a:extLst>
                    <a:ext uri="{FF2B5EF4-FFF2-40B4-BE49-F238E27FC236}">
                      <a16:creationId xmlns:a16="http://schemas.microsoft.com/office/drawing/2014/main" id="{3B465849-70F5-424D-8052-231E3A9DDD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01681" y="5852809"/>
                  <a:ext cx="307702" cy="1688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5" name="Picture 1065" descr="antenna_stylized">
                  <a:extLst>
                    <a:ext uri="{FF2B5EF4-FFF2-40B4-BE49-F238E27FC236}">
                      <a16:creationId xmlns:a16="http://schemas.microsoft.com/office/drawing/2014/main" id="{D5F72B7F-DE5E-8840-8E08-DEB6EA86F50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34746" y="5795138"/>
                  <a:ext cx="316707" cy="1389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89" name="Group 1188">
              <a:extLst>
                <a:ext uri="{FF2B5EF4-FFF2-40B4-BE49-F238E27FC236}">
                  <a16:creationId xmlns:a16="http://schemas.microsoft.com/office/drawing/2014/main" id="{0EEC7DEB-86EB-5B48-9056-59B2D342113E}"/>
                </a:ext>
              </a:extLst>
            </p:cNvPr>
            <p:cNvGrpSpPr/>
            <p:nvPr/>
          </p:nvGrpSpPr>
          <p:grpSpPr>
            <a:xfrm>
              <a:off x="10925982" y="4188911"/>
              <a:ext cx="657413" cy="451816"/>
              <a:chOff x="10925982" y="4188911"/>
              <a:chExt cx="657413" cy="451816"/>
            </a:xfrm>
          </p:grpSpPr>
          <p:grpSp>
            <p:nvGrpSpPr>
              <p:cNvPr id="1190" name="Group 1189">
                <a:extLst>
                  <a:ext uri="{FF2B5EF4-FFF2-40B4-BE49-F238E27FC236}">
                    <a16:creationId xmlns:a16="http://schemas.microsoft.com/office/drawing/2014/main" id="{65F829E0-8236-B443-874B-2CAAF02F6EF7}"/>
                  </a:ext>
                </a:extLst>
              </p:cNvPr>
              <p:cNvGrpSpPr/>
              <p:nvPr/>
            </p:nvGrpSpPr>
            <p:grpSpPr>
              <a:xfrm>
                <a:off x="11093556" y="4188911"/>
                <a:ext cx="489839" cy="451816"/>
                <a:chOff x="5103720" y="2693365"/>
                <a:chExt cx="611650" cy="414788"/>
              </a:xfrm>
            </p:grpSpPr>
            <p:cxnSp>
              <p:nvCxnSpPr>
                <p:cNvPr id="1199" name="Straight Connector 1198">
                  <a:extLst>
                    <a:ext uri="{FF2B5EF4-FFF2-40B4-BE49-F238E27FC236}">
                      <a16:creationId xmlns:a16="http://schemas.microsoft.com/office/drawing/2014/main" id="{CD06137C-6072-9748-9CC6-36D47A860AD0}"/>
                    </a:ext>
                  </a:extLst>
                </p:cNvPr>
                <p:cNvCxnSpPr/>
                <p:nvPr/>
              </p:nvCxnSpPr>
              <p:spPr>
                <a:xfrm>
                  <a:off x="5103720" y="2914214"/>
                  <a:ext cx="23255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00" name="Group 1199">
                  <a:extLst>
                    <a:ext uri="{FF2B5EF4-FFF2-40B4-BE49-F238E27FC236}">
                      <a16:creationId xmlns:a16="http://schemas.microsoft.com/office/drawing/2014/main" id="{43EA9B3A-718A-864E-B247-4362A9B00D20}"/>
                    </a:ext>
                  </a:extLst>
                </p:cNvPr>
                <p:cNvGrpSpPr/>
                <p:nvPr/>
              </p:nvGrpSpPr>
              <p:grpSpPr>
                <a:xfrm>
                  <a:off x="5275406" y="2693365"/>
                  <a:ext cx="439964" cy="414788"/>
                  <a:chOff x="5275406" y="2711455"/>
                  <a:chExt cx="452949" cy="405518"/>
                </a:xfrm>
              </p:grpSpPr>
              <p:pic>
                <p:nvPicPr>
                  <p:cNvPr id="1201" name="Picture 1200" descr="server_rack.png">
                    <a:extLst>
                      <a:ext uri="{FF2B5EF4-FFF2-40B4-BE49-F238E27FC236}">
                        <a16:creationId xmlns:a16="http://schemas.microsoft.com/office/drawing/2014/main" id="{BFB0520D-7252-A34F-8C91-7D28231D41A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37367" y="2770786"/>
                    <a:ext cx="190988" cy="313366"/>
                  </a:xfrm>
                  <a:prstGeom prst="rect">
                    <a:avLst/>
                  </a:prstGeom>
                </p:spPr>
              </p:pic>
              <p:pic>
                <p:nvPicPr>
                  <p:cNvPr id="1202" name="Picture 1201" descr="server_rack.png">
                    <a:extLst>
                      <a:ext uri="{FF2B5EF4-FFF2-40B4-BE49-F238E27FC236}">
                        <a16:creationId xmlns:a16="http://schemas.microsoft.com/office/drawing/2014/main" id="{033B505C-0E3D-C047-86CD-8F32DE0F8CB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75406" y="2764002"/>
                    <a:ext cx="190988" cy="313366"/>
                  </a:xfrm>
                  <a:prstGeom prst="rect">
                    <a:avLst/>
                  </a:prstGeom>
                </p:spPr>
              </p:pic>
              <p:pic>
                <p:nvPicPr>
                  <p:cNvPr id="1203" name="Picture 1202" descr="server_rack.png">
                    <a:extLst>
                      <a:ext uri="{FF2B5EF4-FFF2-40B4-BE49-F238E27FC236}">
                        <a16:creationId xmlns:a16="http://schemas.microsoft.com/office/drawing/2014/main" id="{106F963B-0773-2542-9ADA-EF6DA11AFA7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85676" y="2711455"/>
                    <a:ext cx="247152" cy="405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191" name="Group 1190">
                <a:extLst>
                  <a:ext uri="{FF2B5EF4-FFF2-40B4-BE49-F238E27FC236}">
                    <a16:creationId xmlns:a16="http://schemas.microsoft.com/office/drawing/2014/main" id="{49B274C9-CD4E-EB4A-BCAD-AC14F66D342D}"/>
                  </a:ext>
                </a:extLst>
              </p:cNvPr>
              <p:cNvGrpSpPr/>
              <p:nvPr/>
            </p:nvGrpSpPr>
            <p:grpSpPr>
              <a:xfrm>
                <a:off x="10925982" y="4369125"/>
                <a:ext cx="228295" cy="120400"/>
                <a:chOff x="7493876" y="2774731"/>
                <a:chExt cx="1481958" cy="894622"/>
              </a:xfrm>
            </p:grpSpPr>
            <p:sp>
              <p:nvSpPr>
                <p:cNvPr id="1192" name="Freeform 1191">
                  <a:extLst>
                    <a:ext uri="{FF2B5EF4-FFF2-40B4-BE49-F238E27FC236}">
                      <a16:creationId xmlns:a16="http://schemas.microsoft.com/office/drawing/2014/main" id="{F46FF2CE-7AAD-3749-B0A8-15A7C4474675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1193" name="Oval 1192">
                  <a:extLst>
                    <a:ext uri="{FF2B5EF4-FFF2-40B4-BE49-F238E27FC236}">
                      <a16:creationId xmlns:a16="http://schemas.microsoft.com/office/drawing/2014/main" id="{1CDFB512-51D0-5845-AD60-20C6A467704F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1194" name="Group 1193">
                  <a:extLst>
                    <a:ext uri="{FF2B5EF4-FFF2-40B4-BE49-F238E27FC236}">
                      <a16:creationId xmlns:a16="http://schemas.microsoft.com/office/drawing/2014/main" id="{480DBC8B-5860-264F-8BF2-6973D1E4E59B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1195" name="Freeform 1194">
                    <a:extLst>
                      <a:ext uri="{FF2B5EF4-FFF2-40B4-BE49-F238E27FC236}">
                        <a16:creationId xmlns:a16="http://schemas.microsoft.com/office/drawing/2014/main" id="{7E3EE325-7DE8-9141-B522-1DF549DFA665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6" name="Freeform 1195">
                    <a:extLst>
                      <a:ext uri="{FF2B5EF4-FFF2-40B4-BE49-F238E27FC236}">
                        <a16:creationId xmlns:a16="http://schemas.microsoft.com/office/drawing/2014/main" id="{FB5A0015-7ACE-C94A-BB45-0EFBDD9057FE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7" name="Freeform 1196">
                    <a:extLst>
                      <a:ext uri="{FF2B5EF4-FFF2-40B4-BE49-F238E27FC236}">
                        <a16:creationId xmlns:a16="http://schemas.microsoft.com/office/drawing/2014/main" id="{49F753C2-B60C-0E49-8EF7-2A30D6F05702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8" name="Freeform 1197">
                    <a:extLst>
                      <a:ext uri="{FF2B5EF4-FFF2-40B4-BE49-F238E27FC236}">
                        <a16:creationId xmlns:a16="http://schemas.microsoft.com/office/drawing/2014/main" id="{B777E3F0-40C4-9E49-8C22-4BD60D0BEF36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1320" name="Group 1319">
            <a:extLst>
              <a:ext uri="{FF2B5EF4-FFF2-40B4-BE49-F238E27FC236}">
                <a16:creationId xmlns:a16="http://schemas.microsoft.com/office/drawing/2014/main" id="{AFCA290A-DEFA-DE4D-A463-EBB0ECB2D5C4}"/>
              </a:ext>
            </a:extLst>
          </p:cNvPr>
          <p:cNvGrpSpPr/>
          <p:nvPr/>
        </p:nvGrpSpPr>
        <p:grpSpPr>
          <a:xfrm>
            <a:off x="7380480" y="1798646"/>
            <a:ext cx="4322981" cy="3874447"/>
            <a:chOff x="11448552" y="1676017"/>
            <a:chExt cx="4322981" cy="3874447"/>
          </a:xfrm>
        </p:grpSpPr>
        <p:sp>
          <p:nvSpPr>
            <p:cNvPr id="1321" name="Oval 1320">
              <a:extLst>
                <a:ext uri="{FF2B5EF4-FFF2-40B4-BE49-F238E27FC236}">
                  <a16:creationId xmlns:a16="http://schemas.microsoft.com/office/drawing/2014/main" id="{717C71EC-D4BF-814A-90D1-C1446F0658C7}"/>
                </a:ext>
              </a:extLst>
            </p:cNvPr>
            <p:cNvSpPr/>
            <p:nvPr/>
          </p:nvSpPr>
          <p:spPr>
            <a:xfrm>
              <a:off x="11548524" y="3627656"/>
              <a:ext cx="1007401" cy="44821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2" name="Oval 1321">
              <a:extLst>
                <a:ext uri="{FF2B5EF4-FFF2-40B4-BE49-F238E27FC236}">
                  <a16:creationId xmlns:a16="http://schemas.microsoft.com/office/drawing/2014/main" id="{48154A94-6822-444C-8646-5B2E3977391D}"/>
                </a:ext>
              </a:extLst>
            </p:cNvPr>
            <p:cNvSpPr/>
            <p:nvPr/>
          </p:nvSpPr>
          <p:spPr>
            <a:xfrm rot="1622536">
              <a:off x="12634901" y="5270789"/>
              <a:ext cx="887739" cy="161724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3" name="Oval 1322">
              <a:extLst>
                <a:ext uri="{FF2B5EF4-FFF2-40B4-BE49-F238E27FC236}">
                  <a16:creationId xmlns:a16="http://schemas.microsoft.com/office/drawing/2014/main" id="{3F22322D-BA5B-EB4E-BCD2-E45C016BF7EC}"/>
                </a:ext>
              </a:extLst>
            </p:cNvPr>
            <p:cNvSpPr/>
            <p:nvPr/>
          </p:nvSpPr>
          <p:spPr>
            <a:xfrm>
              <a:off x="12775958" y="1847944"/>
              <a:ext cx="473396" cy="24421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4" name="Oval 1323">
              <a:extLst>
                <a:ext uri="{FF2B5EF4-FFF2-40B4-BE49-F238E27FC236}">
                  <a16:creationId xmlns:a16="http://schemas.microsoft.com/office/drawing/2014/main" id="{42470FC0-E61E-8E42-BE77-A516EFD2738C}"/>
                </a:ext>
              </a:extLst>
            </p:cNvPr>
            <p:cNvSpPr/>
            <p:nvPr/>
          </p:nvSpPr>
          <p:spPr>
            <a:xfrm>
              <a:off x="12669374" y="4563454"/>
              <a:ext cx="1698836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5" name="Oval 1324">
              <a:extLst>
                <a:ext uri="{FF2B5EF4-FFF2-40B4-BE49-F238E27FC236}">
                  <a16:creationId xmlns:a16="http://schemas.microsoft.com/office/drawing/2014/main" id="{6216A277-330C-2541-B0F4-4664AA793EFF}"/>
                </a:ext>
              </a:extLst>
            </p:cNvPr>
            <p:cNvSpPr/>
            <p:nvPr/>
          </p:nvSpPr>
          <p:spPr>
            <a:xfrm>
              <a:off x="12239699" y="4881027"/>
              <a:ext cx="660040" cy="553827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6" name="Oval 1325">
              <a:extLst>
                <a:ext uri="{FF2B5EF4-FFF2-40B4-BE49-F238E27FC236}">
                  <a16:creationId xmlns:a16="http://schemas.microsoft.com/office/drawing/2014/main" id="{064B626A-6AB1-F049-86EF-3D8714B3E1FF}"/>
                </a:ext>
              </a:extLst>
            </p:cNvPr>
            <p:cNvSpPr/>
            <p:nvPr/>
          </p:nvSpPr>
          <p:spPr>
            <a:xfrm>
              <a:off x="12638017" y="2106713"/>
              <a:ext cx="503074" cy="24332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7" name="Oval 1326">
              <a:extLst>
                <a:ext uri="{FF2B5EF4-FFF2-40B4-BE49-F238E27FC236}">
                  <a16:creationId xmlns:a16="http://schemas.microsoft.com/office/drawing/2014/main" id="{449379C9-20D8-DE42-93B5-B19DBB6C853F}"/>
                </a:ext>
              </a:extLst>
            </p:cNvPr>
            <p:cNvSpPr/>
            <p:nvPr/>
          </p:nvSpPr>
          <p:spPr>
            <a:xfrm>
              <a:off x="13837524" y="5040395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8" name="Oval 1327">
              <a:extLst>
                <a:ext uri="{FF2B5EF4-FFF2-40B4-BE49-F238E27FC236}">
                  <a16:creationId xmlns:a16="http://schemas.microsoft.com/office/drawing/2014/main" id="{F332D050-427C-4845-AF31-4D2419A9A5FC}"/>
                </a:ext>
              </a:extLst>
            </p:cNvPr>
            <p:cNvSpPr/>
            <p:nvPr/>
          </p:nvSpPr>
          <p:spPr>
            <a:xfrm rot="2528345">
              <a:off x="12297976" y="2504847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9" name="Oval 1328">
              <a:extLst>
                <a:ext uri="{FF2B5EF4-FFF2-40B4-BE49-F238E27FC236}">
                  <a16:creationId xmlns:a16="http://schemas.microsoft.com/office/drawing/2014/main" id="{2A37FCB9-5A64-1747-A282-C25217AFB33F}"/>
                </a:ext>
              </a:extLst>
            </p:cNvPr>
            <p:cNvSpPr/>
            <p:nvPr/>
          </p:nvSpPr>
          <p:spPr>
            <a:xfrm>
              <a:off x="11972286" y="1972003"/>
              <a:ext cx="612303" cy="754264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0" name="Oval 1329">
              <a:extLst>
                <a:ext uri="{FF2B5EF4-FFF2-40B4-BE49-F238E27FC236}">
                  <a16:creationId xmlns:a16="http://schemas.microsoft.com/office/drawing/2014/main" id="{A6C82C6E-924F-BE4B-AC67-DB9F6BA54854}"/>
                </a:ext>
              </a:extLst>
            </p:cNvPr>
            <p:cNvSpPr/>
            <p:nvPr/>
          </p:nvSpPr>
          <p:spPr>
            <a:xfrm>
              <a:off x="11792971" y="1676017"/>
              <a:ext cx="473396" cy="24421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1" name="Oval 1330">
              <a:extLst>
                <a:ext uri="{FF2B5EF4-FFF2-40B4-BE49-F238E27FC236}">
                  <a16:creationId xmlns:a16="http://schemas.microsoft.com/office/drawing/2014/main" id="{27396E0B-68A7-5A4C-95C0-07BB67464F32}"/>
                </a:ext>
              </a:extLst>
            </p:cNvPr>
            <p:cNvSpPr/>
            <p:nvPr/>
          </p:nvSpPr>
          <p:spPr>
            <a:xfrm>
              <a:off x="11448552" y="2167072"/>
              <a:ext cx="473396" cy="24421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2" name="Oval 1331">
              <a:extLst>
                <a:ext uri="{FF2B5EF4-FFF2-40B4-BE49-F238E27FC236}">
                  <a16:creationId xmlns:a16="http://schemas.microsoft.com/office/drawing/2014/main" id="{3A338781-C070-3E46-98A0-D2C48DB2765B}"/>
                </a:ext>
              </a:extLst>
            </p:cNvPr>
            <p:cNvSpPr/>
            <p:nvPr/>
          </p:nvSpPr>
          <p:spPr>
            <a:xfrm>
              <a:off x="11807613" y="3089587"/>
              <a:ext cx="473396" cy="24421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3" name="Oval 1332">
              <a:extLst>
                <a:ext uri="{FF2B5EF4-FFF2-40B4-BE49-F238E27FC236}">
                  <a16:creationId xmlns:a16="http://schemas.microsoft.com/office/drawing/2014/main" id="{1792A1E0-45C9-574E-A3A0-D4875D8034C1}"/>
                </a:ext>
              </a:extLst>
            </p:cNvPr>
            <p:cNvSpPr/>
            <p:nvPr/>
          </p:nvSpPr>
          <p:spPr>
            <a:xfrm>
              <a:off x="11461856" y="3203435"/>
              <a:ext cx="473396" cy="24421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4" name="Oval 1333">
              <a:extLst>
                <a:ext uri="{FF2B5EF4-FFF2-40B4-BE49-F238E27FC236}">
                  <a16:creationId xmlns:a16="http://schemas.microsoft.com/office/drawing/2014/main" id="{5E48F244-0059-4244-97D8-4A708A636473}"/>
                </a:ext>
              </a:extLst>
            </p:cNvPr>
            <p:cNvSpPr/>
            <p:nvPr/>
          </p:nvSpPr>
          <p:spPr>
            <a:xfrm>
              <a:off x="14880961" y="3246013"/>
              <a:ext cx="81304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5" name="Oval 1334">
              <a:extLst>
                <a:ext uri="{FF2B5EF4-FFF2-40B4-BE49-F238E27FC236}">
                  <a16:creationId xmlns:a16="http://schemas.microsoft.com/office/drawing/2014/main" id="{2BEB5B6C-262A-F448-8CCB-114F3A158D89}"/>
                </a:ext>
              </a:extLst>
            </p:cNvPr>
            <p:cNvSpPr/>
            <p:nvPr/>
          </p:nvSpPr>
          <p:spPr>
            <a:xfrm>
              <a:off x="14958490" y="4026029"/>
              <a:ext cx="81304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0324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Content Placeholder 2">
            <a:extLst>
              <a:ext uri="{FF2B5EF4-FFF2-40B4-BE49-F238E27FC236}">
                <a16:creationId xmlns:a16="http://schemas.microsoft.com/office/drawing/2014/main" id="{CAE1DAE5-E210-1642-9C4E-115EA6D07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1485" y="1384753"/>
            <a:ext cx="5938158" cy="3864141"/>
          </a:xfrm>
        </p:spPr>
        <p:txBody>
          <a:bodyPr>
            <a:normAutofit/>
          </a:bodyPr>
          <a:lstStyle/>
          <a:p>
            <a:pPr marL="0" indent="0">
              <a:buSzPct val="75000"/>
              <a:buNone/>
            </a:pPr>
            <a:r>
              <a:rPr lang="en-US" altLang="en-US" sz="3200" dirty="0">
                <a:solidFill>
                  <a:srgbClr val="CC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Wireless networks and mobility </a:t>
            </a: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(2 weeks)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50838" indent="-225425">
              <a:buSzPct val="100000"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wireless channels</a:t>
            </a:r>
          </a:p>
          <a:p>
            <a:pPr marL="350838" indent="-225425">
              <a:buSzPct val="100000"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802.11 (WiFi), Bluetooth</a:t>
            </a:r>
          </a:p>
          <a:p>
            <a:pPr marL="350838" indent="-225425">
              <a:buSzPct val="100000"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4G cellular networks</a:t>
            </a:r>
          </a:p>
          <a:p>
            <a:pPr marL="350838" indent="-225425">
              <a:buSzPct val="100000"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mobility</a:t>
            </a:r>
          </a:p>
          <a:p>
            <a:pPr marL="693738" lvl="1" indent="-225425">
              <a:buSzPct val="100000"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mobility approaches, principles</a:t>
            </a:r>
          </a:p>
          <a:p>
            <a:pPr marL="693738" lvl="1" indent="-225425">
              <a:buSzPct val="100000"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mobility in 4G cellular networks</a:t>
            </a:r>
          </a:p>
          <a:p>
            <a:pPr marL="130175" indent="0">
              <a:buNone/>
            </a:pPr>
            <a:endParaRPr lang="en-US" dirty="0"/>
          </a:p>
        </p:txBody>
      </p:sp>
      <p:sp>
        <p:nvSpPr>
          <p:cNvPr id="571" name="Title 1">
            <a:extLst>
              <a:ext uri="{FF2B5EF4-FFF2-40B4-BE49-F238E27FC236}">
                <a16:creationId xmlns:a16="http://schemas.microsoft.com/office/drawing/2014/main" id="{0754F3E7-FFD7-694F-BD4D-104776942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58" y="0"/>
            <a:ext cx="10515600" cy="1393308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0099"/>
                </a:solidFill>
              </a:rPr>
              <a:t>We’ll cover networking “top-down”</a:t>
            </a:r>
            <a:endParaRPr lang="en-US" sz="5400" dirty="0"/>
          </a:p>
        </p:txBody>
      </p:sp>
      <p:sp>
        <p:nvSpPr>
          <p:cNvPr id="443" name="Rectangle 419">
            <a:extLst>
              <a:ext uri="{FF2B5EF4-FFF2-40B4-BE49-F238E27FC236}">
                <a16:creationId xmlns:a16="http://schemas.microsoft.com/office/drawing/2014/main" id="{9716B84E-EDE2-1147-9B95-D59F8A68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74" y="3553079"/>
            <a:ext cx="986999" cy="669622"/>
          </a:xfrm>
          <a:prstGeom prst="rect">
            <a:avLst/>
          </a:prstGeom>
          <a:solidFill>
            <a:srgbClr val="9C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4" name="Freeform 443">
            <a:extLst>
              <a:ext uri="{FF2B5EF4-FFF2-40B4-BE49-F238E27FC236}">
                <a16:creationId xmlns:a16="http://schemas.microsoft.com/office/drawing/2014/main" id="{CF7D4C68-A494-6B4F-B283-70895AE7B748}"/>
              </a:ext>
            </a:extLst>
          </p:cNvPr>
          <p:cNvSpPr/>
          <p:nvPr/>
        </p:nvSpPr>
        <p:spPr>
          <a:xfrm>
            <a:off x="8985188" y="3065778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5" name="Freeform 417">
            <a:extLst>
              <a:ext uri="{FF2B5EF4-FFF2-40B4-BE49-F238E27FC236}">
                <a16:creationId xmlns:a16="http://schemas.microsoft.com/office/drawing/2014/main" id="{EA7A7B46-85ED-2244-97F7-4EAFC5F72C94}"/>
              </a:ext>
            </a:extLst>
          </p:cNvPr>
          <p:cNvSpPr>
            <a:spLocks/>
          </p:cNvSpPr>
          <p:nvPr/>
        </p:nvSpPr>
        <p:spPr bwMode="auto">
          <a:xfrm>
            <a:off x="7274076" y="1826035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6" name="AutoShape 420">
            <a:extLst>
              <a:ext uri="{FF2B5EF4-FFF2-40B4-BE49-F238E27FC236}">
                <a16:creationId xmlns:a16="http://schemas.microsoft.com/office/drawing/2014/main" id="{825F87A2-210F-8643-A945-B31057E03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5350" y="3289251"/>
            <a:ext cx="1458912" cy="317850"/>
          </a:xfrm>
          <a:prstGeom prst="triangle">
            <a:avLst>
              <a:gd name="adj" fmla="val 50000"/>
            </a:avLst>
          </a:prstGeom>
          <a:solidFill>
            <a:srgbClr val="9C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CC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7" name="Freeform 427">
            <a:extLst>
              <a:ext uri="{FF2B5EF4-FFF2-40B4-BE49-F238E27FC236}">
                <a16:creationId xmlns:a16="http://schemas.microsoft.com/office/drawing/2014/main" id="{C2EC52DD-83EA-0548-BDF1-689A40550FAB}"/>
              </a:ext>
            </a:extLst>
          </p:cNvPr>
          <p:cNvSpPr>
            <a:spLocks/>
          </p:cNvSpPr>
          <p:nvPr/>
        </p:nvSpPr>
        <p:spPr bwMode="auto">
          <a:xfrm>
            <a:off x="7712401" y="4683134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8" name="Text Box 580">
            <a:extLst>
              <a:ext uri="{FF2B5EF4-FFF2-40B4-BE49-F238E27FC236}">
                <a16:creationId xmlns:a16="http://schemas.microsoft.com/office/drawing/2014/main" id="{1C5E479D-B309-E949-A980-C2D5360CB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274" y="1488461"/>
            <a:ext cx="1339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mobile network</a:t>
            </a:r>
          </a:p>
        </p:txBody>
      </p:sp>
      <p:sp>
        <p:nvSpPr>
          <p:cNvPr id="449" name="Text Box 580">
            <a:extLst>
              <a:ext uri="{FF2B5EF4-FFF2-40B4-BE49-F238E27FC236}">
                <a16:creationId xmlns:a16="http://schemas.microsoft.com/office/drawing/2014/main" id="{E837B246-05E8-DC43-B67F-6782F5F0C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835" y="4191922"/>
            <a:ext cx="1955646" cy="26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home network</a:t>
            </a:r>
          </a:p>
        </p:txBody>
      </p:sp>
      <p:sp>
        <p:nvSpPr>
          <p:cNvPr id="450" name="Text Box 580">
            <a:extLst>
              <a:ext uri="{FF2B5EF4-FFF2-40B4-BE49-F238E27FC236}">
                <a16:creationId xmlns:a16="http://schemas.microsoft.com/office/drawing/2014/main" id="{A15B8D3B-948D-FF47-B195-E0853D13C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908" y="5779775"/>
            <a:ext cx="1195135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enterprise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          network</a:t>
            </a:r>
          </a:p>
        </p:txBody>
      </p:sp>
      <p:sp>
        <p:nvSpPr>
          <p:cNvPr id="451" name="Freeform 450">
            <a:extLst>
              <a:ext uri="{FF2B5EF4-FFF2-40B4-BE49-F238E27FC236}">
                <a16:creationId xmlns:a16="http://schemas.microsoft.com/office/drawing/2014/main" id="{84B3D214-95D5-8C4D-B658-C816B59A0653}"/>
              </a:ext>
            </a:extLst>
          </p:cNvPr>
          <p:cNvSpPr/>
          <p:nvPr/>
        </p:nvSpPr>
        <p:spPr>
          <a:xfrm>
            <a:off x="10222146" y="3179540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0331D15E-E35C-FC4F-AF85-39B456CA8122}"/>
              </a:ext>
            </a:extLst>
          </p:cNvPr>
          <p:cNvGrpSpPr/>
          <p:nvPr/>
        </p:nvGrpSpPr>
        <p:grpSpPr>
          <a:xfrm>
            <a:off x="10837700" y="3928050"/>
            <a:ext cx="687393" cy="721548"/>
            <a:chOff x="5203089" y="1751190"/>
            <a:chExt cx="858331" cy="662414"/>
          </a:xfrm>
        </p:grpSpPr>
        <p:sp>
          <p:nvSpPr>
            <p:cNvPr id="453" name="Freeform 452">
              <a:extLst>
                <a:ext uri="{FF2B5EF4-FFF2-40B4-BE49-F238E27FC236}">
                  <a16:creationId xmlns:a16="http://schemas.microsoft.com/office/drawing/2014/main" id="{1A8536AE-A8D6-FF41-BDC5-AC5A87BFCB37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4" name="Freeform 453">
              <a:extLst>
                <a:ext uri="{FF2B5EF4-FFF2-40B4-BE49-F238E27FC236}">
                  <a16:creationId xmlns:a16="http://schemas.microsoft.com/office/drawing/2014/main" id="{36D5CB13-2C09-784F-935A-0C9258C1DB71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3ADE9A93-F9BE-1741-B4E0-64CD94971DB9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E942A79A-C4EE-4E43-9723-ECB61357246E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FB3457C7-4782-DD4E-A6EF-48B814D62A77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8C605B5D-2083-A543-8A7F-0663C4A717B1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32280924-B780-424C-AA38-6B9CF904D74A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24F042FF-8262-BE49-AB47-FE95625D2853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834BD70E-481E-3A45-8E97-9F98312A03C1}"/>
              </a:ext>
            </a:extLst>
          </p:cNvPr>
          <p:cNvGrpSpPr/>
          <p:nvPr/>
        </p:nvGrpSpPr>
        <p:grpSpPr>
          <a:xfrm>
            <a:off x="10771171" y="3194171"/>
            <a:ext cx="594613" cy="648336"/>
            <a:chOff x="5203089" y="1751190"/>
            <a:chExt cx="858331" cy="662414"/>
          </a:xfrm>
        </p:grpSpPr>
        <p:sp>
          <p:nvSpPr>
            <p:cNvPr id="462" name="Freeform 461">
              <a:extLst>
                <a:ext uri="{FF2B5EF4-FFF2-40B4-BE49-F238E27FC236}">
                  <a16:creationId xmlns:a16="http://schemas.microsoft.com/office/drawing/2014/main" id="{42F0E872-8007-B54D-850E-0A15B91E6174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3" name="Freeform 462">
              <a:extLst>
                <a:ext uri="{FF2B5EF4-FFF2-40B4-BE49-F238E27FC236}">
                  <a16:creationId xmlns:a16="http://schemas.microsoft.com/office/drawing/2014/main" id="{C96A8E33-B9B7-B646-9EB7-E0EE83762217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D241FA3D-FB49-B643-8CCA-8FE1228AF688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F78BE7F0-D2B4-D443-B0EB-2A8284D3EA17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DF8581C1-ECCA-5443-9C7E-F7D425E12969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CD34CB68-41F6-5241-9DF2-560E05DD0A54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3C321618-F086-324A-8E3A-AB4F8A371813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238CFA86-BCDD-3E46-9989-2032FEDB25D9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0" name="Freeform 469">
            <a:extLst>
              <a:ext uri="{FF2B5EF4-FFF2-40B4-BE49-F238E27FC236}">
                <a16:creationId xmlns:a16="http://schemas.microsoft.com/office/drawing/2014/main" id="{368A654A-50C2-AB4B-99CA-0608C7C79768}"/>
              </a:ext>
            </a:extLst>
          </p:cNvPr>
          <p:cNvSpPr/>
          <p:nvPr/>
        </p:nvSpPr>
        <p:spPr>
          <a:xfrm>
            <a:off x="9540813" y="1782042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1" name="TextBox 470">
            <a:extLst>
              <a:ext uri="{FF2B5EF4-FFF2-40B4-BE49-F238E27FC236}">
                <a16:creationId xmlns:a16="http://schemas.microsoft.com/office/drawing/2014/main" id="{FC558083-6E16-2D42-9589-5ADA4E699533}"/>
              </a:ext>
            </a:extLst>
          </p:cNvPr>
          <p:cNvSpPr txBox="1"/>
          <p:nvPr/>
        </p:nvSpPr>
        <p:spPr>
          <a:xfrm>
            <a:off x="9427201" y="1851195"/>
            <a:ext cx="1725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or global ISP</a:t>
            </a:r>
          </a:p>
        </p:txBody>
      </p:sp>
      <p:sp>
        <p:nvSpPr>
          <p:cNvPr id="472" name="Rectangle 471">
            <a:extLst>
              <a:ext uri="{FF2B5EF4-FFF2-40B4-BE49-F238E27FC236}">
                <a16:creationId xmlns:a16="http://schemas.microsoft.com/office/drawing/2014/main" id="{7BBA2555-1F10-9D4B-9B3A-3D4BF4E08718}"/>
              </a:ext>
            </a:extLst>
          </p:cNvPr>
          <p:cNvSpPr/>
          <p:nvPr/>
        </p:nvSpPr>
        <p:spPr>
          <a:xfrm>
            <a:off x="9279068" y="3677908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3" name="TextBox 472">
            <a:extLst>
              <a:ext uri="{FF2B5EF4-FFF2-40B4-BE49-F238E27FC236}">
                <a16:creationId xmlns:a16="http://schemas.microsoft.com/office/drawing/2014/main" id="{10D047AF-76A4-FE41-9DD1-DB948B835438}"/>
              </a:ext>
            </a:extLst>
          </p:cNvPr>
          <p:cNvSpPr txBox="1"/>
          <p:nvPr/>
        </p:nvSpPr>
        <p:spPr>
          <a:xfrm>
            <a:off x="8766162" y="3447919"/>
            <a:ext cx="104063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or regional ISP</a:t>
            </a:r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DD3EAE09-81EA-2D4E-8B98-B22611DDD9FD}"/>
              </a:ext>
            </a:extLst>
          </p:cNvPr>
          <p:cNvSpPr txBox="1"/>
          <p:nvPr/>
        </p:nvSpPr>
        <p:spPr>
          <a:xfrm>
            <a:off x="10917767" y="4677937"/>
            <a:ext cx="813043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datacenter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sp>
        <p:nvSpPr>
          <p:cNvPr id="475" name="TextBox 474">
            <a:extLst>
              <a:ext uri="{FF2B5EF4-FFF2-40B4-BE49-F238E27FC236}">
                <a16:creationId xmlns:a16="http://schemas.microsoft.com/office/drawing/2014/main" id="{F278599F-7610-624E-980A-DA3CDAED4DD0}"/>
              </a:ext>
            </a:extLst>
          </p:cNvPr>
          <p:cNvSpPr txBox="1"/>
          <p:nvPr/>
        </p:nvSpPr>
        <p:spPr>
          <a:xfrm>
            <a:off x="10063018" y="4228248"/>
            <a:ext cx="843051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content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EAFC5803-CDE0-904D-A1CC-C3D320A661BA}"/>
              </a:ext>
            </a:extLst>
          </p:cNvPr>
          <p:cNvCxnSpPr>
            <a:cxnSpLocks/>
          </p:cNvCxnSpPr>
          <p:nvPr/>
        </p:nvCxnSpPr>
        <p:spPr>
          <a:xfrm flipH="1" flipV="1">
            <a:off x="10559920" y="3580125"/>
            <a:ext cx="412964" cy="6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id="{90734738-BF8F-5749-B022-22BF96AC84B4}"/>
              </a:ext>
            </a:extLst>
          </p:cNvPr>
          <p:cNvCxnSpPr>
            <a:cxnSpLocks/>
          </p:cNvCxnSpPr>
          <p:nvPr/>
        </p:nvCxnSpPr>
        <p:spPr>
          <a:xfrm flipH="1" flipV="1">
            <a:off x="10660835" y="3640684"/>
            <a:ext cx="345866" cy="738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5118342F-AE3E-DF4B-BAAE-90719042F66F}"/>
              </a:ext>
            </a:extLst>
          </p:cNvPr>
          <p:cNvCxnSpPr>
            <a:cxnSpLocks/>
          </p:cNvCxnSpPr>
          <p:nvPr/>
        </p:nvCxnSpPr>
        <p:spPr>
          <a:xfrm flipV="1">
            <a:off x="10636897" y="3633421"/>
            <a:ext cx="335987" cy="39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CA13F3E4-F38D-3D40-A2B3-0087E943AE22}"/>
              </a:ext>
            </a:extLst>
          </p:cNvPr>
          <p:cNvCxnSpPr>
            <a:cxnSpLocks/>
          </p:cNvCxnSpPr>
          <p:nvPr/>
        </p:nvCxnSpPr>
        <p:spPr>
          <a:xfrm flipH="1" flipV="1">
            <a:off x="10570774" y="3594896"/>
            <a:ext cx="1" cy="485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A358ECE8-23CA-334A-A1B2-B85FA6709936}"/>
              </a:ext>
            </a:extLst>
          </p:cNvPr>
          <p:cNvCxnSpPr>
            <a:cxnSpLocks/>
          </p:cNvCxnSpPr>
          <p:nvPr/>
        </p:nvCxnSpPr>
        <p:spPr>
          <a:xfrm flipH="1" flipV="1">
            <a:off x="10550620" y="4071642"/>
            <a:ext cx="508543" cy="348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7592B2C7-D0A6-2849-8A59-A5A453753CBA}"/>
              </a:ext>
            </a:extLst>
          </p:cNvPr>
          <p:cNvCxnSpPr>
            <a:cxnSpLocks/>
          </p:cNvCxnSpPr>
          <p:nvPr/>
        </p:nvCxnSpPr>
        <p:spPr>
          <a:xfrm flipH="1">
            <a:off x="9895195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461AD5A5-5C1E-134C-BF14-83ADBB088D94}"/>
              </a:ext>
            </a:extLst>
          </p:cNvPr>
          <p:cNvCxnSpPr>
            <a:cxnSpLocks/>
          </p:cNvCxnSpPr>
          <p:nvPr/>
        </p:nvCxnSpPr>
        <p:spPr>
          <a:xfrm flipH="1">
            <a:off x="9219616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511C96B1-177C-944B-B9C5-6E3212681723}"/>
              </a:ext>
            </a:extLst>
          </p:cNvPr>
          <p:cNvCxnSpPr>
            <a:cxnSpLocks/>
          </p:cNvCxnSpPr>
          <p:nvPr/>
        </p:nvCxnSpPr>
        <p:spPr>
          <a:xfrm flipH="1">
            <a:off x="9276868" y="3507672"/>
            <a:ext cx="382424" cy="51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Connector 483">
            <a:extLst>
              <a:ext uri="{FF2B5EF4-FFF2-40B4-BE49-F238E27FC236}">
                <a16:creationId xmlns:a16="http://schemas.microsoft.com/office/drawing/2014/main" id="{939031ED-5E79-0944-A4AE-03191B15E3CD}"/>
              </a:ext>
            </a:extLst>
          </p:cNvPr>
          <p:cNvCxnSpPr>
            <a:cxnSpLocks/>
          </p:cNvCxnSpPr>
          <p:nvPr/>
        </p:nvCxnSpPr>
        <p:spPr>
          <a:xfrm>
            <a:off x="9733069" y="3507672"/>
            <a:ext cx="0" cy="540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Connector 484">
            <a:extLst>
              <a:ext uri="{FF2B5EF4-FFF2-40B4-BE49-F238E27FC236}">
                <a16:creationId xmlns:a16="http://schemas.microsoft.com/office/drawing/2014/main" id="{3027346C-19A9-514E-ABC1-BA43A73935B3}"/>
              </a:ext>
            </a:extLst>
          </p:cNvPr>
          <p:cNvCxnSpPr/>
          <p:nvPr/>
        </p:nvCxnSpPr>
        <p:spPr>
          <a:xfrm>
            <a:off x="10137668" y="2754692"/>
            <a:ext cx="488174" cy="839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AEDAB057-7D78-B94F-8578-B91307E810DC}"/>
              </a:ext>
            </a:extLst>
          </p:cNvPr>
          <p:cNvCxnSpPr>
            <a:cxnSpLocks/>
          </p:cNvCxnSpPr>
          <p:nvPr/>
        </p:nvCxnSpPr>
        <p:spPr>
          <a:xfrm flipH="1">
            <a:off x="9798719" y="2695013"/>
            <a:ext cx="380432" cy="6948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Connector 486">
            <a:extLst>
              <a:ext uri="{FF2B5EF4-FFF2-40B4-BE49-F238E27FC236}">
                <a16:creationId xmlns:a16="http://schemas.microsoft.com/office/drawing/2014/main" id="{2C43F0D1-F6B6-A84A-9A6C-B36FD177008A}"/>
              </a:ext>
            </a:extLst>
          </p:cNvPr>
          <p:cNvCxnSpPr/>
          <p:nvPr/>
        </p:nvCxnSpPr>
        <p:spPr>
          <a:xfrm flipH="1">
            <a:off x="10100635" y="2169432"/>
            <a:ext cx="761467" cy="57735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8" name="Straight Connector 487">
            <a:extLst>
              <a:ext uri="{FF2B5EF4-FFF2-40B4-BE49-F238E27FC236}">
                <a16:creationId xmlns:a16="http://schemas.microsoft.com/office/drawing/2014/main" id="{4D45DD53-F00C-0B40-BC67-46B0C2AB7E8C}"/>
              </a:ext>
            </a:extLst>
          </p:cNvPr>
          <p:cNvCxnSpPr/>
          <p:nvPr/>
        </p:nvCxnSpPr>
        <p:spPr>
          <a:xfrm flipH="1">
            <a:off x="10100635" y="2268313"/>
            <a:ext cx="3970" cy="5184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9" name="Straight Connector 488">
            <a:extLst>
              <a:ext uri="{FF2B5EF4-FFF2-40B4-BE49-F238E27FC236}">
                <a16:creationId xmlns:a16="http://schemas.microsoft.com/office/drawing/2014/main" id="{7F72AC66-857F-CA47-A15A-8D6B2D07E3AF}"/>
              </a:ext>
            </a:extLst>
          </p:cNvPr>
          <p:cNvCxnSpPr/>
          <p:nvPr/>
        </p:nvCxnSpPr>
        <p:spPr>
          <a:xfrm flipH="1">
            <a:off x="10672135" y="2200506"/>
            <a:ext cx="149360" cy="5184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0" name="Straight Connector 489">
            <a:extLst>
              <a:ext uri="{FF2B5EF4-FFF2-40B4-BE49-F238E27FC236}">
                <a16:creationId xmlns:a16="http://schemas.microsoft.com/office/drawing/2014/main" id="{D28E62C9-9C3A-0841-A90F-25F2B30867A3}"/>
              </a:ext>
            </a:extLst>
          </p:cNvPr>
          <p:cNvCxnSpPr/>
          <p:nvPr/>
        </p:nvCxnSpPr>
        <p:spPr>
          <a:xfrm flipH="1">
            <a:off x="10142166" y="2718967"/>
            <a:ext cx="574283" cy="2782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1" name="Straight Connector 490">
            <a:extLst>
              <a:ext uri="{FF2B5EF4-FFF2-40B4-BE49-F238E27FC236}">
                <a16:creationId xmlns:a16="http://schemas.microsoft.com/office/drawing/2014/main" id="{0FCAEDAA-8198-814E-9A07-62FFFD84EBC6}"/>
              </a:ext>
            </a:extLst>
          </p:cNvPr>
          <p:cNvCxnSpPr/>
          <p:nvPr/>
        </p:nvCxnSpPr>
        <p:spPr>
          <a:xfrm flipH="1">
            <a:off x="10069542" y="2169432"/>
            <a:ext cx="788589" cy="9888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>
            <a:extLst>
              <a:ext uri="{FF2B5EF4-FFF2-40B4-BE49-F238E27FC236}">
                <a16:creationId xmlns:a16="http://schemas.microsoft.com/office/drawing/2014/main" id="{FB991CE8-A1FD-1C46-8BA1-BDC4B4A87BCC}"/>
              </a:ext>
            </a:extLst>
          </p:cNvPr>
          <p:cNvCxnSpPr/>
          <p:nvPr/>
        </p:nvCxnSpPr>
        <p:spPr>
          <a:xfrm flipH="1">
            <a:off x="10862103" y="2127325"/>
            <a:ext cx="279002" cy="421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3" name="Straight Connector 492">
            <a:extLst>
              <a:ext uri="{FF2B5EF4-FFF2-40B4-BE49-F238E27FC236}">
                <a16:creationId xmlns:a16="http://schemas.microsoft.com/office/drawing/2014/main" id="{AABDFBDB-9511-A646-82C8-CB1325040D6E}"/>
              </a:ext>
            </a:extLst>
          </p:cNvPr>
          <p:cNvCxnSpPr/>
          <p:nvPr/>
        </p:nvCxnSpPr>
        <p:spPr>
          <a:xfrm flipH="1" flipV="1">
            <a:off x="10681994" y="2718967"/>
            <a:ext cx="353541" cy="678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Connector 493">
            <a:extLst>
              <a:ext uri="{FF2B5EF4-FFF2-40B4-BE49-F238E27FC236}">
                <a16:creationId xmlns:a16="http://schemas.microsoft.com/office/drawing/2014/main" id="{CF64962E-E927-7D41-A98B-99EA1CB92778}"/>
              </a:ext>
            </a:extLst>
          </p:cNvPr>
          <p:cNvCxnSpPr/>
          <p:nvPr/>
        </p:nvCxnSpPr>
        <p:spPr>
          <a:xfrm flipH="1">
            <a:off x="8769223" y="2268313"/>
            <a:ext cx="1300319" cy="60662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5" name="Line 541">
            <a:extLst>
              <a:ext uri="{FF2B5EF4-FFF2-40B4-BE49-F238E27FC236}">
                <a16:creationId xmlns:a16="http://schemas.microsoft.com/office/drawing/2014/main" id="{B3C528D7-BE01-E042-8568-CEE5AA812D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78705" y="4113379"/>
            <a:ext cx="429324" cy="7056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6" name="Line 424">
            <a:extLst>
              <a:ext uri="{FF2B5EF4-FFF2-40B4-BE49-F238E27FC236}">
                <a16:creationId xmlns:a16="http://schemas.microsoft.com/office/drawing/2014/main" id="{61B8FD0A-D8A8-B64E-B979-70FC413F1C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44554" y="4047456"/>
            <a:ext cx="969051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7" name="Oval 800">
            <a:extLst>
              <a:ext uri="{FF2B5EF4-FFF2-40B4-BE49-F238E27FC236}">
                <a16:creationId xmlns:a16="http://schemas.microsoft.com/office/drawing/2014/main" id="{B893FA14-233C-F046-86C5-3257E0C80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4541" y="2292995"/>
            <a:ext cx="52388" cy="4948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98" name="Group 497">
            <a:extLst>
              <a:ext uri="{FF2B5EF4-FFF2-40B4-BE49-F238E27FC236}">
                <a16:creationId xmlns:a16="http://schemas.microsoft.com/office/drawing/2014/main" id="{1A111A8B-32B1-3440-885B-9BF596D86CF7}"/>
              </a:ext>
            </a:extLst>
          </p:cNvPr>
          <p:cNvGrpSpPr/>
          <p:nvPr/>
        </p:nvGrpSpPr>
        <p:grpSpPr>
          <a:xfrm>
            <a:off x="10410609" y="3496138"/>
            <a:ext cx="353678" cy="198344"/>
            <a:chOff x="7493876" y="2774731"/>
            <a:chExt cx="1481958" cy="894622"/>
          </a:xfrm>
        </p:grpSpPr>
        <p:sp>
          <p:nvSpPr>
            <p:cNvPr id="499" name="Freeform 498">
              <a:extLst>
                <a:ext uri="{FF2B5EF4-FFF2-40B4-BE49-F238E27FC236}">
                  <a16:creationId xmlns:a16="http://schemas.microsoft.com/office/drawing/2014/main" id="{805C5141-16D2-9042-8FF0-EE7736AAC9C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493A6C53-66B1-7C4A-85B8-9DEC6AF0FD4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01" name="Group 500">
              <a:extLst>
                <a:ext uri="{FF2B5EF4-FFF2-40B4-BE49-F238E27FC236}">
                  <a16:creationId xmlns:a16="http://schemas.microsoft.com/office/drawing/2014/main" id="{81963710-5CBE-AB4F-897F-6EA649397CA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02" name="Freeform 501">
                <a:extLst>
                  <a:ext uri="{FF2B5EF4-FFF2-40B4-BE49-F238E27FC236}">
                    <a16:creationId xmlns:a16="http://schemas.microsoft.com/office/drawing/2014/main" id="{79630FAD-92D6-294F-9533-CECAB1AF783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3" name="Freeform 502">
                <a:extLst>
                  <a:ext uri="{FF2B5EF4-FFF2-40B4-BE49-F238E27FC236}">
                    <a16:creationId xmlns:a16="http://schemas.microsoft.com/office/drawing/2014/main" id="{459EC0FC-19BF-4241-A675-EC49FAF9BD7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4" name="Freeform 503">
                <a:extLst>
                  <a:ext uri="{FF2B5EF4-FFF2-40B4-BE49-F238E27FC236}">
                    <a16:creationId xmlns:a16="http://schemas.microsoft.com/office/drawing/2014/main" id="{9F964C45-A339-6E46-A593-97D20E5E482A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5" name="Freeform 504">
                <a:extLst>
                  <a:ext uri="{FF2B5EF4-FFF2-40B4-BE49-F238E27FC236}">
                    <a16:creationId xmlns:a16="http://schemas.microsoft.com/office/drawing/2014/main" id="{CCDF6EB2-CAD3-0F4B-B7FF-159D1836BD9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6" name="Group 505">
            <a:extLst>
              <a:ext uri="{FF2B5EF4-FFF2-40B4-BE49-F238E27FC236}">
                <a16:creationId xmlns:a16="http://schemas.microsoft.com/office/drawing/2014/main" id="{D4BF3446-D8F3-BB49-A805-2EA9D2FF30E0}"/>
              </a:ext>
            </a:extLst>
          </p:cNvPr>
          <p:cNvGrpSpPr/>
          <p:nvPr/>
        </p:nvGrpSpPr>
        <p:grpSpPr>
          <a:xfrm>
            <a:off x="9948724" y="2202292"/>
            <a:ext cx="353678" cy="198344"/>
            <a:chOff x="7493876" y="2774731"/>
            <a:chExt cx="1481958" cy="894622"/>
          </a:xfrm>
        </p:grpSpPr>
        <p:sp>
          <p:nvSpPr>
            <p:cNvPr id="507" name="Freeform 506">
              <a:extLst>
                <a:ext uri="{FF2B5EF4-FFF2-40B4-BE49-F238E27FC236}">
                  <a16:creationId xmlns:a16="http://schemas.microsoft.com/office/drawing/2014/main" id="{54AC843F-0507-F147-809E-0AF1272AAC6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056C0CE1-4300-6249-ADAC-3E2C23AA9BB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09" name="Group 508">
              <a:extLst>
                <a:ext uri="{FF2B5EF4-FFF2-40B4-BE49-F238E27FC236}">
                  <a16:creationId xmlns:a16="http://schemas.microsoft.com/office/drawing/2014/main" id="{05B2EBDF-3331-FE4A-AF89-85035B6E1E6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10" name="Freeform 509">
                <a:extLst>
                  <a:ext uri="{FF2B5EF4-FFF2-40B4-BE49-F238E27FC236}">
                    <a16:creationId xmlns:a16="http://schemas.microsoft.com/office/drawing/2014/main" id="{792F0B3E-984A-0047-BA4B-6F8D761D2D65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1" name="Freeform 510">
                <a:extLst>
                  <a:ext uri="{FF2B5EF4-FFF2-40B4-BE49-F238E27FC236}">
                    <a16:creationId xmlns:a16="http://schemas.microsoft.com/office/drawing/2014/main" id="{30A98D18-1786-5447-B477-A398491A0DF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2" name="Freeform 511">
                <a:extLst>
                  <a:ext uri="{FF2B5EF4-FFF2-40B4-BE49-F238E27FC236}">
                    <a16:creationId xmlns:a16="http://schemas.microsoft.com/office/drawing/2014/main" id="{0D4A5630-F098-F043-A788-846B0F8F29D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3" name="Freeform 512">
                <a:extLst>
                  <a:ext uri="{FF2B5EF4-FFF2-40B4-BE49-F238E27FC236}">
                    <a16:creationId xmlns:a16="http://schemas.microsoft.com/office/drawing/2014/main" id="{913CA7DB-B2C5-3B4E-B00D-F783B2BFFBB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4" name="Group 513">
            <a:extLst>
              <a:ext uri="{FF2B5EF4-FFF2-40B4-BE49-F238E27FC236}">
                <a16:creationId xmlns:a16="http://schemas.microsoft.com/office/drawing/2014/main" id="{E293BA6D-B645-C04E-ABC7-D36FB85E13DD}"/>
              </a:ext>
            </a:extLst>
          </p:cNvPr>
          <p:cNvGrpSpPr/>
          <p:nvPr/>
        </p:nvGrpSpPr>
        <p:grpSpPr>
          <a:xfrm>
            <a:off x="10527214" y="2613367"/>
            <a:ext cx="353678" cy="198344"/>
            <a:chOff x="7493876" y="2774731"/>
            <a:chExt cx="1481958" cy="894622"/>
          </a:xfrm>
        </p:grpSpPr>
        <p:sp>
          <p:nvSpPr>
            <p:cNvPr id="515" name="Freeform 514">
              <a:extLst>
                <a:ext uri="{FF2B5EF4-FFF2-40B4-BE49-F238E27FC236}">
                  <a16:creationId xmlns:a16="http://schemas.microsoft.com/office/drawing/2014/main" id="{5A7964AD-23E4-E04F-8D4A-3EC581EDF7B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BA191607-C990-934E-A8B1-E766B1F0557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id="{E8DFED9F-651D-6249-A02B-45064766DD3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18" name="Freeform 517">
                <a:extLst>
                  <a:ext uri="{FF2B5EF4-FFF2-40B4-BE49-F238E27FC236}">
                    <a16:creationId xmlns:a16="http://schemas.microsoft.com/office/drawing/2014/main" id="{CB71F0AC-2202-EE43-8F09-792CABED760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9" name="Freeform 518">
                <a:extLst>
                  <a:ext uri="{FF2B5EF4-FFF2-40B4-BE49-F238E27FC236}">
                    <a16:creationId xmlns:a16="http://schemas.microsoft.com/office/drawing/2014/main" id="{D3910BCA-7340-544E-9074-AADF0577E3B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0" name="Freeform 519">
                <a:extLst>
                  <a:ext uri="{FF2B5EF4-FFF2-40B4-BE49-F238E27FC236}">
                    <a16:creationId xmlns:a16="http://schemas.microsoft.com/office/drawing/2014/main" id="{190939BF-5802-2F41-8714-C64BD2CA517A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1" name="Freeform 520">
                <a:extLst>
                  <a:ext uri="{FF2B5EF4-FFF2-40B4-BE49-F238E27FC236}">
                    <a16:creationId xmlns:a16="http://schemas.microsoft.com/office/drawing/2014/main" id="{FF42EE9B-D591-6F4D-9D0C-8DFDAE540BF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51B76FED-9C34-1841-99D1-D377BB63B7AF}"/>
              </a:ext>
            </a:extLst>
          </p:cNvPr>
          <p:cNvGrpSpPr/>
          <p:nvPr/>
        </p:nvGrpSpPr>
        <p:grpSpPr>
          <a:xfrm>
            <a:off x="10643825" y="2107963"/>
            <a:ext cx="353678" cy="198344"/>
            <a:chOff x="7493876" y="2774731"/>
            <a:chExt cx="1481958" cy="894622"/>
          </a:xfrm>
        </p:grpSpPr>
        <p:sp>
          <p:nvSpPr>
            <p:cNvPr id="523" name="Freeform 522">
              <a:extLst>
                <a:ext uri="{FF2B5EF4-FFF2-40B4-BE49-F238E27FC236}">
                  <a16:creationId xmlns:a16="http://schemas.microsoft.com/office/drawing/2014/main" id="{5DCE7D77-20ED-724C-9C7F-F9F99750AE4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06898648-CA08-B84E-8B61-476B6827C03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40F08167-C3E1-EF46-9DE9-AC30B1F2D42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26" name="Freeform 525">
                <a:extLst>
                  <a:ext uri="{FF2B5EF4-FFF2-40B4-BE49-F238E27FC236}">
                    <a16:creationId xmlns:a16="http://schemas.microsoft.com/office/drawing/2014/main" id="{9499AC7A-B12F-3B48-8F3C-A4F758BD6C1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7" name="Freeform 526">
                <a:extLst>
                  <a:ext uri="{FF2B5EF4-FFF2-40B4-BE49-F238E27FC236}">
                    <a16:creationId xmlns:a16="http://schemas.microsoft.com/office/drawing/2014/main" id="{A8D1DDC6-8941-0E41-89C6-3A5C298352E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8" name="Freeform 527">
                <a:extLst>
                  <a:ext uri="{FF2B5EF4-FFF2-40B4-BE49-F238E27FC236}">
                    <a16:creationId xmlns:a16="http://schemas.microsoft.com/office/drawing/2014/main" id="{9EC6557B-A2FC-384F-8C6B-FC3222942C5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9" name="Freeform 528">
                <a:extLst>
                  <a:ext uri="{FF2B5EF4-FFF2-40B4-BE49-F238E27FC236}">
                    <a16:creationId xmlns:a16="http://schemas.microsoft.com/office/drawing/2014/main" id="{78635AD2-7568-584E-A834-4162F598171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0" name="Group 529">
            <a:extLst>
              <a:ext uri="{FF2B5EF4-FFF2-40B4-BE49-F238E27FC236}">
                <a16:creationId xmlns:a16="http://schemas.microsoft.com/office/drawing/2014/main" id="{29E6FD38-353E-0648-A139-C863A07470ED}"/>
              </a:ext>
            </a:extLst>
          </p:cNvPr>
          <p:cNvGrpSpPr/>
          <p:nvPr/>
        </p:nvGrpSpPr>
        <p:grpSpPr>
          <a:xfrm>
            <a:off x="9098788" y="3956624"/>
            <a:ext cx="367224" cy="240304"/>
            <a:chOff x="7493876" y="2774731"/>
            <a:chExt cx="1481958" cy="894622"/>
          </a:xfrm>
        </p:grpSpPr>
        <p:sp>
          <p:nvSpPr>
            <p:cNvPr id="531" name="Freeform 530">
              <a:extLst>
                <a:ext uri="{FF2B5EF4-FFF2-40B4-BE49-F238E27FC236}">
                  <a16:creationId xmlns:a16="http://schemas.microsoft.com/office/drawing/2014/main" id="{1D86873C-5014-6341-B734-35E0A5DC715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9BFEE772-6D16-9648-B338-6AC6503C722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33" name="Group 532">
              <a:extLst>
                <a:ext uri="{FF2B5EF4-FFF2-40B4-BE49-F238E27FC236}">
                  <a16:creationId xmlns:a16="http://schemas.microsoft.com/office/drawing/2014/main" id="{0FF8322D-9AD7-0640-8B9C-CC19DADF51A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34" name="Freeform 533">
                <a:extLst>
                  <a:ext uri="{FF2B5EF4-FFF2-40B4-BE49-F238E27FC236}">
                    <a16:creationId xmlns:a16="http://schemas.microsoft.com/office/drawing/2014/main" id="{653D4FCF-B319-BF44-A352-4A7F6089EEA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5" name="Freeform 534">
                <a:extLst>
                  <a:ext uri="{FF2B5EF4-FFF2-40B4-BE49-F238E27FC236}">
                    <a16:creationId xmlns:a16="http://schemas.microsoft.com/office/drawing/2014/main" id="{3D151033-D900-DC4C-BE74-B1C926F999A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6" name="Freeform 535">
                <a:extLst>
                  <a:ext uri="{FF2B5EF4-FFF2-40B4-BE49-F238E27FC236}">
                    <a16:creationId xmlns:a16="http://schemas.microsoft.com/office/drawing/2014/main" id="{0FA1A869-7C44-954B-926E-6242F506B07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7" name="Freeform 536">
                <a:extLst>
                  <a:ext uri="{FF2B5EF4-FFF2-40B4-BE49-F238E27FC236}">
                    <a16:creationId xmlns:a16="http://schemas.microsoft.com/office/drawing/2014/main" id="{74C50BDA-F981-B44C-94FA-C9EE728F669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8" name="Group 537">
            <a:extLst>
              <a:ext uri="{FF2B5EF4-FFF2-40B4-BE49-F238E27FC236}">
                <a16:creationId xmlns:a16="http://schemas.microsoft.com/office/drawing/2014/main" id="{24EDCB0C-D14C-D949-A844-6A637DAEBEE0}"/>
              </a:ext>
            </a:extLst>
          </p:cNvPr>
          <p:cNvGrpSpPr/>
          <p:nvPr/>
        </p:nvGrpSpPr>
        <p:grpSpPr>
          <a:xfrm>
            <a:off x="9980126" y="2661565"/>
            <a:ext cx="353678" cy="198344"/>
            <a:chOff x="7493876" y="2774731"/>
            <a:chExt cx="1481958" cy="894622"/>
          </a:xfrm>
        </p:grpSpPr>
        <p:sp>
          <p:nvSpPr>
            <p:cNvPr id="539" name="Freeform 538">
              <a:extLst>
                <a:ext uri="{FF2B5EF4-FFF2-40B4-BE49-F238E27FC236}">
                  <a16:creationId xmlns:a16="http://schemas.microsoft.com/office/drawing/2014/main" id="{BF5A699D-17BA-3B41-9A02-14D380E2CEE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276F1743-A294-5346-B822-3E742632C55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41" name="Group 540">
              <a:extLst>
                <a:ext uri="{FF2B5EF4-FFF2-40B4-BE49-F238E27FC236}">
                  <a16:creationId xmlns:a16="http://schemas.microsoft.com/office/drawing/2014/main" id="{C3F16195-6927-5E48-9B0C-FACD0F4201C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42" name="Freeform 541">
                <a:extLst>
                  <a:ext uri="{FF2B5EF4-FFF2-40B4-BE49-F238E27FC236}">
                    <a16:creationId xmlns:a16="http://schemas.microsoft.com/office/drawing/2014/main" id="{CA35A931-50D5-AA4B-B150-BE45080D9FC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BE7C7755-62AE-C340-A809-9C8C7D64418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A4AABEC6-CBE4-B943-ADB6-7F902FD449C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5" name="Freeform 544">
                <a:extLst>
                  <a:ext uri="{FF2B5EF4-FFF2-40B4-BE49-F238E27FC236}">
                    <a16:creationId xmlns:a16="http://schemas.microsoft.com/office/drawing/2014/main" id="{BFDF6B9B-8891-3546-B50B-BE75A35C232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46" name="Group 545">
            <a:extLst>
              <a:ext uri="{FF2B5EF4-FFF2-40B4-BE49-F238E27FC236}">
                <a16:creationId xmlns:a16="http://schemas.microsoft.com/office/drawing/2014/main" id="{ADA87612-A6F1-7642-9D56-0EF271B54B61}"/>
              </a:ext>
            </a:extLst>
          </p:cNvPr>
          <p:cNvGrpSpPr/>
          <p:nvPr/>
        </p:nvGrpSpPr>
        <p:grpSpPr>
          <a:xfrm>
            <a:off x="9497138" y="3394032"/>
            <a:ext cx="367224" cy="240304"/>
            <a:chOff x="7493876" y="2774731"/>
            <a:chExt cx="1481958" cy="894622"/>
          </a:xfrm>
        </p:grpSpPr>
        <p:sp>
          <p:nvSpPr>
            <p:cNvPr id="547" name="Freeform 546">
              <a:extLst>
                <a:ext uri="{FF2B5EF4-FFF2-40B4-BE49-F238E27FC236}">
                  <a16:creationId xmlns:a16="http://schemas.microsoft.com/office/drawing/2014/main" id="{41C384B0-8138-C54D-9E88-BCE821AC499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0143ABB6-1AF8-D646-9D66-4A164EBF2E9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49" name="Group 548">
              <a:extLst>
                <a:ext uri="{FF2B5EF4-FFF2-40B4-BE49-F238E27FC236}">
                  <a16:creationId xmlns:a16="http://schemas.microsoft.com/office/drawing/2014/main" id="{5BCD7F43-8DEC-2D45-A524-7797F5BDD42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0" name="Freeform 549">
                <a:extLst>
                  <a:ext uri="{FF2B5EF4-FFF2-40B4-BE49-F238E27FC236}">
                    <a16:creationId xmlns:a16="http://schemas.microsoft.com/office/drawing/2014/main" id="{B79B3D4D-5FB9-FE44-A770-3016B4777AD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1" name="Freeform 550">
                <a:extLst>
                  <a:ext uri="{FF2B5EF4-FFF2-40B4-BE49-F238E27FC236}">
                    <a16:creationId xmlns:a16="http://schemas.microsoft.com/office/drawing/2014/main" id="{644FACDF-28F8-834F-872A-11DA7638985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2" name="Freeform 551">
                <a:extLst>
                  <a:ext uri="{FF2B5EF4-FFF2-40B4-BE49-F238E27FC236}">
                    <a16:creationId xmlns:a16="http://schemas.microsoft.com/office/drawing/2014/main" id="{630C9387-87E0-EC4A-83B5-B0C479ED80B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3" name="Freeform 552">
                <a:extLst>
                  <a:ext uri="{FF2B5EF4-FFF2-40B4-BE49-F238E27FC236}">
                    <a16:creationId xmlns:a16="http://schemas.microsoft.com/office/drawing/2014/main" id="{BF0D1969-6AE6-9B44-A0BB-FCA71A18446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53704EB3-B173-4843-9954-EC069A702F33}"/>
              </a:ext>
            </a:extLst>
          </p:cNvPr>
          <p:cNvGrpSpPr/>
          <p:nvPr/>
        </p:nvGrpSpPr>
        <p:grpSpPr>
          <a:xfrm>
            <a:off x="9601554" y="3999763"/>
            <a:ext cx="367224" cy="240304"/>
            <a:chOff x="7493876" y="2774731"/>
            <a:chExt cx="1481958" cy="894622"/>
          </a:xfrm>
        </p:grpSpPr>
        <p:sp>
          <p:nvSpPr>
            <p:cNvPr id="555" name="Freeform 554">
              <a:extLst>
                <a:ext uri="{FF2B5EF4-FFF2-40B4-BE49-F238E27FC236}">
                  <a16:creationId xmlns:a16="http://schemas.microsoft.com/office/drawing/2014/main" id="{36C8DB4B-4F32-A44C-AB1F-137D3C74ABC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6091AF61-E0F9-B744-9501-35806FBAB27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B07E2E71-6E35-AF43-9E9B-9F8990295FA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8" name="Freeform 557">
                <a:extLst>
                  <a:ext uri="{FF2B5EF4-FFF2-40B4-BE49-F238E27FC236}">
                    <a16:creationId xmlns:a16="http://schemas.microsoft.com/office/drawing/2014/main" id="{D7311698-868F-C143-A63E-07D633E6DBA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9" name="Freeform 558">
                <a:extLst>
                  <a:ext uri="{FF2B5EF4-FFF2-40B4-BE49-F238E27FC236}">
                    <a16:creationId xmlns:a16="http://schemas.microsoft.com/office/drawing/2014/main" id="{D7FB58B8-1779-FC4A-83FD-FB61C6E58FB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0" name="Freeform 559">
                <a:extLst>
                  <a:ext uri="{FF2B5EF4-FFF2-40B4-BE49-F238E27FC236}">
                    <a16:creationId xmlns:a16="http://schemas.microsoft.com/office/drawing/2014/main" id="{7B4C6C9E-1E2A-6346-8912-07FA2C12DD3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1" name="Freeform 560">
                <a:extLst>
                  <a:ext uri="{FF2B5EF4-FFF2-40B4-BE49-F238E27FC236}">
                    <a16:creationId xmlns:a16="http://schemas.microsoft.com/office/drawing/2014/main" id="{4B816D69-797D-184A-92FA-1AC95F60CD8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62" name="Group 561">
            <a:extLst>
              <a:ext uri="{FF2B5EF4-FFF2-40B4-BE49-F238E27FC236}">
                <a16:creationId xmlns:a16="http://schemas.microsoft.com/office/drawing/2014/main" id="{EDDC5F4C-3784-C54E-9782-1317DE0C3914}"/>
              </a:ext>
            </a:extLst>
          </p:cNvPr>
          <p:cNvGrpSpPr/>
          <p:nvPr/>
        </p:nvGrpSpPr>
        <p:grpSpPr>
          <a:xfrm>
            <a:off x="10375259" y="3992325"/>
            <a:ext cx="353678" cy="198344"/>
            <a:chOff x="7493876" y="2774731"/>
            <a:chExt cx="1481958" cy="894622"/>
          </a:xfrm>
        </p:grpSpPr>
        <p:sp>
          <p:nvSpPr>
            <p:cNvPr id="563" name="Freeform 562">
              <a:extLst>
                <a:ext uri="{FF2B5EF4-FFF2-40B4-BE49-F238E27FC236}">
                  <a16:creationId xmlns:a16="http://schemas.microsoft.com/office/drawing/2014/main" id="{90B7E22F-AE72-0847-8CE3-5D94B4E83C9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39BC7823-39CE-FB41-AA8F-DF5EF4E207E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65" name="Group 564">
              <a:extLst>
                <a:ext uri="{FF2B5EF4-FFF2-40B4-BE49-F238E27FC236}">
                  <a16:creationId xmlns:a16="http://schemas.microsoft.com/office/drawing/2014/main" id="{43AE4171-5CBA-2045-BE5C-4A43E0CDA1C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66" name="Freeform 565">
                <a:extLst>
                  <a:ext uri="{FF2B5EF4-FFF2-40B4-BE49-F238E27FC236}">
                    <a16:creationId xmlns:a16="http://schemas.microsoft.com/office/drawing/2014/main" id="{E07FA3E0-A2A8-BA4A-8B0F-C90E2CE79AD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7" name="Freeform 566">
                <a:extLst>
                  <a:ext uri="{FF2B5EF4-FFF2-40B4-BE49-F238E27FC236}">
                    <a16:creationId xmlns:a16="http://schemas.microsoft.com/office/drawing/2014/main" id="{03061392-23EE-234B-8C02-F907A73B7E1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8" name="Freeform 567">
                <a:extLst>
                  <a:ext uri="{FF2B5EF4-FFF2-40B4-BE49-F238E27FC236}">
                    <a16:creationId xmlns:a16="http://schemas.microsoft.com/office/drawing/2014/main" id="{0A4152CE-D268-8541-911E-98E9EF74380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9" name="Freeform 568">
                <a:extLst>
                  <a:ext uri="{FF2B5EF4-FFF2-40B4-BE49-F238E27FC236}">
                    <a16:creationId xmlns:a16="http://schemas.microsoft.com/office/drawing/2014/main" id="{559F6968-C636-AF47-99C0-FCD8DE96DEF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70" name="Picture 653" descr="iphone_stylized_small">
            <a:extLst>
              <a:ext uri="{FF2B5EF4-FFF2-40B4-BE49-F238E27FC236}">
                <a16:creationId xmlns:a16="http://schemas.microsoft.com/office/drawing/2014/main" id="{6427A1D8-2E7C-7D4D-B11C-F98018081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72" y="1917025"/>
            <a:ext cx="136841" cy="32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" name="Picture 1018" descr="laptop_keyboard">
            <a:extLst>
              <a:ext uri="{FF2B5EF4-FFF2-40B4-BE49-F238E27FC236}">
                <a16:creationId xmlns:a16="http://schemas.microsoft.com/office/drawing/2014/main" id="{1D7067FA-C9F4-3246-8686-8E4D6105F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7464781" y="2605090"/>
            <a:ext cx="437221" cy="15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" name="Freeform 1019">
            <a:extLst>
              <a:ext uri="{FF2B5EF4-FFF2-40B4-BE49-F238E27FC236}">
                <a16:creationId xmlns:a16="http://schemas.microsoft.com/office/drawing/2014/main" id="{D4EEA502-03E3-AA4A-A81F-870BCC7A4595}"/>
              </a:ext>
            </a:extLst>
          </p:cNvPr>
          <p:cNvSpPr>
            <a:spLocks/>
          </p:cNvSpPr>
          <p:nvPr/>
        </p:nvSpPr>
        <p:spPr bwMode="auto">
          <a:xfrm>
            <a:off x="7609678" y="2450304"/>
            <a:ext cx="351919" cy="208167"/>
          </a:xfrm>
          <a:custGeom>
            <a:avLst/>
            <a:gdLst>
              <a:gd name="T0" fmla="*/ 775798119 w 2982"/>
              <a:gd name="T1" fmla="*/ 0 h 2442"/>
              <a:gd name="T2" fmla="*/ 0 w 2982"/>
              <a:gd name="T3" fmla="*/ 211226083 h 2442"/>
              <a:gd name="T4" fmla="*/ 2147483646 w 2982"/>
              <a:gd name="T5" fmla="*/ 263880059 h 2442"/>
              <a:gd name="T6" fmla="*/ 2147483646 w 2982"/>
              <a:gd name="T7" fmla="*/ 52653891 h 2442"/>
              <a:gd name="T8" fmla="*/ 775798119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77" name="Picture 1020" descr="screen">
            <a:extLst>
              <a:ext uri="{FF2B5EF4-FFF2-40B4-BE49-F238E27FC236}">
                <a16:creationId xmlns:a16="http://schemas.microsoft.com/office/drawing/2014/main" id="{CA297DCE-F4B9-E549-AA32-BFBFC1A2E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011" y="2455658"/>
            <a:ext cx="319785" cy="18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8" name="Freeform 1021">
            <a:extLst>
              <a:ext uri="{FF2B5EF4-FFF2-40B4-BE49-F238E27FC236}">
                <a16:creationId xmlns:a16="http://schemas.microsoft.com/office/drawing/2014/main" id="{902F05E6-132A-A940-A21E-B267F7480315}"/>
              </a:ext>
            </a:extLst>
          </p:cNvPr>
          <p:cNvSpPr>
            <a:spLocks/>
          </p:cNvSpPr>
          <p:nvPr/>
        </p:nvSpPr>
        <p:spPr bwMode="auto">
          <a:xfrm>
            <a:off x="7673752" y="2444163"/>
            <a:ext cx="298167" cy="38736"/>
          </a:xfrm>
          <a:custGeom>
            <a:avLst/>
            <a:gdLst>
              <a:gd name="T0" fmla="*/ 193616298 w 2528"/>
              <a:gd name="T1" fmla="*/ 0 h 455"/>
              <a:gd name="T2" fmla="*/ 2147483646 w 2528"/>
              <a:gd name="T3" fmla="*/ 52445139 h 455"/>
              <a:gd name="T4" fmla="*/ 2147483646 w 2528"/>
              <a:gd name="T5" fmla="*/ 52445139 h 455"/>
              <a:gd name="T6" fmla="*/ 0 w 2528"/>
              <a:gd name="T7" fmla="*/ 52445139 h 455"/>
              <a:gd name="T8" fmla="*/ 193616298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9" name="Freeform 1022">
            <a:extLst>
              <a:ext uri="{FF2B5EF4-FFF2-40B4-BE49-F238E27FC236}">
                <a16:creationId xmlns:a16="http://schemas.microsoft.com/office/drawing/2014/main" id="{4A3BA2DD-0104-D34E-AF57-E44294236AD2}"/>
              </a:ext>
            </a:extLst>
          </p:cNvPr>
          <p:cNvSpPr>
            <a:spLocks/>
          </p:cNvSpPr>
          <p:nvPr/>
        </p:nvSpPr>
        <p:spPr bwMode="auto">
          <a:xfrm>
            <a:off x="7606562" y="2443848"/>
            <a:ext cx="82770" cy="161243"/>
          </a:xfrm>
          <a:custGeom>
            <a:avLst/>
            <a:gdLst>
              <a:gd name="T0" fmla="*/ 773664160 w 702"/>
              <a:gd name="T1" fmla="*/ 0 h 1893"/>
              <a:gd name="T2" fmla="*/ 0 w 702"/>
              <a:gd name="T3" fmla="*/ 210739916 h 1893"/>
              <a:gd name="T4" fmla="*/ 193416040 w 702"/>
              <a:gd name="T5" fmla="*/ 210739916 h 1893"/>
              <a:gd name="T6" fmla="*/ 967080200 w 702"/>
              <a:gd name="T7" fmla="*/ 52529017 h 1893"/>
              <a:gd name="T8" fmla="*/ 773664160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0" name="Freeform 1023">
            <a:extLst>
              <a:ext uri="{FF2B5EF4-FFF2-40B4-BE49-F238E27FC236}">
                <a16:creationId xmlns:a16="http://schemas.microsoft.com/office/drawing/2014/main" id="{250F3AA0-73B6-3844-9E7B-F5689D12A58D}"/>
              </a:ext>
            </a:extLst>
          </p:cNvPr>
          <p:cNvSpPr>
            <a:spLocks/>
          </p:cNvSpPr>
          <p:nvPr/>
        </p:nvSpPr>
        <p:spPr bwMode="auto">
          <a:xfrm>
            <a:off x="7880579" y="2472664"/>
            <a:ext cx="89197" cy="186122"/>
          </a:xfrm>
          <a:custGeom>
            <a:avLst/>
            <a:gdLst>
              <a:gd name="T0" fmla="*/ 969024527 w 756"/>
              <a:gd name="T1" fmla="*/ 0 h 2184"/>
              <a:gd name="T2" fmla="*/ 193802074 w 756"/>
              <a:gd name="T3" fmla="*/ 263660221 h 2184"/>
              <a:gd name="T4" fmla="*/ 0 w 756"/>
              <a:gd name="T5" fmla="*/ 263660221 h 2184"/>
              <a:gd name="T6" fmla="*/ 775222454 w 756"/>
              <a:gd name="T7" fmla="*/ 52610059 h 2184"/>
              <a:gd name="T8" fmla="*/ 96902452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1" name="Freeform 1024">
            <a:extLst>
              <a:ext uri="{FF2B5EF4-FFF2-40B4-BE49-F238E27FC236}">
                <a16:creationId xmlns:a16="http://schemas.microsoft.com/office/drawing/2014/main" id="{172D83A7-9813-C64B-BF13-AB0604A6EF8C}"/>
              </a:ext>
            </a:extLst>
          </p:cNvPr>
          <p:cNvSpPr>
            <a:spLocks/>
          </p:cNvSpPr>
          <p:nvPr/>
        </p:nvSpPr>
        <p:spPr bwMode="auto">
          <a:xfrm>
            <a:off x="7605588" y="2596902"/>
            <a:ext cx="327185" cy="62828"/>
          </a:xfrm>
          <a:custGeom>
            <a:avLst/>
            <a:gdLst>
              <a:gd name="T0" fmla="*/ 193829444 w 2773"/>
              <a:gd name="T1" fmla="*/ 0 h 738"/>
              <a:gd name="T2" fmla="*/ 0 w 2773"/>
              <a:gd name="T3" fmla="*/ 52443587 h 738"/>
              <a:gd name="T4" fmla="*/ 2147483646 w 2773"/>
              <a:gd name="T5" fmla="*/ 104894411 h 738"/>
              <a:gd name="T6" fmla="*/ 2147483646 w 2773"/>
              <a:gd name="T7" fmla="*/ 52443587 h 738"/>
              <a:gd name="T8" fmla="*/ 193829444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2" name="Freeform 1025">
            <a:extLst>
              <a:ext uri="{FF2B5EF4-FFF2-40B4-BE49-F238E27FC236}">
                <a16:creationId xmlns:a16="http://schemas.microsoft.com/office/drawing/2014/main" id="{5FE5986E-C5CA-4440-AB33-3D214EA09AAE}"/>
              </a:ext>
            </a:extLst>
          </p:cNvPr>
          <p:cNvSpPr>
            <a:spLocks/>
          </p:cNvSpPr>
          <p:nvPr/>
        </p:nvSpPr>
        <p:spPr bwMode="auto">
          <a:xfrm>
            <a:off x="7890512" y="2474238"/>
            <a:ext cx="83549" cy="186909"/>
          </a:xfrm>
          <a:custGeom>
            <a:avLst/>
            <a:gdLst>
              <a:gd name="T0" fmla="*/ 2147483646 w 637"/>
              <a:gd name="T1" fmla="*/ 0 h 1659"/>
              <a:gd name="T2" fmla="*/ 2147483646 w 637"/>
              <a:gd name="T3" fmla="*/ 0 h 1659"/>
              <a:gd name="T4" fmla="*/ 295581541 w 637"/>
              <a:gd name="T5" fmla="*/ 2147483646 h 1659"/>
              <a:gd name="T6" fmla="*/ 0 w 637"/>
              <a:gd name="T7" fmla="*/ 2147483646 h 1659"/>
              <a:gd name="T8" fmla="*/ 2147483646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3" name="Freeform 1026">
            <a:extLst>
              <a:ext uri="{FF2B5EF4-FFF2-40B4-BE49-F238E27FC236}">
                <a16:creationId xmlns:a16="http://schemas.microsoft.com/office/drawing/2014/main" id="{E101368C-08C4-764D-A2CB-B850D381F8A1}"/>
              </a:ext>
            </a:extLst>
          </p:cNvPr>
          <p:cNvSpPr>
            <a:spLocks/>
          </p:cNvSpPr>
          <p:nvPr/>
        </p:nvSpPr>
        <p:spPr bwMode="auto">
          <a:xfrm>
            <a:off x="7605977" y="2605248"/>
            <a:ext cx="290961" cy="62041"/>
          </a:xfrm>
          <a:custGeom>
            <a:avLst/>
            <a:gdLst>
              <a:gd name="T0" fmla="*/ 0 w 2216"/>
              <a:gd name="T1" fmla="*/ 0 h 550"/>
              <a:gd name="T2" fmla="*/ 296523134 w 2216"/>
              <a:gd name="T3" fmla="*/ 324379338 h 550"/>
              <a:gd name="T4" fmla="*/ 2147483646 w 2216"/>
              <a:gd name="T5" fmla="*/ 2147483646 h 550"/>
              <a:gd name="T6" fmla="*/ 2147483646 w 2216"/>
              <a:gd name="T7" fmla="*/ 2147483646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84" name="Group 1027">
            <a:extLst>
              <a:ext uri="{FF2B5EF4-FFF2-40B4-BE49-F238E27FC236}">
                <a16:creationId xmlns:a16="http://schemas.microsoft.com/office/drawing/2014/main" id="{A68F241F-05F2-4949-A7C0-8F68B2FAB4C6}"/>
              </a:ext>
            </a:extLst>
          </p:cNvPr>
          <p:cNvGrpSpPr>
            <a:grpSpLocks/>
          </p:cNvGrpSpPr>
          <p:nvPr/>
        </p:nvGrpSpPr>
        <p:grpSpPr bwMode="auto">
          <a:xfrm>
            <a:off x="7601109" y="2671540"/>
            <a:ext cx="98740" cy="36846"/>
            <a:chOff x="1740" y="2642"/>
            <a:chExt cx="752" cy="327"/>
          </a:xfrm>
        </p:grpSpPr>
        <p:sp>
          <p:nvSpPr>
            <p:cNvPr id="585" name="Freeform 1028">
              <a:extLst>
                <a:ext uri="{FF2B5EF4-FFF2-40B4-BE49-F238E27FC236}">
                  <a16:creationId xmlns:a16="http://schemas.microsoft.com/office/drawing/2014/main" id="{E5E358F2-5A0A-1445-BC9B-4391BDD86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6" name="Freeform 1029">
              <a:extLst>
                <a:ext uri="{FF2B5EF4-FFF2-40B4-BE49-F238E27FC236}">
                  <a16:creationId xmlns:a16="http://schemas.microsoft.com/office/drawing/2014/main" id="{422F0404-D627-D647-8858-C1B8BDD8A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7" name="Freeform 1030">
              <a:extLst>
                <a:ext uri="{FF2B5EF4-FFF2-40B4-BE49-F238E27FC236}">
                  <a16:creationId xmlns:a16="http://schemas.microsoft.com/office/drawing/2014/main" id="{C5E6A5D0-5CC1-474B-98C9-D6A3FFFE4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8" name="Freeform 1031">
              <a:extLst>
                <a:ext uri="{FF2B5EF4-FFF2-40B4-BE49-F238E27FC236}">
                  <a16:creationId xmlns:a16="http://schemas.microsoft.com/office/drawing/2014/main" id="{51E05EBA-320F-A242-B7D6-C15CD7B11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9" name="Freeform 1032">
              <a:extLst>
                <a:ext uri="{FF2B5EF4-FFF2-40B4-BE49-F238E27FC236}">
                  <a16:creationId xmlns:a16="http://schemas.microsoft.com/office/drawing/2014/main" id="{BBF36139-679C-564E-B62E-46BF0ABD0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0" name="Freeform 1033">
              <a:extLst>
                <a:ext uri="{FF2B5EF4-FFF2-40B4-BE49-F238E27FC236}">
                  <a16:creationId xmlns:a16="http://schemas.microsoft.com/office/drawing/2014/main" id="{AA8FC470-B185-5D43-9255-A10DCECE4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91" name="Freeform 1034">
            <a:extLst>
              <a:ext uri="{FF2B5EF4-FFF2-40B4-BE49-F238E27FC236}">
                <a16:creationId xmlns:a16="http://schemas.microsoft.com/office/drawing/2014/main" id="{A70D12B5-1EDC-CB47-8D91-59618580D24E}"/>
              </a:ext>
            </a:extLst>
          </p:cNvPr>
          <p:cNvSpPr>
            <a:spLocks/>
          </p:cNvSpPr>
          <p:nvPr/>
        </p:nvSpPr>
        <p:spPr bwMode="auto">
          <a:xfrm>
            <a:off x="7770154" y="2677051"/>
            <a:ext cx="119578" cy="80936"/>
          </a:xfrm>
          <a:custGeom>
            <a:avLst/>
            <a:gdLst>
              <a:gd name="T0" fmla="*/ 213221464 w 990"/>
              <a:gd name="T1" fmla="*/ 1090686587 h 792"/>
              <a:gd name="T2" fmla="*/ 1915477586 w 990"/>
              <a:gd name="T3" fmla="*/ 0 h 792"/>
              <a:gd name="T4" fmla="*/ 1915477586 w 990"/>
              <a:gd name="T5" fmla="*/ 108859840 h 792"/>
              <a:gd name="T6" fmla="*/ 0 w 990"/>
              <a:gd name="T7" fmla="*/ 1090686587 h 792"/>
              <a:gd name="T8" fmla="*/ 213221464 w 990"/>
              <a:gd name="T9" fmla="*/ 109068658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2" name="Freeform 1035">
            <a:extLst>
              <a:ext uri="{FF2B5EF4-FFF2-40B4-BE49-F238E27FC236}">
                <a16:creationId xmlns:a16="http://schemas.microsoft.com/office/drawing/2014/main" id="{51D50EA3-AEB1-DC40-82BE-94E9B71B83E1}"/>
              </a:ext>
            </a:extLst>
          </p:cNvPr>
          <p:cNvSpPr>
            <a:spLocks/>
          </p:cNvSpPr>
          <p:nvPr/>
        </p:nvSpPr>
        <p:spPr bwMode="auto">
          <a:xfrm>
            <a:off x="7464976" y="2683507"/>
            <a:ext cx="305957" cy="73850"/>
          </a:xfrm>
          <a:custGeom>
            <a:avLst/>
            <a:gdLst>
              <a:gd name="T0" fmla="*/ 213486572 w 2532"/>
              <a:gd name="T1" fmla="*/ 0 h 723"/>
              <a:gd name="T2" fmla="*/ 213486572 w 2532"/>
              <a:gd name="T3" fmla="*/ 0 h 723"/>
              <a:gd name="T4" fmla="*/ 2147483646 w 2532"/>
              <a:gd name="T5" fmla="*/ 979380008 h 723"/>
              <a:gd name="T6" fmla="*/ 2147483646 w 2532"/>
              <a:gd name="T7" fmla="*/ 1088085165 h 723"/>
              <a:gd name="T8" fmla="*/ 0 w 2532"/>
              <a:gd name="T9" fmla="*/ 108705259 h 723"/>
              <a:gd name="T10" fmla="*/ 213486572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3" name="Freeform 1036">
            <a:extLst>
              <a:ext uri="{FF2B5EF4-FFF2-40B4-BE49-F238E27FC236}">
                <a16:creationId xmlns:a16="http://schemas.microsoft.com/office/drawing/2014/main" id="{F0F7C652-060D-0744-960C-2810940ECE55}"/>
              </a:ext>
            </a:extLst>
          </p:cNvPr>
          <p:cNvSpPr>
            <a:spLocks/>
          </p:cNvSpPr>
          <p:nvPr/>
        </p:nvSpPr>
        <p:spPr bwMode="auto">
          <a:xfrm>
            <a:off x="7465171" y="2669965"/>
            <a:ext cx="3311" cy="14959"/>
          </a:xfrm>
          <a:custGeom>
            <a:avLst/>
            <a:gdLst>
              <a:gd name="T0" fmla="*/ 262278191 w 26"/>
              <a:gd name="T1" fmla="*/ 107489981 h 147"/>
              <a:gd name="T2" fmla="*/ 262278191 w 26"/>
              <a:gd name="T3" fmla="*/ 214969480 h 147"/>
              <a:gd name="T4" fmla="*/ 0 w 26"/>
              <a:gd name="T5" fmla="*/ 214969480 h 147"/>
              <a:gd name="T6" fmla="*/ 262278191 w 26"/>
              <a:gd name="T7" fmla="*/ 0 h 147"/>
              <a:gd name="T8" fmla="*/ 262278191 w 26"/>
              <a:gd name="T9" fmla="*/ 107489981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4" name="Freeform 1037">
            <a:extLst>
              <a:ext uri="{FF2B5EF4-FFF2-40B4-BE49-F238E27FC236}">
                <a16:creationId xmlns:a16="http://schemas.microsoft.com/office/drawing/2014/main" id="{9CF7243A-8874-5F44-A7B8-A4FE09FE89F2}"/>
              </a:ext>
            </a:extLst>
          </p:cNvPr>
          <p:cNvSpPr>
            <a:spLocks/>
          </p:cNvSpPr>
          <p:nvPr/>
        </p:nvSpPr>
        <p:spPr bwMode="auto">
          <a:xfrm>
            <a:off x="7465366" y="2609027"/>
            <a:ext cx="142170" cy="61883"/>
          </a:xfrm>
          <a:custGeom>
            <a:avLst/>
            <a:gdLst>
              <a:gd name="T0" fmla="*/ 2136125890 w 1176"/>
              <a:gd name="T1" fmla="*/ 0 h 606"/>
              <a:gd name="T2" fmla="*/ 0 w 1176"/>
              <a:gd name="T3" fmla="*/ 870000945 h 606"/>
              <a:gd name="T4" fmla="*/ 213789467 w 1176"/>
              <a:gd name="T5" fmla="*/ 870000945 h 606"/>
              <a:gd name="T6" fmla="*/ 2136125890 w 1176"/>
              <a:gd name="T7" fmla="*/ 108617123 h 606"/>
              <a:gd name="T8" fmla="*/ 2136125890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5" name="Freeform 1038">
            <a:extLst>
              <a:ext uri="{FF2B5EF4-FFF2-40B4-BE49-F238E27FC236}">
                <a16:creationId xmlns:a16="http://schemas.microsoft.com/office/drawing/2014/main" id="{D134CC7E-29DC-0548-AAAA-C24AF9FA70F5}"/>
              </a:ext>
            </a:extLst>
          </p:cNvPr>
          <p:cNvSpPr>
            <a:spLocks/>
          </p:cNvSpPr>
          <p:nvPr/>
        </p:nvSpPr>
        <p:spPr bwMode="auto">
          <a:xfrm>
            <a:off x="7474909" y="2673115"/>
            <a:ext cx="290182" cy="71016"/>
          </a:xfrm>
          <a:custGeom>
            <a:avLst/>
            <a:gdLst>
              <a:gd name="T0" fmla="*/ 173112702 w 2532"/>
              <a:gd name="T1" fmla="*/ 0 h 723"/>
              <a:gd name="T2" fmla="*/ 173112702 w 2532"/>
              <a:gd name="T3" fmla="*/ 0 h 723"/>
              <a:gd name="T4" fmla="*/ 2069773885 w 2532"/>
              <a:gd name="T5" fmla="*/ 558173482 h 723"/>
              <a:gd name="T6" fmla="*/ 2069773885 w 2532"/>
              <a:gd name="T7" fmla="*/ 558173482 h 723"/>
              <a:gd name="T8" fmla="*/ 0 w 2532"/>
              <a:gd name="T9" fmla="*/ 92871346 h 723"/>
              <a:gd name="T10" fmla="*/ 173112702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6" name="Freeform 1039">
            <a:extLst>
              <a:ext uri="{FF2B5EF4-FFF2-40B4-BE49-F238E27FC236}">
                <a16:creationId xmlns:a16="http://schemas.microsoft.com/office/drawing/2014/main" id="{7A404C87-9223-384A-8B47-02875E578DCD}"/>
              </a:ext>
            </a:extLst>
          </p:cNvPr>
          <p:cNvSpPr>
            <a:spLocks/>
          </p:cNvSpPr>
          <p:nvPr/>
        </p:nvSpPr>
        <p:spPr bwMode="auto">
          <a:xfrm flipV="1">
            <a:off x="7764701" y="2668076"/>
            <a:ext cx="118410" cy="73535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962694895 h 723"/>
              <a:gd name="T6" fmla="*/ 0 w 2532"/>
              <a:gd name="T7" fmla="*/ 962694895 h 723"/>
              <a:gd name="T8" fmla="*/ 0 w 2532"/>
              <a:gd name="T9" fmla="*/ 107314314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7" name="Picture 568" descr="light2.png">
            <a:extLst>
              <a:ext uri="{FF2B5EF4-FFF2-40B4-BE49-F238E27FC236}">
                <a16:creationId xmlns:a16="http://schemas.microsoft.com/office/drawing/2014/main" id="{4357E6A9-5813-4A45-845F-750901E181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31667" y="2392289"/>
            <a:ext cx="92772" cy="40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8" name="Picture 603" descr="car_icon_small">
            <a:extLst>
              <a:ext uri="{FF2B5EF4-FFF2-40B4-BE49-F238E27FC236}">
                <a16:creationId xmlns:a16="http://schemas.microsoft.com/office/drawing/2014/main" id="{29342A8A-82B6-F64F-AF61-9CA7677A5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539" y="2116958"/>
            <a:ext cx="8493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9" name="Picture 1116" descr="laptop_keyboard">
            <a:extLst>
              <a:ext uri="{FF2B5EF4-FFF2-40B4-BE49-F238E27FC236}">
                <a16:creationId xmlns:a16="http://schemas.microsoft.com/office/drawing/2014/main" id="{8398BAFE-B4C8-9E46-BA33-E2A9B054F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7510375" y="3605209"/>
            <a:ext cx="286699" cy="11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0" name="Freeform 1117">
            <a:extLst>
              <a:ext uri="{FF2B5EF4-FFF2-40B4-BE49-F238E27FC236}">
                <a16:creationId xmlns:a16="http://schemas.microsoft.com/office/drawing/2014/main" id="{575B0FE7-480F-D74D-BEC6-6770E4E55A9F}"/>
              </a:ext>
            </a:extLst>
          </p:cNvPr>
          <p:cNvSpPr>
            <a:spLocks/>
          </p:cNvSpPr>
          <p:nvPr/>
        </p:nvSpPr>
        <p:spPr bwMode="auto">
          <a:xfrm>
            <a:off x="7605388" y="3489299"/>
            <a:ext cx="230764" cy="155883"/>
          </a:xfrm>
          <a:custGeom>
            <a:avLst/>
            <a:gdLst>
              <a:gd name="T0" fmla="*/ 143665061 w 2982"/>
              <a:gd name="T1" fmla="*/ 0 h 2442"/>
              <a:gd name="T2" fmla="*/ 0 w 2982"/>
              <a:gd name="T3" fmla="*/ 66329557 h 2442"/>
              <a:gd name="T4" fmla="*/ 573719931 w 2982"/>
              <a:gd name="T5" fmla="*/ 82975142 h 2442"/>
              <a:gd name="T6" fmla="*/ 717384993 w 2982"/>
              <a:gd name="T7" fmla="*/ 16645585 h 2442"/>
              <a:gd name="T8" fmla="*/ 143665061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1" name="Picture 1118" descr="screen">
            <a:extLst>
              <a:ext uri="{FF2B5EF4-FFF2-40B4-BE49-F238E27FC236}">
                <a16:creationId xmlns:a16="http://schemas.microsoft.com/office/drawing/2014/main" id="{1A5E4EA5-ABEC-5442-9701-DB5455CB9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754" y="3493308"/>
            <a:ext cx="209692" cy="1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2" name="Freeform 1119">
            <a:extLst>
              <a:ext uri="{FF2B5EF4-FFF2-40B4-BE49-F238E27FC236}">
                <a16:creationId xmlns:a16="http://schemas.microsoft.com/office/drawing/2014/main" id="{36F76378-132B-4542-B8B6-8C21B05F369D}"/>
              </a:ext>
            </a:extLst>
          </p:cNvPr>
          <p:cNvSpPr>
            <a:spLocks/>
          </p:cNvSpPr>
          <p:nvPr/>
        </p:nvSpPr>
        <p:spPr bwMode="auto">
          <a:xfrm>
            <a:off x="7647403" y="3484701"/>
            <a:ext cx="195517" cy="29007"/>
          </a:xfrm>
          <a:custGeom>
            <a:avLst/>
            <a:gdLst>
              <a:gd name="T0" fmla="*/ 35620212 w 2528"/>
              <a:gd name="T1" fmla="*/ 0 h 455"/>
              <a:gd name="T2" fmla="*/ 608343257 w 2528"/>
              <a:gd name="T3" fmla="*/ 16582250 h 455"/>
              <a:gd name="T4" fmla="*/ 572256449 w 2528"/>
              <a:gd name="T5" fmla="*/ 16582250 h 455"/>
              <a:gd name="T6" fmla="*/ 0 w 2528"/>
              <a:gd name="T7" fmla="*/ 16582250 h 455"/>
              <a:gd name="T8" fmla="*/ 35620212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3" name="Freeform 1120">
            <a:extLst>
              <a:ext uri="{FF2B5EF4-FFF2-40B4-BE49-F238E27FC236}">
                <a16:creationId xmlns:a16="http://schemas.microsoft.com/office/drawing/2014/main" id="{A417B0F7-F8FA-B94F-B1A0-12A2C541844B}"/>
              </a:ext>
            </a:extLst>
          </p:cNvPr>
          <p:cNvSpPr>
            <a:spLocks/>
          </p:cNvSpPr>
          <p:nvPr/>
        </p:nvSpPr>
        <p:spPr bwMode="auto">
          <a:xfrm>
            <a:off x="7603345" y="3484465"/>
            <a:ext cx="54275" cy="120745"/>
          </a:xfrm>
          <a:custGeom>
            <a:avLst/>
            <a:gdLst>
              <a:gd name="T0" fmla="*/ 142804406 w 702"/>
              <a:gd name="T1" fmla="*/ 0 h 1893"/>
              <a:gd name="T2" fmla="*/ 0 w 702"/>
              <a:gd name="T3" fmla="*/ 66174575 h 1893"/>
              <a:gd name="T4" fmla="*/ 35584530 w 702"/>
              <a:gd name="T5" fmla="*/ 66174575 h 1893"/>
              <a:gd name="T6" fmla="*/ 178855222 w 702"/>
              <a:gd name="T7" fmla="*/ 16607700 h 1893"/>
              <a:gd name="T8" fmla="*/ 142804406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4" name="Freeform 1121">
            <a:extLst>
              <a:ext uri="{FF2B5EF4-FFF2-40B4-BE49-F238E27FC236}">
                <a16:creationId xmlns:a16="http://schemas.microsoft.com/office/drawing/2014/main" id="{1A11FFA3-B25B-BE45-A4E1-45B394D32FA6}"/>
              </a:ext>
            </a:extLst>
          </p:cNvPr>
          <p:cNvSpPr>
            <a:spLocks/>
          </p:cNvSpPr>
          <p:nvPr/>
        </p:nvSpPr>
        <p:spPr bwMode="auto">
          <a:xfrm>
            <a:off x="7783026" y="3506043"/>
            <a:ext cx="58489" cy="139375"/>
          </a:xfrm>
          <a:custGeom>
            <a:avLst/>
            <a:gdLst>
              <a:gd name="T0" fmla="*/ 179213623 w 756"/>
              <a:gd name="T1" fmla="*/ 0 h 2184"/>
              <a:gd name="T2" fmla="*/ 35656008 w 756"/>
              <a:gd name="T3" fmla="*/ 82904513 h 2184"/>
              <a:gd name="T4" fmla="*/ 0 w 756"/>
              <a:gd name="T5" fmla="*/ 82904513 h 2184"/>
              <a:gd name="T6" fmla="*/ 143090785 w 756"/>
              <a:gd name="T7" fmla="*/ 16632211 h 2184"/>
              <a:gd name="T8" fmla="*/ 179213623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5" name="Freeform 1122">
            <a:extLst>
              <a:ext uri="{FF2B5EF4-FFF2-40B4-BE49-F238E27FC236}">
                <a16:creationId xmlns:a16="http://schemas.microsoft.com/office/drawing/2014/main" id="{722F5168-6ED2-EF4D-BDCB-DA87F7706305}"/>
              </a:ext>
            </a:extLst>
          </p:cNvPr>
          <p:cNvSpPr>
            <a:spLocks/>
          </p:cNvSpPr>
          <p:nvPr/>
        </p:nvSpPr>
        <p:spPr bwMode="auto">
          <a:xfrm>
            <a:off x="7602706" y="3599078"/>
            <a:ext cx="214545" cy="47048"/>
          </a:xfrm>
          <a:custGeom>
            <a:avLst/>
            <a:gdLst>
              <a:gd name="T0" fmla="*/ 35658648 w 2773"/>
              <a:gd name="T1" fmla="*/ 0 h 738"/>
              <a:gd name="T2" fmla="*/ 0 w 2773"/>
              <a:gd name="T3" fmla="*/ 16581742 h 738"/>
              <a:gd name="T4" fmla="*/ 573357470 w 2773"/>
              <a:gd name="T5" fmla="*/ 33163485 h 738"/>
              <a:gd name="T6" fmla="*/ 573357470 w 2773"/>
              <a:gd name="T7" fmla="*/ 16581742 h 738"/>
              <a:gd name="T8" fmla="*/ 35658648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6" name="Freeform 1123">
            <a:extLst>
              <a:ext uri="{FF2B5EF4-FFF2-40B4-BE49-F238E27FC236}">
                <a16:creationId xmlns:a16="http://schemas.microsoft.com/office/drawing/2014/main" id="{E61C03B8-DAA4-644C-AD81-B37F2F972486}"/>
              </a:ext>
            </a:extLst>
          </p:cNvPr>
          <p:cNvSpPr>
            <a:spLocks/>
          </p:cNvSpPr>
          <p:nvPr/>
        </p:nvSpPr>
        <p:spPr bwMode="auto">
          <a:xfrm>
            <a:off x="7789539" y="3507222"/>
            <a:ext cx="54786" cy="139965"/>
          </a:xfrm>
          <a:custGeom>
            <a:avLst/>
            <a:gdLst>
              <a:gd name="T0" fmla="*/ 656550006 w 637"/>
              <a:gd name="T1" fmla="*/ 0 h 1659"/>
              <a:gd name="T2" fmla="*/ 656550006 w 637"/>
              <a:gd name="T3" fmla="*/ 0 h 1659"/>
              <a:gd name="T4" fmla="*/ 54716163 w 637"/>
              <a:gd name="T5" fmla="*/ 2147483646 h 1659"/>
              <a:gd name="T6" fmla="*/ 0 w 637"/>
              <a:gd name="T7" fmla="*/ 2147483646 h 1659"/>
              <a:gd name="T8" fmla="*/ 656550006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7" name="Freeform 1124">
            <a:extLst>
              <a:ext uri="{FF2B5EF4-FFF2-40B4-BE49-F238E27FC236}">
                <a16:creationId xmlns:a16="http://schemas.microsoft.com/office/drawing/2014/main" id="{B1DB6358-89D1-B548-9DF1-BE0637772C2F}"/>
              </a:ext>
            </a:extLst>
          </p:cNvPr>
          <p:cNvSpPr>
            <a:spLocks/>
          </p:cNvSpPr>
          <p:nvPr/>
        </p:nvSpPr>
        <p:spPr bwMode="auto">
          <a:xfrm>
            <a:off x="7602962" y="3605327"/>
            <a:ext cx="190792" cy="46458"/>
          </a:xfrm>
          <a:custGeom>
            <a:avLst/>
            <a:gdLst>
              <a:gd name="T0" fmla="*/ 0 w 2216"/>
              <a:gd name="T1" fmla="*/ 0 h 550"/>
              <a:gd name="T2" fmla="*/ 54884212 w 2216"/>
              <a:gd name="T3" fmla="*/ 101852492 h 550"/>
              <a:gd name="T4" fmla="*/ 2147483646 w 2216"/>
              <a:gd name="T5" fmla="*/ 1017940055 h 550"/>
              <a:gd name="T6" fmla="*/ 2147483646 w 2216"/>
              <a:gd name="T7" fmla="*/ 865464562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08" name="Group 1125">
            <a:extLst>
              <a:ext uri="{FF2B5EF4-FFF2-40B4-BE49-F238E27FC236}">
                <a16:creationId xmlns:a16="http://schemas.microsoft.com/office/drawing/2014/main" id="{EF5C68E9-EE56-7942-AFF0-111FE8C3F7AC}"/>
              </a:ext>
            </a:extLst>
          </p:cNvPr>
          <p:cNvGrpSpPr>
            <a:grpSpLocks/>
          </p:cNvGrpSpPr>
          <p:nvPr/>
        </p:nvGrpSpPr>
        <p:grpSpPr bwMode="auto">
          <a:xfrm>
            <a:off x="7599769" y="3654969"/>
            <a:ext cx="64747" cy="27592"/>
            <a:chOff x="1740" y="2642"/>
            <a:chExt cx="752" cy="327"/>
          </a:xfrm>
        </p:grpSpPr>
        <p:sp>
          <p:nvSpPr>
            <p:cNvPr id="609" name="Freeform 1126">
              <a:extLst>
                <a:ext uri="{FF2B5EF4-FFF2-40B4-BE49-F238E27FC236}">
                  <a16:creationId xmlns:a16="http://schemas.microsoft.com/office/drawing/2014/main" id="{72B5CBD1-2B23-BB4C-BF4E-AC37DC127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0" name="Freeform 1127">
              <a:extLst>
                <a:ext uri="{FF2B5EF4-FFF2-40B4-BE49-F238E27FC236}">
                  <a16:creationId xmlns:a16="http://schemas.microsoft.com/office/drawing/2014/main" id="{30853614-678C-844C-BCEC-13CADE3C7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1" name="Freeform 1128">
              <a:extLst>
                <a:ext uri="{FF2B5EF4-FFF2-40B4-BE49-F238E27FC236}">
                  <a16:creationId xmlns:a16="http://schemas.microsoft.com/office/drawing/2014/main" id="{DF60F194-9854-F74E-BC2E-334CE374B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2" name="Freeform 1129">
              <a:extLst>
                <a:ext uri="{FF2B5EF4-FFF2-40B4-BE49-F238E27FC236}">
                  <a16:creationId xmlns:a16="http://schemas.microsoft.com/office/drawing/2014/main" id="{4E58D6E8-1E4D-0148-9A69-E2E956449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3" name="Freeform 1130">
              <a:extLst>
                <a:ext uri="{FF2B5EF4-FFF2-40B4-BE49-F238E27FC236}">
                  <a16:creationId xmlns:a16="http://schemas.microsoft.com/office/drawing/2014/main" id="{D04408BA-DA43-4F48-8198-508FB5AE0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4" name="Freeform 1131">
              <a:extLst>
                <a:ext uri="{FF2B5EF4-FFF2-40B4-BE49-F238E27FC236}">
                  <a16:creationId xmlns:a16="http://schemas.microsoft.com/office/drawing/2014/main" id="{04CAF501-8746-1642-9194-D465B32FF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15" name="Freeform 1132">
            <a:extLst>
              <a:ext uri="{FF2B5EF4-FFF2-40B4-BE49-F238E27FC236}">
                <a16:creationId xmlns:a16="http://schemas.microsoft.com/office/drawing/2014/main" id="{41930D65-1C1F-B246-A952-408BA44FED05}"/>
              </a:ext>
            </a:extLst>
          </p:cNvPr>
          <p:cNvSpPr>
            <a:spLocks/>
          </p:cNvSpPr>
          <p:nvPr/>
        </p:nvSpPr>
        <p:spPr bwMode="auto">
          <a:xfrm>
            <a:off x="7710617" y="3659096"/>
            <a:ext cx="78411" cy="60608"/>
          </a:xfrm>
          <a:custGeom>
            <a:avLst/>
            <a:gdLst>
              <a:gd name="T0" fmla="*/ 39250883 w 990"/>
              <a:gd name="T1" fmla="*/ 342828616 h 792"/>
              <a:gd name="T2" fmla="*/ 354255671 w 990"/>
              <a:gd name="T3" fmla="*/ 0 h 792"/>
              <a:gd name="T4" fmla="*/ 354255671 w 990"/>
              <a:gd name="T5" fmla="*/ 34504242 h 792"/>
              <a:gd name="T6" fmla="*/ 0 w 990"/>
              <a:gd name="T7" fmla="*/ 342828616 h 792"/>
              <a:gd name="T8" fmla="*/ 39250883 w 990"/>
              <a:gd name="T9" fmla="*/ 342828616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6" name="Freeform 1133">
            <a:extLst>
              <a:ext uri="{FF2B5EF4-FFF2-40B4-BE49-F238E27FC236}">
                <a16:creationId xmlns:a16="http://schemas.microsoft.com/office/drawing/2014/main" id="{327AD4DF-70AE-4A48-B1AD-F6247284FD96}"/>
              </a:ext>
            </a:extLst>
          </p:cNvPr>
          <p:cNvSpPr>
            <a:spLocks/>
          </p:cNvSpPr>
          <p:nvPr/>
        </p:nvSpPr>
        <p:spPr bwMode="auto">
          <a:xfrm>
            <a:off x="7510503" y="3663931"/>
            <a:ext cx="200625" cy="55302"/>
          </a:xfrm>
          <a:custGeom>
            <a:avLst/>
            <a:gdLst>
              <a:gd name="T0" fmla="*/ 39302216 w 2532"/>
              <a:gd name="T1" fmla="*/ 0 h 723"/>
              <a:gd name="T2" fmla="*/ 39302216 w 2532"/>
              <a:gd name="T3" fmla="*/ 0 h 723"/>
              <a:gd name="T4" fmla="*/ 867084690 w 2532"/>
              <a:gd name="T5" fmla="*/ 307891170 h 723"/>
              <a:gd name="T6" fmla="*/ 867084690 w 2532"/>
              <a:gd name="T7" fmla="*/ 342351506 h 723"/>
              <a:gd name="T8" fmla="*/ 0 w 2532"/>
              <a:gd name="T9" fmla="*/ 34009889 h 723"/>
              <a:gd name="T10" fmla="*/ 39302216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7" name="Freeform 1134">
            <a:extLst>
              <a:ext uri="{FF2B5EF4-FFF2-40B4-BE49-F238E27FC236}">
                <a16:creationId xmlns:a16="http://schemas.microsoft.com/office/drawing/2014/main" id="{C712E7CB-AADE-E841-96B5-21ECC23A04D0}"/>
              </a:ext>
            </a:extLst>
          </p:cNvPr>
          <p:cNvSpPr>
            <a:spLocks/>
          </p:cNvSpPr>
          <p:nvPr/>
        </p:nvSpPr>
        <p:spPr bwMode="auto">
          <a:xfrm>
            <a:off x="7510631" y="3653790"/>
            <a:ext cx="2171" cy="11202"/>
          </a:xfrm>
          <a:custGeom>
            <a:avLst/>
            <a:gdLst>
              <a:gd name="T0" fmla="*/ 48903362 w 26"/>
              <a:gd name="T1" fmla="*/ 33634500 h 147"/>
              <a:gd name="T2" fmla="*/ 48903362 w 26"/>
              <a:gd name="T3" fmla="*/ 67263209 h 147"/>
              <a:gd name="T4" fmla="*/ 0 w 26"/>
              <a:gd name="T5" fmla="*/ 67263209 h 147"/>
              <a:gd name="T6" fmla="*/ 48903362 w 26"/>
              <a:gd name="T7" fmla="*/ 0 h 147"/>
              <a:gd name="T8" fmla="*/ 48903362 w 26"/>
              <a:gd name="T9" fmla="*/ 33634500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8" name="Freeform 1135">
            <a:extLst>
              <a:ext uri="{FF2B5EF4-FFF2-40B4-BE49-F238E27FC236}">
                <a16:creationId xmlns:a16="http://schemas.microsoft.com/office/drawing/2014/main" id="{E40E0F59-ABDC-5F43-9D1B-D6A55F77F94B}"/>
              </a:ext>
            </a:extLst>
          </p:cNvPr>
          <p:cNvSpPr>
            <a:spLocks/>
          </p:cNvSpPr>
          <p:nvPr/>
        </p:nvSpPr>
        <p:spPr bwMode="auto">
          <a:xfrm>
            <a:off x="7510758" y="3608157"/>
            <a:ext cx="93225" cy="46340"/>
          </a:xfrm>
          <a:custGeom>
            <a:avLst/>
            <a:gdLst>
              <a:gd name="T0" fmla="*/ 395043791 w 1176"/>
              <a:gd name="T1" fmla="*/ 0 h 606"/>
              <a:gd name="T2" fmla="*/ 0 w 1176"/>
              <a:gd name="T3" fmla="*/ 273654982 h 606"/>
              <a:gd name="T4" fmla="*/ 39357994 w 1176"/>
              <a:gd name="T5" fmla="*/ 273654982 h 606"/>
              <a:gd name="T6" fmla="*/ 395043791 w 1176"/>
              <a:gd name="T7" fmla="*/ 33985420 h 606"/>
              <a:gd name="T8" fmla="*/ 395043791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9" name="Freeform 1136">
            <a:extLst>
              <a:ext uri="{FF2B5EF4-FFF2-40B4-BE49-F238E27FC236}">
                <a16:creationId xmlns:a16="http://schemas.microsoft.com/office/drawing/2014/main" id="{30DFA4BC-AC1C-4C41-B534-198D0C0377E4}"/>
              </a:ext>
            </a:extLst>
          </p:cNvPr>
          <p:cNvSpPr>
            <a:spLocks/>
          </p:cNvSpPr>
          <p:nvPr/>
        </p:nvSpPr>
        <p:spPr bwMode="auto">
          <a:xfrm>
            <a:off x="7517016" y="3656149"/>
            <a:ext cx="190281" cy="53180"/>
          </a:xfrm>
          <a:custGeom>
            <a:avLst/>
            <a:gdLst>
              <a:gd name="T0" fmla="*/ 31829833 w 2532"/>
              <a:gd name="T1" fmla="*/ 0 h 723"/>
              <a:gd name="T2" fmla="*/ 31829833 w 2532"/>
              <a:gd name="T3" fmla="*/ 0 h 723"/>
              <a:gd name="T4" fmla="*/ 382827787 w 2532"/>
              <a:gd name="T5" fmla="*/ 175498781 h 723"/>
              <a:gd name="T6" fmla="*/ 382827787 w 2532"/>
              <a:gd name="T7" fmla="*/ 175498781 h 723"/>
              <a:gd name="T8" fmla="*/ 0 w 2532"/>
              <a:gd name="T9" fmla="*/ 29448186 h 723"/>
              <a:gd name="T10" fmla="*/ 31829833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0" name="Freeform 1137">
            <a:extLst>
              <a:ext uri="{FF2B5EF4-FFF2-40B4-BE49-F238E27FC236}">
                <a16:creationId xmlns:a16="http://schemas.microsoft.com/office/drawing/2014/main" id="{3343982F-5E95-4A41-8737-750C9678BE38}"/>
              </a:ext>
            </a:extLst>
          </p:cNvPr>
          <p:cNvSpPr>
            <a:spLocks/>
          </p:cNvSpPr>
          <p:nvPr/>
        </p:nvSpPr>
        <p:spPr bwMode="auto">
          <a:xfrm flipV="1">
            <a:off x="7707042" y="3652375"/>
            <a:ext cx="77645" cy="55066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302641137 h 723"/>
              <a:gd name="T6" fmla="*/ 0 w 2532"/>
              <a:gd name="T7" fmla="*/ 302641137 h 723"/>
              <a:gd name="T8" fmla="*/ 0 w 2532"/>
              <a:gd name="T9" fmla="*/ 33575256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21" name="Picture 1140" descr="desktop_computer_stylized_medium">
            <a:extLst>
              <a:ext uri="{FF2B5EF4-FFF2-40B4-BE49-F238E27FC236}">
                <a16:creationId xmlns:a16="http://schemas.microsoft.com/office/drawing/2014/main" id="{2A88CC2F-559B-AE43-886C-A864DF25D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91996" y="3567143"/>
            <a:ext cx="359261" cy="34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2" name="Freeform 1141">
            <a:extLst>
              <a:ext uri="{FF2B5EF4-FFF2-40B4-BE49-F238E27FC236}">
                <a16:creationId xmlns:a16="http://schemas.microsoft.com/office/drawing/2014/main" id="{66AECB6F-5B62-EE41-96B3-2E49C06D7103}"/>
              </a:ext>
            </a:extLst>
          </p:cNvPr>
          <p:cNvSpPr>
            <a:spLocks/>
          </p:cNvSpPr>
          <p:nvPr/>
        </p:nvSpPr>
        <p:spPr bwMode="auto">
          <a:xfrm flipH="1">
            <a:off x="8145217" y="3599942"/>
            <a:ext cx="169400" cy="156753"/>
          </a:xfrm>
          <a:custGeom>
            <a:avLst/>
            <a:gdLst>
              <a:gd name="T0" fmla="*/ 0 w 356"/>
              <a:gd name="T1" fmla="*/ 0 h 368"/>
              <a:gd name="T2" fmla="*/ 300 w 356"/>
              <a:gd name="T3" fmla="*/ 14 h 368"/>
              <a:gd name="T4" fmla="*/ 356 w 356"/>
              <a:gd name="T5" fmla="*/ 294 h 368"/>
              <a:gd name="T6" fmla="*/ 78 w 356"/>
              <a:gd name="T7" fmla="*/ 368 h 368"/>
              <a:gd name="T8" fmla="*/ 0 w 356"/>
              <a:gd name="T9" fmla="*/ 0 h 3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6"/>
              <a:gd name="T16" fmla="*/ 0 h 368"/>
              <a:gd name="T17" fmla="*/ 356 w 356"/>
              <a:gd name="T18" fmla="*/ 368 h 3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6" h="368">
                <a:moveTo>
                  <a:pt x="0" y="0"/>
                </a:moveTo>
                <a:lnTo>
                  <a:pt x="300" y="14"/>
                </a:lnTo>
                <a:lnTo>
                  <a:pt x="356" y="294"/>
                </a:lnTo>
                <a:lnTo>
                  <a:pt x="78" y="36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23" name="Picture 571" descr="fridge2.png">
            <a:extLst>
              <a:ext uri="{FF2B5EF4-FFF2-40B4-BE49-F238E27FC236}">
                <a16:creationId xmlns:a16="http://schemas.microsoft.com/office/drawing/2014/main" id="{1C038272-7239-E642-A7BA-AA7B06B8A8C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199" y="3385017"/>
            <a:ext cx="189578" cy="33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4" name="Group 950">
            <a:extLst>
              <a:ext uri="{FF2B5EF4-FFF2-40B4-BE49-F238E27FC236}">
                <a16:creationId xmlns:a16="http://schemas.microsoft.com/office/drawing/2014/main" id="{E5F25538-C34B-A94D-9164-EFD316EBE555}"/>
              </a:ext>
            </a:extLst>
          </p:cNvPr>
          <p:cNvGrpSpPr>
            <a:grpSpLocks/>
          </p:cNvGrpSpPr>
          <p:nvPr/>
        </p:nvGrpSpPr>
        <p:grpSpPr bwMode="auto">
          <a:xfrm>
            <a:off x="10288915" y="5273951"/>
            <a:ext cx="177192" cy="330833"/>
            <a:chOff x="4140" y="429"/>
            <a:chExt cx="1425" cy="2396"/>
          </a:xfrm>
        </p:grpSpPr>
        <p:sp>
          <p:nvSpPr>
            <p:cNvPr id="625" name="Freeform 951">
              <a:extLst>
                <a:ext uri="{FF2B5EF4-FFF2-40B4-BE49-F238E27FC236}">
                  <a16:creationId xmlns:a16="http://schemas.microsoft.com/office/drawing/2014/main" id="{E50061BE-6C6C-1A46-9FA8-60063522E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6" name="Rectangle 952">
              <a:extLst>
                <a:ext uri="{FF2B5EF4-FFF2-40B4-BE49-F238E27FC236}">
                  <a16:creationId xmlns:a16="http://schemas.microsoft.com/office/drawing/2014/main" id="{C0AA26CA-2771-B448-9EC9-AF3BBFB8E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27" name="Freeform 953">
              <a:extLst>
                <a:ext uri="{FF2B5EF4-FFF2-40B4-BE49-F238E27FC236}">
                  <a16:creationId xmlns:a16="http://schemas.microsoft.com/office/drawing/2014/main" id="{C2FC9C7F-07F4-1443-BD6D-35633F6F0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8" name="Freeform 954">
              <a:extLst>
                <a:ext uri="{FF2B5EF4-FFF2-40B4-BE49-F238E27FC236}">
                  <a16:creationId xmlns:a16="http://schemas.microsoft.com/office/drawing/2014/main" id="{BC395C40-7C44-3F44-A366-72A880E33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9" name="Rectangle 955">
              <a:extLst>
                <a:ext uri="{FF2B5EF4-FFF2-40B4-BE49-F238E27FC236}">
                  <a16:creationId xmlns:a16="http://schemas.microsoft.com/office/drawing/2014/main" id="{C86CBDB6-409F-4240-9FD6-BBB7A6462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30" name="Group 956">
              <a:extLst>
                <a:ext uri="{FF2B5EF4-FFF2-40B4-BE49-F238E27FC236}">
                  <a16:creationId xmlns:a16="http://schemas.microsoft.com/office/drawing/2014/main" id="{F9AA4DA0-7625-B94E-AA0D-A608A98B7A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00" name="AutoShape 957">
                <a:extLst>
                  <a:ext uri="{FF2B5EF4-FFF2-40B4-BE49-F238E27FC236}">
                    <a16:creationId xmlns:a16="http://schemas.microsoft.com/office/drawing/2014/main" id="{404AF49B-E841-CE47-8142-85D21DDEC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01" name="AutoShape 958">
                <a:extLst>
                  <a:ext uri="{FF2B5EF4-FFF2-40B4-BE49-F238E27FC236}">
                    <a16:creationId xmlns:a16="http://schemas.microsoft.com/office/drawing/2014/main" id="{D3770468-89DA-5741-9BA2-9ECDB03A6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31" name="Rectangle 959">
              <a:extLst>
                <a:ext uri="{FF2B5EF4-FFF2-40B4-BE49-F238E27FC236}">
                  <a16:creationId xmlns:a16="http://schemas.microsoft.com/office/drawing/2014/main" id="{464476ED-2F1A-B948-956A-C88182B9F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32" name="Group 960">
              <a:extLst>
                <a:ext uri="{FF2B5EF4-FFF2-40B4-BE49-F238E27FC236}">
                  <a16:creationId xmlns:a16="http://schemas.microsoft.com/office/drawing/2014/main" id="{C19BCDBB-8290-C54F-92E8-69FA85E0F5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961">
                <a:extLst>
                  <a:ext uri="{FF2B5EF4-FFF2-40B4-BE49-F238E27FC236}">
                    <a16:creationId xmlns:a16="http://schemas.microsoft.com/office/drawing/2014/main" id="{028651CA-E87F-114C-8640-C47E977EA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97" name="AutoShape 962">
                <a:extLst>
                  <a:ext uri="{FF2B5EF4-FFF2-40B4-BE49-F238E27FC236}">
                    <a16:creationId xmlns:a16="http://schemas.microsoft.com/office/drawing/2014/main" id="{34E5143F-EDA3-1C41-89FD-7F6E8CA8E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33" name="Rectangle 963">
              <a:extLst>
                <a:ext uri="{FF2B5EF4-FFF2-40B4-BE49-F238E27FC236}">
                  <a16:creationId xmlns:a16="http://schemas.microsoft.com/office/drawing/2014/main" id="{79B641D0-2853-164B-A54E-DC0C64D36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34" name="Rectangle 964">
              <a:extLst>
                <a:ext uri="{FF2B5EF4-FFF2-40B4-BE49-F238E27FC236}">
                  <a16:creationId xmlns:a16="http://schemas.microsoft.com/office/drawing/2014/main" id="{57049071-85E1-644D-8D77-4D3DC9CB5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35" name="Group 965">
              <a:extLst>
                <a:ext uri="{FF2B5EF4-FFF2-40B4-BE49-F238E27FC236}">
                  <a16:creationId xmlns:a16="http://schemas.microsoft.com/office/drawing/2014/main" id="{99958E07-58E6-AB44-B93B-11C9B865FD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966">
                <a:extLst>
                  <a:ext uri="{FF2B5EF4-FFF2-40B4-BE49-F238E27FC236}">
                    <a16:creationId xmlns:a16="http://schemas.microsoft.com/office/drawing/2014/main" id="{04E2786A-B5FC-8748-90C0-78EEAB374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95" name="AutoShape 967">
                <a:extLst>
                  <a:ext uri="{FF2B5EF4-FFF2-40B4-BE49-F238E27FC236}">
                    <a16:creationId xmlns:a16="http://schemas.microsoft.com/office/drawing/2014/main" id="{171C8D51-C397-6D41-A03B-99DBD9967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36" name="Freeform 968">
              <a:extLst>
                <a:ext uri="{FF2B5EF4-FFF2-40B4-BE49-F238E27FC236}">
                  <a16:creationId xmlns:a16="http://schemas.microsoft.com/office/drawing/2014/main" id="{D3DED3CF-6A4C-094B-913F-B2013758D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7" name="Group 969">
              <a:extLst>
                <a:ext uri="{FF2B5EF4-FFF2-40B4-BE49-F238E27FC236}">
                  <a16:creationId xmlns:a16="http://schemas.microsoft.com/office/drawing/2014/main" id="{ADB974CB-DC16-544D-8622-7D826F1FF6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970">
                <a:extLst>
                  <a:ext uri="{FF2B5EF4-FFF2-40B4-BE49-F238E27FC236}">
                    <a16:creationId xmlns:a16="http://schemas.microsoft.com/office/drawing/2014/main" id="{642241B6-9AEE-4347-A1AB-F3D7397AE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93" name="AutoShape 971">
                <a:extLst>
                  <a:ext uri="{FF2B5EF4-FFF2-40B4-BE49-F238E27FC236}">
                    <a16:creationId xmlns:a16="http://schemas.microsoft.com/office/drawing/2014/main" id="{6E0BF29B-ADBD-D840-82BA-85E067700B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38" name="Rectangle 972">
              <a:extLst>
                <a:ext uri="{FF2B5EF4-FFF2-40B4-BE49-F238E27FC236}">
                  <a16:creationId xmlns:a16="http://schemas.microsoft.com/office/drawing/2014/main" id="{05FE3D06-AB8C-554B-94FB-51E509CBF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39" name="Freeform 973">
              <a:extLst>
                <a:ext uri="{FF2B5EF4-FFF2-40B4-BE49-F238E27FC236}">
                  <a16:creationId xmlns:a16="http://schemas.microsoft.com/office/drawing/2014/main" id="{590CE223-D8F1-3746-B8A5-C46B9CC27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3" name="Freeform 974">
              <a:extLst>
                <a:ext uri="{FF2B5EF4-FFF2-40B4-BE49-F238E27FC236}">
                  <a16:creationId xmlns:a16="http://schemas.microsoft.com/office/drawing/2014/main" id="{B9037FAA-1578-8C4F-AB77-3F0E4A344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Oval 975">
              <a:extLst>
                <a:ext uri="{FF2B5EF4-FFF2-40B4-BE49-F238E27FC236}">
                  <a16:creationId xmlns:a16="http://schemas.microsoft.com/office/drawing/2014/main" id="{BF16995D-E092-714C-BA41-6B0CCC3AB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57" name="Freeform 976">
              <a:extLst>
                <a:ext uri="{FF2B5EF4-FFF2-40B4-BE49-F238E27FC236}">
                  <a16:creationId xmlns:a16="http://schemas.microsoft.com/office/drawing/2014/main" id="{B4D4A321-AA5A-B44C-AADC-8B8FD07B8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AutoShape 977">
              <a:extLst>
                <a:ext uri="{FF2B5EF4-FFF2-40B4-BE49-F238E27FC236}">
                  <a16:creationId xmlns:a16="http://schemas.microsoft.com/office/drawing/2014/main" id="{3C42BC9B-2AC4-EA47-80B5-76BF06435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94" name="AutoShape 978">
              <a:extLst>
                <a:ext uri="{FF2B5EF4-FFF2-40B4-BE49-F238E27FC236}">
                  <a16:creationId xmlns:a16="http://schemas.microsoft.com/office/drawing/2014/main" id="{F470191C-D15E-DB49-9A37-0EEEB479E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40" name="Oval 979">
              <a:extLst>
                <a:ext uri="{FF2B5EF4-FFF2-40B4-BE49-F238E27FC236}">
                  <a16:creationId xmlns:a16="http://schemas.microsoft.com/office/drawing/2014/main" id="{9BD1CD92-9FFB-0B44-AA71-3A6241444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85" name="Oval 980">
              <a:extLst>
                <a:ext uri="{FF2B5EF4-FFF2-40B4-BE49-F238E27FC236}">
                  <a16:creationId xmlns:a16="http://schemas.microsoft.com/office/drawing/2014/main" id="{7DE5255E-32BE-3944-BE8C-22D4F7590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86" name="Oval 981">
              <a:extLst>
                <a:ext uri="{FF2B5EF4-FFF2-40B4-BE49-F238E27FC236}">
                  <a16:creationId xmlns:a16="http://schemas.microsoft.com/office/drawing/2014/main" id="{3E2BE691-2DB1-E54F-AA16-33550CE55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87" name="Rectangle 982">
              <a:extLst>
                <a:ext uri="{FF2B5EF4-FFF2-40B4-BE49-F238E27FC236}">
                  <a16:creationId xmlns:a16="http://schemas.microsoft.com/office/drawing/2014/main" id="{C652B2BC-8DA8-7F49-805B-27232A4AA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803" name="Group 590">
            <a:extLst>
              <a:ext uri="{FF2B5EF4-FFF2-40B4-BE49-F238E27FC236}">
                <a16:creationId xmlns:a16="http://schemas.microsoft.com/office/drawing/2014/main" id="{8570693B-2EA3-7341-8C21-DABD10E0F71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80855" y="4900161"/>
            <a:ext cx="345630" cy="320302"/>
            <a:chOff x="2839" y="3501"/>
            <a:chExt cx="755" cy="803"/>
          </a:xfrm>
        </p:grpSpPr>
        <p:pic>
          <p:nvPicPr>
            <p:cNvPr id="808" name="Picture 591" descr="desktop_computer_stylized_medium">
              <a:extLst>
                <a:ext uri="{FF2B5EF4-FFF2-40B4-BE49-F238E27FC236}">
                  <a16:creationId xmlns:a16="http://schemas.microsoft.com/office/drawing/2014/main" id="{0AC5D1C3-36EC-3D47-B81D-B0006C4C56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1" name="Freeform 592">
              <a:extLst>
                <a:ext uri="{FF2B5EF4-FFF2-40B4-BE49-F238E27FC236}">
                  <a16:creationId xmlns:a16="http://schemas.microsoft.com/office/drawing/2014/main" id="{CCBC7724-214A-4C4F-AB7F-ADF15225E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13" name="Picture 1066" descr="laptop_keyboard">
            <a:extLst>
              <a:ext uri="{FF2B5EF4-FFF2-40B4-BE49-F238E27FC236}">
                <a16:creationId xmlns:a16="http://schemas.microsoft.com/office/drawing/2014/main" id="{8F778D40-5C3C-1D40-B0E8-2F932C9A0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9216586" y="6040274"/>
            <a:ext cx="253501" cy="12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6" name="Freeform 1067">
            <a:extLst>
              <a:ext uri="{FF2B5EF4-FFF2-40B4-BE49-F238E27FC236}">
                <a16:creationId xmlns:a16="http://schemas.microsoft.com/office/drawing/2014/main" id="{09F03A1B-9141-124C-9F29-FD1257306D27}"/>
              </a:ext>
            </a:extLst>
          </p:cNvPr>
          <p:cNvSpPr>
            <a:spLocks/>
          </p:cNvSpPr>
          <p:nvPr/>
        </p:nvSpPr>
        <p:spPr bwMode="auto">
          <a:xfrm>
            <a:off x="9300597" y="5923494"/>
            <a:ext cx="204043" cy="157052"/>
          </a:xfrm>
          <a:custGeom>
            <a:avLst/>
            <a:gdLst>
              <a:gd name="T0" fmla="*/ 1 w 2982"/>
              <a:gd name="T1" fmla="*/ 0 h 2442"/>
              <a:gd name="T2" fmla="*/ 0 w 2982"/>
              <a:gd name="T3" fmla="*/ 1 h 2442"/>
              <a:gd name="T4" fmla="*/ 2 w 2982"/>
              <a:gd name="T5" fmla="*/ 1 h 2442"/>
              <a:gd name="T6" fmla="*/ 2 w 2982"/>
              <a:gd name="T7" fmla="*/ 1 h 2442"/>
              <a:gd name="T8" fmla="*/ 1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8" name="Picture 1068" descr="screen">
            <a:extLst>
              <a:ext uri="{FF2B5EF4-FFF2-40B4-BE49-F238E27FC236}">
                <a16:creationId xmlns:a16="http://schemas.microsoft.com/office/drawing/2014/main" id="{BF662868-6E75-A946-85BA-92C157167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47" y="5927534"/>
            <a:ext cx="185412" cy="14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" name="Freeform 1069">
            <a:extLst>
              <a:ext uri="{FF2B5EF4-FFF2-40B4-BE49-F238E27FC236}">
                <a16:creationId xmlns:a16="http://schemas.microsoft.com/office/drawing/2014/main" id="{BB271B64-1E3F-774A-8A55-98C830E60F8B}"/>
              </a:ext>
            </a:extLst>
          </p:cNvPr>
          <p:cNvSpPr>
            <a:spLocks/>
          </p:cNvSpPr>
          <p:nvPr/>
        </p:nvSpPr>
        <p:spPr bwMode="auto">
          <a:xfrm>
            <a:off x="9337747" y="5918861"/>
            <a:ext cx="172878" cy="29225"/>
          </a:xfrm>
          <a:custGeom>
            <a:avLst/>
            <a:gdLst>
              <a:gd name="T0" fmla="*/ 1 w 2528"/>
              <a:gd name="T1" fmla="*/ 0 h 455"/>
              <a:gd name="T2" fmla="*/ 2 w 2528"/>
              <a:gd name="T3" fmla="*/ 1 h 455"/>
              <a:gd name="T4" fmla="*/ 2 w 2528"/>
              <a:gd name="T5" fmla="*/ 1 h 455"/>
              <a:gd name="T6" fmla="*/ 0 w 2528"/>
              <a:gd name="T7" fmla="*/ 1 h 455"/>
              <a:gd name="T8" fmla="*/ 1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3" name="Freeform 1070">
            <a:extLst>
              <a:ext uri="{FF2B5EF4-FFF2-40B4-BE49-F238E27FC236}">
                <a16:creationId xmlns:a16="http://schemas.microsoft.com/office/drawing/2014/main" id="{94A34CB2-9D3D-A244-B631-27D30323792B}"/>
              </a:ext>
            </a:extLst>
          </p:cNvPr>
          <p:cNvSpPr>
            <a:spLocks/>
          </p:cNvSpPr>
          <p:nvPr/>
        </p:nvSpPr>
        <p:spPr bwMode="auto">
          <a:xfrm>
            <a:off x="9298791" y="5918624"/>
            <a:ext cx="47990" cy="121650"/>
          </a:xfrm>
          <a:custGeom>
            <a:avLst/>
            <a:gdLst>
              <a:gd name="T0" fmla="*/ 1 w 702"/>
              <a:gd name="T1" fmla="*/ 0 h 1893"/>
              <a:gd name="T2" fmla="*/ 0 w 702"/>
              <a:gd name="T3" fmla="*/ 1 h 1893"/>
              <a:gd name="T4" fmla="*/ 1 w 702"/>
              <a:gd name="T5" fmla="*/ 1 h 1893"/>
              <a:gd name="T6" fmla="*/ 1 w 702"/>
              <a:gd name="T7" fmla="*/ 1 h 1893"/>
              <a:gd name="T8" fmla="*/ 1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5" name="Freeform 1071">
            <a:extLst>
              <a:ext uri="{FF2B5EF4-FFF2-40B4-BE49-F238E27FC236}">
                <a16:creationId xmlns:a16="http://schemas.microsoft.com/office/drawing/2014/main" id="{6B561F7D-6BA1-0B46-87FC-319C77C756F3}"/>
              </a:ext>
            </a:extLst>
          </p:cNvPr>
          <p:cNvSpPr>
            <a:spLocks/>
          </p:cNvSpPr>
          <p:nvPr/>
        </p:nvSpPr>
        <p:spPr bwMode="auto">
          <a:xfrm>
            <a:off x="9457666" y="5940364"/>
            <a:ext cx="51716" cy="140420"/>
          </a:xfrm>
          <a:custGeom>
            <a:avLst/>
            <a:gdLst>
              <a:gd name="T0" fmla="*/ 1 w 756"/>
              <a:gd name="T1" fmla="*/ 0 h 2184"/>
              <a:gd name="T2" fmla="*/ 1 w 756"/>
              <a:gd name="T3" fmla="*/ 1 h 2184"/>
              <a:gd name="T4" fmla="*/ 0 w 756"/>
              <a:gd name="T5" fmla="*/ 1 h 2184"/>
              <a:gd name="T6" fmla="*/ 1 w 756"/>
              <a:gd name="T7" fmla="*/ 1 h 2184"/>
              <a:gd name="T8" fmla="*/ 1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7" name="Freeform 1072">
            <a:extLst>
              <a:ext uri="{FF2B5EF4-FFF2-40B4-BE49-F238E27FC236}">
                <a16:creationId xmlns:a16="http://schemas.microsoft.com/office/drawing/2014/main" id="{AF288A2C-DE96-9A47-80E6-9B4C1A4700D3}"/>
              </a:ext>
            </a:extLst>
          </p:cNvPr>
          <p:cNvSpPr>
            <a:spLocks/>
          </p:cNvSpPr>
          <p:nvPr/>
        </p:nvSpPr>
        <p:spPr bwMode="auto">
          <a:xfrm>
            <a:off x="9298226" y="6034096"/>
            <a:ext cx="189702" cy="47401"/>
          </a:xfrm>
          <a:custGeom>
            <a:avLst/>
            <a:gdLst>
              <a:gd name="T0" fmla="*/ 1 w 2773"/>
              <a:gd name="T1" fmla="*/ 0 h 738"/>
              <a:gd name="T2" fmla="*/ 0 w 2773"/>
              <a:gd name="T3" fmla="*/ 1 h 738"/>
              <a:gd name="T4" fmla="*/ 2 w 2773"/>
              <a:gd name="T5" fmla="*/ 1 h 738"/>
              <a:gd name="T6" fmla="*/ 2 w 2773"/>
              <a:gd name="T7" fmla="*/ 1 h 738"/>
              <a:gd name="T8" fmla="*/ 1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0" name="Freeform 1073">
            <a:extLst>
              <a:ext uri="{FF2B5EF4-FFF2-40B4-BE49-F238E27FC236}">
                <a16:creationId xmlns:a16="http://schemas.microsoft.com/office/drawing/2014/main" id="{E807F633-8DFA-4E48-9438-FB5C18D10476}"/>
              </a:ext>
            </a:extLst>
          </p:cNvPr>
          <p:cNvSpPr>
            <a:spLocks/>
          </p:cNvSpPr>
          <p:nvPr/>
        </p:nvSpPr>
        <p:spPr bwMode="auto">
          <a:xfrm>
            <a:off x="9463425" y="5941552"/>
            <a:ext cx="48442" cy="141014"/>
          </a:xfrm>
          <a:custGeom>
            <a:avLst/>
            <a:gdLst>
              <a:gd name="T0" fmla="*/ 2 w 637"/>
              <a:gd name="T1" fmla="*/ 0 h 1659"/>
              <a:gd name="T2" fmla="*/ 2 w 637"/>
              <a:gd name="T3" fmla="*/ 0 h 1659"/>
              <a:gd name="T4" fmla="*/ 1 w 637"/>
              <a:gd name="T5" fmla="*/ 15 h 1659"/>
              <a:gd name="T6" fmla="*/ 0 w 637"/>
              <a:gd name="T7" fmla="*/ 15 h 1659"/>
              <a:gd name="T8" fmla="*/ 2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" name="Freeform 1074">
            <a:extLst>
              <a:ext uri="{FF2B5EF4-FFF2-40B4-BE49-F238E27FC236}">
                <a16:creationId xmlns:a16="http://schemas.microsoft.com/office/drawing/2014/main" id="{96864714-C933-2141-AAD5-20777490471E}"/>
              </a:ext>
            </a:extLst>
          </p:cNvPr>
          <p:cNvSpPr>
            <a:spLocks/>
          </p:cNvSpPr>
          <p:nvPr/>
        </p:nvSpPr>
        <p:spPr bwMode="auto">
          <a:xfrm>
            <a:off x="9298452" y="6040392"/>
            <a:ext cx="168700" cy="46807"/>
          </a:xfrm>
          <a:custGeom>
            <a:avLst/>
            <a:gdLst>
              <a:gd name="T0" fmla="*/ 0 w 2216"/>
              <a:gd name="T1" fmla="*/ 0 h 550"/>
              <a:gd name="T2" fmla="*/ 1 w 2216"/>
              <a:gd name="T3" fmla="*/ 1 h 550"/>
              <a:gd name="T4" fmla="*/ 9 w 2216"/>
              <a:gd name="T5" fmla="*/ 5 h 550"/>
              <a:gd name="T6" fmla="*/ 9 w 2216"/>
              <a:gd name="T7" fmla="*/ 4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25" name="Group 1075">
            <a:extLst>
              <a:ext uri="{FF2B5EF4-FFF2-40B4-BE49-F238E27FC236}">
                <a16:creationId xmlns:a16="http://schemas.microsoft.com/office/drawing/2014/main" id="{A8C867EE-7146-FD41-BF11-9D993814D4CA}"/>
              </a:ext>
            </a:extLst>
          </p:cNvPr>
          <p:cNvGrpSpPr>
            <a:grpSpLocks/>
          </p:cNvGrpSpPr>
          <p:nvPr/>
        </p:nvGrpSpPr>
        <p:grpSpPr bwMode="auto">
          <a:xfrm>
            <a:off x="9295629" y="6090407"/>
            <a:ext cx="57249" cy="27799"/>
            <a:chOff x="1740" y="2642"/>
            <a:chExt cx="752" cy="327"/>
          </a:xfrm>
        </p:grpSpPr>
        <p:sp>
          <p:nvSpPr>
            <p:cNvPr id="1107" name="Freeform 1076">
              <a:extLst>
                <a:ext uri="{FF2B5EF4-FFF2-40B4-BE49-F238E27FC236}">
                  <a16:creationId xmlns:a16="http://schemas.microsoft.com/office/drawing/2014/main" id="{7C507838-C51C-A843-9A4E-14DEC8DCC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8" name="Freeform 1077">
              <a:extLst>
                <a:ext uri="{FF2B5EF4-FFF2-40B4-BE49-F238E27FC236}">
                  <a16:creationId xmlns:a16="http://schemas.microsoft.com/office/drawing/2014/main" id="{E7367A64-988D-4746-87D0-5F1CF8867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9" name="Freeform 1078">
              <a:extLst>
                <a:ext uri="{FF2B5EF4-FFF2-40B4-BE49-F238E27FC236}">
                  <a16:creationId xmlns:a16="http://schemas.microsoft.com/office/drawing/2014/main" id="{910F75F5-3425-6548-A548-DD39D6042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0" name="Freeform 1079">
              <a:extLst>
                <a:ext uri="{FF2B5EF4-FFF2-40B4-BE49-F238E27FC236}">
                  <a16:creationId xmlns:a16="http://schemas.microsoft.com/office/drawing/2014/main" id="{82672770-071C-1044-8F3C-644FE39D3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1" name="Freeform 1080">
              <a:extLst>
                <a:ext uri="{FF2B5EF4-FFF2-40B4-BE49-F238E27FC236}">
                  <a16:creationId xmlns:a16="http://schemas.microsoft.com/office/drawing/2014/main" id="{FDC039F8-CCC6-4441-B329-7C1AAA232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Freeform 1081">
              <a:extLst>
                <a:ext uri="{FF2B5EF4-FFF2-40B4-BE49-F238E27FC236}">
                  <a16:creationId xmlns:a16="http://schemas.microsoft.com/office/drawing/2014/main" id="{CD59A8C2-C609-CA4A-8873-A04D21334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13" name="Freeform 1082">
            <a:extLst>
              <a:ext uri="{FF2B5EF4-FFF2-40B4-BE49-F238E27FC236}">
                <a16:creationId xmlns:a16="http://schemas.microsoft.com/office/drawing/2014/main" id="{368B86EA-122C-7D4A-8157-002189D68D3F}"/>
              </a:ext>
            </a:extLst>
          </p:cNvPr>
          <p:cNvSpPr>
            <a:spLocks/>
          </p:cNvSpPr>
          <p:nvPr/>
        </p:nvSpPr>
        <p:spPr bwMode="auto">
          <a:xfrm>
            <a:off x="9393642" y="6094565"/>
            <a:ext cx="69332" cy="61063"/>
          </a:xfrm>
          <a:custGeom>
            <a:avLst/>
            <a:gdLst>
              <a:gd name="T0" fmla="*/ 1 w 990"/>
              <a:gd name="T1" fmla="*/ 2 h 792"/>
              <a:gd name="T2" fmla="*/ 1 w 990"/>
              <a:gd name="T3" fmla="*/ 0 h 792"/>
              <a:gd name="T4" fmla="*/ 1 w 990"/>
              <a:gd name="T5" fmla="*/ 1 h 792"/>
              <a:gd name="T6" fmla="*/ 0 w 990"/>
              <a:gd name="T7" fmla="*/ 2 h 792"/>
              <a:gd name="T8" fmla="*/ 1 w 990"/>
              <a:gd name="T9" fmla="*/ 2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4" name="Freeform 1083">
            <a:extLst>
              <a:ext uri="{FF2B5EF4-FFF2-40B4-BE49-F238E27FC236}">
                <a16:creationId xmlns:a16="http://schemas.microsoft.com/office/drawing/2014/main" id="{A8B57057-1342-744A-A669-CA09FC7BD39D}"/>
              </a:ext>
            </a:extLst>
          </p:cNvPr>
          <p:cNvSpPr>
            <a:spLocks/>
          </p:cNvSpPr>
          <p:nvPr/>
        </p:nvSpPr>
        <p:spPr bwMode="auto">
          <a:xfrm>
            <a:off x="9216699" y="6099436"/>
            <a:ext cx="177394" cy="55717"/>
          </a:xfrm>
          <a:custGeom>
            <a:avLst/>
            <a:gdLst>
              <a:gd name="T0" fmla="*/ 1 w 2532"/>
              <a:gd name="T1" fmla="*/ 0 h 723"/>
              <a:gd name="T2" fmla="*/ 1 w 2532"/>
              <a:gd name="T3" fmla="*/ 0 h 723"/>
              <a:gd name="T4" fmla="*/ 4 w 2532"/>
              <a:gd name="T5" fmla="*/ 2 h 723"/>
              <a:gd name="T6" fmla="*/ 4 w 2532"/>
              <a:gd name="T7" fmla="*/ 2 h 723"/>
              <a:gd name="T8" fmla="*/ 0 w 2532"/>
              <a:gd name="T9" fmla="*/ 1 h 723"/>
              <a:gd name="T10" fmla="*/ 1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5" name="Freeform 1084">
            <a:extLst>
              <a:ext uri="{FF2B5EF4-FFF2-40B4-BE49-F238E27FC236}">
                <a16:creationId xmlns:a16="http://schemas.microsoft.com/office/drawing/2014/main" id="{4496091F-037C-AE4B-A750-C27EDF6CEE74}"/>
              </a:ext>
            </a:extLst>
          </p:cNvPr>
          <p:cNvSpPr>
            <a:spLocks/>
          </p:cNvSpPr>
          <p:nvPr/>
        </p:nvSpPr>
        <p:spPr bwMode="auto">
          <a:xfrm>
            <a:off x="9216812" y="6089219"/>
            <a:ext cx="1920" cy="11286"/>
          </a:xfrm>
          <a:custGeom>
            <a:avLst/>
            <a:gdLst>
              <a:gd name="T0" fmla="*/ 1 w 26"/>
              <a:gd name="T1" fmla="*/ 1 h 147"/>
              <a:gd name="T2" fmla="*/ 1 w 26"/>
              <a:gd name="T3" fmla="*/ 1 h 147"/>
              <a:gd name="T4" fmla="*/ 0 w 26"/>
              <a:gd name="T5" fmla="*/ 1 h 147"/>
              <a:gd name="T6" fmla="*/ 1 w 26"/>
              <a:gd name="T7" fmla="*/ 0 h 147"/>
              <a:gd name="T8" fmla="*/ 1 w 26"/>
              <a:gd name="T9" fmla="*/ 1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6" name="Freeform 1085">
            <a:extLst>
              <a:ext uri="{FF2B5EF4-FFF2-40B4-BE49-F238E27FC236}">
                <a16:creationId xmlns:a16="http://schemas.microsoft.com/office/drawing/2014/main" id="{7289F8A0-A718-8D43-B7DE-2878F7512C1C}"/>
              </a:ext>
            </a:extLst>
          </p:cNvPr>
          <p:cNvSpPr>
            <a:spLocks/>
          </p:cNvSpPr>
          <p:nvPr/>
        </p:nvSpPr>
        <p:spPr bwMode="auto">
          <a:xfrm>
            <a:off x="9216925" y="6043244"/>
            <a:ext cx="82430" cy="46688"/>
          </a:xfrm>
          <a:custGeom>
            <a:avLst/>
            <a:gdLst>
              <a:gd name="T0" fmla="*/ 1 w 1176"/>
              <a:gd name="T1" fmla="*/ 0 h 606"/>
              <a:gd name="T2" fmla="*/ 0 w 1176"/>
              <a:gd name="T3" fmla="*/ 1 h 606"/>
              <a:gd name="T4" fmla="*/ 1 w 1176"/>
              <a:gd name="T5" fmla="*/ 1 h 606"/>
              <a:gd name="T6" fmla="*/ 1 w 1176"/>
              <a:gd name="T7" fmla="*/ 1 h 606"/>
              <a:gd name="T8" fmla="*/ 1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7" name="Freeform 1086">
            <a:extLst>
              <a:ext uri="{FF2B5EF4-FFF2-40B4-BE49-F238E27FC236}">
                <a16:creationId xmlns:a16="http://schemas.microsoft.com/office/drawing/2014/main" id="{5EB0BB62-C860-D247-8AB1-FCFB6373DB53}"/>
              </a:ext>
            </a:extLst>
          </p:cNvPr>
          <p:cNvSpPr>
            <a:spLocks/>
          </p:cNvSpPr>
          <p:nvPr/>
        </p:nvSpPr>
        <p:spPr bwMode="auto">
          <a:xfrm>
            <a:off x="9222458" y="6091595"/>
            <a:ext cx="168248" cy="53578"/>
          </a:xfrm>
          <a:custGeom>
            <a:avLst/>
            <a:gdLst>
              <a:gd name="T0" fmla="*/ 1 w 2532"/>
              <a:gd name="T1" fmla="*/ 0 h 723"/>
              <a:gd name="T2" fmla="*/ 1 w 2532"/>
              <a:gd name="T3" fmla="*/ 0 h 723"/>
              <a:gd name="T4" fmla="*/ 1 w 2532"/>
              <a:gd name="T5" fmla="*/ 1 h 723"/>
              <a:gd name="T6" fmla="*/ 1 w 2532"/>
              <a:gd name="T7" fmla="*/ 1 h 723"/>
              <a:gd name="T8" fmla="*/ 0 w 2532"/>
              <a:gd name="T9" fmla="*/ 1 h 723"/>
              <a:gd name="T10" fmla="*/ 1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8" name="Freeform 1087">
            <a:extLst>
              <a:ext uri="{FF2B5EF4-FFF2-40B4-BE49-F238E27FC236}">
                <a16:creationId xmlns:a16="http://schemas.microsoft.com/office/drawing/2014/main" id="{9B86FC58-DDA5-B541-9DC5-99AD9F9074E6}"/>
              </a:ext>
            </a:extLst>
          </p:cNvPr>
          <p:cNvSpPr>
            <a:spLocks/>
          </p:cNvSpPr>
          <p:nvPr/>
        </p:nvSpPr>
        <p:spPr bwMode="auto">
          <a:xfrm flipV="1">
            <a:off x="9390480" y="6087793"/>
            <a:ext cx="68654" cy="55479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2 h 723"/>
              <a:gd name="T6" fmla="*/ 0 w 2532"/>
              <a:gd name="T7" fmla="*/ 2 h 723"/>
              <a:gd name="T8" fmla="*/ 0 w 2532"/>
              <a:gd name="T9" fmla="*/ 1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9" name="Group 590">
            <a:extLst>
              <a:ext uri="{FF2B5EF4-FFF2-40B4-BE49-F238E27FC236}">
                <a16:creationId xmlns:a16="http://schemas.microsoft.com/office/drawing/2014/main" id="{5F8B423C-66E7-2B4F-B7F1-E542C6D9BE8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53909" y="5504657"/>
            <a:ext cx="345630" cy="320302"/>
            <a:chOff x="2839" y="3501"/>
            <a:chExt cx="755" cy="803"/>
          </a:xfrm>
        </p:grpSpPr>
        <p:pic>
          <p:nvPicPr>
            <p:cNvPr id="1120" name="Picture 591" descr="desktop_computer_stylized_medium">
              <a:extLst>
                <a:ext uri="{FF2B5EF4-FFF2-40B4-BE49-F238E27FC236}">
                  <a16:creationId xmlns:a16="http://schemas.microsoft.com/office/drawing/2014/main" id="{2676C557-CB77-DC4D-A0E0-8AC07D1E8E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1" name="Freeform 592">
              <a:extLst>
                <a:ext uri="{FF2B5EF4-FFF2-40B4-BE49-F238E27FC236}">
                  <a16:creationId xmlns:a16="http://schemas.microsoft.com/office/drawing/2014/main" id="{84E23A3B-E678-EC49-B78C-37837ECBF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2" name="Group 590">
            <a:extLst>
              <a:ext uri="{FF2B5EF4-FFF2-40B4-BE49-F238E27FC236}">
                <a16:creationId xmlns:a16="http://schemas.microsoft.com/office/drawing/2014/main" id="{BD8B6D62-8B28-D843-86A8-2D6EFAEB12B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2134" y="5526130"/>
            <a:ext cx="345630" cy="320302"/>
            <a:chOff x="2839" y="3501"/>
            <a:chExt cx="755" cy="803"/>
          </a:xfrm>
        </p:grpSpPr>
        <p:pic>
          <p:nvPicPr>
            <p:cNvPr id="1123" name="Picture 591" descr="desktop_computer_stylized_medium">
              <a:extLst>
                <a:ext uri="{FF2B5EF4-FFF2-40B4-BE49-F238E27FC236}">
                  <a16:creationId xmlns:a16="http://schemas.microsoft.com/office/drawing/2014/main" id="{80DF8397-46D9-E342-B249-E3FA94975F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4" name="Freeform 592">
              <a:extLst>
                <a:ext uri="{FF2B5EF4-FFF2-40B4-BE49-F238E27FC236}">
                  <a16:creationId xmlns:a16="http://schemas.microsoft.com/office/drawing/2014/main" id="{9A854868-5DC6-974D-810B-B83BE07D6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25" name="Picture 1066" descr="laptop_keyboard">
            <a:extLst>
              <a:ext uri="{FF2B5EF4-FFF2-40B4-BE49-F238E27FC236}">
                <a16:creationId xmlns:a16="http://schemas.microsoft.com/office/drawing/2014/main" id="{563B36AF-29B8-4D4B-A72B-35039CEC0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9550087" y="5949454"/>
            <a:ext cx="260920" cy="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" name="Freeform 1067">
            <a:extLst>
              <a:ext uri="{FF2B5EF4-FFF2-40B4-BE49-F238E27FC236}">
                <a16:creationId xmlns:a16="http://schemas.microsoft.com/office/drawing/2014/main" id="{44022340-03C5-844E-BBC9-4F55F796C8F6}"/>
              </a:ext>
            </a:extLst>
          </p:cNvPr>
          <p:cNvSpPr>
            <a:spLocks/>
          </p:cNvSpPr>
          <p:nvPr/>
        </p:nvSpPr>
        <p:spPr bwMode="auto">
          <a:xfrm>
            <a:off x="9636557" y="5853324"/>
            <a:ext cx="210015" cy="129281"/>
          </a:xfrm>
          <a:custGeom>
            <a:avLst/>
            <a:gdLst>
              <a:gd name="T0" fmla="*/ 1 w 2982"/>
              <a:gd name="T1" fmla="*/ 0 h 2442"/>
              <a:gd name="T2" fmla="*/ 0 w 2982"/>
              <a:gd name="T3" fmla="*/ 1 h 2442"/>
              <a:gd name="T4" fmla="*/ 2 w 2982"/>
              <a:gd name="T5" fmla="*/ 1 h 2442"/>
              <a:gd name="T6" fmla="*/ 2 w 2982"/>
              <a:gd name="T7" fmla="*/ 1 h 2442"/>
              <a:gd name="T8" fmla="*/ 1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7" name="Picture 1068" descr="screen">
            <a:extLst>
              <a:ext uri="{FF2B5EF4-FFF2-40B4-BE49-F238E27FC236}">
                <a16:creationId xmlns:a16="http://schemas.microsoft.com/office/drawing/2014/main" id="{605E3B0F-E806-E34D-86EA-FC726D7F4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901" y="5856649"/>
            <a:ext cx="190838" cy="11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" name="Freeform 1069">
            <a:extLst>
              <a:ext uri="{FF2B5EF4-FFF2-40B4-BE49-F238E27FC236}">
                <a16:creationId xmlns:a16="http://schemas.microsoft.com/office/drawing/2014/main" id="{B71DAEF9-E978-6A41-970F-F4D8549869F4}"/>
              </a:ext>
            </a:extLst>
          </p:cNvPr>
          <p:cNvSpPr>
            <a:spLocks/>
          </p:cNvSpPr>
          <p:nvPr/>
        </p:nvSpPr>
        <p:spPr bwMode="auto">
          <a:xfrm>
            <a:off x="9674794" y="5849510"/>
            <a:ext cx="177937" cy="24057"/>
          </a:xfrm>
          <a:custGeom>
            <a:avLst/>
            <a:gdLst>
              <a:gd name="T0" fmla="*/ 1 w 2528"/>
              <a:gd name="T1" fmla="*/ 0 h 455"/>
              <a:gd name="T2" fmla="*/ 2 w 2528"/>
              <a:gd name="T3" fmla="*/ 1 h 455"/>
              <a:gd name="T4" fmla="*/ 2 w 2528"/>
              <a:gd name="T5" fmla="*/ 1 h 455"/>
              <a:gd name="T6" fmla="*/ 0 w 2528"/>
              <a:gd name="T7" fmla="*/ 1 h 455"/>
              <a:gd name="T8" fmla="*/ 1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9" name="Freeform 1070">
            <a:extLst>
              <a:ext uri="{FF2B5EF4-FFF2-40B4-BE49-F238E27FC236}">
                <a16:creationId xmlns:a16="http://schemas.microsoft.com/office/drawing/2014/main" id="{5D2D063A-1DE3-6C44-B600-40D49E610176}"/>
              </a:ext>
            </a:extLst>
          </p:cNvPr>
          <p:cNvSpPr>
            <a:spLocks/>
          </p:cNvSpPr>
          <p:nvPr/>
        </p:nvSpPr>
        <p:spPr bwMode="auto">
          <a:xfrm>
            <a:off x="9634698" y="5849315"/>
            <a:ext cx="49395" cy="100139"/>
          </a:xfrm>
          <a:custGeom>
            <a:avLst/>
            <a:gdLst>
              <a:gd name="T0" fmla="*/ 1 w 702"/>
              <a:gd name="T1" fmla="*/ 0 h 1893"/>
              <a:gd name="T2" fmla="*/ 0 w 702"/>
              <a:gd name="T3" fmla="*/ 1 h 1893"/>
              <a:gd name="T4" fmla="*/ 1 w 702"/>
              <a:gd name="T5" fmla="*/ 1 h 1893"/>
              <a:gd name="T6" fmla="*/ 1 w 702"/>
              <a:gd name="T7" fmla="*/ 1 h 1893"/>
              <a:gd name="T8" fmla="*/ 1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0" name="Freeform 1071">
            <a:extLst>
              <a:ext uri="{FF2B5EF4-FFF2-40B4-BE49-F238E27FC236}">
                <a16:creationId xmlns:a16="http://schemas.microsoft.com/office/drawing/2014/main" id="{B62EEDE5-410D-4F43-9038-674032DFE337}"/>
              </a:ext>
            </a:extLst>
          </p:cNvPr>
          <p:cNvSpPr>
            <a:spLocks/>
          </p:cNvSpPr>
          <p:nvPr/>
        </p:nvSpPr>
        <p:spPr bwMode="auto">
          <a:xfrm>
            <a:off x="9798223" y="5867211"/>
            <a:ext cx="53230" cy="115590"/>
          </a:xfrm>
          <a:custGeom>
            <a:avLst/>
            <a:gdLst>
              <a:gd name="T0" fmla="*/ 1 w 756"/>
              <a:gd name="T1" fmla="*/ 0 h 2184"/>
              <a:gd name="T2" fmla="*/ 1 w 756"/>
              <a:gd name="T3" fmla="*/ 1 h 2184"/>
              <a:gd name="T4" fmla="*/ 0 w 756"/>
              <a:gd name="T5" fmla="*/ 1 h 2184"/>
              <a:gd name="T6" fmla="*/ 1 w 756"/>
              <a:gd name="T7" fmla="*/ 1 h 2184"/>
              <a:gd name="T8" fmla="*/ 1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1" name="Freeform 1072">
            <a:extLst>
              <a:ext uri="{FF2B5EF4-FFF2-40B4-BE49-F238E27FC236}">
                <a16:creationId xmlns:a16="http://schemas.microsoft.com/office/drawing/2014/main" id="{9BDA30A3-2DA5-314B-BFA1-4DEBB3642C25}"/>
              </a:ext>
            </a:extLst>
          </p:cNvPr>
          <p:cNvSpPr>
            <a:spLocks/>
          </p:cNvSpPr>
          <p:nvPr/>
        </p:nvSpPr>
        <p:spPr bwMode="auto">
          <a:xfrm>
            <a:off x="9634116" y="5944369"/>
            <a:ext cx="195254" cy="39019"/>
          </a:xfrm>
          <a:custGeom>
            <a:avLst/>
            <a:gdLst>
              <a:gd name="T0" fmla="*/ 1 w 2773"/>
              <a:gd name="T1" fmla="*/ 0 h 738"/>
              <a:gd name="T2" fmla="*/ 0 w 2773"/>
              <a:gd name="T3" fmla="*/ 1 h 738"/>
              <a:gd name="T4" fmla="*/ 2 w 2773"/>
              <a:gd name="T5" fmla="*/ 1 h 738"/>
              <a:gd name="T6" fmla="*/ 2 w 2773"/>
              <a:gd name="T7" fmla="*/ 1 h 738"/>
              <a:gd name="T8" fmla="*/ 1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2" name="Freeform 1073">
            <a:extLst>
              <a:ext uri="{FF2B5EF4-FFF2-40B4-BE49-F238E27FC236}">
                <a16:creationId xmlns:a16="http://schemas.microsoft.com/office/drawing/2014/main" id="{837C1005-565B-4740-B7CD-047B59D1A0E2}"/>
              </a:ext>
            </a:extLst>
          </p:cNvPr>
          <p:cNvSpPr>
            <a:spLocks/>
          </p:cNvSpPr>
          <p:nvPr/>
        </p:nvSpPr>
        <p:spPr bwMode="auto">
          <a:xfrm>
            <a:off x="9804150" y="5868189"/>
            <a:ext cx="49860" cy="116079"/>
          </a:xfrm>
          <a:custGeom>
            <a:avLst/>
            <a:gdLst>
              <a:gd name="T0" fmla="*/ 2 w 637"/>
              <a:gd name="T1" fmla="*/ 0 h 1659"/>
              <a:gd name="T2" fmla="*/ 2 w 637"/>
              <a:gd name="T3" fmla="*/ 0 h 1659"/>
              <a:gd name="T4" fmla="*/ 1 w 637"/>
              <a:gd name="T5" fmla="*/ 15 h 1659"/>
              <a:gd name="T6" fmla="*/ 0 w 637"/>
              <a:gd name="T7" fmla="*/ 15 h 1659"/>
              <a:gd name="T8" fmla="*/ 2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3" name="Freeform 1074">
            <a:extLst>
              <a:ext uri="{FF2B5EF4-FFF2-40B4-BE49-F238E27FC236}">
                <a16:creationId xmlns:a16="http://schemas.microsoft.com/office/drawing/2014/main" id="{9DBD9BB7-90E2-0448-B0FD-8E33A9F34454}"/>
              </a:ext>
            </a:extLst>
          </p:cNvPr>
          <p:cNvSpPr>
            <a:spLocks/>
          </p:cNvSpPr>
          <p:nvPr/>
        </p:nvSpPr>
        <p:spPr bwMode="auto">
          <a:xfrm>
            <a:off x="9634349" y="5949552"/>
            <a:ext cx="173637" cy="38530"/>
          </a:xfrm>
          <a:custGeom>
            <a:avLst/>
            <a:gdLst>
              <a:gd name="T0" fmla="*/ 0 w 2216"/>
              <a:gd name="T1" fmla="*/ 0 h 550"/>
              <a:gd name="T2" fmla="*/ 1 w 2216"/>
              <a:gd name="T3" fmla="*/ 1 h 550"/>
              <a:gd name="T4" fmla="*/ 9 w 2216"/>
              <a:gd name="T5" fmla="*/ 5 h 550"/>
              <a:gd name="T6" fmla="*/ 9 w 2216"/>
              <a:gd name="T7" fmla="*/ 4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34" name="Group 1075">
            <a:extLst>
              <a:ext uri="{FF2B5EF4-FFF2-40B4-BE49-F238E27FC236}">
                <a16:creationId xmlns:a16="http://schemas.microsoft.com/office/drawing/2014/main" id="{D4BD3691-DD6C-664D-BF43-052A781D27C4}"/>
              </a:ext>
            </a:extLst>
          </p:cNvPr>
          <p:cNvGrpSpPr>
            <a:grpSpLocks/>
          </p:cNvGrpSpPr>
          <p:nvPr/>
        </p:nvGrpSpPr>
        <p:grpSpPr bwMode="auto">
          <a:xfrm>
            <a:off x="9631443" y="5990722"/>
            <a:ext cx="58925" cy="22883"/>
            <a:chOff x="1740" y="2642"/>
            <a:chExt cx="752" cy="327"/>
          </a:xfrm>
        </p:grpSpPr>
        <p:sp>
          <p:nvSpPr>
            <p:cNvPr id="1135" name="Freeform 1076">
              <a:extLst>
                <a:ext uri="{FF2B5EF4-FFF2-40B4-BE49-F238E27FC236}">
                  <a16:creationId xmlns:a16="http://schemas.microsoft.com/office/drawing/2014/main" id="{F067FF61-B07B-0347-B195-2C488B7A1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6" name="Freeform 1077">
              <a:extLst>
                <a:ext uri="{FF2B5EF4-FFF2-40B4-BE49-F238E27FC236}">
                  <a16:creationId xmlns:a16="http://schemas.microsoft.com/office/drawing/2014/main" id="{0134932D-88B7-054D-80D6-25F100A4F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7" name="Freeform 1078">
              <a:extLst>
                <a:ext uri="{FF2B5EF4-FFF2-40B4-BE49-F238E27FC236}">
                  <a16:creationId xmlns:a16="http://schemas.microsoft.com/office/drawing/2014/main" id="{7FBE3E96-3DDD-1241-A8C1-2F1D271FE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8" name="Freeform 1079">
              <a:extLst>
                <a:ext uri="{FF2B5EF4-FFF2-40B4-BE49-F238E27FC236}">
                  <a16:creationId xmlns:a16="http://schemas.microsoft.com/office/drawing/2014/main" id="{FD9FC12A-0497-B74B-97AE-1B0C0609A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9" name="Freeform 1080">
              <a:extLst>
                <a:ext uri="{FF2B5EF4-FFF2-40B4-BE49-F238E27FC236}">
                  <a16:creationId xmlns:a16="http://schemas.microsoft.com/office/drawing/2014/main" id="{0E805E9E-FD9D-C246-9B35-F61BB31FE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0" name="Freeform 1081">
              <a:extLst>
                <a:ext uri="{FF2B5EF4-FFF2-40B4-BE49-F238E27FC236}">
                  <a16:creationId xmlns:a16="http://schemas.microsoft.com/office/drawing/2014/main" id="{E65CA7B5-EF7A-1346-8822-4D64AB6F1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41" name="Freeform 1082">
            <a:extLst>
              <a:ext uri="{FF2B5EF4-FFF2-40B4-BE49-F238E27FC236}">
                <a16:creationId xmlns:a16="http://schemas.microsoft.com/office/drawing/2014/main" id="{DF228E53-818F-114A-A75F-A1CC7B00CB72}"/>
              </a:ext>
            </a:extLst>
          </p:cNvPr>
          <p:cNvSpPr>
            <a:spLocks/>
          </p:cNvSpPr>
          <p:nvPr/>
        </p:nvSpPr>
        <p:spPr bwMode="auto">
          <a:xfrm>
            <a:off x="9732325" y="5994145"/>
            <a:ext cx="71361" cy="50265"/>
          </a:xfrm>
          <a:custGeom>
            <a:avLst/>
            <a:gdLst>
              <a:gd name="T0" fmla="*/ 1 w 990"/>
              <a:gd name="T1" fmla="*/ 2 h 792"/>
              <a:gd name="T2" fmla="*/ 1 w 990"/>
              <a:gd name="T3" fmla="*/ 0 h 792"/>
              <a:gd name="T4" fmla="*/ 1 w 990"/>
              <a:gd name="T5" fmla="*/ 1 h 792"/>
              <a:gd name="T6" fmla="*/ 0 w 990"/>
              <a:gd name="T7" fmla="*/ 2 h 792"/>
              <a:gd name="T8" fmla="*/ 1 w 990"/>
              <a:gd name="T9" fmla="*/ 2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2" name="Freeform 1083">
            <a:extLst>
              <a:ext uri="{FF2B5EF4-FFF2-40B4-BE49-F238E27FC236}">
                <a16:creationId xmlns:a16="http://schemas.microsoft.com/office/drawing/2014/main" id="{913A2982-0CCF-854C-BE5F-C690F301AB41}"/>
              </a:ext>
            </a:extLst>
          </p:cNvPr>
          <p:cNvSpPr>
            <a:spLocks/>
          </p:cNvSpPr>
          <p:nvPr/>
        </p:nvSpPr>
        <p:spPr bwMode="auto">
          <a:xfrm>
            <a:off x="9550204" y="5998154"/>
            <a:ext cx="182586" cy="45864"/>
          </a:xfrm>
          <a:custGeom>
            <a:avLst/>
            <a:gdLst>
              <a:gd name="T0" fmla="*/ 1 w 2532"/>
              <a:gd name="T1" fmla="*/ 0 h 723"/>
              <a:gd name="T2" fmla="*/ 1 w 2532"/>
              <a:gd name="T3" fmla="*/ 0 h 723"/>
              <a:gd name="T4" fmla="*/ 4 w 2532"/>
              <a:gd name="T5" fmla="*/ 2 h 723"/>
              <a:gd name="T6" fmla="*/ 4 w 2532"/>
              <a:gd name="T7" fmla="*/ 2 h 723"/>
              <a:gd name="T8" fmla="*/ 0 w 2532"/>
              <a:gd name="T9" fmla="*/ 1 h 723"/>
              <a:gd name="T10" fmla="*/ 1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3" name="Freeform 1084">
            <a:extLst>
              <a:ext uri="{FF2B5EF4-FFF2-40B4-BE49-F238E27FC236}">
                <a16:creationId xmlns:a16="http://schemas.microsoft.com/office/drawing/2014/main" id="{072B124E-7D6F-094F-AD0D-67CD55D66A53}"/>
              </a:ext>
            </a:extLst>
          </p:cNvPr>
          <p:cNvSpPr>
            <a:spLocks/>
          </p:cNvSpPr>
          <p:nvPr/>
        </p:nvSpPr>
        <p:spPr bwMode="auto">
          <a:xfrm>
            <a:off x="9550320" y="5989744"/>
            <a:ext cx="1976" cy="9290"/>
          </a:xfrm>
          <a:custGeom>
            <a:avLst/>
            <a:gdLst>
              <a:gd name="T0" fmla="*/ 1 w 26"/>
              <a:gd name="T1" fmla="*/ 1 h 147"/>
              <a:gd name="T2" fmla="*/ 1 w 26"/>
              <a:gd name="T3" fmla="*/ 1 h 147"/>
              <a:gd name="T4" fmla="*/ 0 w 26"/>
              <a:gd name="T5" fmla="*/ 1 h 147"/>
              <a:gd name="T6" fmla="*/ 1 w 26"/>
              <a:gd name="T7" fmla="*/ 0 h 147"/>
              <a:gd name="T8" fmla="*/ 1 w 26"/>
              <a:gd name="T9" fmla="*/ 1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4" name="Freeform 1085">
            <a:extLst>
              <a:ext uri="{FF2B5EF4-FFF2-40B4-BE49-F238E27FC236}">
                <a16:creationId xmlns:a16="http://schemas.microsoft.com/office/drawing/2014/main" id="{7B705B8F-ACA6-C645-9AA1-683214B63446}"/>
              </a:ext>
            </a:extLst>
          </p:cNvPr>
          <p:cNvSpPr>
            <a:spLocks/>
          </p:cNvSpPr>
          <p:nvPr/>
        </p:nvSpPr>
        <p:spPr bwMode="auto">
          <a:xfrm>
            <a:off x="9550436" y="5951899"/>
            <a:ext cx="84843" cy="38432"/>
          </a:xfrm>
          <a:custGeom>
            <a:avLst/>
            <a:gdLst>
              <a:gd name="T0" fmla="*/ 1 w 1176"/>
              <a:gd name="T1" fmla="*/ 0 h 606"/>
              <a:gd name="T2" fmla="*/ 0 w 1176"/>
              <a:gd name="T3" fmla="*/ 1 h 606"/>
              <a:gd name="T4" fmla="*/ 1 w 1176"/>
              <a:gd name="T5" fmla="*/ 1 h 606"/>
              <a:gd name="T6" fmla="*/ 1 w 1176"/>
              <a:gd name="T7" fmla="*/ 1 h 606"/>
              <a:gd name="T8" fmla="*/ 1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5" name="Freeform 1086">
            <a:extLst>
              <a:ext uri="{FF2B5EF4-FFF2-40B4-BE49-F238E27FC236}">
                <a16:creationId xmlns:a16="http://schemas.microsoft.com/office/drawing/2014/main" id="{3E312433-AEC3-7547-B20F-17CE4A16BCDA}"/>
              </a:ext>
            </a:extLst>
          </p:cNvPr>
          <p:cNvSpPr>
            <a:spLocks/>
          </p:cNvSpPr>
          <p:nvPr/>
        </p:nvSpPr>
        <p:spPr bwMode="auto">
          <a:xfrm>
            <a:off x="9556131" y="5991700"/>
            <a:ext cx="173172" cy="44104"/>
          </a:xfrm>
          <a:custGeom>
            <a:avLst/>
            <a:gdLst>
              <a:gd name="T0" fmla="*/ 1 w 2532"/>
              <a:gd name="T1" fmla="*/ 0 h 723"/>
              <a:gd name="T2" fmla="*/ 1 w 2532"/>
              <a:gd name="T3" fmla="*/ 0 h 723"/>
              <a:gd name="T4" fmla="*/ 1 w 2532"/>
              <a:gd name="T5" fmla="*/ 1 h 723"/>
              <a:gd name="T6" fmla="*/ 1 w 2532"/>
              <a:gd name="T7" fmla="*/ 1 h 723"/>
              <a:gd name="T8" fmla="*/ 0 w 2532"/>
              <a:gd name="T9" fmla="*/ 1 h 723"/>
              <a:gd name="T10" fmla="*/ 1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6" name="Freeform 1087">
            <a:extLst>
              <a:ext uri="{FF2B5EF4-FFF2-40B4-BE49-F238E27FC236}">
                <a16:creationId xmlns:a16="http://schemas.microsoft.com/office/drawing/2014/main" id="{C997C37A-8C6A-7F49-AB56-0F41A729CAD3}"/>
              </a:ext>
            </a:extLst>
          </p:cNvPr>
          <p:cNvSpPr>
            <a:spLocks/>
          </p:cNvSpPr>
          <p:nvPr/>
        </p:nvSpPr>
        <p:spPr bwMode="auto">
          <a:xfrm flipV="1">
            <a:off x="9729071" y="5988571"/>
            <a:ext cx="70663" cy="45669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2 h 723"/>
              <a:gd name="T6" fmla="*/ 0 w 2532"/>
              <a:gd name="T7" fmla="*/ 2 h 723"/>
              <a:gd name="T8" fmla="*/ 0 w 2532"/>
              <a:gd name="T9" fmla="*/ 1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47" name="Group 983">
            <a:extLst>
              <a:ext uri="{FF2B5EF4-FFF2-40B4-BE49-F238E27FC236}">
                <a16:creationId xmlns:a16="http://schemas.microsoft.com/office/drawing/2014/main" id="{C232C13C-29F5-6746-B1D7-4150725A7796}"/>
              </a:ext>
            </a:extLst>
          </p:cNvPr>
          <p:cNvGrpSpPr>
            <a:grpSpLocks/>
          </p:cNvGrpSpPr>
          <p:nvPr/>
        </p:nvGrpSpPr>
        <p:grpSpPr bwMode="auto">
          <a:xfrm>
            <a:off x="10017877" y="5636388"/>
            <a:ext cx="171450" cy="348944"/>
            <a:chOff x="4140" y="429"/>
            <a:chExt cx="1425" cy="2396"/>
          </a:xfrm>
        </p:grpSpPr>
        <p:sp>
          <p:nvSpPr>
            <p:cNvPr id="1148" name="Freeform 984">
              <a:extLst>
                <a:ext uri="{FF2B5EF4-FFF2-40B4-BE49-F238E27FC236}">
                  <a16:creationId xmlns:a16="http://schemas.microsoft.com/office/drawing/2014/main" id="{7BEDF437-61E3-AD4E-9583-BD650FD2F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9" name="Rectangle 985">
              <a:extLst>
                <a:ext uri="{FF2B5EF4-FFF2-40B4-BE49-F238E27FC236}">
                  <a16:creationId xmlns:a16="http://schemas.microsoft.com/office/drawing/2014/main" id="{A6135E03-32FC-7940-8D2E-8378AEC85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50" name="Freeform 986">
              <a:extLst>
                <a:ext uri="{FF2B5EF4-FFF2-40B4-BE49-F238E27FC236}">
                  <a16:creationId xmlns:a16="http://schemas.microsoft.com/office/drawing/2014/main" id="{26836973-1ED2-8E4F-91B7-41559A5B3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1" name="Freeform 987">
              <a:extLst>
                <a:ext uri="{FF2B5EF4-FFF2-40B4-BE49-F238E27FC236}">
                  <a16:creationId xmlns:a16="http://schemas.microsoft.com/office/drawing/2014/main" id="{1D556037-5A19-7844-8D07-533AF7F20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2" name="Rectangle 988">
              <a:extLst>
                <a:ext uri="{FF2B5EF4-FFF2-40B4-BE49-F238E27FC236}">
                  <a16:creationId xmlns:a16="http://schemas.microsoft.com/office/drawing/2014/main" id="{2D82F140-7A30-9547-ABA6-0F79ACC95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1153" name="Group 989">
              <a:extLst>
                <a:ext uri="{FF2B5EF4-FFF2-40B4-BE49-F238E27FC236}">
                  <a16:creationId xmlns:a16="http://schemas.microsoft.com/office/drawing/2014/main" id="{9355D456-A33B-7141-B691-37C07684A1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78" name="AutoShape 990">
                <a:extLst>
                  <a:ext uri="{FF2B5EF4-FFF2-40B4-BE49-F238E27FC236}">
                    <a16:creationId xmlns:a16="http://schemas.microsoft.com/office/drawing/2014/main" id="{7BF9A5E7-857A-1E42-88CA-642058E71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79" name="AutoShape 991">
                <a:extLst>
                  <a:ext uri="{FF2B5EF4-FFF2-40B4-BE49-F238E27FC236}">
                    <a16:creationId xmlns:a16="http://schemas.microsoft.com/office/drawing/2014/main" id="{4611F24B-67E5-8947-AD45-F1921B9445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54" name="Rectangle 992">
              <a:extLst>
                <a:ext uri="{FF2B5EF4-FFF2-40B4-BE49-F238E27FC236}">
                  <a16:creationId xmlns:a16="http://schemas.microsoft.com/office/drawing/2014/main" id="{B095A5EC-52DE-3644-B23D-D427ED5DE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1155" name="Group 993">
              <a:extLst>
                <a:ext uri="{FF2B5EF4-FFF2-40B4-BE49-F238E27FC236}">
                  <a16:creationId xmlns:a16="http://schemas.microsoft.com/office/drawing/2014/main" id="{92F980B8-F24F-D34B-BAAF-83316DFF61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76" name="AutoShape 994">
                <a:extLst>
                  <a:ext uri="{FF2B5EF4-FFF2-40B4-BE49-F238E27FC236}">
                    <a16:creationId xmlns:a16="http://schemas.microsoft.com/office/drawing/2014/main" id="{21290604-46CC-824D-BC62-2F2A057AF5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77" name="AutoShape 995">
                <a:extLst>
                  <a:ext uri="{FF2B5EF4-FFF2-40B4-BE49-F238E27FC236}">
                    <a16:creationId xmlns:a16="http://schemas.microsoft.com/office/drawing/2014/main" id="{3FC85916-EF37-BB4B-B936-2D3A3AE46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56" name="Rectangle 996">
              <a:extLst>
                <a:ext uri="{FF2B5EF4-FFF2-40B4-BE49-F238E27FC236}">
                  <a16:creationId xmlns:a16="http://schemas.microsoft.com/office/drawing/2014/main" id="{FF2E749F-B989-8645-9754-C11E36400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57" name="Rectangle 997">
              <a:extLst>
                <a:ext uri="{FF2B5EF4-FFF2-40B4-BE49-F238E27FC236}">
                  <a16:creationId xmlns:a16="http://schemas.microsoft.com/office/drawing/2014/main" id="{8560BCF0-7DE3-0449-B4BA-DDE4B152E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1158" name="Group 998">
              <a:extLst>
                <a:ext uri="{FF2B5EF4-FFF2-40B4-BE49-F238E27FC236}">
                  <a16:creationId xmlns:a16="http://schemas.microsoft.com/office/drawing/2014/main" id="{F9E6A016-D2D0-154B-B5AD-9DDDAF6DCF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74" name="AutoShape 999">
                <a:extLst>
                  <a:ext uri="{FF2B5EF4-FFF2-40B4-BE49-F238E27FC236}">
                    <a16:creationId xmlns:a16="http://schemas.microsoft.com/office/drawing/2014/main" id="{D46E81B8-CC3A-DE45-B3A5-D6DBB59DE5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75" name="AutoShape 1000">
                <a:extLst>
                  <a:ext uri="{FF2B5EF4-FFF2-40B4-BE49-F238E27FC236}">
                    <a16:creationId xmlns:a16="http://schemas.microsoft.com/office/drawing/2014/main" id="{AB0CD958-FA29-8C4F-935D-3E4567730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59" name="Freeform 1001">
              <a:extLst>
                <a:ext uri="{FF2B5EF4-FFF2-40B4-BE49-F238E27FC236}">
                  <a16:creationId xmlns:a16="http://schemas.microsoft.com/office/drawing/2014/main" id="{8F06F4F4-5019-544E-8717-494C20D2C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60" name="Group 1002">
              <a:extLst>
                <a:ext uri="{FF2B5EF4-FFF2-40B4-BE49-F238E27FC236}">
                  <a16:creationId xmlns:a16="http://schemas.microsoft.com/office/drawing/2014/main" id="{70EDFE22-B708-6B4E-9142-B9A52A0537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72" name="AutoShape 1003">
                <a:extLst>
                  <a:ext uri="{FF2B5EF4-FFF2-40B4-BE49-F238E27FC236}">
                    <a16:creationId xmlns:a16="http://schemas.microsoft.com/office/drawing/2014/main" id="{37C3A5EF-4FF7-2E4E-AE91-50DED40B9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73" name="AutoShape 1004">
                <a:extLst>
                  <a:ext uri="{FF2B5EF4-FFF2-40B4-BE49-F238E27FC236}">
                    <a16:creationId xmlns:a16="http://schemas.microsoft.com/office/drawing/2014/main" id="{6F7C32F6-0476-B745-9FE9-7B7FB8247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61" name="Rectangle 1005">
              <a:extLst>
                <a:ext uri="{FF2B5EF4-FFF2-40B4-BE49-F238E27FC236}">
                  <a16:creationId xmlns:a16="http://schemas.microsoft.com/office/drawing/2014/main" id="{E621C379-2B1C-8A42-929E-94526F14D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62" name="Freeform 1006">
              <a:extLst>
                <a:ext uri="{FF2B5EF4-FFF2-40B4-BE49-F238E27FC236}">
                  <a16:creationId xmlns:a16="http://schemas.microsoft.com/office/drawing/2014/main" id="{2B5991E9-CCC3-7E4D-9904-5BB79AF6D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3" name="Freeform 1007">
              <a:extLst>
                <a:ext uri="{FF2B5EF4-FFF2-40B4-BE49-F238E27FC236}">
                  <a16:creationId xmlns:a16="http://schemas.microsoft.com/office/drawing/2014/main" id="{27C12002-0E11-A74B-8BF6-FBB42E846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4" name="Oval 1008">
              <a:extLst>
                <a:ext uri="{FF2B5EF4-FFF2-40B4-BE49-F238E27FC236}">
                  <a16:creationId xmlns:a16="http://schemas.microsoft.com/office/drawing/2014/main" id="{433A2171-9299-9449-93BB-BC4F42419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65" name="Freeform 1009">
              <a:extLst>
                <a:ext uri="{FF2B5EF4-FFF2-40B4-BE49-F238E27FC236}">
                  <a16:creationId xmlns:a16="http://schemas.microsoft.com/office/drawing/2014/main" id="{437D0367-96EE-EE4F-A855-20A1045E6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6" name="AutoShape 1010">
              <a:extLst>
                <a:ext uri="{FF2B5EF4-FFF2-40B4-BE49-F238E27FC236}">
                  <a16:creationId xmlns:a16="http://schemas.microsoft.com/office/drawing/2014/main" id="{6A5D7A1D-0DA5-B244-9008-BAC42175F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67" name="AutoShape 1011">
              <a:extLst>
                <a:ext uri="{FF2B5EF4-FFF2-40B4-BE49-F238E27FC236}">
                  <a16:creationId xmlns:a16="http://schemas.microsoft.com/office/drawing/2014/main" id="{77791F78-E078-704C-9EC6-F4828433A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68" name="Oval 1012">
              <a:extLst>
                <a:ext uri="{FF2B5EF4-FFF2-40B4-BE49-F238E27FC236}">
                  <a16:creationId xmlns:a16="http://schemas.microsoft.com/office/drawing/2014/main" id="{79F7C889-9158-2D43-A6FC-9590C09A5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69" name="Oval 1013">
              <a:extLst>
                <a:ext uri="{FF2B5EF4-FFF2-40B4-BE49-F238E27FC236}">
                  <a16:creationId xmlns:a16="http://schemas.microsoft.com/office/drawing/2014/main" id="{0F6DC950-79D8-8E44-B1D3-6CF220347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70" name="Oval 1014">
              <a:extLst>
                <a:ext uri="{FF2B5EF4-FFF2-40B4-BE49-F238E27FC236}">
                  <a16:creationId xmlns:a16="http://schemas.microsoft.com/office/drawing/2014/main" id="{37FC7BDC-E94D-F541-80BC-6994529BA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71" name="Rectangle 1015">
              <a:extLst>
                <a:ext uri="{FF2B5EF4-FFF2-40B4-BE49-F238E27FC236}">
                  <a16:creationId xmlns:a16="http://schemas.microsoft.com/office/drawing/2014/main" id="{60B25188-8291-2842-AF0B-81C4C444C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180" name="Group 590">
            <a:extLst>
              <a:ext uri="{FF2B5EF4-FFF2-40B4-BE49-F238E27FC236}">
                <a16:creationId xmlns:a16="http://schemas.microsoft.com/office/drawing/2014/main" id="{32D80D22-4648-4746-807D-9DAF3221545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773981" y="5281060"/>
            <a:ext cx="345630" cy="320302"/>
            <a:chOff x="2839" y="3501"/>
            <a:chExt cx="755" cy="803"/>
          </a:xfrm>
        </p:grpSpPr>
        <p:pic>
          <p:nvPicPr>
            <p:cNvPr id="1181" name="Picture 591" descr="desktop_computer_stylized_medium">
              <a:extLst>
                <a:ext uri="{FF2B5EF4-FFF2-40B4-BE49-F238E27FC236}">
                  <a16:creationId xmlns:a16="http://schemas.microsoft.com/office/drawing/2014/main" id="{1B8AA91A-8784-1747-A2A6-72A5966B3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2" name="Freeform 592">
              <a:extLst>
                <a:ext uri="{FF2B5EF4-FFF2-40B4-BE49-F238E27FC236}">
                  <a16:creationId xmlns:a16="http://schemas.microsoft.com/office/drawing/2014/main" id="{3C24121A-BFB6-9144-BA83-E4F857EF9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84" name="Group 1183">
            <a:extLst>
              <a:ext uri="{FF2B5EF4-FFF2-40B4-BE49-F238E27FC236}">
                <a16:creationId xmlns:a16="http://schemas.microsoft.com/office/drawing/2014/main" id="{1769E04F-8B5B-4149-A871-7B5989DD7B3D}"/>
              </a:ext>
            </a:extLst>
          </p:cNvPr>
          <p:cNvGrpSpPr/>
          <p:nvPr/>
        </p:nvGrpSpPr>
        <p:grpSpPr>
          <a:xfrm>
            <a:off x="7439074" y="1859725"/>
            <a:ext cx="4144321" cy="4127477"/>
            <a:chOff x="7439074" y="1859725"/>
            <a:chExt cx="4144321" cy="4127477"/>
          </a:xfrm>
        </p:grpSpPr>
        <p:grpSp>
          <p:nvGrpSpPr>
            <p:cNvPr id="1185" name="Group 1184">
              <a:extLst>
                <a:ext uri="{FF2B5EF4-FFF2-40B4-BE49-F238E27FC236}">
                  <a16:creationId xmlns:a16="http://schemas.microsoft.com/office/drawing/2014/main" id="{5E038B97-4570-9246-A6F5-2F2E74D07BBB}"/>
                </a:ext>
              </a:extLst>
            </p:cNvPr>
            <p:cNvGrpSpPr/>
            <p:nvPr/>
          </p:nvGrpSpPr>
          <p:grpSpPr>
            <a:xfrm>
              <a:off x="7439074" y="1859725"/>
              <a:ext cx="1802647" cy="1120859"/>
              <a:chOff x="7439074" y="1859725"/>
              <a:chExt cx="1802647" cy="1120859"/>
            </a:xfrm>
          </p:grpSpPr>
          <p:pic>
            <p:nvPicPr>
              <p:cNvPr id="1290" name="Picture 799" descr="cell_tower_radiation copy">
                <a:extLst>
                  <a:ext uri="{FF2B5EF4-FFF2-40B4-BE49-F238E27FC236}">
                    <a16:creationId xmlns:a16="http://schemas.microsoft.com/office/drawing/2014/main" id="{321E1BD5-A85A-834D-97CB-943D3B6734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0866" y="2158167"/>
                <a:ext cx="457200" cy="332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91" name="Line 426">
                <a:extLst>
                  <a:ext uri="{FF2B5EF4-FFF2-40B4-BE49-F238E27FC236}">
                    <a16:creationId xmlns:a16="http://schemas.microsoft.com/office/drawing/2014/main" id="{A53C01CF-06B0-0A4D-9EDF-750EEB3807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7860" y="2700359"/>
                <a:ext cx="227964" cy="1743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92" name="Group 783">
                <a:extLst>
                  <a:ext uri="{FF2B5EF4-FFF2-40B4-BE49-F238E27FC236}">
                    <a16:creationId xmlns:a16="http://schemas.microsoft.com/office/drawing/2014/main" id="{46F2BF60-EF05-2646-A32C-EF2254CC48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50698" y="2309376"/>
                <a:ext cx="298450" cy="464008"/>
                <a:chOff x="3130" y="3288"/>
                <a:chExt cx="410" cy="742"/>
              </a:xfrm>
            </p:grpSpPr>
            <p:sp>
              <p:nvSpPr>
                <p:cNvPr id="1305" name="Line 270">
                  <a:extLst>
                    <a:ext uri="{FF2B5EF4-FFF2-40B4-BE49-F238E27FC236}">
                      <a16:creationId xmlns:a16="http://schemas.microsoft.com/office/drawing/2014/main" id="{135DDCE8-463D-B746-A3F8-8145F29A66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06" name="Line 271">
                  <a:extLst>
                    <a:ext uri="{FF2B5EF4-FFF2-40B4-BE49-F238E27FC236}">
                      <a16:creationId xmlns:a16="http://schemas.microsoft.com/office/drawing/2014/main" id="{8547EC4C-AFC4-5142-97A0-07126C4D72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07" name="Line 272">
                  <a:extLst>
                    <a:ext uri="{FF2B5EF4-FFF2-40B4-BE49-F238E27FC236}">
                      <a16:creationId xmlns:a16="http://schemas.microsoft.com/office/drawing/2014/main" id="{46C6520C-6F17-2C4A-B743-85BFFBFC3A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08" name="Line 273">
                  <a:extLst>
                    <a:ext uri="{FF2B5EF4-FFF2-40B4-BE49-F238E27FC236}">
                      <a16:creationId xmlns:a16="http://schemas.microsoft.com/office/drawing/2014/main" id="{908BE006-BA7D-7341-A11E-41170CB542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09" name="Line 274">
                  <a:extLst>
                    <a:ext uri="{FF2B5EF4-FFF2-40B4-BE49-F238E27FC236}">
                      <a16:creationId xmlns:a16="http://schemas.microsoft.com/office/drawing/2014/main" id="{BEECE9C7-3A1E-D64E-9097-B6901E933F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0" name="Line 275">
                  <a:extLst>
                    <a:ext uri="{FF2B5EF4-FFF2-40B4-BE49-F238E27FC236}">
                      <a16:creationId xmlns:a16="http://schemas.microsoft.com/office/drawing/2014/main" id="{F1C3D993-6C58-BA4C-9650-7940215DCB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1" name="Line 276">
                  <a:extLst>
                    <a:ext uri="{FF2B5EF4-FFF2-40B4-BE49-F238E27FC236}">
                      <a16:creationId xmlns:a16="http://schemas.microsoft.com/office/drawing/2014/main" id="{9F84B0A6-C53F-EF49-9070-54B49F357F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2" name="Line 277">
                  <a:extLst>
                    <a:ext uri="{FF2B5EF4-FFF2-40B4-BE49-F238E27FC236}">
                      <a16:creationId xmlns:a16="http://schemas.microsoft.com/office/drawing/2014/main" id="{AD559556-FA73-7240-A84D-7B33073F23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3" name="Line 278">
                  <a:extLst>
                    <a:ext uri="{FF2B5EF4-FFF2-40B4-BE49-F238E27FC236}">
                      <a16:creationId xmlns:a16="http://schemas.microsoft.com/office/drawing/2014/main" id="{483F2A1D-42EC-B149-AD65-CED96C0F33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4" name="Line 279">
                  <a:extLst>
                    <a:ext uri="{FF2B5EF4-FFF2-40B4-BE49-F238E27FC236}">
                      <a16:creationId xmlns:a16="http://schemas.microsoft.com/office/drawing/2014/main" id="{785812D9-EAE5-3844-8A7C-5C67DB0EDB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5" name="Line 280">
                  <a:extLst>
                    <a:ext uri="{FF2B5EF4-FFF2-40B4-BE49-F238E27FC236}">
                      <a16:creationId xmlns:a16="http://schemas.microsoft.com/office/drawing/2014/main" id="{980028F8-FF92-D342-8C22-035931E228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6" name="Line 281">
                  <a:extLst>
                    <a:ext uri="{FF2B5EF4-FFF2-40B4-BE49-F238E27FC236}">
                      <a16:creationId xmlns:a16="http://schemas.microsoft.com/office/drawing/2014/main" id="{AECBAEE9-8936-7A46-A94A-0742947E66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7" name="Line 282">
                  <a:extLst>
                    <a:ext uri="{FF2B5EF4-FFF2-40B4-BE49-F238E27FC236}">
                      <a16:creationId xmlns:a16="http://schemas.microsoft.com/office/drawing/2014/main" id="{020BC3FF-3D52-9C43-99E7-2D0ACDA3E8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8" name="Line 283">
                  <a:extLst>
                    <a:ext uri="{FF2B5EF4-FFF2-40B4-BE49-F238E27FC236}">
                      <a16:creationId xmlns:a16="http://schemas.microsoft.com/office/drawing/2014/main" id="{6811CA7B-68A1-174D-B224-D2A315B0D5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9" name="Line 284">
                  <a:extLst>
                    <a:ext uri="{FF2B5EF4-FFF2-40B4-BE49-F238E27FC236}">
                      <a16:creationId xmlns:a16="http://schemas.microsoft.com/office/drawing/2014/main" id="{75380A48-72A2-DA49-B1AD-CEF5FC414C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93" name="Group 1292">
                <a:extLst>
                  <a:ext uri="{FF2B5EF4-FFF2-40B4-BE49-F238E27FC236}">
                    <a16:creationId xmlns:a16="http://schemas.microsoft.com/office/drawing/2014/main" id="{9F34AFB3-CC3F-E445-983C-21D89FE766FD}"/>
                  </a:ext>
                </a:extLst>
              </p:cNvPr>
              <p:cNvGrpSpPr/>
              <p:nvPr/>
            </p:nvGrpSpPr>
            <p:grpSpPr>
              <a:xfrm>
                <a:off x="8439827" y="2812309"/>
                <a:ext cx="353678" cy="168275"/>
                <a:chOff x="7493876" y="2774731"/>
                <a:chExt cx="1481958" cy="894622"/>
              </a:xfrm>
            </p:grpSpPr>
            <p:sp>
              <p:nvSpPr>
                <p:cNvPr id="1298" name="Freeform 1297">
                  <a:extLst>
                    <a:ext uri="{FF2B5EF4-FFF2-40B4-BE49-F238E27FC236}">
                      <a16:creationId xmlns:a16="http://schemas.microsoft.com/office/drawing/2014/main" id="{AF0120AE-02BD-5045-A5D7-4A24C34D8C9A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1299" name="Oval 1298">
                  <a:extLst>
                    <a:ext uri="{FF2B5EF4-FFF2-40B4-BE49-F238E27FC236}">
                      <a16:creationId xmlns:a16="http://schemas.microsoft.com/office/drawing/2014/main" id="{2D9F2C84-9C4F-3C45-99E6-602D1FA44A8A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1300" name="Group 1299">
                  <a:extLst>
                    <a:ext uri="{FF2B5EF4-FFF2-40B4-BE49-F238E27FC236}">
                      <a16:creationId xmlns:a16="http://schemas.microsoft.com/office/drawing/2014/main" id="{802F8CF6-D90F-C145-95CE-77ECA086DAA9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1301" name="Freeform 1300">
                    <a:extLst>
                      <a:ext uri="{FF2B5EF4-FFF2-40B4-BE49-F238E27FC236}">
                        <a16:creationId xmlns:a16="http://schemas.microsoft.com/office/drawing/2014/main" id="{9FBD8476-A4B3-C247-986E-5525397F3B0A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2" name="Freeform 1301">
                    <a:extLst>
                      <a:ext uri="{FF2B5EF4-FFF2-40B4-BE49-F238E27FC236}">
                        <a16:creationId xmlns:a16="http://schemas.microsoft.com/office/drawing/2014/main" id="{A386BF8D-E88E-4C45-96B8-456953CBBFFC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3" name="Freeform 1302">
                    <a:extLst>
                      <a:ext uri="{FF2B5EF4-FFF2-40B4-BE49-F238E27FC236}">
                        <a16:creationId xmlns:a16="http://schemas.microsoft.com/office/drawing/2014/main" id="{5046D8F5-6D03-554E-9423-9FF1CD6294A6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4" name="Freeform 1303">
                    <a:extLst>
                      <a:ext uri="{FF2B5EF4-FFF2-40B4-BE49-F238E27FC236}">
                        <a16:creationId xmlns:a16="http://schemas.microsoft.com/office/drawing/2014/main" id="{46AB57CF-76DB-5547-806E-8DFB35D0CC59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pic>
            <p:nvPicPr>
              <p:cNvPr id="1294" name="Picture 654" descr="antenna_radiation_stylized">
                <a:extLst>
                  <a:ext uri="{FF2B5EF4-FFF2-40B4-BE49-F238E27FC236}">
                    <a16:creationId xmlns:a16="http://schemas.microsoft.com/office/drawing/2014/main" id="{F3F7EB77-2564-0042-9787-D1D6150FF9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50224" y="1859725"/>
                <a:ext cx="415925" cy="88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5" name="Picture 1017" descr="antenna_stylized">
                <a:extLst>
                  <a:ext uri="{FF2B5EF4-FFF2-40B4-BE49-F238E27FC236}">
                    <a16:creationId xmlns:a16="http://schemas.microsoft.com/office/drawing/2014/main" id="{33F31B35-E87A-694D-A26A-D54C08F9D0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9074" y="2356613"/>
                <a:ext cx="530702" cy="223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6" name="Picture 1017" descr="antenna_stylized">
                <a:extLst>
                  <a:ext uri="{FF2B5EF4-FFF2-40B4-BE49-F238E27FC236}">
                    <a16:creationId xmlns:a16="http://schemas.microsoft.com/office/drawing/2014/main" id="{D9B924E4-AAA9-9946-B5DA-722A7941DE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37781" y="2319727"/>
                <a:ext cx="530702" cy="223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7" name="Picture 1017" descr="antenna_stylized">
                <a:extLst>
                  <a:ext uri="{FF2B5EF4-FFF2-40B4-BE49-F238E27FC236}">
                    <a16:creationId xmlns:a16="http://schemas.microsoft.com/office/drawing/2014/main" id="{BC9EACC4-68DA-DB4A-A96D-1C30E6F1CE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1019" y="2059124"/>
                <a:ext cx="530702" cy="223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86" name="Group 1185">
              <a:extLst>
                <a:ext uri="{FF2B5EF4-FFF2-40B4-BE49-F238E27FC236}">
                  <a16:creationId xmlns:a16="http://schemas.microsoft.com/office/drawing/2014/main" id="{ED11580E-846F-BB47-9358-DA17E49014A1}"/>
                </a:ext>
              </a:extLst>
            </p:cNvPr>
            <p:cNvGrpSpPr/>
            <p:nvPr/>
          </p:nvGrpSpPr>
          <p:grpSpPr>
            <a:xfrm>
              <a:off x="7493518" y="3325424"/>
              <a:ext cx="911538" cy="843226"/>
              <a:chOff x="7493518" y="3325424"/>
              <a:chExt cx="911538" cy="843226"/>
            </a:xfrm>
          </p:grpSpPr>
          <p:pic>
            <p:nvPicPr>
              <p:cNvPr id="1275" name="Picture 777" descr="access_point_stylized_small">
                <a:extLst>
                  <a:ext uri="{FF2B5EF4-FFF2-40B4-BE49-F238E27FC236}">
                    <a16:creationId xmlns:a16="http://schemas.microsoft.com/office/drawing/2014/main" id="{1F4EB1D0-B682-E34E-9DF5-B08863E127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3882" y="3861899"/>
                <a:ext cx="370169" cy="306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76" name="Group 1275">
                <a:extLst>
                  <a:ext uri="{FF2B5EF4-FFF2-40B4-BE49-F238E27FC236}">
                    <a16:creationId xmlns:a16="http://schemas.microsoft.com/office/drawing/2014/main" id="{61BFCF8B-65BD-8141-9AB6-6F33C1C27EE3}"/>
                  </a:ext>
                </a:extLst>
              </p:cNvPr>
              <p:cNvGrpSpPr/>
              <p:nvPr/>
            </p:nvGrpSpPr>
            <p:grpSpPr>
              <a:xfrm>
                <a:off x="7493518" y="3325424"/>
                <a:ext cx="911538" cy="816238"/>
                <a:chOff x="7493518" y="3325424"/>
                <a:chExt cx="911538" cy="816238"/>
              </a:xfrm>
            </p:grpSpPr>
            <p:sp>
              <p:nvSpPr>
                <p:cNvPr id="1277" name="Line 443">
                  <a:extLst>
                    <a:ext uri="{FF2B5EF4-FFF2-40B4-BE49-F238E27FC236}">
                      <a16:creationId xmlns:a16="http://schemas.microsoft.com/office/drawing/2014/main" id="{7DF22C88-8DDC-8D43-A9D1-90812AD1DF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47778" y="3829970"/>
                  <a:ext cx="0" cy="1317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8" name="Line 449">
                  <a:extLst>
                    <a:ext uri="{FF2B5EF4-FFF2-40B4-BE49-F238E27FC236}">
                      <a16:creationId xmlns:a16="http://schemas.microsoft.com/office/drawing/2014/main" id="{5656BAC5-B0E5-0A4F-9FF9-42397775F5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857253" y="4041107"/>
                  <a:ext cx="168275" cy="31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279" name="Picture 778" descr="antenna_radiation_stylized">
                  <a:extLst>
                    <a:ext uri="{FF2B5EF4-FFF2-40B4-BE49-F238E27FC236}">
                      <a16:creationId xmlns:a16="http://schemas.microsoft.com/office/drawing/2014/main" id="{9CB435AC-2891-E94F-A451-2E25582A28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62238" y="3813930"/>
                  <a:ext cx="506412" cy="106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280" name="Group 1279">
                  <a:extLst>
                    <a:ext uri="{FF2B5EF4-FFF2-40B4-BE49-F238E27FC236}">
                      <a16:creationId xmlns:a16="http://schemas.microsoft.com/office/drawing/2014/main" id="{A1487E2D-A889-5C49-A9AF-347C14D7EDCD}"/>
                    </a:ext>
                  </a:extLst>
                </p:cNvPr>
                <p:cNvGrpSpPr/>
                <p:nvPr/>
              </p:nvGrpSpPr>
              <p:grpSpPr>
                <a:xfrm>
                  <a:off x="8050070" y="3965994"/>
                  <a:ext cx="354986" cy="175668"/>
                  <a:chOff x="7493876" y="2774731"/>
                  <a:chExt cx="1481958" cy="894622"/>
                </a:xfrm>
              </p:grpSpPr>
              <p:sp>
                <p:nvSpPr>
                  <p:cNvPr id="1283" name="Freeform 1282">
                    <a:extLst>
                      <a:ext uri="{FF2B5EF4-FFF2-40B4-BE49-F238E27FC236}">
                        <a16:creationId xmlns:a16="http://schemas.microsoft.com/office/drawing/2014/main" id="{54A7ED79-6D19-B743-8999-AFE870848AB1}"/>
                      </a:ext>
                    </a:extLst>
                  </p:cNvPr>
                  <p:cNvSpPr/>
                  <p:nvPr/>
                </p:nvSpPr>
                <p:spPr>
                  <a:xfrm>
                    <a:off x="7493876" y="3084399"/>
                    <a:ext cx="1481958" cy="584954"/>
                  </a:xfrm>
                  <a:custGeom>
                    <a:avLst/>
                    <a:gdLst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76538 w 8176538"/>
                      <a:gd name="connsiteY0" fmla="*/ 0 h 2638097"/>
                      <a:gd name="connsiteX1" fmla="*/ 8176538 w 8176538"/>
                      <a:gd name="connsiteY1" fmla="*/ 1271752 h 2638097"/>
                      <a:gd name="connsiteX2" fmla="*/ 4088015 w 8176538"/>
                      <a:gd name="connsiteY2" fmla="*/ 2638097 h 2638097"/>
                      <a:gd name="connsiteX3" fmla="*/ 0 w 8176538"/>
                      <a:gd name="connsiteY3" fmla="*/ 1269888 h 2638097"/>
                      <a:gd name="connsiteX4" fmla="*/ 20511 w 8176538"/>
                      <a:gd name="connsiteY4" fmla="*/ 147145 h 2638097"/>
                      <a:gd name="connsiteX5" fmla="*/ 4088015 w 8176538"/>
                      <a:gd name="connsiteY5" fmla="*/ 1566042 h 2638097"/>
                      <a:gd name="connsiteX6" fmla="*/ 8176538 w 8176538"/>
                      <a:gd name="connsiteY6" fmla="*/ 0 h 2638097"/>
                      <a:gd name="connsiteX0" fmla="*/ 8176538 w 8176538"/>
                      <a:gd name="connsiteY0" fmla="*/ 0 h 2772020"/>
                      <a:gd name="connsiteX1" fmla="*/ 8176538 w 8176538"/>
                      <a:gd name="connsiteY1" fmla="*/ 1271752 h 2772020"/>
                      <a:gd name="connsiteX2" fmla="*/ 4099034 w 8176538"/>
                      <a:gd name="connsiteY2" fmla="*/ 2772020 h 2772020"/>
                      <a:gd name="connsiteX3" fmla="*/ 0 w 8176538"/>
                      <a:gd name="connsiteY3" fmla="*/ 1269888 h 2772020"/>
                      <a:gd name="connsiteX4" fmla="*/ 20511 w 8176538"/>
                      <a:gd name="connsiteY4" fmla="*/ 147145 h 2772020"/>
                      <a:gd name="connsiteX5" fmla="*/ 4088015 w 8176538"/>
                      <a:gd name="connsiteY5" fmla="*/ 1566042 h 2772020"/>
                      <a:gd name="connsiteX6" fmla="*/ 8176538 w 8176538"/>
                      <a:gd name="connsiteY6" fmla="*/ 0 h 2772020"/>
                      <a:gd name="connsiteX0" fmla="*/ 8176538 w 8176538"/>
                      <a:gd name="connsiteY0" fmla="*/ 0 h 2772339"/>
                      <a:gd name="connsiteX1" fmla="*/ 8176538 w 8176538"/>
                      <a:gd name="connsiteY1" fmla="*/ 1378890 h 2772339"/>
                      <a:gd name="connsiteX2" fmla="*/ 4099034 w 8176538"/>
                      <a:gd name="connsiteY2" fmla="*/ 2772020 h 2772339"/>
                      <a:gd name="connsiteX3" fmla="*/ 0 w 8176538"/>
                      <a:gd name="connsiteY3" fmla="*/ 1269888 h 2772339"/>
                      <a:gd name="connsiteX4" fmla="*/ 20511 w 8176538"/>
                      <a:gd name="connsiteY4" fmla="*/ 147145 h 2772339"/>
                      <a:gd name="connsiteX5" fmla="*/ 4088015 w 8176538"/>
                      <a:gd name="connsiteY5" fmla="*/ 1566042 h 2772339"/>
                      <a:gd name="connsiteX6" fmla="*/ 8176538 w 8176538"/>
                      <a:gd name="connsiteY6" fmla="*/ 0 h 2772339"/>
                      <a:gd name="connsiteX0" fmla="*/ 8176538 w 8176538"/>
                      <a:gd name="connsiteY0" fmla="*/ 0 h 2825888"/>
                      <a:gd name="connsiteX1" fmla="*/ 8176538 w 8176538"/>
                      <a:gd name="connsiteY1" fmla="*/ 1378890 h 2825888"/>
                      <a:gd name="connsiteX2" fmla="*/ 4099034 w 8176538"/>
                      <a:gd name="connsiteY2" fmla="*/ 2825590 h 2825888"/>
                      <a:gd name="connsiteX3" fmla="*/ 0 w 8176538"/>
                      <a:gd name="connsiteY3" fmla="*/ 1269888 h 2825888"/>
                      <a:gd name="connsiteX4" fmla="*/ 20511 w 8176538"/>
                      <a:gd name="connsiteY4" fmla="*/ 147145 h 2825888"/>
                      <a:gd name="connsiteX5" fmla="*/ 4088015 w 8176538"/>
                      <a:gd name="connsiteY5" fmla="*/ 1566042 h 2825888"/>
                      <a:gd name="connsiteX6" fmla="*/ 8176538 w 8176538"/>
                      <a:gd name="connsiteY6" fmla="*/ 0 h 2825888"/>
                      <a:gd name="connsiteX0" fmla="*/ 8165518 w 8165518"/>
                      <a:gd name="connsiteY0" fmla="*/ 0 h 2825606"/>
                      <a:gd name="connsiteX1" fmla="*/ 8165518 w 8165518"/>
                      <a:gd name="connsiteY1" fmla="*/ 1378890 h 2825606"/>
                      <a:gd name="connsiteX2" fmla="*/ 4088014 w 8165518"/>
                      <a:gd name="connsiteY2" fmla="*/ 2825590 h 2825606"/>
                      <a:gd name="connsiteX3" fmla="*/ 0 w 8165518"/>
                      <a:gd name="connsiteY3" fmla="*/ 1403811 h 2825606"/>
                      <a:gd name="connsiteX4" fmla="*/ 9491 w 8165518"/>
                      <a:gd name="connsiteY4" fmla="*/ 147145 h 2825606"/>
                      <a:gd name="connsiteX5" fmla="*/ 4076995 w 8165518"/>
                      <a:gd name="connsiteY5" fmla="*/ 1566042 h 2825606"/>
                      <a:gd name="connsiteX6" fmla="*/ 8165518 w 8165518"/>
                      <a:gd name="connsiteY6" fmla="*/ 0 h 2825606"/>
                      <a:gd name="connsiteX0" fmla="*/ 8165518 w 8165518"/>
                      <a:gd name="connsiteY0" fmla="*/ 0 h 2879174"/>
                      <a:gd name="connsiteX1" fmla="*/ 8165518 w 8165518"/>
                      <a:gd name="connsiteY1" fmla="*/ 1378890 h 2879174"/>
                      <a:gd name="connsiteX2" fmla="*/ 4132092 w 8165518"/>
                      <a:gd name="connsiteY2" fmla="*/ 2879159 h 2879174"/>
                      <a:gd name="connsiteX3" fmla="*/ 0 w 8165518"/>
                      <a:gd name="connsiteY3" fmla="*/ 1403811 h 2879174"/>
                      <a:gd name="connsiteX4" fmla="*/ 9491 w 8165518"/>
                      <a:gd name="connsiteY4" fmla="*/ 147145 h 2879174"/>
                      <a:gd name="connsiteX5" fmla="*/ 4076995 w 8165518"/>
                      <a:gd name="connsiteY5" fmla="*/ 1566042 h 2879174"/>
                      <a:gd name="connsiteX6" fmla="*/ 8165518 w 8165518"/>
                      <a:gd name="connsiteY6" fmla="*/ 0 h 2879174"/>
                      <a:gd name="connsiteX0" fmla="*/ 8165518 w 8176537"/>
                      <a:gd name="connsiteY0" fmla="*/ 0 h 2879410"/>
                      <a:gd name="connsiteX1" fmla="*/ 8176537 w 8176537"/>
                      <a:gd name="connsiteY1" fmla="*/ 1499420 h 2879410"/>
                      <a:gd name="connsiteX2" fmla="*/ 4132092 w 8176537"/>
                      <a:gd name="connsiteY2" fmla="*/ 2879159 h 2879410"/>
                      <a:gd name="connsiteX3" fmla="*/ 0 w 8176537"/>
                      <a:gd name="connsiteY3" fmla="*/ 1403811 h 2879410"/>
                      <a:gd name="connsiteX4" fmla="*/ 9491 w 8176537"/>
                      <a:gd name="connsiteY4" fmla="*/ 147145 h 2879410"/>
                      <a:gd name="connsiteX5" fmla="*/ 4076995 w 8176537"/>
                      <a:gd name="connsiteY5" fmla="*/ 1566042 h 2879410"/>
                      <a:gd name="connsiteX6" fmla="*/ 8165518 w 8176537"/>
                      <a:gd name="connsiteY6" fmla="*/ 0 h 2879410"/>
                      <a:gd name="connsiteX0" fmla="*/ 8165518 w 8176537"/>
                      <a:gd name="connsiteY0" fmla="*/ 0 h 2879262"/>
                      <a:gd name="connsiteX1" fmla="*/ 8176537 w 8176537"/>
                      <a:gd name="connsiteY1" fmla="*/ 1499420 h 2879262"/>
                      <a:gd name="connsiteX2" fmla="*/ 4132092 w 8176537"/>
                      <a:gd name="connsiteY2" fmla="*/ 2879159 h 2879262"/>
                      <a:gd name="connsiteX3" fmla="*/ 0 w 8176537"/>
                      <a:gd name="connsiteY3" fmla="*/ 1403811 h 2879262"/>
                      <a:gd name="connsiteX4" fmla="*/ 9491 w 8176537"/>
                      <a:gd name="connsiteY4" fmla="*/ 147145 h 2879262"/>
                      <a:gd name="connsiteX5" fmla="*/ 4076995 w 8176537"/>
                      <a:gd name="connsiteY5" fmla="*/ 1566042 h 2879262"/>
                      <a:gd name="connsiteX6" fmla="*/ 8165518 w 8176537"/>
                      <a:gd name="connsiteY6" fmla="*/ 0 h 2879262"/>
                      <a:gd name="connsiteX0" fmla="*/ 8165518 w 8176537"/>
                      <a:gd name="connsiteY0" fmla="*/ 0 h 2879163"/>
                      <a:gd name="connsiteX1" fmla="*/ 8176537 w 8176537"/>
                      <a:gd name="connsiteY1" fmla="*/ 1499420 h 2879163"/>
                      <a:gd name="connsiteX2" fmla="*/ 4132092 w 8176537"/>
                      <a:gd name="connsiteY2" fmla="*/ 2879159 h 2879163"/>
                      <a:gd name="connsiteX3" fmla="*/ 0 w 8176537"/>
                      <a:gd name="connsiteY3" fmla="*/ 1510948 h 2879163"/>
                      <a:gd name="connsiteX4" fmla="*/ 9491 w 8176537"/>
                      <a:gd name="connsiteY4" fmla="*/ 147145 h 2879163"/>
                      <a:gd name="connsiteX5" fmla="*/ 4076995 w 8176537"/>
                      <a:gd name="connsiteY5" fmla="*/ 1566042 h 2879163"/>
                      <a:gd name="connsiteX6" fmla="*/ 8165518 w 8176537"/>
                      <a:gd name="connsiteY6" fmla="*/ 0 h 2879163"/>
                      <a:gd name="connsiteX0" fmla="*/ 8165518 w 8198577"/>
                      <a:gd name="connsiteY0" fmla="*/ 0 h 2879451"/>
                      <a:gd name="connsiteX1" fmla="*/ 8198577 w 8198577"/>
                      <a:gd name="connsiteY1" fmla="*/ 1606558 h 2879451"/>
                      <a:gd name="connsiteX2" fmla="*/ 4132092 w 8198577"/>
                      <a:gd name="connsiteY2" fmla="*/ 2879159 h 2879451"/>
                      <a:gd name="connsiteX3" fmla="*/ 0 w 8198577"/>
                      <a:gd name="connsiteY3" fmla="*/ 1510948 h 2879451"/>
                      <a:gd name="connsiteX4" fmla="*/ 9491 w 8198577"/>
                      <a:gd name="connsiteY4" fmla="*/ 147145 h 2879451"/>
                      <a:gd name="connsiteX5" fmla="*/ 4076995 w 8198577"/>
                      <a:gd name="connsiteY5" fmla="*/ 1566042 h 2879451"/>
                      <a:gd name="connsiteX6" fmla="*/ 8165518 w 8198577"/>
                      <a:gd name="connsiteY6" fmla="*/ 0 h 2879451"/>
                      <a:gd name="connsiteX0" fmla="*/ 8165518 w 8165518"/>
                      <a:gd name="connsiteY0" fmla="*/ 0 h 2880066"/>
                      <a:gd name="connsiteX1" fmla="*/ 8165518 w 8165518"/>
                      <a:gd name="connsiteY1" fmla="*/ 1673520 h 2880066"/>
                      <a:gd name="connsiteX2" fmla="*/ 4132092 w 8165518"/>
                      <a:gd name="connsiteY2" fmla="*/ 2879159 h 2880066"/>
                      <a:gd name="connsiteX3" fmla="*/ 0 w 8165518"/>
                      <a:gd name="connsiteY3" fmla="*/ 1510948 h 2880066"/>
                      <a:gd name="connsiteX4" fmla="*/ 9491 w 8165518"/>
                      <a:gd name="connsiteY4" fmla="*/ 147145 h 2880066"/>
                      <a:gd name="connsiteX5" fmla="*/ 4076995 w 8165518"/>
                      <a:gd name="connsiteY5" fmla="*/ 1566042 h 2880066"/>
                      <a:gd name="connsiteX6" fmla="*/ 8165518 w 8165518"/>
                      <a:gd name="connsiteY6" fmla="*/ 0 h 2880066"/>
                      <a:gd name="connsiteX0" fmla="*/ 8156794 w 8156794"/>
                      <a:gd name="connsiteY0" fmla="*/ 0 h 2879270"/>
                      <a:gd name="connsiteX1" fmla="*/ 8156794 w 8156794"/>
                      <a:gd name="connsiteY1" fmla="*/ 1673520 h 2879270"/>
                      <a:gd name="connsiteX2" fmla="*/ 4123368 w 8156794"/>
                      <a:gd name="connsiteY2" fmla="*/ 2879159 h 2879270"/>
                      <a:gd name="connsiteX3" fmla="*/ 2295 w 8156794"/>
                      <a:gd name="connsiteY3" fmla="*/ 1618086 h 2879270"/>
                      <a:gd name="connsiteX4" fmla="*/ 767 w 8156794"/>
                      <a:gd name="connsiteY4" fmla="*/ 147145 h 2879270"/>
                      <a:gd name="connsiteX5" fmla="*/ 4068271 w 8156794"/>
                      <a:gd name="connsiteY5" fmla="*/ 1566042 h 2879270"/>
                      <a:gd name="connsiteX6" fmla="*/ 8156794 w 8156794"/>
                      <a:gd name="connsiteY6" fmla="*/ 0 h 287927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20"/>
                      <a:gd name="connsiteX1" fmla="*/ 8156794 w 8156794"/>
                      <a:gd name="connsiteY1" fmla="*/ 1673520 h 2973020"/>
                      <a:gd name="connsiteX2" fmla="*/ 4134388 w 8156794"/>
                      <a:gd name="connsiteY2" fmla="*/ 2972904 h 2973020"/>
                      <a:gd name="connsiteX3" fmla="*/ 2295 w 8156794"/>
                      <a:gd name="connsiteY3" fmla="*/ 1618086 h 2973020"/>
                      <a:gd name="connsiteX4" fmla="*/ 767 w 8156794"/>
                      <a:gd name="connsiteY4" fmla="*/ 147145 h 2973020"/>
                      <a:gd name="connsiteX5" fmla="*/ 4068271 w 8156794"/>
                      <a:gd name="connsiteY5" fmla="*/ 1566042 h 2973020"/>
                      <a:gd name="connsiteX6" fmla="*/ 8156794 w 8156794"/>
                      <a:gd name="connsiteY6" fmla="*/ 0 h 2973020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141"/>
                      <a:gd name="connsiteX1" fmla="*/ 8156794 w 8156794"/>
                      <a:gd name="connsiteY1" fmla="*/ 1673520 h 2973141"/>
                      <a:gd name="connsiteX2" fmla="*/ 4134388 w 8156794"/>
                      <a:gd name="connsiteY2" fmla="*/ 2972904 h 2973141"/>
                      <a:gd name="connsiteX3" fmla="*/ 2295 w 8156794"/>
                      <a:gd name="connsiteY3" fmla="*/ 1618086 h 2973141"/>
                      <a:gd name="connsiteX4" fmla="*/ 767 w 8156794"/>
                      <a:gd name="connsiteY4" fmla="*/ 147145 h 2973141"/>
                      <a:gd name="connsiteX5" fmla="*/ 4068271 w 8156794"/>
                      <a:gd name="connsiteY5" fmla="*/ 1566042 h 2973141"/>
                      <a:gd name="connsiteX6" fmla="*/ 8156794 w 8156794"/>
                      <a:gd name="connsiteY6" fmla="*/ 0 h 2973141"/>
                      <a:gd name="connsiteX0" fmla="*/ 8156794 w 8156794"/>
                      <a:gd name="connsiteY0" fmla="*/ 0 h 3066827"/>
                      <a:gd name="connsiteX1" fmla="*/ 8156794 w 8156794"/>
                      <a:gd name="connsiteY1" fmla="*/ 1673520 h 3066827"/>
                      <a:gd name="connsiteX2" fmla="*/ 4123353 w 8156794"/>
                      <a:gd name="connsiteY2" fmla="*/ 3066650 h 3066827"/>
                      <a:gd name="connsiteX3" fmla="*/ 2295 w 8156794"/>
                      <a:gd name="connsiteY3" fmla="*/ 1618086 h 3066827"/>
                      <a:gd name="connsiteX4" fmla="*/ 767 w 8156794"/>
                      <a:gd name="connsiteY4" fmla="*/ 147145 h 3066827"/>
                      <a:gd name="connsiteX5" fmla="*/ 4068271 w 8156794"/>
                      <a:gd name="connsiteY5" fmla="*/ 1566042 h 3066827"/>
                      <a:gd name="connsiteX6" fmla="*/ 8156794 w 8156794"/>
                      <a:gd name="connsiteY6" fmla="*/ 0 h 3066827"/>
                      <a:gd name="connsiteX0" fmla="*/ 8123689 w 8156794"/>
                      <a:gd name="connsiteY0" fmla="*/ 0 h 2999866"/>
                      <a:gd name="connsiteX1" fmla="*/ 8156794 w 8156794"/>
                      <a:gd name="connsiteY1" fmla="*/ 1606559 h 2999866"/>
                      <a:gd name="connsiteX2" fmla="*/ 4123353 w 8156794"/>
                      <a:gd name="connsiteY2" fmla="*/ 2999689 h 2999866"/>
                      <a:gd name="connsiteX3" fmla="*/ 2295 w 8156794"/>
                      <a:gd name="connsiteY3" fmla="*/ 1551125 h 2999866"/>
                      <a:gd name="connsiteX4" fmla="*/ 767 w 8156794"/>
                      <a:gd name="connsiteY4" fmla="*/ 80184 h 2999866"/>
                      <a:gd name="connsiteX5" fmla="*/ 4068271 w 8156794"/>
                      <a:gd name="connsiteY5" fmla="*/ 1499081 h 2999866"/>
                      <a:gd name="connsiteX6" fmla="*/ 8123689 w 8156794"/>
                      <a:gd name="connsiteY6" fmla="*/ 0 h 2999866"/>
                      <a:gd name="connsiteX0" fmla="*/ 8167828 w 8167828"/>
                      <a:gd name="connsiteY0" fmla="*/ 0 h 3026651"/>
                      <a:gd name="connsiteX1" fmla="*/ 8156794 w 8167828"/>
                      <a:gd name="connsiteY1" fmla="*/ 1633344 h 3026651"/>
                      <a:gd name="connsiteX2" fmla="*/ 4123353 w 8167828"/>
                      <a:gd name="connsiteY2" fmla="*/ 3026474 h 3026651"/>
                      <a:gd name="connsiteX3" fmla="*/ 2295 w 8167828"/>
                      <a:gd name="connsiteY3" fmla="*/ 1577910 h 3026651"/>
                      <a:gd name="connsiteX4" fmla="*/ 767 w 8167828"/>
                      <a:gd name="connsiteY4" fmla="*/ 106969 h 3026651"/>
                      <a:gd name="connsiteX5" fmla="*/ 4068271 w 8167828"/>
                      <a:gd name="connsiteY5" fmla="*/ 1525866 h 3026651"/>
                      <a:gd name="connsiteX6" fmla="*/ 8167828 w 8167828"/>
                      <a:gd name="connsiteY6" fmla="*/ 0 h 3026651"/>
                      <a:gd name="connsiteX0" fmla="*/ 8167828 w 8167828"/>
                      <a:gd name="connsiteY0" fmla="*/ 0 h 3027228"/>
                      <a:gd name="connsiteX1" fmla="*/ 8145760 w 8167828"/>
                      <a:gd name="connsiteY1" fmla="*/ 1686913 h 3027228"/>
                      <a:gd name="connsiteX2" fmla="*/ 4123353 w 8167828"/>
                      <a:gd name="connsiteY2" fmla="*/ 3026474 h 3027228"/>
                      <a:gd name="connsiteX3" fmla="*/ 2295 w 8167828"/>
                      <a:gd name="connsiteY3" fmla="*/ 1577910 h 3027228"/>
                      <a:gd name="connsiteX4" fmla="*/ 767 w 8167828"/>
                      <a:gd name="connsiteY4" fmla="*/ 106969 h 3027228"/>
                      <a:gd name="connsiteX5" fmla="*/ 4068271 w 8167828"/>
                      <a:gd name="connsiteY5" fmla="*/ 1525866 h 3027228"/>
                      <a:gd name="connsiteX6" fmla="*/ 8167828 w 8167828"/>
                      <a:gd name="connsiteY6" fmla="*/ 0 h 3027228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23689 w 8145760"/>
                      <a:gd name="connsiteY0" fmla="*/ 13560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9 w 8145760"/>
                      <a:gd name="connsiteY6" fmla="*/ 13560 h 2920259"/>
                      <a:gd name="connsiteX0" fmla="*/ 8178863 w 8178863"/>
                      <a:gd name="connsiteY0" fmla="*/ 26952 h 2920259"/>
                      <a:gd name="connsiteX1" fmla="*/ 8145760 w 8178863"/>
                      <a:gd name="connsiteY1" fmla="*/ 1579944 h 2920259"/>
                      <a:gd name="connsiteX2" fmla="*/ 4123353 w 8178863"/>
                      <a:gd name="connsiteY2" fmla="*/ 2919505 h 2920259"/>
                      <a:gd name="connsiteX3" fmla="*/ 2295 w 8178863"/>
                      <a:gd name="connsiteY3" fmla="*/ 1470941 h 2920259"/>
                      <a:gd name="connsiteX4" fmla="*/ 767 w 8178863"/>
                      <a:gd name="connsiteY4" fmla="*/ 0 h 2920259"/>
                      <a:gd name="connsiteX5" fmla="*/ 4068271 w 8178863"/>
                      <a:gd name="connsiteY5" fmla="*/ 1418897 h 2920259"/>
                      <a:gd name="connsiteX6" fmla="*/ 8178863 w 8178863"/>
                      <a:gd name="connsiteY6" fmla="*/ 26952 h 2920259"/>
                      <a:gd name="connsiteX0" fmla="*/ 8167827 w 8167827"/>
                      <a:gd name="connsiteY0" fmla="*/ 40343 h 2920259"/>
                      <a:gd name="connsiteX1" fmla="*/ 8145760 w 8167827"/>
                      <a:gd name="connsiteY1" fmla="*/ 1579944 h 2920259"/>
                      <a:gd name="connsiteX2" fmla="*/ 4123353 w 8167827"/>
                      <a:gd name="connsiteY2" fmla="*/ 2919505 h 2920259"/>
                      <a:gd name="connsiteX3" fmla="*/ 2295 w 8167827"/>
                      <a:gd name="connsiteY3" fmla="*/ 1470941 h 2920259"/>
                      <a:gd name="connsiteX4" fmla="*/ 767 w 8167827"/>
                      <a:gd name="connsiteY4" fmla="*/ 0 h 2920259"/>
                      <a:gd name="connsiteX5" fmla="*/ 4068271 w 8167827"/>
                      <a:gd name="connsiteY5" fmla="*/ 1418897 h 2920259"/>
                      <a:gd name="connsiteX6" fmla="*/ 8167827 w 8167827"/>
                      <a:gd name="connsiteY6" fmla="*/ 40343 h 2920259"/>
                      <a:gd name="connsiteX0" fmla="*/ 8123687 w 8145760"/>
                      <a:gd name="connsiteY0" fmla="*/ 53735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7 w 8145760"/>
                      <a:gd name="connsiteY6" fmla="*/ 53735 h 2920259"/>
                      <a:gd name="connsiteX0" fmla="*/ 8161918 w 8161918"/>
                      <a:gd name="connsiteY0" fmla="*/ 0 h 2943855"/>
                      <a:gd name="connsiteX1" fmla="*/ 8145760 w 8161918"/>
                      <a:gd name="connsiteY1" fmla="*/ 1603540 h 2943855"/>
                      <a:gd name="connsiteX2" fmla="*/ 4123353 w 8161918"/>
                      <a:gd name="connsiteY2" fmla="*/ 2943101 h 2943855"/>
                      <a:gd name="connsiteX3" fmla="*/ 2295 w 8161918"/>
                      <a:gd name="connsiteY3" fmla="*/ 1494537 h 2943855"/>
                      <a:gd name="connsiteX4" fmla="*/ 767 w 8161918"/>
                      <a:gd name="connsiteY4" fmla="*/ 23596 h 2943855"/>
                      <a:gd name="connsiteX5" fmla="*/ 4068271 w 8161918"/>
                      <a:gd name="connsiteY5" fmla="*/ 1442493 h 2943855"/>
                      <a:gd name="connsiteX6" fmla="*/ 8161918 w 8161918"/>
                      <a:gd name="connsiteY6" fmla="*/ 0 h 2943855"/>
                      <a:gd name="connsiteX0" fmla="*/ 8144926 w 8145760"/>
                      <a:gd name="connsiteY0" fmla="*/ 43424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44926 w 8145760"/>
                      <a:gd name="connsiteY6" fmla="*/ 43424 h 2920259"/>
                      <a:gd name="connsiteX0" fmla="*/ 8161918 w 8161918"/>
                      <a:gd name="connsiteY0" fmla="*/ 0 h 2959321"/>
                      <a:gd name="connsiteX1" fmla="*/ 8145760 w 8161918"/>
                      <a:gd name="connsiteY1" fmla="*/ 1619006 h 2959321"/>
                      <a:gd name="connsiteX2" fmla="*/ 4123353 w 8161918"/>
                      <a:gd name="connsiteY2" fmla="*/ 2958567 h 2959321"/>
                      <a:gd name="connsiteX3" fmla="*/ 2295 w 8161918"/>
                      <a:gd name="connsiteY3" fmla="*/ 1510003 h 2959321"/>
                      <a:gd name="connsiteX4" fmla="*/ 767 w 8161918"/>
                      <a:gd name="connsiteY4" fmla="*/ 39062 h 2959321"/>
                      <a:gd name="connsiteX5" fmla="*/ 4068271 w 8161918"/>
                      <a:gd name="connsiteY5" fmla="*/ 1457959 h 2959321"/>
                      <a:gd name="connsiteX6" fmla="*/ 8161918 w 8161918"/>
                      <a:gd name="connsiteY6" fmla="*/ 0 h 2959321"/>
                      <a:gd name="connsiteX0" fmla="*/ 8161918 w 8162752"/>
                      <a:gd name="connsiteY0" fmla="*/ 0 h 2959488"/>
                      <a:gd name="connsiteX1" fmla="*/ 8162752 w 8162752"/>
                      <a:gd name="connsiteY1" fmla="*/ 1629317 h 2959488"/>
                      <a:gd name="connsiteX2" fmla="*/ 4123353 w 8162752"/>
                      <a:gd name="connsiteY2" fmla="*/ 2958567 h 2959488"/>
                      <a:gd name="connsiteX3" fmla="*/ 2295 w 8162752"/>
                      <a:gd name="connsiteY3" fmla="*/ 1510003 h 2959488"/>
                      <a:gd name="connsiteX4" fmla="*/ 767 w 8162752"/>
                      <a:gd name="connsiteY4" fmla="*/ 39062 h 2959488"/>
                      <a:gd name="connsiteX5" fmla="*/ 4068271 w 8162752"/>
                      <a:gd name="connsiteY5" fmla="*/ 1457959 h 2959488"/>
                      <a:gd name="connsiteX6" fmla="*/ 8161918 w 8162752"/>
                      <a:gd name="connsiteY6" fmla="*/ 0 h 2959488"/>
                      <a:gd name="connsiteX0" fmla="*/ 8165930 w 8166764"/>
                      <a:gd name="connsiteY0" fmla="*/ 7337 h 2966825"/>
                      <a:gd name="connsiteX1" fmla="*/ 8166764 w 8166764"/>
                      <a:gd name="connsiteY1" fmla="*/ 1636654 h 2966825"/>
                      <a:gd name="connsiteX2" fmla="*/ 4127365 w 8166764"/>
                      <a:gd name="connsiteY2" fmla="*/ 2965904 h 2966825"/>
                      <a:gd name="connsiteX3" fmla="*/ 6307 w 8166764"/>
                      <a:gd name="connsiteY3" fmla="*/ 1517340 h 2966825"/>
                      <a:gd name="connsiteX4" fmla="*/ 532 w 8166764"/>
                      <a:gd name="connsiteY4" fmla="*/ 0 h 2966825"/>
                      <a:gd name="connsiteX5" fmla="*/ 4072283 w 8166764"/>
                      <a:gd name="connsiteY5" fmla="*/ 1465296 h 2966825"/>
                      <a:gd name="connsiteX6" fmla="*/ 8165930 w 8166764"/>
                      <a:gd name="connsiteY6" fmla="*/ 7337 h 2966825"/>
                      <a:gd name="connsiteX0" fmla="*/ 8168119 w 8168953"/>
                      <a:gd name="connsiteY0" fmla="*/ 7337 h 2966682"/>
                      <a:gd name="connsiteX1" fmla="*/ 8168953 w 8168953"/>
                      <a:gd name="connsiteY1" fmla="*/ 1636654 h 2966682"/>
                      <a:gd name="connsiteX2" fmla="*/ 4129554 w 8168953"/>
                      <a:gd name="connsiteY2" fmla="*/ 2965904 h 2966682"/>
                      <a:gd name="connsiteX3" fmla="*/ 0 w 8168953"/>
                      <a:gd name="connsiteY3" fmla="*/ 1527651 h 2966682"/>
                      <a:gd name="connsiteX4" fmla="*/ 2721 w 8168953"/>
                      <a:gd name="connsiteY4" fmla="*/ 0 h 2966682"/>
                      <a:gd name="connsiteX5" fmla="*/ 4074472 w 8168953"/>
                      <a:gd name="connsiteY5" fmla="*/ 1465296 h 2966682"/>
                      <a:gd name="connsiteX6" fmla="*/ 8168119 w 8168953"/>
                      <a:gd name="connsiteY6" fmla="*/ 7337 h 2966682"/>
                      <a:gd name="connsiteX0" fmla="*/ 8168119 w 8168953"/>
                      <a:gd name="connsiteY0" fmla="*/ 7337 h 3100377"/>
                      <a:gd name="connsiteX1" fmla="*/ 8168953 w 8168953"/>
                      <a:gd name="connsiteY1" fmla="*/ 1636654 h 3100377"/>
                      <a:gd name="connsiteX2" fmla="*/ 4118520 w 8168953"/>
                      <a:gd name="connsiteY2" fmla="*/ 3099826 h 3100377"/>
                      <a:gd name="connsiteX3" fmla="*/ 0 w 8168953"/>
                      <a:gd name="connsiteY3" fmla="*/ 1527651 h 3100377"/>
                      <a:gd name="connsiteX4" fmla="*/ 2721 w 8168953"/>
                      <a:gd name="connsiteY4" fmla="*/ 0 h 3100377"/>
                      <a:gd name="connsiteX5" fmla="*/ 4074472 w 8168953"/>
                      <a:gd name="connsiteY5" fmla="*/ 1465296 h 3100377"/>
                      <a:gd name="connsiteX6" fmla="*/ 8168119 w 8168953"/>
                      <a:gd name="connsiteY6" fmla="*/ 7337 h 3100377"/>
                      <a:gd name="connsiteX0" fmla="*/ 8168119 w 8168953"/>
                      <a:gd name="connsiteY0" fmla="*/ 7337 h 3100429"/>
                      <a:gd name="connsiteX1" fmla="*/ 8168953 w 8168953"/>
                      <a:gd name="connsiteY1" fmla="*/ 1636654 h 3100429"/>
                      <a:gd name="connsiteX2" fmla="*/ 4118520 w 8168953"/>
                      <a:gd name="connsiteY2" fmla="*/ 3099826 h 3100429"/>
                      <a:gd name="connsiteX3" fmla="*/ 0 w 8168953"/>
                      <a:gd name="connsiteY3" fmla="*/ 1527651 h 3100429"/>
                      <a:gd name="connsiteX4" fmla="*/ 2721 w 8168953"/>
                      <a:gd name="connsiteY4" fmla="*/ 0 h 3100429"/>
                      <a:gd name="connsiteX5" fmla="*/ 4074472 w 8168953"/>
                      <a:gd name="connsiteY5" fmla="*/ 1465296 h 3100429"/>
                      <a:gd name="connsiteX6" fmla="*/ 8168119 w 8168953"/>
                      <a:gd name="connsiteY6" fmla="*/ 7337 h 3100429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166683" h="3099826">
                        <a:moveTo>
                          <a:pt x="8165849" y="7337"/>
                        </a:moveTo>
                        <a:lnTo>
                          <a:pt x="8166683" y="1636654"/>
                        </a:lnTo>
                        <a:cubicBezTo>
                          <a:pt x="7917761" y="2728489"/>
                          <a:pt x="5475903" y="3100137"/>
                          <a:pt x="4116250" y="3099826"/>
                        </a:cubicBezTo>
                        <a:cubicBezTo>
                          <a:pt x="2756597" y="3099515"/>
                          <a:pt x="245424" y="2744647"/>
                          <a:pt x="8764" y="1634789"/>
                        </a:cubicBezTo>
                        <a:cubicBezTo>
                          <a:pt x="11928" y="1215900"/>
                          <a:pt x="-2713" y="418889"/>
                          <a:pt x="451" y="0"/>
                        </a:cubicBezTo>
                        <a:cubicBezTo>
                          <a:pt x="385485" y="953840"/>
                          <a:pt x="2700268" y="1437288"/>
                          <a:pt x="4061168" y="1438511"/>
                        </a:cubicBezTo>
                        <a:cubicBezTo>
                          <a:pt x="5422068" y="1439734"/>
                          <a:pt x="7793228" y="1089449"/>
                          <a:pt x="8165849" y="733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     </a:t>
                    </a:r>
                  </a:p>
                </p:txBody>
              </p:sp>
              <p:sp>
                <p:nvSpPr>
                  <p:cNvPr id="1284" name="Oval 1283">
                    <a:extLst>
                      <a:ext uri="{FF2B5EF4-FFF2-40B4-BE49-F238E27FC236}">
                        <a16:creationId xmlns:a16="http://schemas.microsoft.com/office/drawing/2014/main" id="{BFA76AB7-007B-FB49-8702-765050F76084}"/>
                      </a:ext>
                    </a:extLst>
                  </p:cNvPr>
                  <p:cNvSpPr/>
                  <p:nvPr/>
                </p:nvSpPr>
                <p:spPr>
                  <a:xfrm>
                    <a:off x="7494729" y="2774731"/>
                    <a:ext cx="1480163" cy="579140"/>
                  </a:xfrm>
                  <a:prstGeom prst="ellipse">
                    <a:avLst/>
                  </a:pr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</a:t>
                    </a:r>
                  </a:p>
                </p:txBody>
              </p:sp>
              <p:grpSp>
                <p:nvGrpSpPr>
                  <p:cNvPr id="1285" name="Group 1284">
                    <a:extLst>
                      <a:ext uri="{FF2B5EF4-FFF2-40B4-BE49-F238E27FC236}">
                        <a16:creationId xmlns:a16="http://schemas.microsoft.com/office/drawing/2014/main" id="{266257D9-068F-1B49-B968-A19E6F8C65FD}"/>
                      </a:ext>
                    </a:extLst>
                  </p:cNvPr>
                  <p:cNvGrpSpPr/>
                  <p:nvPr/>
                </p:nvGrpSpPr>
                <p:grpSpPr>
                  <a:xfrm>
                    <a:off x="7713663" y="2848339"/>
                    <a:ext cx="1042107" cy="425543"/>
                    <a:chOff x="7786941" y="2884917"/>
                    <a:chExt cx="897649" cy="353919"/>
                  </a:xfrm>
                </p:grpSpPr>
                <p:sp>
                  <p:nvSpPr>
                    <p:cNvPr id="1286" name="Freeform 1285">
                      <a:extLst>
                        <a:ext uri="{FF2B5EF4-FFF2-40B4-BE49-F238E27FC236}">
                          <a16:creationId xmlns:a16="http://schemas.microsoft.com/office/drawing/2014/main" id="{11980320-5912-8A4D-91E3-89573A164D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1770" y="28849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7" name="Freeform 1286">
                      <a:extLst>
                        <a:ext uri="{FF2B5EF4-FFF2-40B4-BE49-F238E27FC236}">
                          <a16:creationId xmlns:a16="http://schemas.microsoft.com/office/drawing/2014/main" id="{5D4299EB-199E-B745-A019-EA4134AF8E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67548" y="30543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8" name="Freeform 1287">
                      <a:extLst>
                        <a:ext uri="{FF2B5EF4-FFF2-40B4-BE49-F238E27FC236}">
                          <a16:creationId xmlns:a16="http://schemas.microsoft.com/office/drawing/2014/main" id="{8738A6F1-6D6E-364F-ACD1-1AAEC63B14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6941" y="30543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9" name="Freeform 1288">
                      <a:extLst>
                        <a:ext uri="{FF2B5EF4-FFF2-40B4-BE49-F238E27FC236}">
                          <a16:creationId xmlns:a16="http://schemas.microsoft.com/office/drawing/2014/main" id="{B8E0A027-EEB0-BF4E-A751-487622328D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95013" y="29710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pic>
              <p:nvPicPr>
                <p:cNvPr id="1281" name="Picture 1115" descr="antenna_stylized">
                  <a:extLst>
                    <a:ext uri="{FF2B5EF4-FFF2-40B4-BE49-F238E27FC236}">
                      <a16:creationId xmlns:a16="http://schemas.microsoft.com/office/drawing/2014/main" id="{0F14A2E3-C83F-304D-9889-6F32EFFA4CC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93518" y="3419140"/>
                  <a:ext cx="347997" cy="1675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2" name="Picture 1115" descr="antenna_stylized">
                  <a:extLst>
                    <a:ext uri="{FF2B5EF4-FFF2-40B4-BE49-F238E27FC236}">
                      <a16:creationId xmlns:a16="http://schemas.microsoft.com/office/drawing/2014/main" id="{BE8CE78D-7E20-C440-92FC-92485E825E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03435" y="3325424"/>
                  <a:ext cx="347997" cy="1675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87" name="Group 1186">
              <a:extLst>
                <a:ext uri="{FF2B5EF4-FFF2-40B4-BE49-F238E27FC236}">
                  <a16:creationId xmlns:a16="http://schemas.microsoft.com/office/drawing/2014/main" id="{8FB2B925-C983-BB4D-B654-26C6F9034606}"/>
                </a:ext>
              </a:extLst>
            </p:cNvPr>
            <p:cNvGrpSpPr/>
            <p:nvPr/>
          </p:nvGrpSpPr>
          <p:grpSpPr>
            <a:xfrm>
              <a:off x="10884085" y="3428485"/>
              <a:ext cx="604586" cy="405973"/>
              <a:chOff x="10884085" y="3428485"/>
              <a:chExt cx="604586" cy="405973"/>
            </a:xfrm>
          </p:grpSpPr>
          <p:grpSp>
            <p:nvGrpSpPr>
              <p:cNvPr id="1261" name="Group 1260">
                <a:extLst>
                  <a:ext uri="{FF2B5EF4-FFF2-40B4-BE49-F238E27FC236}">
                    <a16:creationId xmlns:a16="http://schemas.microsoft.com/office/drawing/2014/main" id="{BEF7CBE1-D9FF-3F46-9FCD-8E32BA8D5477}"/>
                  </a:ext>
                </a:extLst>
              </p:cNvPr>
              <p:cNvGrpSpPr/>
              <p:nvPr/>
            </p:nvGrpSpPr>
            <p:grpSpPr>
              <a:xfrm>
                <a:off x="10884085" y="3601365"/>
                <a:ext cx="170989" cy="97052"/>
                <a:chOff x="7493876" y="2774731"/>
                <a:chExt cx="1481958" cy="894622"/>
              </a:xfrm>
            </p:grpSpPr>
            <p:sp>
              <p:nvSpPr>
                <p:cNvPr id="1268" name="Freeform 1267">
                  <a:extLst>
                    <a:ext uri="{FF2B5EF4-FFF2-40B4-BE49-F238E27FC236}">
                      <a16:creationId xmlns:a16="http://schemas.microsoft.com/office/drawing/2014/main" id="{A625DF95-20EE-8D42-A3A5-E794FF04AD0B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1269" name="Oval 1268">
                  <a:extLst>
                    <a:ext uri="{FF2B5EF4-FFF2-40B4-BE49-F238E27FC236}">
                      <a16:creationId xmlns:a16="http://schemas.microsoft.com/office/drawing/2014/main" id="{46F6F378-A3A7-9945-8270-83099531818D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1270" name="Group 1269">
                  <a:extLst>
                    <a:ext uri="{FF2B5EF4-FFF2-40B4-BE49-F238E27FC236}">
                      <a16:creationId xmlns:a16="http://schemas.microsoft.com/office/drawing/2014/main" id="{A4B66FA1-C635-9D43-9E70-A5DB43FE6386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1271" name="Freeform 1270">
                    <a:extLst>
                      <a:ext uri="{FF2B5EF4-FFF2-40B4-BE49-F238E27FC236}">
                        <a16:creationId xmlns:a16="http://schemas.microsoft.com/office/drawing/2014/main" id="{8D1BE001-CA55-F649-931D-4E75388609FE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72" name="Freeform 1271">
                    <a:extLst>
                      <a:ext uri="{FF2B5EF4-FFF2-40B4-BE49-F238E27FC236}">
                        <a16:creationId xmlns:a16="http://schemas.microsoft.com/office/drawing/2014/main" id="{B306BFB4-811C-1341-A40B-0B6DFA6E1448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73" name="Freeform 1272">
                    <a:extLst>
                      <a:ext uri="{FF2B5EF4-FFF2-40B4-BE49-F238E27FC236}">
                        <a16:creationId xmlns:a16="http://schemas.microsoft.com/office/drawing/2014/main" id="{7E60BCC8-E31E-554F-B274-BFD5603BB75B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74" name="Freeform 1273">
                    <a:extLst>
                      <a:ext uri="{FF2B5EF4-FFF2-40B4-BE49-F238E27FC236}">
                        <a16:creationId xmlns:a16="http://schemas.microsoft.com/office/drawing/2014/main" id="{5F31E7EA-AFF2-8941-8B01-EEFC1CB79DFE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62" name="Group 1261">
                <a:extLst>
                  <a:ext uri="{FF2B5EF4-FFF2-40B4-BE49-F238E27FC236}">
                    <a16:creationId xmlns:a16="http://schemas.microsoft.com/office/drawing/2014/main" id="{FF458C0F-68ED-CB4D-A7DD-87AE74121C94}"/>
                  </a:ext>
                </a:extLst>
              </p:cNvPr>
              <p:cNvGrpSpPr/>
              <p:nvPr/>
            </p:nvGrpSpPr>
            <p:grpSpPr>
              <a:xfrm>
                <a:off x="11064947" y="3428485"/>
                <a:ext cx="423724" cy="405973"/>
                <a:chOff x="5103720" y="2693365"/>
                <a:chExt cx="611650" cy="414788"/>
              </a:xfrm>
            </p:grpSpPr>
            <p:cxnSp>
              <p:nvCxnSpPr>
                <p:cNvPr id="1263" name="Straight Connector 1262">
                  <a:extLst>
                    <a:ext uri="{FF2B5EF4-FFF2-40B4-BE49-F238E27FC236}">
                      <a16:creationId xmlns:a16="http://schemas.microsoft.com/office/drawing/2014/main" id="{D573B387-C84C-3240-A34C-18053E0D54DD}"/>
                    </a:ext>
                  </a:extLst>
                </p:cNvPr>
                <p:cNvCxnSpPr/>
                <p:nvPr/>
              </p:nvCxnSpPr>
              <p:spPr>
                <a:xfrm>
                  <a:off x="5103720" y="2914214"/>
                  <a:ext cx="23255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64" name="Group 1263">
                  <a:extLst>
                    <a:ext uri="{FF2B5EF4-FFF2-40B4-BE49-F238E27FC236}">
                      <a16:creationId xmlns:a16="http://schemas.microsoft.com/office/drawing/2014/main" id="{65C18F9B-6D6F-6F41-ADC8-2641AC80D196}"/>
                    </a:ext>
                  </a:extLst>
                </p:cNvPr>
                <p:cNvGrpSpPr/>
                <p:nvPr/>
              </p:nvGrpSpPr>
              <p:grpSpPr>
                <a:xfrm>
                  <a:off x="5275406" y="2693365"/>
                  <a:ext cx="439964" cy="414788"/>
                  <a:chOff x="5275406" y="2711455"/>
                  <a:chExt cx="452949" cy="405518"/>
                </a:xfrm>
              </p:grpSpPr>
              <p:pic>
                <p:nvPicPr>
                  <p:cNvPr id="1265" name="Picture 1264" descr="server_rack.png">
                    <a:extLst>
                      <a:ext uri="{FF2B5EF4-FFF2-40B4-BE49-F238E27FC236}">
                        <a16:creationId xmlns:a16="http://schemas.microsoft.com/office/drawing/2014/main" id="{4CA818F1-1BA0-9644-B045-00BEA3F9B02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37367" y="2770786"/>
                    <a:ext cx="190988" cy="313366"/>
                  </a:xfrm>
                  <a:prstGeom prst="rect">
                    <a:avLst/>
                  </a:prstGeom>
                </p:spPr>
              </p:pic>
              <p:pic>
                <p:nvPicPr>
                  <p:cNvPr id="1266" name="Picture 1265" descr="server_rack.png">
                    <a:extLst>
                      <a:ext uri="{FF2B5EF4-FFF2-40B4-BE49-F238E27FC236}">
                        <a16:creationId xmlns:a16="http://schemas.microsoft.com/office/drawing/2014/main" id="{4E23A749-A0C3-9542-826C-FE2B09CA98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75406" y="2764002"/>
                    <a:ext cx="190988" cy="313366"/>
                  </a:xfrm>
                  <a:prstGeom prst="rect">
                    <a:avLst/>
                  </a:prstGeom>
                </p:spPr>
              </p:pic>
              <p:pic>
                <p:nvPicPr>
                  <p:cNvPr id="1267" name="Picture 1266" descr="server_rack.png">
                    <a:extLst>
                      <a:ext uri="{FF2B5EF4-FFF2-40B4-BE49-F238E27FC236}">
                        <a16:creationId xmlns:a16="http://schemas.microsoft.com/office/drawing/2014/main" id="{6B3EDEB6-3399-CF4E-88A0-5755472C114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85676" y="2711455"/>
                    <a:ext cx="247152" cy="40551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188" name="Group 1187">
              <a:extLst>
                <a:ext uri="{FF2B5EF4-FFF2-40B4-BE49-F238E27FC236}">
                  <a16:creationId xmlns:a16="http://schemas.microsoft.com/office/drawing/2014/main" id="{AD27710A-95AF-EB4B-BBD6-8722086A1767}"/>
                </a:ext>
              </a:extLst>
            </p:cNvPr>
            <p:cNvGrpSpPr/>
            <p:nvPr/>
          </p:nvGrpSpPr>
          <p:grpSpPr>
            <a:xfrm>
              <a:off x="7975881" y="4741266"/>
              <a:ext cx="2318709" cy="1245936"/>
              <a:chOff x="7948367" y="4775686"/>
              <a:chExt cx="2318709" cy="1245936"/>
            </a:xfrm>
          </p:grpSpPr>
          <p:sp>
            <p:nvSpPr>
              <p:cNvPr id="1204" name="Line 428">
                <a:extLst>
                  <a:ext uri="{FF2B5EF4-FFF2-40B4-BE49-F238E27FC236}">
                    <a16:creationId xmlns:a16="http://schemas.microsoft.com/office/drawing/2014/main" id="{49C129AD-2CDC-8246-B9AA-3903555A4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789609" y="5251739"/>
                <a:ext cx="388062" cy="75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5" name="Line 435">
                <a:extLst>
                  <a:ext uri="{FF2B5EF4-FFF2-40B4-BE49-F238E27FC236}">
                    <a16:creationId xmlns:a16="http://schemas.microsoft.com/office/drawing/2014/main" id="{BA01C1B8-0D86-804D-9583-C4BC61C022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10207" y="5117334"/>
                <a:ext cx="22680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6" name="Line 440">
                <a:extLst>
                  <a:ext uri="{FF2B5EF4-FFF2-40B4-BE49-F238E27FC236}">
                    <a16:creationId xmlns:a16="http://schemas.microsoft.com/office/drawing/2014/main" id="{E0798E79-81EB-7345-908F-40C699C5AA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59425" y="5036562"/>
                <a:ext cx="404236" cy="207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07" name="Group 1206">
                <a:extLst>
                  <a:ext uri="{FF2B5EF4-FFF2-40B4-BE49-F238E27FC236}">
                    <a16:creationId xmlns:a16="http://schemas.microsoft.com/office/drawing/2014/main" id="{D30DF9D5-A9DD-1243-BB01-0705E0C5CD7D}"/>
                  </a:ext>
                </a:extLst>
              </p:cNvPr>
              <p:cNvGrpSpPr/>
              <p:nvPr/>
            </p:nvGrpSpPr>
            <p:grpSpPr>
              <a:xfrm>
                <a:off x="7948367" y="4775686"/>
                <a:ext cx="2318709" cy="1245936"/>
                <a:chOff x="7948367" y="4775686"/>
                <a:chExt cx="2318709" cy="1245936"/>
              </a:xfrm>
            </p:grpSpPr>
            <p:sp>
              <p:nvSpPr>
                <p:cNvPr id="1208" name="Line 430">
                  <a:extLst>
                    <a:ext uri="{FF2B5EF4-FFF2-40B4-BE49-F238E27FC236}">
                      <a16:creationId xmlns:a16="http://schemas.microsoft.com/office/drawing/2014/main" id="{54C5BA4B-26D4-A24B-B4BA-C4BF339C0F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10209926" y="5405286"/>
                  <a:ext cx="0" cy="1143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9" name="Line 431">
                  <a:extLst>
                    <a:ext uri="{FF2B5EF4-FFF2-40B4-BE49-F238E27FC236}">
                      <a16:creationId xmlns:a16="http://schemas.microsoft.com/office/drawing/2014/main" id="{25F6BAD5-9046-0E4A-A391-BCEBDB1FCE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432959" y="4838517"/>
                  <a:ext cx="524483" cy="2615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0" name="Line 432">
                  <a:extLst>
                    <a:ext uri="{FF2B5EF4-FFF2-40B4-BE49-F238E27FC236}">
                      <a16:creationId xmlns:a16="http://schemas.microsoft.com/office/drawing/2014/main" id="{7031144B-3DD1-FA42-B6AD-64463BC8C3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50066" y="4838517"/>
                  <a:ext cx="569255" cy="24626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1" name="Line 433">
                  <a:extLst>
                    <a:ext uri="{FF2B5EF4-FFF2-40B4-BE49-F238E27FC236}">
                      <a16:creationId xmlns:a16="http://schemas.microsoft.com/office/drawing/2014/main" id="{A8BE7521-9F5D-0C4B-AE39-342A942417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21744" y="5108876"/>
                  <a:ext cx="103050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2" name="Line 436">
                  <a:extLst>
                    <a:ext uri="{FF2B5EF4-FFF2-40B4-BE49-F238E27FC236}">
                      <a16:creationId xmlns:a16="http://schemas.microsoft.com/office/drawing/2014/main" id="{81C07BDC-DA07-EA4E-A593-416EA871B2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48367" y="5290470"/>
                  <a:ext cx="412750" cy="127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3" name="Line 439">
                  <a:extLst>
                    <a:ext uri="{FF2B5EF4-FFF2-40B4-BE49-F238E27FC236}">
                      <a16:creationId xmlns:a16="http://schemas.microsoft.com/office/drawing/2014/main" id="{65E3FDA0-1AB1-1949-8F9D-7A92177195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373817" y="5282252"/>
                  <a:ext cx="68080" cy="2939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4" name="Line 440">
                  <a:extLst>
                    <a:ext uri="{FF2B5EF4-FFF2-40B4-BE49-F238E27FC236}">
                      <a16:creationId xmlns:a16="http://schemas.microsoft.com/office/drawing/2014/main" id="{4D59F98F-9F3E-FD4B-9B8D-60128187A1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8488731" y="5307931"/>
                  <a:ext cx="280374" cy="2698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5" name="Line 441">
                  <a:extLst>
                    <a:ext uri="{FF2B5EF4-FFF2-40B4-BE49-F238E27FC236}">
                      <a16:creationId xmlns:a16="http://schemas.microsoft.com/office/drawing/2014/main" id="{C7CBE8F8-7FA6-5347-9BC4-70D62871AC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88731" y="5258048"/>
                  <a:ext cx="914184" cy="4686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6" name="Line 428">
                  <a:extLst>
                    <a:ext uri="{FF2B5EF4-FFF2-40B4-BE49-F238E27FC236}">
                      <a16:creationId xmlns:a16="http://schemas.microsoft.com/office/drawing/2014/main" id="{8EBAD273-7D21-F348-A839-C6A4C79C27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V="1">
                  <a:off x="9885545" y="5583471"/>
                  <a:ext cx="366793" cy="148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217" name="Picture 781" descr="antenna_radiation_stylized">
                  <a:extLst>
                    <a:ext uri="{FF2B5EF4-FFF2-40B4-BE49-F238E27FC236}">
                      <a16:creationId xmlns:a16="http://schemas.microsoft.com/office/drawing/2014/main" id="{1114675A-24F9-C943-849B-2AFE7FBC64A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42073" y="5480938"/>
                  <a:ext cx="452014" cy="951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8" name="Picture 780" descr="access_point_stylized_small">
                  <a:extLst>
                    <a:ext uri="{FF2B5EF4-FFF2-40B4-BE49-F238E27FC236}">
                      <a16:creationId xmlns:a16="http://schemas.microsoft.com/office/drawing/2014/main" id="{C0BF2828-9D40-8149-8958-B75D2D41B76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90610" y="5524232"/>
                  <a:ext cx="380935" cy="3174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219" name="Group 1218">
                  <a:extLst>
                    <a:ext uri="{FF2B5EF4-FFF2-40B4-BE49-F238E27FC236}">
                      <a16:creationId xmlns:a16="http://schemas.microsoft.com/office/drawing/2014/main" id="{BD69D150-9D32-6847-9CA4-802189AE2D5B}"/>
                    </a:ext>
                  </a:extLst>
                </p:cNvPr>
                <p:cNvGrpSpPr/>
                <p:nvPr/>
              </p:nvGrpSpPr>
              <p:grpSpPr>
                <a:xfrm>
                  <a:off x="9783558" y="4989983"/>
                  <a:ext cx="393760" cy="218578"/>
                  <a:chOff x="7493876" y="2774731"/>
                  <a:chExt cx="1481958" cy="894622"/>
                </a:xfrm>
              </p:grpSpPr>
              <p:sp>
                <p:nvSpPr>
                  <p:cNvPr id="1254" name="Freeform 1253">
                    <a:extLst>
                      <a:ext uri="{FF2B5EF4-FFF2-40B4-BE49-F238E27FC236}">
                        <a16:creationId xmlns:a16="http://schemas.microsoft.com/office/drawing/2014/main" id="{6C564F0F-7A6B-E14D-B6E3-74AD87C090C3}"/>
                      </a:ext>
                    </a:extLst>
                  </p:cNvPr>
                  <p:cNvSpPr/>
                  <p:nvPr/>
                </p:nvSpPr>
                <p:spPr>
                  <a:xfrm>
                    <a:off x="7493876" y="3084399"/>
                    <a:ext cx="1481958" cy="584954"/>
                  </a:xfrm>
                  <a:custGeom>
                    <a:avLst/>
                    <a:gdLst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76538 w 8176538"/>
                      <a:gd name="connsiteY0" fmla="*/ 0 h 2638097"/>
                      <a:gd name="connsiteX1" fmla="*/ 8176538 w 8176538"/>
                      <a:gd name="connsiteY1" fmla="*/ 1271752 h 2638097"/>
                      <a:gd name="connsiteX2" fmla="*/ 4088015 w 8176538"/>
                      <a:gd name="connsiteY2" fmla="*/ 2638097 h 2638097"/>
                      <a:gd name="connsiteX3" fmla="*/ 0 w 8176538"/>
                      <a:gd name="connsiteY3" fmla="*/ 1269888 h 2638097"/>
                      <a:gd name="connsiteX4" fmla="*/ 20511 w 8176538"/>
                      <a:gd name="connsiteY4" fmla="*/ 147145 h 2638097"/>
                      <a:gd name="connsiteX5" fmla="*/ 4088015 w 8176538"/>
                      <a:gd name="connsiteY5" fmla="*/ 1566042 h 2638097"/>
                      <a:gd name="connsiteX6" fmla="*/ 8176538 w 8176538"/>
                      <a:gd name="connsiteY6" fmla="*/ 0 h 2638097"/>
                      <a:gd name="connsiteX0" fmla="*/ 8176538 w 8176538"/>
                      <a:gd name="connsiteY0" fmla="*/ 0 h 2772020"/>
                      <a:gd name="connsiteX1" fmla="*/ 8176538 w 8176538"/>
                      <a:gd name="connsiteY1" fmla="*/ 1271752 h 2772020"/>
                      <a:gd name="connsiteX2" fmla="*/ 4099034 w 8176538"/>
                      <a:gd name="connsiteY2" fmla="*/ 2772020 h 2772020"/>
                      <a:gd name="connsiteX3" fmla="*/ 0 w 8176538"/>
                      <a:gd name="connsiteY3" fmla="*/ 1269888 h 2772020"/>
                      <a:gd name="connsiteX4" fmla="*/ 20511 w 8176538"/>
                      <a:gd name="connsiteY4" fmla="*/ 147145 h 2772020"/>
                      <a:gd name="connsiteX5" fmla="*/ 4088015 w 8176538"/>
                      <a:gd name="connsiteY5" fmla="*/ 1566042 h 2772020"/>
                      <a:gd name="connsiteX6" fmla="*/ 8176538 w 8176538"/>
                      <a:gd name="connsiteY6" fmla="*/ 0 h 2772020"/>
                      <a:gd name="connsiteX0" fmla="*/ 8176538 w 8176538"/>
                      <a:gd name="connsiteY0" fmla="*/ 0 h 2772339"/>
                      <a:gd name="connsiteX1" fmla="*/ 8176538 w 8176538"/>
                      <a:gd name="connsiteY1" fmla="*/ 1378890 h 2772339"/>
                      <a:gd name="connsiteX2" fmla="*/ 4099034 w 8176538"/>
                      <a:gd name="connsiteY2" fmla="*/ 2772020 h 2772339"/>
                      <a:gd name="connsiteX3" fmla="*/ 0 w 8176538"/>
                      <a:gd name="connsiteY3" fmla="*/ 1269888 h 2772339"/>
                      <a:gd name="connsiteX4" fmla="*/ 20511 w 8176538"/>
                      <a:gd name="connsiteY4" fmla="*/ 147145 h 2772339"/>
                      <a:gd name="connsiteX5" fmla="*/ 4088015 w 8176538"/>
                      <a:gd name="connsiteY5" fmla="*/ 1566042 h 2772339"/>
                      <a:gd name="connsiteX6" fmla="*/ 8176538 w 8176538"/>
                      <a:gd name="connsiteY6" fmla="*/ 0 h 2772339"/>
                      <a:gd name="connsiteX0" fmla="*/ 8176538 w 8176538"/>
                      <a:gd name="connsiteY0" fmla="*/ 0 h 2825888"/>
                      <a:gd name="connsiteX1" fmla="*/ 8176538 w 8176538"/>
                      <a:gd name="connsiteY1" fmla="*/ 1378890 h 2825888"/>
                      <a:gd name="connsiteX2" fmla="*/ 4099034 w 8176538"/>
                      <a:gd name="connsiteY2" fmla="*/ 2825590 h 2825888"/>
                      <a:gd name="connsiteX3" fmla="*/ 0 w 8176538"/>
                      <a:gd name="connsiteY3" fmla="*/ 1269888 h 2825888"/>
                      <a:gd name="connsiteX4" fmla="*/ 20511 w 8176538"/>
                      <a:gd name="connsiteY4" fmla="*/ 147145 h 2825888"/>
                      <a:gd name="connsiteX5" fmla="*/ 4088015 w 8176538"/>
                      <a:gd name="connsiteY5" fmla="*/ 1566042 h 2825888"/>
                      <a:gd name="connsiteX6" fmla="*/ 8176538 w 8176538"/>
                      <a:gd name="connsiteY6" fmla="*/ 0 h 2825888"/>
                      <a:gd name="connsiteX0" fmla="*/ 8165518 w 8165518"/>
                      <a:gd name="connsiteY0" fmla="*/ 0 h 2825606"/>
                      <a:gd name="connsiteX1" fmla="*/ 8165518 w 8165518"/>
                      <a:gd name="connsiteY1" fmla="*/ 1378890 h 2825606"/>
                      <a:gd name="connsiteX2" fmla="*/ 4088014 w 8165518"/>
                      <a:gd name="connsiteY2" fmla="*/ 2825590 h 2825606"/>
                      <a:gd name="connsiteX3" fmla="*/ 0 w 8165518"/>
                      <a:gd name="connsiteY3" fmla="*/ 1403811 h 2825606"/>
                      <a:gd name="connsiteX4" fmla="*/ 9491 w 8165518"/>
                      <a:gd name="connsiteY4" fmla="*/ 147145 h 2825606"/>
                      <a:gd name="connsiteX5" fmla="*/ 4076995 w 8165518"/>
                      <a:gd name="connsiteY5" fmla="*/ 1566042 h 2825606"/>
                      <a:gd name="connsiteX6" fmla="*/ 8165518 w 8165518"/>
                      <a:gd name="connsiteY6" fmla="*/ 0 h 2825606"/>
                      <a:gd name="connsiteX0" fmla="*/ 8165518 w 8165518"/>
                      <a:gd name="connsiteY0" fmla="*/ 0 h 2879174"/>
                      <a:gd name="connsiteX1" fmla="*/ 8165518 w 8165518"/>
                      <a:gd name="connsiteY1" fmla="*/ 1378890 h 2879174"/>
                      <a:gd name="connsiteX2" fmla="*/ 4132092 w 8165518"/>
                      <a:gd name="connsiteY2" fmla="*/ 2879159 h 2879174"/>
                      <a:gd name="connsiteX3" fmla="*/ 0 w 8165518"/>
                      <a:gd name="connsiteY3" fmla="*/ 1403811 h 2879174"/>
                      <a:gd name="connsiteX4" fmla="*/ 9491 w 8165518"/>
                      <a:gd name="connsiteY4" fmla="*/ 147145 h 2879174"/>
                      <a:gd name="connsiteX5" fmla="*/ 4076995 w 8165518"/>
                      <a:gd name="connsiteY5" fmla="*/ 1566042 h 2879174"/>
                      <a:gd name="connsiteX6" fmla="*/ 8165518 w 8165518"/>
                      <a:gd name="connsiteY6" fmla="*/ 0 h 2879174"/>
                      <a:gd name="connsiteX0" fmla="*/ 8165518 w 8176537"/>
                      <a:gd name="connsiteY0" fmla="*/ 0 h 2879410"/>
                      <a:gd name="connsiteX1" fmla="*/ 8176537 w 8176537"/>
                      <a:gd name="connsiteY1" fmla="*/ 1499420 h 2879410"/>
                      <a:gd name="connsiteX2" fmla="*/ 4132092 w 8176537"/>
                      <a:gd name="connsiteY2" fmla="*/ 2879159 h 2879410"/>
                      <a:gd name="connsiteX3" fmla="*/ 0 w 8176537"/>
                      <a:gd name="connsiteY3" fmla="*/ 1403811 h 2879410"/>
                      <a:gd name="connsiteX4" fmla="*/ 9491 w 8176537"/>
                      <a:gd name="connsiteY4" fmla="*/ 147145 h 2879410"/>
                      <a:gd name="connsiteX5" fmla="*/ 4076995 w 8176537"/>
                      <a:gd name="connsiteY5" fmla="*/ 1566042 h 2879410"/>
                      <a:gd name="connsiteX6" fmla="*/ 8165518 w 8176537"/>
                      <a:gd name="connsiteY6" fmla="*/ 0 h 2879410"/>
                      <a:gd name="connsiteX0" fmla="*/ 8165518 w 8176537"/>
                      <a:gd name="connsiteY0" fmla="*/ 0 h 2879262"/>
                      <a:gd name="connsiteX1" fmla="*/ 8176537 w 8176537"/>
                      <a:gd name="connsiteY1" fmla="*/ 1499420 h 2879262"/>
                      <a:gd name="connsiteX2" fmla="*/ 4132092 w 8176537"/>
                      <a:gd name="connsiteY2" fmla="*/ 2879159 h 2879262"/>
                      <a:gd name="connsiteX3" fmla="*/ 0 w 8176537"/>
                      <a:gd name="connsiteY3" fmla="*/ 1403811 h 2879262"/>
                      <a:gd name="connsiteX4" fmla="*/ 9491 w 8176537"/>
                      <a:gd name="connsiteY4" fmla="*/ 147145 h 2879262"/>
                      <a:gd name="connsiteX5" fmla="*/ 4076995 w 8176537"/>
                      <a:gd name="connsiteY5" fmla="*/ 1566042 h 2879262"/>
                      <a:gd name="connsiteX6" fmla="*/ 8165518 w 8176537"/>
                      <a:gd name="connsiteY6" fmla="*/ 0 h 2879262"/>
                      <a:gd name="connsiteX0" fmla="*/ 8165518 w 8176537"/>
                      <a:gd name="connsiteY0" fmla="*/ 0 h 2879163"/>
                      <a:gd name="connsiteX1" fmla="*/ 8176537 w 8176537"/>
                      <a:gd name="connsiteY1" fmla="*/ 1499420 h 2879163"/>
                      <a:gd name="connsiteX2" fmla="*/ 4132092 w 8176537"/>
                      <a:gd name="connsiteY2" fmla="*/ 2879159 h 2879163"/>
                      <a:gd name="connsiteX3" fmla="*/ 0 w 8176537"/>
                      <a:gd name="connsiteY3" fmla="*/ 1510948 h 2879163"/>
                      <a:gd name="connsiteX4" fmla="*/ 9491 w 8176537"/>
                      <a:gd name="connsiteY4" fmla="*/ 147145 h 2879163"/>
                      <a:gd name="connsiteX5" fmla="*/ 4076995 w 8176537"/>
                      <a:gd name="connsiteY5" fmla="*/ 1566042 h 2879163"/>
                      <a:gd name="connsiteX6" fmla="*/ 8165518 w 8176537"/>
                      <a:gd name="connsiteY6" fmla="*/ 0 h 2879163"/>
                      <a:gd name="connsiteX0" fmla="*/ 8165518 w 8198577"/>
                      <a:gd name="connsiteY0" fmla="*/ 0 h 2879451"/>
                      <a:gd name="connsiteX1" fmla="*/ 8198577 w 8198577"/>
                      <a:gd name="connsiteY1" fmla="*/ 1606558 h 2879451"/>
                      <a:gd name="connsiteX2" fmla="*/ 4132092 w 8198577"/>
                      <a:gd name="connsiteY2" fmla="*/ 2879159 h 2879451"/>
                      <a:gd name="connsiteX3" fmla="*/ 0 w 8198577"/>
                      <a:gd name="connsiteY3" fmla="*/ 1510948 h 2879451"/>
                      <a:gd name="connsiteX4" fmla="*/ 9491 w 8198577"/>
                      <a:gd name="connsiteY4" fmla="*/ 147145 h 2879451"/>
                      <a:gd name="connsiteX5" fmla="*/ 4076995 w 8198577"/>
                      <a:gd name="connsiteY5" fmla="*/ 1566042 h 2879451"/>
                      <a:gd name="connsiteX6" fmla="*/ 8165518 w 8198577"/>
                      <a:gd name="connsiteY6" fmla="*/ 0 h 2879451"/>
                      <a:gd name="connsiteX0" fmla="*/ 8165518 w 8165518"/>
                      <a:gd name="connsiteY0" fmla="*/ 0 h 2880066"/>
                      <a:gd name="connsiteX1" fmla="*/ 8165518 w 8165518"/>
                      <a:gd name="connsiteY1" fmla="*/ 1673520 h 2880066"/>
                      <a:gd name="connsiteX2" fmla="*/ 4132092 w 8165518"/>
                      <a:gd name="connsiteY2" fmla="*/ 2879159 h 2880066"/>
                      <a:gd name="connsiteX3" fmla="*/ 0 w 8165518"/>
                      <a:gd name="connsiteY3" fmla="*/ 1510948 h 2880066"/>
                      <a:gd name="connsiteX4" fmla="*/ 9491 w 8165518"/>
                      <a:gd name="connsiteY4" fmla="*/ 147145 h 2880066"/>
                      <a:gd name="connsiteX5" fmla="*/ 4076995 w 8165518"/>
                      <a:gd name="connsiteY5" fmla="*/ 1566042 h 2880066"/>
                      <a:gd name="connsiteX6" fmla="*/ 8165518 w 8165518"/>
                      <a:gd name="connsiteY6" fmla="*/ 0 h 2880066"/>
                      <a:gd name="connsiteX0" fmla="*/ 8156794 w 8156794"/>
                      <a:gd name="connsiteY0" fmla="*/ 0 h 2879270"/>
                      <a:gd name="connsiteX1" fmla="*/ 8156794 w 8156794"/>
                      <a:gd name="connsiteY1" fmla="*/ 1673520 h 2879270"/>
                      <a:gd name="connsiteX2" fmla="*/ 4123368 w 8156794"/>
                      <a:gd name="connsiteY2" fmla="*/ 2879159 h 2879270"/>
                      <a:gd name="connsiteX3" fmla="*/ 2295 w 8156794"/>
                      <a:gd name="connsiteY3" fmla="*/ 1618086 h 2879270"/>
                      <a:gd name="connsiteX4" fmla="*/ 767 w 8156794"/>
                      <a:gd name="connsiteY4" fmla="*/ 147145 h 2879270"/>
                      <a:gd name="connsiteX5" fmla="*/ 4068271 w 8156794"/>
                      <a:gd name="connsiteY5" fmla="*/ 1566042 h 2879270"/>
                      <a:gd name="connsiteX6" fmla="*/ 8156794 w 8156794"/>
                      <a:gd name="connsiteY6" fmla="*/ 0 h 287927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20"/>
                      <a:gd name="connsiteX1" fmla="*/ 8156794 w 8156794"/>
                      <a:gd name="connsiteY1" fmla="*/ 1673520 h 2973020"/>
                      <a:gd name="connsiteX2" fmla="*/ 4134388 w 8156794"/>
                      <a:gd name="connsiteY2" fmla="*/ 2972904 h 2973020"/>
                      <a:gd name="connsiteX3" fmla="*/ 2295 w 8156794"/>
                      <a:gd name="connsiteY3" fmla="*/ 1618086 h 2973020"/>
                      <a:gd name="connsiteX4" fmla="*/ 767 w 8156794"/>
                      <a:gd name="connsiteY4" fmla="*/ 147145 h 2973020"/>
                      <a:gd name="connsiteX5" fmla="*/ 4068271 w 8156794"/>
                      <a:gd name="connsiteY5" fmla="*/ 1566042 h 2973020"/>
                      <a:gd name="connsiteX6" fmla="*/ 8156794 w 8156794"/>
                      <a:gd name="connsiteY6" fmla="*/ 0 h 2973020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141"/>
                      <a:gd name="connsiteX1" fmla="*/ 8156794 w 8156794"/>
                      <a:gd name="connsiteY1" fmla="*/ 1673520 h 2973141"/>
                      <a:gd name="connsiteX2" fmla="*/ 4134388 w 8156794"/>
                      <a:gd name="connsiteY2" fmla="*/ 2972904 h 2973141"/>
                      <a:gd name="connsiteX3" fmla="*/ 2295 w 8156794"/>
                      <a:gd name="connsiteY3" fmla="*/ 1618086 h 2973141"/>
                      <a:gd name="connsiteX4" fmla="*/ 767 w 8156794"/>
                      <a:gd name="connsiteY4" fmla="*/ 147145 h 2973141"/>
                      <a:gd name="connsiteX5" fmla="*/ 4068271 w 8156794"/>
                      <a:gd name="connsiteY5" fmla="*/ 1566042 h 2973141"/>
                      <a:gd name="connsiteX6" fmla="*/ 8156794 w 8156794"/>
                      <a:gd name="connsiteY6" fmla="*/ 0 h 2973141"/>
                      <a:gd name="connsiteX0" fmla="*/ 8156794 w 8156794"/>
                      <a:gd name="connsiteY0" fmla="*/ 0 h 3066827"/>
                      <a:gd name="connsiteX1" fmla="*/ 8156794 w 8156794"/>
                      <a:gd name="connsiteY1" fmla="*/ 1673520 h 3066827"/>
                      <a:gd name="connsiteX2" fmla="*/ 4123353 w 8156794"/>
                      <a:gd name="connsiteY2" fmla="*/ 3066650 h 3066827"/>
                      <a:gd name="connsiteX3" fmla="*/ 2295 w 8156794"/>
                      <a:gd name="connsiteY3" fmla="*/ 1618086 h 3066827"/>
                      <a:gd name="connsiteX4" fmla="*/ 767 w 8156794"/>
                      <a:gd name="connsiteY4" fmla="*/ 147145 h 3066827"/>
                      <a:gd name="connsiteX5" fmla="*/ 4068271 w 8156794"/>
                      <a:gd name="connsiteY5" fmla="*/ 1566042 h 3066827"/>
                      <a:gd name="connsiteX6" fmla="*/ 8156794 w 8156794"/>
                      <a:gd name="connsiteY6" fmla="*/ 0 h 3066827"/>
                      <a:gd name="connsiteX0" fmla="*/ 8123689 w 8156794"/>
                      <a:gd name="connsiteY0" fmla="*/ 0 h 2999866"/>
                      <a:gd name="connsiteX1" fmla="*/ 8156794 w 8156794"/>
                      <a:gd name="connsiteY1" fmla="*/ 1606559 h 2999866"/>
                      <a:gd name="connsiteX2" fmla="*/ 4123353 w 8156794"/>
                      <a:gd name="connsiteY2" fmla="*/ 2999689 h 2999866"/>
                      <a:gd name="connsiteX3" fmla="*/ 2295 w 8156794"/>
                      <a:gd name="connsiteY3" fmla="*/ 1551125 h 2999866"/>
                      <a:gd name="connsiteX4" fmla="*/ 767 w 8156794"/>
                      <a:gd name="connsiteY4" fmla="*/ 80184 h 2999866"/>
                      <a:gd name="connsiteX5" fmla="*/ 4068271 w 8156794"/>
                      <a:gd name="connsiteY5" fmla="*/ 1499081 h 2999866"/>
                      <a:gd name="connsiteX6" fmla="*/ 8123689 w 8156794"/>
                      <a:gd name="connsiteY6" fmla="*/ 0 h 2999866"/>
                      <a:gd name="connsiteX0" fmla="*/ 8167828 w 8167828"/>
                      <a:gd name="connsiteY0" fmla="*/ 0 h 3026651"/>
                      <a:gd name="connsiteX1" fmla="*/ 8156794 w 8167828"/>
                      <a:gd name="connsiteY1" fmla="*/ 1633344 h 3026651"/>
                      <a:gd name="connsiteX2" fmla="*/ 4123353 w 8167828"/>
                      <a:gd name="connsiteY2" fmla="*/ 3026474 h 3026651"/>
                      <a:gd name="connsiteX3" fmla="*/ 2295 w 8167828"/>
                      <a:gd name="connsiteY3" fmla="*/ 1577910 h 3026651"/>
                      <a:gd name="connsiteX4" fmla="*/ 767 w 8167828"/>
                      <a:gd name="connsiteY4" fmla="*/ 106969 h 3026651"/>
                      <a:gd name="connsiteX5" fmla="*/ 4068271 w 8167828"/>
                      <a:gd name="connsiteY5" fmla="*/ 1525866 h 3026651"/>
                      <a:gd name="connsiteX6" fmla="*/ 8167828 w 8167828"/>
                      <a:gd name="connsiteY6" fmla="*/ 0 h 3026651"/>
                      <a:gd name="connsiteX0" fmla="*/ 8167828 w 8167828"/>
                      <a:gd name="connsiteY0" fmla="*/ 0 h 3027228"/>
                      <a:gd name="connsiteX1" fmla="*/ 8145760 w 8167828"/>
                      <a:gd name="connsiteY1" fmla="*/ 1686913 h 3027228"/>
                      <a:gd name="connsiteX2" fmla="*/ 4123353 w 8167828"/>
                      <a:gd name="connsiteY2" fmla="*/ 3026474 h 3027228"/>
                      <a:gd name="connsiteX3" fmla="*/ 2295 w 8167828"/>
                      <a:gd name="connsiteY3" fmla="*/ 1577910 h 3027228"/>
                      <a:gd name="connsiteX4" fmla="*/ 767 w 8167828"/>
                      <a:gd name="connsiteY4" fmla="*/ 106969 h 3027228"/>
                      <a:gd name="connsiteX5" fmla="*/ 4068271 w 8167828"/>
                      <a:gd name="connsiteY5" fmla="*/ 1525866 h 3027228"/>
                      <a:gd name="connsiteX6" fmla="*/ 8167828 w 8167828"/>
                      <a:gd name="connsiteY6" fmla="*/ 0 h 3027228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23689 w 8145760"/>
                      <a:gd name="connsiteY0" fmla="*/ 13560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9 w 8145760"/>
                      <a:gd name="connsiteY6" fmla="*/ 13560 h 2920259"/>
                      <a:gd name="connsiteX0" fmla="*/ 8178863 w 8178863"/>
                      <a:gd name="connsiteY0" fmla="*/ 26952 h 2920259"/>
                      <a:gd name="connsiteX1" fmla="*/ 8145760 w 8178863"/>
                      <a:gd name="connsiteY1" fmla="*/ 1579944 h 2920259"/>
                      <a:gd name="connsiteX2" fmla="*/ 4123353 w 8178863"/>
                      <a:gd name="connsiteY2" fmla="*/ 2919505 h 2920259"/>
                      <a:gd name="connsiteX3" fmla="*/ 2295 w 8178863"/>
                      <a:gd name="connsiteY3" fmla="*/ 1470941 h 2920259"/>
                      <a:gd name="connsiteX4" fmla="*/ 767 w 8178863"/>
                      <a:gd name="connsiteY4" fmla="*/ 0 h 2920259"/>
                      <a:gd name="connsiteX5" fmla="*/ 4068271 w 8178863"/>
                      <a:gd name="connsiteY5" fmla="*/ 1418897 h 2920259"/>
                      <a:gd name="connsiteX6" fmla="*/ 8178863 w 8178863"/>
                      <a:gd name="connsiteY6" fmla="*/ 26952 h 2920259"/>
                      <a:gd name="connsiteX0" fmla="*/ 8167827 w 8167827"/>
                      <a:gd name="connsiteY0" fmla="*/ 40343 h 2920259"/>
                      <a:gd name="connsiteX1" fmla="*/ 8145760 w 8167827"/>
                      <a:gd name="connsiteY1" fmla="*/ 1579944 h 2920259"/>
                      <a:gd name="connsiteX2" fmla="*/ 4123353 w 8167827"/>
                      <a:gd name="connsiteY2" fmla="*/ 2919505 h 2920259"/>
                      <a:gd name="connsiteX3" fmla="*/ 2295 w 8167827"/>
                      <a:gd name="connsiteY3" fmla="*/ 1470941 h 2920259"/>
                      <a:gd name="connsiteX4" fmla="*/ 767 w 8167827"/>
                      <a:gd name="connsiteY4" fmla="*/ 0 h 2920259"/>
                      <a:gd name="connsiteX5" fmla="*/ 4068271 w 8167827"/>
                      <a:gd name="connsiteY5" fmla="*/ 1418897 h 2920259"/>
                      <a:gd name="connsiteX6" fmla="*/ 8167827 w 8167827"/>
                      <a:gd name="connsiteY6" fmla="*/ 40343 h 2920259"/>
                      <a:gd name="connsiteX0" fmla="*/ 8123687 w 8145760"/>
                      <a:gd name="connsiteY0" fmla="*/ 53735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7 w 8145760"/>
                      <a:gd name="connsiteY6" fmla="*/ 53735 h 2920259"/>
                      <a:gd name="connsiteX0" fmla="*/ 8161918 w 8161918"/>
                      <a:gd name="connsiteY0" fmla="*/ 0 h 2943855"/>
                      <a:gd name="connsiteX1" fmla="*/ 8145760 w 8161918"/>
                      <a:gd name="connsiteY1" fmla="*/ 1603540 h 2943855"/>
                      <a:gd name="connsiteX2" fmla="*/ 4123353 w 8161918"/>
                      <a:gd name="connsiteY2" fmla="*/ 2943101 h 2943855"/>
                      <a:gd name="connsiteX3" fmla="*/ 2295 w 8161918"/>
                      <a:gd name="connsiteY3" fmla="*/ 1494537 h 2943855"/>
                      <a:gd name="connsiteX4" fmla="*/ 767 w 8161918"/>
                      <a:gd name="connsiteY4" fmla="*/ 23596 h 2943855"/>
                      <a:gd name="connsiteX5" fmla="*/ 4068271 w 8161918"/>
                      <a:gd name="connsiteY5" fmla="*/ 1442493 h 2943855"/>
                      <a:gd name="connsiteX6" fmla="*/ 8161918 w 8161918"/>
                      <a:gd name="connsiteY6" fmla="*/ 0 h 2943855"/>
                      <a:gd name="connsiteX0" fmla="*/ 8144926 w 8145760"/>
                      <a:gd name="connsiteY0" fmla="*/ 43424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44926 w 8145760"/>
                      <a:gd name="connsiteY6" fmla="*/ 43424 h 2920259"/>
                      <a:gd name="connsiteX0" fmla="*/ 8161918 w 8161918"/>
                      <a:gd name="connsiteY0" fmla="*/ 0 h 2959321"/>
                      <a:gd name="connsiteX1" fmla="*/ 8145760 w 8161918"/>
                      <a:gd name="connsiteY1" fmla="*/ 1619006 h 2959321"/>
                      <a:gd name="connsiteX2" fmla="*/ 4123353 w 8161918"/>
                      <a:gd name="connsiteY2" fmla="*/ 2958567 h 2959321"/>
                      <a:gd name="connsiteX3" fmla="*/ 2295 w 8161918"/>
                      <a:gd name="connsiteY3" fmla="*/ 1510003 h 2959321"/>
                      <a:gd name="connsiteX4" fmla="*/ 767 w 8161918"/>
                      <a:gd name="connsiteY4" fmla="*/ 39062 h 2959321"/>
                      <a:gd name="connsiteX5" fmla="*/ 4068271 w 8161918"/>
                      <a:gd name="connsiteY5" fmla="*/ 1457959 h 2959321"/>
                      <a:gd name="connsiteX6" fmla="*/ 8161918 w 8161918"/>
                      <a:gd name="connsiteY6" fmla="*/ 0 h 2959321"/>
                      <a:gd name="connsiteX0" fmla="*/ 8161918 w 8162752"/>
                      <a:gd name="connsiteY0" fmla="*/ 0 h 2959488"/>
                      <a:gd name="connsiteX1" fmla="*/ 8162752 w 8162752"/>
                      <a:gd name="connsiteY1" fmla="*/ 1629317 h 2959488"/>
                      <a:gd name="connsiteX2" fmla="*/ 4123353 w 8162752"/>
                      <a:gd name="connsiteY2" fmla="*/ 2958567 h 2959488"/>
                      <a:gd name="connsiteX3" fmla="*/ 2295 w 8162752"/>
                      <a:gd name="connsiteY3" fmla="*/ 1510003 h 2959488"/>
                      <a:gd name="connsiteX4" fmla="*/ 767 w 8162752"/>
                      <a:gd name="connsiteY4" fmla="*/ 39062 h 2959488"/>
                      <a:gd name="connsiteX5" fmla="*/ 4068271 w 8162752"/>
                      <a:gd name="connsiteY5" fmla="*/ 1457959 h 2959488"/>
                      <a:gd name="connsiteX6" fmla="*/ 8161918 w 8162752"/>
                      <a:gd name="connsiteY6" fmla="*/ 0 h 2959488"/>
                      <a:gd name="connsiteX0" fmla="*/ 8165930 w 8166764"/>
                      <a:gd name="connsiteY0" fmla="*/ 7337 h 2966825"/>
                      <a:gd name="connsiteX1" fmla="*/ 8166764 w 8166764"/>
                      <a:gd name="connsiteY1" fmla="*/ 1636654 h 2966825"/>
                      <a:gd name="connsiteX2" fmla="*/ 4127365 w 8166764"/>
                      <a:gd name="connsiteY2" fmla="*/ 2965904 h 2966825"/>
                      <a:gd name="connsiteX3" fmla="*/ 6307 w 8166764"/>
                      <a:gd name="connsiteY3" fmla="*/ 1517340 h 2966825"/>
                      <a:gd name="connsiteX4" fmla="*/ 532 w 8166764"/>
                      <a:gd name="connsiteY4" fmla="*/ 0 h 2966825"/>
                      <a:gd name="connsiteX5" fmla="*/ 4072283 w 8166764"/>
                      <a:gd name="connsiteY5" fmla="*/ 1465296 h 2966825"/>
                      <a:gd name="connsiteX6" fmla="*/ 8165930 w 8166764"/>
                      <a:gd name="connsiteY6" fmla="*/ 7337 h 2966825"/>
                      <a:gd name="connsiteX0" fmla="*/ 8168119 w 8168953"/>
                      <a:gd name="connsiteY0" fmla="*/ 7337 h 2966682"/>
                      <a:gd name="connsiteX1" fmla="*/ 8168953 w 8168953"/>
                      <a:gd name="connsiteY1" fmla="*/ 1636654 h 2966682"/>
                      <a:gd name="connsiteX2" fmla="*/ 4129554 w 8168953"/>
                      <a:gd name="connsiteY2" fmla="*/ 2965904 h 2966682"/>
                      <a:gd name="connsiteX3" fmla="*/ 0 w 8168953"/>
                      <a:gd name="connsiteY3" fmla="*/ 1527651 h 2966682"/>
                      <a:gd name="connsiteX4" fmla="*/ 2721 w 8168953"/>
                      <a:gd name="connsiteY4" fmla="*/ 0 h 2966682"/>
                      <a:gd name="connsiteX5" fmla="*/ 4074472 w 8168953"/>
                      <a:gd name="connsiteY5" fmla="*/ 1465296 h 2966682"/>
                      <a:gd name="connsiteX6" fmla="*/ 8168119 w 8168953"/>
                      <a:gd name="connsiteY6" fmla="*/ 7337 h 2966682"/>
                      <a:gd name="connsiteX0" fmla="*/ 8168119 w 8168953"/>
                      <a:gd name="connsiteY0" fmla="*/ 7337 h 3100377"/>
                      <a:gd name="connsiteX1" fmla="*/ 8168953 w 8168953"/>
                      <a:gd name="connsiteY1" fmla="*/ 1636654 h 3100377"/>
                      <a:gd name="connsiteX2" fmla="*/ 4118520 w 8168953"/>
                      <a:gd name="connsiteY2" fmla="*/ 3099826 h 3100377"/>
                      <a:gd name="connsiteX3" fmla="*/ 0 w 8168953"/>
                      <a:gd name="connsiteY3" fmla="*/ 1527651 h 3100377"/>
                      <a:gd name="connsiteX4" fmla="*/ 2721 w 8168953"/>
                      <a:gd name="connsiteY4" fmla="*/ 0 h 3100377"/>
                      <a:gd name="connsiteX5" fmla="*/ 4074472 w 8168953"/>
                      <a:gd name="connsiteY5" fmla="*/ 1465296 h 3100377"/>
                      <a:gd name="connsiteX6" fmla="*/ 8168119 w 8168953"/>
                      <a:gd name="connsiteY6" fmla="*/ 7337 h 3100377"/>
                      <a:gd name="connsiteX0" fmla="*/ 8168119 w 8168953"/>
                      <a:gd name="connsiteY0" fmla="*/ 7337 h 3100429"/>
                      <a:gd name="connsiteX1" fmla="*/ 8168953 w 8168953"/>
                      <a:gd name="connsiteY1" fmla="*/ 1636654 h 3100429"/>
                      <a:gd name="connsiteX2" fmla="*/ 4118520 w 8168953"/>
                      <a:gd name="connsiteY2" fmla="*/ 3099826 h 3100429"/>
                      <a:gd name="connsiteX3" fmla="*/ 0 w 8168953"/>
                      <a:gd name="connsiteY3" fmla="*/ 1527651 h 3100429"/>
                      <a:gd name="connsiteX4" fmla="*/ 2721 w 8168953"/>
                      <a:gd name="connsiteY4" fmla="*/ 0 h 3100429"/>
                      <a:gd name="connsiteX5" fmla="*/ 4074472 w 8168953"/>
                      <a:gd name="connsiteY5" fmla="*/ 1465296 h 3100429"/>
                      <a:gd name="connsiteX6" fmla="*/ 8168119 w 8168953"/>
                      <a:gd name="connsiteY6" fmla="*/ 7337 h 3100429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166683" h="3099826">
                        <a:moveTo>
                          <a:pt x="8165849" y="7337"/>
                        </a:moveTo>
                        <a:lnTo>
                          <a:pt x="8166683" y="1636654"/>
                        </a:lnTo>
                        <a:cubicBezTo>
                          <a:pt x="7917761" y="2728489"/>
                          <a:pt x="5475903" y="3100137"/>
                          <a:pt x="4116250" y="3099826"/>
                        </a:cubicBezTo>
                        <a:cubicBezTo>
                          <a:pt x="2756597" y="3099515"/>
                          <a:pt x="245424" y="2744647"/>
                          <a:pt x="8764" y="1634789"/>
                        </a:cubicBezTo>
                        <a:cubicBezTo>
                          <a:pt x="11928" y="1215900"/>
                          <a:pt x="-2713" y="418889"/>
                          <a:pt x="451" y="0"/>
                        </a:cubicBezTo>
                        <a:cubicBezTo>
                          <a:pt x="385485" y="953840"/>
                          <a:pt x="2700268" y="1437288"/>
                          <a:pt x="4061168" y="1438511"/>
                        </a:cubicBezTo>
                        <a:cubicBezTo>
                          <a:pt x="5422068" y="1439734"/>
                          <a:pt x="7793228" y="1089449"/>
                          <a:pt x="8165849" y="733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     </a:t>
                    </a:r>
                  </a:p>
                </p:txBody>
              </p:sp>
              <p:sp>
                <p:nvSpPr>
                  <p:cNvPr id="1255" name="Oval 1254">
                    <a:extLst>
                      <a:ext uri="{FF2B5EF4-FFF2-40B4-BE49-F238E27FC236}">
                        <a16:creationId xmlns:a16="http://schemas.microsoft.com/office/drawing/2014/main" id="{6C397E9D-81DA-A848-B482-EDE0A4DD87F1}"/>
                      </a:ext>
                    </a:extLst>
                  </p:cNvPr>
                  <p:cNvSpPr/>
                  <p:nvPr/>
                </p:nvSpPr>
                <p:spPr>
                  <a:xfrm>
                    <a:off x="7494729" y="2774731"/>
                    <a:ext cx="1480163" cy="579140"/>
                  </a:xfrm>
                  <a:prstGeom prst="ellipse">
                    <a:avLst/>
                  </a:pr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</a:t>
                    </a:r>
                  </a:p>
                </p:txBody>
              </p:sp>
              <p:grpSp>
                <p:nvGrpSpPr>
                  <p:cNvPr id="1256" name="Group 1255">
                    <a:extLst>
                      <a:ext uri="{FF2B5EF4-FFF2-40B4-BE49-F238E27FC236}">
                        <a16:creationId xmlns:a16="http://schemas.microsoft.com/office/drawing/2014/main" id="{8DD7675A-ACDB-5842-8951-0F13DCA928B2}"/>
                      </a:ext>
                    </a:extLst>
                  </p:cNvPr>
                  <p:cNvGrpSpPr/>
                  <p:nvPr/>
                </p:nvGrpSpPr>
                <p:grpSpPr>
                  <a:xfrm>
                    <a:off x="7713663" y="2848339"/>
                    <a:ext cx="1042107" cy="425543"/>
                    <a:chOff x="7786941" y="2884917"/>
                    <a:chExt cx="897649" cy="353919"/>
                  </a:xfrm>
                </p:grpSpPr>
                <p:sp>
                  <p:nvSpPr>
                    <p:cNvPr id="1257" name="Freeform 1256">
                      <a:extLst>
                        <a:ext uri="{FF2B5EF4-FFF2-40B4-BE49-F238E27FC236}">
                          <a16:creationId xmlns:a16="http://schemas.microsoft.com/office/drawing/2014/main" id="{326B3F51-64BF-F441-AC89-93CBA6D59E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1770" y="28849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58" name="Freeform 1257">
                      <a:extLst>
                        <a:ext uri="{FF2B5EF4-FFF2-40B4-BE49-F238E27FC236}">
                          <a16:creationId xmlns:a16="http://schemas.microsoft.com/office/drawing/2014/main" id="{7C807C02-4246-8A48-88D2-FBEF012E54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67548" y="30543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59" name="Freeform 1258">
                      <a:extLst>
                        <a:ext uri="{FF2B5EF4-FFF2-40B4-BE49-F238E27FC236}">
                          <a16:creationId xmlns:a16="http://schemas.microsoft.com/office/drawing/2014/main" id="{8D3A0156-1A71-1E48-8BD8-37D73CC501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6941" y="30543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0" name="Freeform 1259">
                      <a:extLst>
                        <a:ext uri="{FF2B5EF4-FFF2-40B4-BE49-F238E27FC236}">
                          <a16:creationId xmlns:a16="http://schemas.microsoft.com/office/drawing/2014/main" id="{C2323786-943A-C749-AED7-5371858D43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95013" y="29710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220" name="Group 1219">
                  <a:extLst>
                    <a:ext uri="{FF2B5EF4-FFF2-40B4-BE49-F238E27FC236}">
                      <a16:creationId xmlns:a16="http://schemas.microsoft.com/office/drawing/2014/main" id="{71EB04AA-C892-E34B-AA0E-A3B2A091102E}"/>
                    </a:ext>
                  </a:extLst>
                </p:cNvPr>
                <p:cNvGrpSpPr/>
                <p:nvPr/>
              </p:nvGrpSpPr>
              <p:grpSpPr>
                <a:xfrm>
                  <a:off x="9849365" y="5339037"/>
                  <a:ext cx="309740" cy="190838"/>
                  <a:chOff x="3668110" y="2448910"/>
                  <a:chExt cx="3794234" cy="2165130"/>
                </a:xfrm>
              </p:grpSpPr>
              <p:sp>
                <p:nvSpPr>
                  <p:cNvPr id="1247" name="Rectangle 1246">
                    <a:extLst>
                      <a:ext uri="{FF2B5EF4-FFF2-40B4-BE49-F238E27FC236}">
                        <a16:creationId xmlns:a16="http://schemas.microsoft.com/office/drawing/2014/main" id="{B62EBB7B-141A-7640-A4C4-4CB6B1A028F4}"/>
                      </a:ext>
                    </a:extLst>
                  </p:cNvPr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48" name="Freeform 1247">
                    <a:extLst>
                      <a:ext uri="{FF2B5EF4-FFF2-40B4-BE49-F238E27FC236}">
                        <a16:creationId xmlns:a16="http://schemas.microsoft.com/office/drawing/2014/main" id="{6C90565B-3962-C542-888F-6E9D95986A9A}"/>
                      </a:ext>
                    </a:extLst>
                  </p:cNvPr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avLst/>
                    <a:gdLst>
                      <a:gd name="connsiteX0" fmla="*/ 0 w 3783724"/>
                      <a:gd name="connsiteY0" fmla="*/ 1313793 h 1324303"/>
                      <a:gd name="connsiteX1" fmla="*/ 0 w 3783724"/>
                      <a:gd name="connsiteY1" fmla="*/ 1313793 h 1324303"/>
                      <a:gd name="connsiteX2" fmla="*/ 252248 w 3783724"/>
                      <a:gd name="connsiteY2" fmla="*/ 0 h 1324303"/>
                      <a:gd name="connsiteX3" fmla="*/ 3415862 w 3783724"/>
                      <a:gd name="connsiteY3" fmla="*/ 21020 h 1324303"/>
                      <a:gd name="connsiteX4" fmla="*/ 3783724 w 3783724"/>
                      <a:gd name="connsiteY4" fmla="*/ 1324303 h 1324303"/>
                      <a:gd name="connsiteX5" fmla="*/ 0 w 3783724"/>
                      <a:gd name="connsiteY5" fmla="*/ 1313793 h 132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83724" h="1324303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249" name="Group 1248">
                    <a:extLst>
                      <a:ext uri="{FF2B5EF4-FFF2-40B4-BE49-F238E27FC236}">
                        <a16:creationId xmlns:a16="http://schemas.microsoft.com/office/drawing/2014/main" id="{1C9B0DE9-2DBD-4842-AF3B-88C84AF7EA73}"/>
                      </a:ext>
                    </a:extLst>
                  </p:cNvPr>
                  <p:cNvGrpSpPr/>
                  <p:nvPr/>
                </p:nvGrpSpPr>
                <p:grpSpPr>
                  <a:xfrm>
                    <a:off x="3941378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1250" name="Freeform 1249">
                      <a:extLst>
                        <a:ext uri="{FF2B5EF4-FFF2-40B4-BE49-F238E27FC236}">
                          <a16:creationId xmlns:a16="http://schemas.microsoft.com/office/drawing/2014/main" id="{3D90306B-E2B6-C645-AD27-F59798A714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51" name="Freeform 1250">
                      <a:extLst>
                        <a:ext uri="{FF2B5EF4-FFF2-40B4-BE49-F238E27FC236}">
                          <a16:creationId xmlns:a16="http://schemas.microsoft.com/office/drawing/2014/main" id="{5C6EF938-7841-964B-841D-98C2F61964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52" name="Freeform 1251">
                      <a:extLst>
                        <a:ext uri="{FF2B5EF4-FFF2-40B4-BE49-F238E27FC236}">
                          <a16:creationId xmlns:a16="http://schemas.microsoft.com/office/drawing/2014/main" id="{DCC113E5-E39D-5442-A220-9A360CB649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53" name="Freeform 1252">
                      <a:extLst>
                        <a:ext uri="{FF2B5EF4-FFF2-40B4-BE49-F238E27FC236}">
                          <a16:creationId xmlns:a16="http://schemas.microsoft.com/office/drawing/2014/main" id="{03CD3553-B27B-4F48-816E-4FCF4647A8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221" name="Group 1220">
                  <a:extLst>
                    <a:ext uri="{FF2B5EF4-FFF2-40B4-BE49-F238E27FC236}">
                      <a16:creationId xmlns:a16="http://schemas.microsoft.com/office/drawing/2014/main" id="{2202327E-F35C-4049-A877-D8E47AFFEA3E}"/>
                    </a:ext>
                  </a:extLst>
                </p:cNvPr>
                <p:cNvGrpSpPr/>
                <p:nvPr/>
              </p:nvGrpSpPr>
              <p:grpSpPr>
                <a:xfrm>
                  <a:off x="8676619" y="4967420"/>
                  <a:ext cx="393760" cy="218578"/>
                  <a:chOff x="7493876" y="2774731"/>
                  <a:chExt cx="1481958" cy="894622"/>
                </a:xfrm>
              </p:grpSpPr>
              <p:sp>
                <p:nvSpPr>
                  <p:cNvPr id="1240" name="Freeform 1239">
                    <a:extLst>
                      <a:ext uri="{FF2B5EF4-FFF2-40B4-BE49-F238E27FC236}">
                        <a16:creationId xmlns:a16="http://schemas.microsoft.com/office/drawing/2014/main" id="{9903E841-7779-6146-A083-05A00C95B2B5}"/>
                      </a:ext>
                    </a:extLst>
                  </p:cNvPr>
                  <p:cNvSpPr/>
                  <p:nvPr/>
                </p:nvSpPr>
                <p:spPr>
                  <a:xfrm>
                    <a:off x="7493876" y="3084399"/>
                    <a:ext cx="1481958" cy="584954"/>
                  </a:xfrm>
                  <a:custGeom>
                    <a:avLst/>
                    <a:gdLst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76538 w 8176538"/>
                      <a:gd name="connsiteY0" fmla="*/ 0 h 2638097"/>
                      <a:gd name="connsiteX1" fmla="*/ 8176538 w 8176538"/>
                      <a:gd name="connsiteY1" fmla="*/ 1271752 h 2638097"/>
                      <a:gd name="connsiteX2" fmla="*/ 4088015 w 8176538"/>
                      <a:gd name="connsiteY2" fmla="*/ 2638097 h 2638097"/>
                      <a:gd name="connsiteX3" fmla="*/ 0 w 8176538"/>
                      <a:gd name="connsiteY3" fmla="*/ 1269888 h 2638097"/>
                      <a:gd name="connsiteX4" fmla="*/ 20511 w 8176538"/>
                      <a:gd name="connsiteY4" fmla="*/ 147145 h 2638097"/>
                      <a:gd name="connsiteX5" fmla="*/ 4088015 w 8176538"/>
                      <a:gd name="connsiteY5" fmla="*/ 1566042 h 2638097"/>
                      <a:gd name="connsiteX6" fmla="*/ 8176538 w 8176538"/>
                      <a:gd name="connsiteY6" fmla="*/ 0 h 2638097"/>
                      <a:gd name="connsiteX0" fmla="*/ 8176538 w 8176538"/>
                      <a:gd name="connsiteY0" fmla="*/ 0 h 2772020"/>
                      <a:gd name="connsiteX1" fmla="*/ 8176538 w 8176538"/>
                      <a:gd name="connsiteY1" fmla="*/ 1271752 h 2772020"/>
                      <a:gd name="connsiteX2" fmla="*/ 4099034 w 8176538"/>
                      <a:gd name="connsiteY2" fmla="*/ 2772020 h 2772020"/>
                      <a:gd name="connsiteX3" fmla="*/ 0 w 8176538"/>
                      <a:gd name="connsiteY3" fmla="*/ 1269888 h 2772020"/>
                      <a:gd name="connsiteX4" fmla="*/ 20511 w 8176538"/>
                      <a:gd name="connsiteY4" fmla="*/ 147145 h 2772020"/>
                      <a:gd name="connsiteX5" fmla="*/ 4088015 w 8176538"/>
                      <a:gd name="connsiteY5" fmla="*/ 1566042 h 2772020"/>
                      <a:gd name="connsiteX6" fmla="*/ 8176538 w 8176538"/>
                      <a:gd name="connsiteY6" fmla="*/ 0 h 2772020"/>
                      <a:gd name="connsiteX0" fmla="*/ 8176538 w 8176538"/>
                      <a:gd name="connsiteY0" fmla="*/ 0 h 2772339"/>
                      <a:gd name="connsiteX1" fmla="*/ 8176538 w 8176538"/>
                      <a:gd name="connsiteY1" fmla="*/ 1378890 h 2772339"/>
                      <a:gd name="connsiteX2" fmla="*/ 4099034 w 8176538"/>
                      <a:gd name="connsiteY2" fmla="*/ 2772020 h 2772339"/>
                      <a:gd name="connsiteX3" fmla="*/ 0 w 8176538"/>
                      <a:gd name="connsiteY3" fmla="*/ 1269888 h 2772339"/>
                      <a:gd name="connsiteX4" fmla="*/ 20511 w 8176538"/>
                      <a:gd name="connsiteY4" fmla="*/ 147145 h 2772339"/>
                      <a:gd name="connsiteX5" fmla="*/ 4088015 w 8176538"/>
                      <a:gd name="connsiteY5" fmla="*/ 1566042 h 2772339"/>
                      <a:gd name="connsiteX6" fmla="*/ 8176538 w 8176538"/>
                      <a:gd name="connsiteY6" fmla="*/ 0 h 2772339"/>
                      <a:gd name="connsiteX0" fmla="*/ 8176538 w 8176538"/>
                      <a:gd name="connsiteY0" fmla="*/ 0 h 2825888"/>
                      <a:gd name="connsiteX1" fmla="*/ 8176538 w 8176538"/>
                      <a:gd name="connsiteY1" fmla="*/ 1378890 h 2825888"/>
                      <a:gd name="connsiteX2" fmla="*/ 4099034 w 8176538"/>
                      <a:gd name="connsiteY2" fmla="*/ 2825590 h 2825888"/>
                      <a:gd name="connsiteX3" fmla="*/ 0 w 8176538"/>
                      <a:gd name="connsiteY3" fmla="*/ 1269888 h 2825888"/>
                      <a:gd name="connsiteX4" fmla="*/ 20511 w 8176538"/>
                      <a:gd name="connsiteY4" fmla="*/ 147145 h 2825888"/>
                      <a:gd name="connsiteX5" fmla="*/ 4088015 w 8176538"/>
                      <a:gd name="connsiteY5" fmla="*/ 1566042 h 2825888"/>
                      <a:gd name="connsiteX6" fmla="*/ 8176538 w 8176538"/>
                      <a:gd name="connsiteY6" fmla="*/ 0 h 2825888"/>
                      <a:gd name="connsiteX0" fmla="*/ 8165518 w 8165518"/>
                      <a:gd name="connsiteY0" fmla="*/ 0 h 2825606"/>
                      <a:gd name="connsiteX1" fmla="*/ 8165518 w 8165518"/>
                      <a:gd name="connsiteY1" fmla="*/ 1378890 h 2825606"/>
                      <a:gd name="connsiteX2" fmla="*/ 4088014 w 8165518"/>
                      <a:gd name="connsiteY2" fmla="*/ 2825590 h 2825606"/>
                      <a:gd name="connsiteX3" fmla="*/ 0 w 8165518"/>
                      <a:gd name="connsiteY3" fmla="*/ 1403811 h 2825606"/>
                      <a:gd name="connsiteX4" fmla="*/ 9491 w 8165518"/>
                      <a:gd name="connsiteY4" fmla="*/ 147145 h 2825606"/>
                      <a:gd name="connsiteX5" fmla="*/ 4076995 w 8165518"/>
                      <a:gd name="connsiteY5" fmla="*/ 1566042 h 2825606"/>
                      <a:gd name="connsiteX6" fmla="*/ 8165518 w 8165518"/>
                      <a:gd name="connsiteY6" fmla="*/ 0 h 2825606"/>
                      <a:gd name="connsiteX0" fmla="*/ 8165518 w 8165518"/>
                      <a:gd name="connsiteY0" fmla="*/ 0 h 2879174"/>
                      <a:gd name="connsiteX1" fmla="*/ 8165518 w 8165518"/>
                      <a:gd name="connsiteY1" fmla="*/ 1378890 h 2879174"/>
                      <a:gd name="connsiteX2" fmla="*/ 4132092 w 8165518"/>
                      <a:gd name="connsiteY2" fmla="*/ 2879159 h 2879174"/>
                      <a:gd name="connsiteX3" fmla="*/ 0 w 8165518"/>
                      <a:gd name="connsiteY3" fmla="*/ 1403811 h 2879174"/>
                      <a:gd name="connsiteX4" fmla="*/ 9491 w 8165518"/>
                      <a:gd name="connsiteY4" fmla="*/ 147145 h 2879174"/>
                      <a:gd name="connsiteX5" fmla="*/ 4076995 w 8165518"/>
                      <a:gd name="connsiteY5" fmla="*/ 1566042 h 2879174"/>
                      <a:gd name="connsiteX6" fmla="*/ 8165518 w 8165518"/>
                      <a:gd name="connsiteY6" fmla="*/ 0 h 2879174"/>
                      <a:gd name="connsiteX0" fmla="*/ 8165518 w 8176537"/>
                      <a:gd name="connsiteY0" fmla="*/ 0 h 2879410"/>
                      <a:gd name="connsiteX1" fmla="*/ 8176537 w 8176537"/>
                      <a:gd name="connsiteY1" fmla="*/ 1499420 h 2879410"/>
                      <a:gd name="connsiteX2" fmla="*/ 4132092 w 8176537"/>
                      <a:gd name="connsiteY2" fmla="*/ 2879159 h 2879410"/>
                      <a:gd name="connsiteX3" fmla="*/ 0 w 8176537"/>
                      <a:gd name="connsiteY3" fmla="*/ 1403811 h 2879410"/>
                      <a:gd name="connsiteX4" fmla="*/ 9491 w 8176537"/>
                      <a:gd name="connsiteY4" fmla="*/ 147145 h 2879410"/>
                      <a:gd name="connsiteX5" fmla="*/ 4076995 w 8176537"/>
                      <a:gd name="connsiteY5" fmla="*/ 1566042 h 2879410"/>
                      <a:gd name="connsiteX6" fmla="*/ 8165518 w 8176537"/>
                      <a:gd name="connsiteY6" fmla="*/ 0 h 2879410"/>
                      <a:gd name="connsiteX0" fmla="*/ 8165518 w 8176537"/>
                      <a:gd name="connsiteY0" fmla="*/ 0 h 2879262"/>
                      <a:gd name="connsiteX1" fmla="*/ 8176537 w 8176537"/>
                      <a:gd name="connsiteY1" fmla="*/ 1499420 h 2879262"/>
                      <a:gd name="connsiteX2" fmla="*/ 4132092 w 8176537"/>
                      <a:gd name="connsiteY2" fmla="*/ 2879159 h 2879262"/>
                      <a:gd name="connsiteX3" fmla="*/ 0 w 8176537"/>
                      <a:gd name="connsiteY3" fmla="*/ 1403811 h 2879262"/>
                      <a:gd name="connsiteX4" fmla="*/ 9491 w 8176537"/>
                      <a:gd name="connsiteY4" fmla="*/ 147145 h 2879262"/>
                      <a:gd name="connsiteX5" fmla="*/ 4076995 w 8176537"/>
                      <a:gd name="connsiteY5" fmla="*/ 1566042 h 2879262"/>
                      <a:gd name="connsiteX6" fmla="*/ 8165518 w 8176537"/>
                      <a:gd name="connsiteY6" fmla="*/ 0 h 2879262"/>
                      <a:gd name="connsiteX0" fmla="*/ 8165518 w 8176537"/>
                      <a:gd name="connsiteY0" fmla="*/ 0 h 2879163"/>
                      <a:gd name="connsiteX1" fmla="*/ 8176537 w 8176537"/>
                      <a:gd name="connsiteY1" fmla="*/ 1499420 h 2879163"/>
                      <a:gd name="connsiteX2" fmla="*/ 4132092 w 8176537"/>
                      <a:gd name="connsiteY2" fmla="*/ 2879159 h 2879163"/>
                      <a:gd name="connsiteX3" fmla="*/ 0 w 8176537"/>
                      <a:gd name="connsiteY3" fmla="*/ 1510948 h 2879163"/>
                      <a:gd name="connsiteX4" fmla="*/ 9491 w 8176537"/>
                      <a:gd name="connsiteY4" fmla="*/ 147145 h 2879163"/>
                      <a:gd name="connsiteX5" fmla="*/ 4076995 w 8176537"/>
                      <a:gd name="connsiteY5" fmla="*/ 1566042 h 2879163"/>
                      <a:gd name="connsiteX6" fmla="*/ 8165518 w 8176537"/>
                      <a:gd name="connsiteY6" fmla="*/ 0 h 2879163"/>
                      <a:gd name="connsiteX0" fmla="*/ 8165518 w 8198577"/>
                      <a:gd name="connsiteY0" fmla="*/ 0 h 2879451"/>
                      <a:gd name="connsiteX1" fmla="*/ 8198577 w 8198577"/>
                      <a:gd name="connsiteY1" fmla="*/ 1606558 h 2879451"/>
                      <a:gd name="connsiteX2" fmla="*/ 4132092 w 8198577"/>
                      <a:gd name="connsiteY2" fmla="*/ 2879159 h 2879451"/>
                      <a:gd name="connsiteX3" fmla="*/ 0 w 8198577"/>
                      <a:gd name="connsiteY3" fmla="*/ 1510948 h 2879451"/>
                      <a:gd name="connsiteX4" fmla="*/ 9491 w 8198577"/>
                      <a:gd name="connsiteY4" fmla="*/ 147145 h 2879451"/>
                      <a:gd name="connsiteX5" fmla="*/ 4076995 w 8198577"/>
                      <a:gd name="connsiteY5" fmla="*/ 1566042 h 2879451"/>
                      <a:gd name="connsiteX6" fmla="*/ 8165518 w 8198577"/>
                      <a:gd name="connsiteY6" fmla="*/ 0 h 2879451"/>
                      <a:gd name="connsiteX0" fmla="*/ 8165518 w 8165518"/>
                      <a:gd name="connsiteY0" fmla="*/ 0 h 2880066"/>
                      <a:gd name="connsiteX1" fmla="*/ 8165518 w 8165518"/>
                      <a:gd name="connsiteY1" fmla="*/ 1673520 h 2880066"/>
                      <a:gd name="connsiteX2" fmla="*/ 4132092 w 8165518"/>
                      <a:gd name="connsiteY2" fmla="*/ 2879159 h 2880066"/>
                      <a:gd name="connsiteX3" fmla="*/ 0 w 8165518"/>
                      <a:gd name="connsiteY3" fmla="*/ 1510948 h 2880066"/>
                      <a:gd name="connsiteX4" fmla="*/ 9491 w 8165518"/>
                      <a:gd name="connsiteY4" fmla="*/ 147145 h 2880066"/>
                      <a:gd name="connsiteX5" fmla="*/ 4076995 w 8165518"/>
                      <a:gd name="connsiteY5" fmla="*/ 1566042 h 2880066"/>
                      <a:gd name="connsiteX6" fmla="*/ 8165518 w 8165518"/>
                      <a:gd name="connsiteY6" fmla="*/ 0 h 2880066"/>
                      <a:gd name="connsiteX0" fmla="*/ 8156794 w 8156794"/>
                      <a:gd name="connsiteY0" fmla="*/ 0 h 2879270"/>
                      <a:gd name="connsiteX1" fmla="*/ 8156794 w 8156794"/>
                      <a:gd name="connsiteY1" fmla="*/ 1673520 h 2879270"/>
                      <a:gd name="connsiteX2" fmla="*/ 4123368 w 8156794"/>
                      <a:gd name="connsiteY2" fmla="*/ 2879159 h 2879270"/>
                      <a:gd name="connsiteX3" fmla="*/ 2295 w 8156794"/>
                      <a:gd name="connsiteY3" fmla="*/ 1618086 h 2879270"/>
                      <a:gd name="connsiteX4" fmla="*/ 767 w 8156794"/>
                      <a:gd name="connsiteY4" fmla="*/ 147145 h 2879270"/>
                      <a:gd name="connsiteX5" fmla="*/ 4068271 w 8156794"/>
                      <a:gd name="connsiteY5" fmla="*/ 1566042 h 2879270"/>
                      <a:gd name="connsiteX6" fmla="*/ 8156794 w 8156794"/>
                      <a:gd name="connsiteY6" fmla="*/ 0 h 287927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20"/>
                      <a:gd name="connsiteX1" fmla="*/ 8156794 w 8156794"/>
                      <a:gd name="connsiteY1" fmla="*/ 1673520 h 2973020"/>
                      <a:gd name="connsiteX2" fmla="*/ 4134388 w 8156794"/>
                      <a:gd name="connsiteY2" fmla="*/ 2972904 h 2973020"/>
                      <a:gd name="connsiteX3" fmla="*/ 2295 w 8156794"/>
                      <a:gd name="connsiteY3" fmla="*/ 1618086 h 2973020"/>
                      <a:gd name="connsiteX4" fmla="*/ 767 w 8156794"/>
                      <a:gd name="connsiteY4" fmla="*/ 147145 h 2973020"/>
                      <a:gd name="connsiteX5" fmla="*/ 4068271 w 8156794"/>
                      <a:gd name="connsiteY5" fmla="*/ 1566042 h 2973020"/>
                      <a:gd name="connsiteX6" fmla="*/ 8156794 w 8156794"/>
                      <a:gd name="connsiteY6" fmla="*/ 0 h 2973020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141"/>
                      <a:gd name="connsiteX1" fmla="*/ 8156794 w 8156794"/>
                      <a:gd name="connsiteY1" fmla="*/ 1673520 h 2973141"/>
                      <a:gd name="connsiteX2" fmla="*/ 4134388 w 8156794"/>
                      <a:gd name="connsiteY2" fmla="*/ 2972904 h 2973141"/>
                      <a:gd name="connsiteX3" fmla="*/ 2295 w 8156794"/>
                      <a:gd name="connsiteY3" fmla="*/ 1618086 h 2973141"/>
                      <a:gd name="connsiteX4" fmla="*/ 767 w 8156794"/>
                      <a:gd name="connsiteY4" fmla="*/ 147145 h 2973141"/>
                      <a:gd name="connsiteX5" fmla="*/ 4068271 w 8156794"/>
                      <a:gd name="connsiteY5" fmla="*/ 1566042 h 2973141"/>
                      <a:gd name="connsiteX6" fmla="*/ 8156794 w 8156794"/>
                      <a:gd name="connsiteY6" fmla="*/ 0 h 2973141"/>
                      <a:gd name="connsiteX0" fmla="*/ 8156794 w 8156794"/>
                      <a:gd name="connsiteY0" fmla="*/ 0 h 3066827"/>
                      <a:gd name="connsiteX1" fmla="*/ 8156794 w 8156794"/>
                      <a:gd name="connsiteY1" fmla="*/ 1673520 h 3066827"/>
                      <a:gd name="connsiteX2" fmla="*/ 4123353 w 8156794"/>
                      <a:gd name="connsiteY2" fmla="*/ 3066650 h 3066827"/>
                      <a:gd name="connsiteX3" fmla="*/ 2295 w 8156794"/>
                      <a:gd name="connsiteY3" fmla="*/ 1618086 h 3066827"/>
                      <a:gd name="connsiteX4" fmla="*/ 767 w 8156794"/>
                      <a:gd name="connsiteY4" fmla="*/ 147145 h 3066827"/>
                      <a:gd name="connsiteX5" fmla="*/ 4068271 w 8156794"/>
                      <a:gd name="connsiteY5" fmla="*/ 1566042 h 3066827"/>
                      <a:gd name="connsiteX6" fmla="*/ 8156794 w 8156794"/>
                      <a:gd name="connsiteY6" fmla="*/ 0 h 3066827"/>
                      <a:gd name="connsiteX0" fmla="*/ 8123689 w 8156794"/>
                      <a:gd name="connsiteY0" fmla="*/ 0 h 2999866"/>
                      <a:gd name="connsiteX1" fmla="*/ 8156794 w 8156794"/>
                      <a:gd name="connsiteY1" fmla="*/ 1606559 h 2999866"/>
                      <a:gd name="connsiteX2" fmla="*/ 4123353 w 8156794"/>
                      <a:gd name="connsiteY2" fmla="*/ 2999689 h 2999866"/>
                      <a:gd name="connsiteX3" fmla="*/ 2295 w 8156794"/>
                      <a:gd name="connsiteY3" fmla="*/ 1551125 h 2999866"/>
                      <a:gd name="connsiteX4" fmla="*/ 767 w 8156794"/>
                      <a:gd name="connsiteY4" fmla="*/ 80184 h 2999866"/>
                      <a:gd name="connsiteX5" fmla="*/ 4068271 w 8156794"/>
                      <a:gd name="connsiteY5" fmla="*/ 1499081 h 2999866"/>
                      <a:gd name="connsiteX6" fmla="*/ 8123689 w 8156794"/>
                      <a:gd name="connsiteY6" fmla="*/ 0 h 2999866"/>
                      <a:gd name="connsiteX0" fmla="*/ 8167828 w 8167828"/>
                      <a:gd name="connsiteY0" fmla="*/ 0 h 3026651"/>
                      <a:gd name="connsiteX1" fmla="*/ 8156794 w 8167828"/>
                      <a:gd name="connsiteY1" fmla="*/ 1633344 h 3026651"/>
                      <a:gd name="connsiteX2" fmla="*/ 4123353 w 8167828"/>
                      <a:gd name="connsiteY2" fmla="*/ 3026474 h 3026651"/>
                      <a:gd name="connsiteX3" fmla="*/ 2295 w 8167828"/>
                      <a:gd name="connsiteY3" fmla="*/ 1577910 h 3026651"/>
                      <a:gd name="connsiteX4" fmla="*/ 767 w 8167828"/>
                      <a:gd name="connsiteY4" fmla="*/ 106969 h 3026651"/>
                      <a:gd name="connsiteX5" fmla="*/ 4068271 w 8167828"/>
                      <a:gd name="connsiteY5" fmla="*/ 1525866 h 3026651"/>
                      <a:gd name="connsiteX6" fmla="*/ 8167828 w 8167828"/>
                      <a:gd name="connsiteY6" fmla="*/ 0 h 3026651"/>
                      <a:gd name="connsiteX0" fmla="*/ 8167828 w 8167828"/>
                      <a:gd name="connsiteY0" fmla="*/ 0 h 3027228"/>
                      <a:gd name="connsiteX1" fmla="*/ 8145760 w 8167828"/>
                      <a:gd name="connsiteY1" fmla="*/ 1686913 h 3027228"/>
                      <a:gd name="connsiteX2" fmla="*/ 4123353 w 8167828"/>
                      <a:gd name="connsiteY2" fmla="*/ 3026474 h 3027228"/>
                      <a:gd name="connsiteX3" fmla="*/ 2295 w 8167828"/>
                      <a:gd name="connsiteY3" fmla="*/ 1577910 h 3027228"/>
                      <a:gd name="connsiteX4" fmla="*/ 767 w 8167828"/>
                      <a:gd name="connsiteY4" fmla="*/ 106969 h 3027228"/>
                      <a:gd name="connsiteX5" fmla="*/ 4068271 w 8167828"/>
                      <a:gd name="connsiteY5" fmla="*/ 1525866 h 3027228"/>
                      <a:gd name="connsiteX6" fmla="*/ 8167828 w 8167828"/>
                      <a:gd name="connsiteY6" fmla="*/ 0 h 3027228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23689 w 8145760"/>
                      <a:gd name="connsiteY0" fmla="*/ 13560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9 w 8145760"/>
                      <a:gd name="connsiteY6" fmla="*/ 13560 h 2920259"/>
                      <a:gd name="connsiteX0" fmla="*/ 8178863 w 8178863"/>
                      <a:gd name="connsiteY0" fmla="*/ 26952 h 2920259"/>
                      <a:gd name="connsiteX1" fmla="*/ 8145760 w 8178863"/>
                      <a:gd name="connsiteY1" fmla="*/ 1579944 h 2920259"/>
                      <a:gd name="connsiteX2" fmla="*/ 4123353 w 8178863"/>
                      <a:gd name="connsiteY2" fmla="*/ 2919505 h 2920259"/>
                      <a:gd name="connsiteX3" fmla="*/ 2295 w 8178863"/>
                      <a:gd name="connsiteY3" fmla="*/ 1470941 h 2920259"/>
                      <a:gd name="connsiteX4" fmla="*/ 767 w 8178863"/>
                      <a:gd name="connsiteY4" fmla="*/ 0 h 2920259"/>
                      <a:gd name="connsiteX5" fmla="*/ 4068271 w 8178863"/>
                      <a:gd name="connsiteY5" fmla="*/ 1418897 h 2920259"/>
                      <a:gd name="connsiteX6" fmla="*/ 8178863 w 8178863"/>
                      <a:gd name="connsiteY6" fmla="*/ 26952 h 2920259"/>
                      <a:gd name="connsiteX0" fmla="*/ 8167827 w 8167827"/>
                      <a:gd name="connsiteY0" fmla="*/ 40343 h 2920259"/>
                      <a:gd name="connsiteX1" fmla="*/ 8145760 w 8167827"/>
                      <a:gd name="connsiteY1" fmla="*/ 1579944 h 2920259"/>
                      <a:gd name="connsiteX2" fmla="*/ 4123353 w 8167827"/>
                      <a:gd name="connsiteY2" fmla="*/ 2919505 h 2920259"/>
                      <a:gd name="connsiteX3" fmla="*/ 2295 w 8167827"/>
                      <a:gd name="connsiteY3" fmla="*/ 1470941 h 2920259"/>
                      <a:gd name="connsiteX4" fmla="*/ 767 w 8167827"/>
                      <a:gd name="connsiteY4" fmla="*/ 0 h 2920259"/>
                      <a:gd name="connsiteX5" fmla="*/ 4068271 w 8167827"/>
                      <a:gd name="connsiteY5" fmla="*/ 1418897 h 2920259"/>
                      <a:gd name="connsiteX6" fmla="*/ 8167827 w 8167827"/>
                      <a:gd name="connsiteY6" fmla="*/ 40343 h 2920259"/>
                      <a:gd name="connsiteX0" fmla="*/ 8123687 w 8145760"/>
                      <a:gd name="connsiteY0" fmla="*/ 53735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7 w 8145760"/>
                      <a:gd name="connsiteY6" fmla="*/ 53735 h 2920259"/>
                      <a:gd name="connsiteX0" fmla="*/ 8161918 w 8161918"/>
                      <a:gd name="connsiteY0" fmla="*/ 0 h 2943855"/>
                      <a:gd name="connsiteX1" fmla="*/ 8145760 w 8161918"/>
                      <a:gd name="connsiteY1" fmla="*/ 1603540 h 2943855"/>
                      <a:gd name="connsiteX2" fmla="*/ 4123353 w 8161918"/>
                      <a:gd name="connsiteY2" fmla="*/ 2943101 h 2943855"/>
                      <a:gd name="connsiteX3" fmla="*/ 2295 w 8161918"/>
                      <a:gd name="connsiteY3" fmla="*/ 1494537 h 2943855"/>
                      <a:gd name="connsiteX4" fmla="*/ 767 w 8161918"/>
                      <a:gd name="connsiteY4" fmla="*/ 23596 h 2943855"/>
                      <a:gd name="connsiteX5" fmla="*/ 4068271 w 8161918"/>
                      <a:gd name="connsiteY5" fmla="*/ 1442493 h 2943855"/>
                      <a:gd name="connsiteX6" fmla="*/ 8161918 w 8161918"/>
                      <a:gd name="connsiteY6" fmla="*/ 0 h 2943855"/>
                      <a:gd name="connsiteX0" fmla="*/ 8144926 w 8145760"/>
                      <a:gd name="connsiteY0" fmla="*/ 43424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44926 w 8145760"/>
                      <a:gd name="connsiteY6" fmla="*/ 43424 h 2920259"/>
                      <a:gd name="connsiteX0" fmla="*/ 8161918 w 8161918"/>
                      <a:gd name="connsiteY0" fmla="*/ 0 h 2959321"/>
                      <a:gd name="connsiteX1" fmla="*/ 8145760 w 8161918"/>
                      <a:gd name="connsiteY1" fmla="*/ 1619006 h 2959321"/>
                      <a:gd name="connsiteX2" fmla="*/ 4123353 w 8161918"/>
                      <a:gd name="connsiteY2" fmla="*/ 2958567 h 2959321"/>
                      <a:gd name="connsiteX3" fmla="*/ 2295 w 8161918"/>
                      <a:gd name="connsiteY3" fmla="*/ 1510003 h 2959321"/>
                      <a:gd name="connsiteX4" fmla="*/ 767 w 8161918"/>
                      <a:gd name="connsiteY4" fmla="*/ 39062 h 2959321"/>
                      <a:gd name="connsiteX5" fmla="*/ 4068271 w 8161918"/>
                      <a:gd name="connsiteY5" fmla="*/ 1457959 h 2959321"/>
                      <a:gd name="connsiteX6" fmla="*/ 8161918 w 8161918"/>
                      <a:gd name="connsiteY6" fmla="*/ 0 h 2959321"/>
                      <a:gd name="connsiteX0" fmla="*/ 8161918 w 8162752"/>
                      <a:gd name="connsiteY0" fmla="*/ 0 h 2959488"/>
                      <a:gd name="connsiteX1" fmla="*/ 8162752 w 8162752"/>
                      <a:gd name="connsiteY1" fmla="*/ 1629317 h 2959488"/>
                      <a:gd name="connsiteX2" fmla="*/ 4123353 w 8162752"/>
                      <a:gd name="connsiteY2" fmla="*/ 2958567 h 2959488"/>
                      <a:gd name="connsiteX3" fmla="*/ 2295 w 8162752"/>
                      <a:gd name="connsiteY3" fmla="*/ 1510003 h 2959488"/>
                      <a:gd name="connsiteX4" fmla="*/ 767 w 8162752"/>
                      <a:gd name="connsiteY4" fmla="*/ 39062 h 2959488"/>
                      <a:gd name="connsiteX5" fmla="*/ 4068271 w 8162752"/>
                      <a:gd name="connsiteY5" fmla="*/ 1457959 h 2959488"/>
                      <a:gd name="connsiteX6" fmla="*/ 8161918 w 8162752"/>
                      <a:gd name="connsiteY6" fmla="*/ 0 h 2959488"/>
                      <a:gd name="connsiteX0" fmla="*/ 8165930 w 8166764"/>
                      <a:gd name="connsiteY0" fmla="*/ 7337 h 2966825"/>
                      <a:gd name="connsiteX1" fmla="*/ 8166764 w 8166764"/>
                      <a:gd name="connsiteY1" fmla="*/ 1636654 h 2966825"/>
                      <a:gd name="connsiteX2" fmla="*/ 4127365 w 8166764"/>
                      <a:gd name="connsiteY2" fmla="*/ 2965904 h 2966825"/>
                      <a:gd name="connsiteX3" fmla="*/ 6307 w 8166764"/>
                      <a:gd name="connsiteY3" fmla="*/ 1517340 h 2966825"/>
                      <a:gd name="connsiteX4" fmla="*/ 532 w 8166764"/>
                      <a:gd name="connsiteY4" fmla="*/ 0 h 2966825"/>
                      <a:gd name="connsiteX5" fmla="*/ 4072283 w 8166764"/>
                      <a:gd name="connsiteY5" fmla="*/ 1465296 h 2966825"/>
                      <a:gd name="connsiteX6" fmla="*/ 8165930 w 8166764"/>
                      <a:gd name="connsiteY6" fmla="*/ 7337 h 2966825"/>
                      <a:gd name="connsiteX0" fmla="*/ 8168119 w 8168953"/>
                      <a:gd name="connsiteY0" fmla="*/ 7337 h 2966682"/>
                      <a:gd name="connsiteX1" fmla="*/ 8168953 w 8168953"/>
                      <a:gd name="connsiteY1" fmla="*/ 1636654 h 2966682"/>
                      <a:gd name="connsiteX2" fmla="*/ 4129554 w 8168953"/>
                      <a:gd name="connsiteY2" fmla="*/ 2965904 h 2966682"/>
                      <a:gd name="connsiteX3" fmla="*/ 0 w 8168953"/>
                      <a:gd name="connsiteY3" fmla="*/ 1527651 h 2966682"/>
                      <a:gd name="connsiteX4" fmla="*/ 2721 w 8168953"/>
                      <a:gd name="connsiteY4" fmla="*/ 0 h 2966682"/>
                      <a:gd name="connsiteX5" fmla="*/ 4074472 w 8168953"/>
                      <a:gd name="connsiteY5" fmla="*/ 1465296 h 2966682"/>
                      <a:gd name="connsiteX6" fmla="*/ 8168119 w 8168953"/>
                      <a:gd name="connsiteY6" fmla="*/ 7337 h 2966682"/>
                      <a:gd name="connsiteX0" fmla="*/ 8168119 w 8168953"/>
                      <a:gd name="connsiteY0" fmla="*/ 7337 h 3100377"/>
                      <a:gd name="connsiteX1" fmla="*/ 8168953 w 8168953"/>
                      <a:gd name="connsiteY1" fmla="*/ 1636654 h 3100377"/>
                      <a:gd name="connsiteX2" fmla="*/ 4118520 w 8168953"/>
                      <a:gd name="connsiteY2" fmla="*/ 3099826 h 3100377"/>
                      <a:gd name="connsiteX3" fmla="*/ 0 w 8168953"/>
                      <a:gd name="connsiteY3" fmla="*/ 1527651 h 3100377"/>
                      <a:gd name="connsiteX4" fmla="*/ 2721 w 8168953"/>
                      <a:gd name="connsiteY4" fmla="*/ 0 h 3100377"/>
                      <a:gd name="connsiteX5" fmla="*/ 4074472 w 8168953"/>
                      <a:gd name="connsiteY5" fmla="*/ 1465296 h 3100377"/>
                      <a:gd name="connsiteX6" fmla="*/ 8168119 w 8168953"/>
                      <a:gd name="connsiteY6" fmla="*/ 7337 h 3100377"/>
                      <a:gd name="connsiteX0" fmla="*/ 8168119 w 8168953"/>
                      <a:gd name="connsiteY0" fmla="*/ 7337 h 3100429"/>
                      <a:gd name="connsiteX1" fmla="*/ 8168953 w 8168953"/>
                      <a:gd name="connsiteY1" fmla="*/ 1636654 h 3100429"/>
                      <a:gd name="connsiteX2" fmla="*/ 4118520 w 8168953"/>
                      <a:gd name="connsiteY2" fmla="*/ 3099826 h 3100429"/>
                      <a:gd name="connsiteX3" fmla="*/ 0 w 8168953"/>
                      <a:gd name="connsiteY3" fmla="*/ 1527651 h 3100429"/>
                      <a:gd name="connsiteX4" fmla="*/ 2721 w 8168953"/>
                      <a:gd name="connsiteY4" fmla="*/ 0 h 3100429"/>
                      <a:gd name="connsiteX5" fmla="*/ 4074472 w 8168953"/>
                      <a:gd name="connsiteY5" fmla="*/ 1465296 h 3100429"/>
                      <a:gd name="connsiteX6" fmla="*/ 8168119 w 8168953"/>
                      <a:gd name="connsiteY6" fmla="*/ 7337 h 3100429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166683" h="3099826">
                        <a:moveTo>
                          <a:pt x="8165849" y="7337"/>
                        </a:moveTo>
                        <a:lnTo>
                          <a:pt x="8166683" y="1636654"/>
                        </a:lnTo>
                        <a:cubicBezTo>
                          <a:pt x="7917761" y="2728489"/>
                          <a:pt x="5475903" y="3100137"/>
                          <a:pt x="4116250" y="3099826"/>
                        </a:cubicBezTo>
                        <a:cubicBezTo>
                          <a:pt x="2756597" y="3099515"/>
                          <a:pt x="245424" y="2744647"/>
                          <a:pt x="8764" y="1634789"/>
                        </a:cubicBezTo>
                        <a:cubicBezTo>
                          <a:pt x="11928" y="1215900"/>
                          <a:pt x="-2713" y="418889"/>
                          <a:pt x="451" y="0"/>
                        </a:cubicBezTo>
                        <a:cubicBezTo>
                          <a:pt x="385485" y="953840"/>
                          <a:pt x="2700268" y="1437288"/>
                          <a:pt x="4061168" y="1438511"/>
                        </a:cubicBezTo>
                        <a:cubicBezTo>
                          <a:pt x="5422068" y="1439734"/>
                          <a:pt x="7793228" y="1089449"/>
                          <a:pt x="8165849" y="733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     </a:t>
                    </a:r>
                  </a:p>
                </p:txBody>
              </p:sp>
              <p:sp>
                <p:nvSpPr>
                  <p:cNvPr id="1241" name="Oval 1240">
                    <a:extLst>
                      <a:ext uri="{FF2B5EF4-FFF2-40B4-BE49-F238E27FC236}">
                        <a16:creationId xmlns:a16="http://schemas.microsoft.com/office/drawing/2014/main" id="{26C242AE-609D-CB47-A72F-CC287DD86697}"/>
                      </a:ext>
                    </a:extLst>
                  </p:cNvPr>
                  <p:cNvSpPr/>
                  <p:nvPr/>
                </p:nvSpPr>
                <p:spPr>
                  <a:xfrm>
                    <a:off x="7494729" y="2774731"/>
                    <a:ext cx="1480163" cy="579140"/>
                  </a:xfrm>
                  <a:prstGeom prst="ellipse">
                    <a:avLst/>
                  </a:pr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</a:t>
                    </a:r>
                  </a:p>
                </p:txBody>
              </p:sp>
              <p:grpSp>
                <p:nvGrpSpPr>
                  <p:cNvPr id="1242" name="Group 1241">
                    <a:extLst>
                      <a:ext uri="{FF2B5EF4-FFF2-40B4-BE49-F238E27FC236}">
                        <a16:creationId xmlns:a16="http://schemas.microsoft.com/office/drawing/2014/main" id="{6B8F0EEE-07DA-CD4D-AFC3-9D8C444A8C3E}"/>
                      </a:ext>
                    </a:extLst>
                  </p:cNvPr>
                  <p:cNvGrpSpPr/>
                  <p:nvPr/>
                </p:nvGrpSpPr>
                <p:grpSpPr>
                  <a:xfrm>
                    <a:off x="7713663" y="2848339"/>
                    <a:ext cx="1042107" cy="425543"/>
                    <a:chOff x="7786941" y="2884917"/>
                    <a:chExt cx="897649" cy="353919"/>
                  </a:xfrm>
                </p:grpSpPr>
                <p:sp>
                  <p:nvSpPr>
                    <p:cNvPr id="1243" name="Freeform 1242">
                      <a:extLst>
                        <a:ext uri="{FF2B5EF4-FFF2-40B4-BE49-F238E27FC236}">
                          <a16:creationId xmlns:a16="http://schemas.microsoft.com/office/drawing/2014/main" id="{3621D481-FD25-8848-A1E9-2706BAC079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1770" y="28849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44" name="Freeform 1243">
                      <a:extLst>
                        <a:ext uri="{FF2B5EF4-FFF2-40B4-BE49-F238E27FC236}">
                          <a16:creationId xmlns:a16="http://schemas.microsoft.com/office/drawing/2014/main" id="{4AE6702A-FA08-C748-B587-F9C94797D8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67548" y="30543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45" name="Freeform 1244">
                      <a:extLst>
                        <a:ext uri="{FF2B5EF4-FFF2-40B4-BE49-F238E27FC236}">
                          <a16:creationId xmlns:a16="http://schemas.microsoft.com/office/drawing/2014/main" id="{3AC931B4-F2FD-1D47-A8FD-94A0334449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6941" y="30543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46" name="Freeform 1245">
                      <a:extLst>
                        <a:ext uri="{FF2B5EF4-FFF2-40B4-BE49-F238E27FC236}">
                          <a16:creationId xmlns:a16="http://schemas.microsoft.com/office/drawing/2014/main" id="{D2370341-6BB5-D94A-823A-6B647F964C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95013" y="29710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222" name="Group 1221">
                  <a:extLst>
                    <a:ext uri="{FF2B5EF4-FFF2-40B4-BE49-F238E27FC236}">
                      <a16:creationId xmlns:a16="http://schemas.microsoft.com/office/drawing/2014/main" id="{A8E8A28A-5617-3D4F-A2F8-3F64B072FA5B}"/>
                    </a:ext>
                  </a:extLst>
                </p:cNvPr>
                <p:cNvGrpSpPr/>
                <p:nvPr/>
              </p:nvGrpSpPr>
              <p:grpSpPr>
                <a:xfrm>
                  <a:off x="8311520" y="5194433"/>
                  <a:ext cx="309740" cy="190838"/>
                  <a:chOff x="3668110" y="2448910"/>
                  <a:chExt cx="3794234" cy="2165130"/>
                </a:xfrm>
              </p:grpSpPr>
              <p:sp>
                <p:nvSpPr>
                  <p:cNvPr id="1233" name="Rectangle 1232">
                    <a:extLst>
                      <a:ext uri="{FF2B5EF4-FFF2-40B4-BE49-F238E27FC236}">
                        <a16:creationId xmlns:a16="http://schemas.microsoft.com/office/drawing/2014/main" id="{E4D518CE-4492-704D-AAA4-356ED6087A1B}"/>
                      </a:ext>
                    </a:extLst>
                  </p:cNvPr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4" name="Freeform 1233">
                    <a:extLst>
                      <a:ext uri="{FF2B5EF4-FFF2-40B4-BE49-F238E27FC236}">
                        <a16:creationId xmlns:a16="http://schemas.microsoft.com/office/drawing/2014/main" id="{15DA5AC5-A2F7-C64E-ACC5-755550C6B213}"/>
                      </a:ext>
                    </a:extLst>
                  </p:cNvPr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avLst/>
                    <a:gdLst>
                      <a:gd name="connsiteX0" fmla="*/ 0 w 3783724"/>
                      <a:gd name="connsiteY0" fmla="*/ 1313793 h 1324303"/>
                      <a:gd name="connsiteX1" fmla="*/ 0 w 3783724"/>
                      <a:gd name="connsiteY1" fmla="*/ 1313793 h 1324303"/>
                      <a:gd name="connsiteX2" fmla="*/ 252248 w 3783724"/>
                      <a:gd name="connsiteY2" fmla="*/ 0 h 1324303"/>
                      <a:gd name="connsiteX3" fmla="*/ 3415862 w 3783724"/>
                      <a:gd name="connsiteY3" fmla="*/ 21020 h 1324303"/>
                      <a:gd name="connsiteX4" fmla="*/ 3783724 w 3783724"/>
                      <a:gd name="connsiteY4" fmla="*/ 1324303 h 1324303"/>
                      <a:gd name="connsiteX5" fmla="*/ 0 w 3783724"/>
                      <a:gd name="connsiteY5" fmla="*/ 1313793 h 132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83724" h="1324303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235" name="Group 1234">
                    <a:extLst>
                      <a:ext uri="{FF2B5EF4-FFF2-40B4-BE49-F238E27FC236}">
                        <a16:creationId xmlns:a16="http://schemas.microsoft.com/office/drawing/2014/main" id="{124FC89F-93B0-A446-B18C-66A1AA051F24}"/>
                      </a:ext>
                    </a:extLst>
                  </p:cNvPr>
                  <p:cNvGrpSpPr/>
                  <p:nvPr/>
                </p:nvGrpSpPr>
                <p:grpSpPr>
                  <a:xfrm>
                    <a:off x="3941378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1236" name="Freeform 1235">
                      <a:extLst>
                        <a:ext uri="{FF2B5EF4-FFF2-40B4-BE49-F238E27FC236}">
                          <a16:creationId xmlns:a16="http://schemas.microsoft.com/office/drawing/2014/main" id="{5ACD7CD8-39BB-594A-8A36-C9A8F3553B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37" name="Freeform 1236">
                      <a:extLst>
                        <a:ext uri="{FF2B5EF4-FFF2-40B4-BE49-F238E27FC236}">
                          <a16:creationId xmlns:a16="http://schemas.microsoft.com/office/drawing/2014/main" id="{2F1C1A79-33A0-E945-98A3-519AE957EC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38" name="Freeform 1237">
                      <a:extLst>
                        <a:ext uri="{FF2B5EF4-FFF2-40B4-BE49-F238E27FC236}">
                          <a16:creationId xmlns:a16="http://schemas.microsoft.com/office/drawing/2014/main" id="{3B166E5F-28E5-3D4C-9E52-FA1DFFBEF9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39" name="Freeform 1238">
                      <a:extLst>
                        <a:ext uri="{FF2B5EF4-FFF2-40B4-BE49-F238E27FC236}">
                          <a16:creationId xmlns:a16="http://schemas.microsoft.com/office/drawing/2014/main" id="{15BB2038-54AA-524D-8A50-F97C5428F0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223" name="Group 1222">
                  <a:extLst>
                    <a:ext uri="{FF2B5EF4-FFF2-40B4-BE49-F238E27FC236}">
                      <a16:creationId xmlns:a16="http://schemas.microsoft.com/office/drawing/2014/main" id="{815A1C11-E323-C848-A509-3A0A41CD0662}"/>
                    </a:ext>
                  </a:extLst>
                </p:cNvPr>
                <p:cNvGrpSpPr/>
                <p:nvPr/>
              </p:nvGrpSpPr>
              <p:grpSpPr>
                <a:xfrm>
                  <a:off x="9247893" y="4775686"/>
                  <a:ext cx="393760" cy="218578"/>
                  <a:chOff x="7493876" y="2774731"/>
                  <a:chExt cx="1481958" cy="894622"/>
                </a:xfrm>
              </p:grpSpPr>
              <p:sp>
                <p:nvSpPr>
                  <p:cNvPr id="1226" name="Freeform 1225">
                    <a:extLst>
                      <a:ext uri="{FF2B5EF4-FFF2-40B4-BE49-F238E27FC236}">
                        <a16:creationId xmlns:a16="http://schemas.microsoft.com/office/drawing/2014/main" id="{F2D33658-77D9-304A-A3E7-086F2887F5FA}"/>
                      </a:ext>
                    </a:extLst>
                  </p:cNvPr>
                  <p:cNvSpPr/>
                  <p:nvPr/>
                </p:nvSpPr>
                <p:spPr>
                  <a:xfrm>
                    <a:off x="7493876" y="3084399"/>
                    <a:ext cx="1481958" cy="584954"/>
                  </a:xfrm>
                  <a:custGeom>
                    <a:avLst/>
                    <a:gdLst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17076"/>
                      <a:gd name="connsiteX1" fmla="*/ 8187558 w 8187558"/>
                      <a:gd name="connsiteY1" fmla="*/ 1271752 h 2617076"/>
                      <a:gd name="connsiteX2" fmla="*/ 4025462 w 8187558"/>
                      <a:gd name="connsiteY2" fmla="*/ 2617076 h 2617076"/>
                      <a:gd name="connsiteX3" fmla="*/ 0 w 8187558"/>
                      <a:gd name="connsiteY3" fmla="*/ 1229711 h 2617076"/>
                      <a:gd name="connsiteX4" fmla="*/ 31531 w 8187558"/>
                      <a:gd name="connsiteY4" fmla="*/ 147145 h 2617076"/>
                      <a:gd name="connsiteX5" fmla="*/ 4046482 w 8187558"/>
                      <a:gd name="connsiteY5" fmla="*/ 1576552 h 2617076"/>
                      <a:gd name="connsiteX6" fmla="*/ 8187558 w 8187558"/>
                      <a:gd name="connsiteY6" fmla="*/ 0 h 2617076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46482 w 8187558"/>
                      <a:gd name="connsiteY5" fmla="*/ 157655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88524 w 8187558"/>
                      <a:gd name="connsiteY5" fmla="*/ 1597573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87558 w 8187558"/>
                      <a:gd name="connsiteY0" fmla="*/ 0 h 2638097"/>
                      <a:gd name="connsiteX1" fmla="*/ 8187558 w 8187558"/>
                      <a:gd name="connsiteY1" fmla="*/ 1271752 h 2638097"/>
                      <a:gd name="connsiteX2" fmla="*/ 4099035 w 8187558"/>
                      <a:gd name="connsiteY2" fmla="*/ 2638097 h 2638097"/>
                      <a:gd name="connsiteX3" fmla="*/ 0 w 8187558"/>
                      <a:gd name="connsiteY3" fmla="*/ 1229711 h 2638097"/>
                      <a:gd name="connsiteX4" fmla="*/ 31531 w 8187558"/>
                      <a:gd name="connsiteY4" fmla="*/ 147145 h 2638097"/>
                      <a:gd name="connsiteX5" fmla="*/ 4099035 w 8187558"/>
                      <a:gd name="connsiteY5" fmla="*/ 1566042 h 2638097"/>
                      <a:gd name="connsiteX6" fmla="*/ 8187558 w 8187558"/>
                      <a:gd name="connsiteY6" fmla="*/ 0 h 2638097"/>
                      <a:gd name="connsiteX0" fmla="*/ 8176538 w 8176538"/>
                      <a:gd name="connsiteY0" fmla="*/ 0 h 2638097"/>
                      <a:gd name="connsiteX1" fmla="*/ 8176538 w 8176538"/>
                      <a:gd name="connsiteY1" fmla="*/ 1271752 h 2638097"/>
                      <a:gd name="connsiteX2" fmla="*/ 4088015 w 8176538"/>
                      <a:gd name="connsiteY2" fmla="*/ 2638097 h 2638097"/>
                      <a:gd name="connsiteX3" fmla="*/ 0 w 8176538"/>
                      <a:gd name="connsiteY3" fmla="*/ 1269888 h 2638097"/>
                      <a:gd name="connsiteX4" fmla="*/ 20511 w 8176538"/>
                      <a:gd name="connsiteY4" fmla="*/ 147145 h 2638097"/>
                      <a:gd name="connsiteX5" fmla="*/ 4088015 w 8176538"/>
                      <a:gd name="connsiteY5" fmla="*/ 1566042 h 2638097"/>
                      <a:gd name="connsiteX6" fmla="*/ 8176538 w 8176538"/>
                      <a:gd name="connsiteY6" fmla="*/ 0 h 2638097"/>
                      <a:gd name="connsiteX0" fmla="*/ 8176538 w 8176538"/>
                      <a:gd name="connsiteY0" fmla="*/ 0 h 2772020"/>
                      <a:gd name="connsiteX1" fmla="*/ 8176538 w 8176538"/>
                      <a:gd name="connsiteY1" fmla="*/ 1271752 h 2772020"/>
                      <a:gd name="connsiteX2" fmla="*/ 4099034 w 8176538"/>
                      <a:gd name="connsiteY2" fmla="*/ 2772020 h 2772020"/>
                      <a:gd name="connsiteX3" fmla="*/ 0 w 8176538"/>
                      <a:gd name="connsiteY3" fmla="*/ 1269888 h 2772020"/>
                      <a:gd name="connsiteX4" fmla="*/ 20511 w 8176538"/>
                      <a:gd name="connsiteY4" fmla="*/ 147145 h 2772020"/>
                      <a:gd name="connsiteX5" fmla="*/ 4088015 w 8176538"/>
                      <a:gd name="connsiteY5" fmla="*/ 1566042 h 2772020"/>
                      <a:gd name="connsiteX6" fmla="*/ 8176538 w 8176538"/>
                      <a:gd name="connsiteY6" fmla="*/ 0 h 2772020"/>
                      <a:gd name="connsiteX0" fmla="*/ 8176538 w 8176538"/>
                      <a:gd name="connsiteY0" fmla="*/ 0 h 2772339"/>
                      <a:gd name="connsiteX1" fmla="*/ 8176538 w 8176538"/>
                      <a:gd name="connsiteY1" fmla="*/ 1378890 h 2772339"/>
                      <a:gd name="connsiteX2" fmla="*/ 4099034 w 8176538"/>
                      <a:gd name="connsiteY2" fmla="*/ 2772020 h 2772339"/>
                      <a:gd name="connsiteX3" fmla="*/ 0 w 8176538"/>
                      <a:gd name="connsiteY3" fmla="*/ 1269888 h 2772339"/>
                      <a:gd name="connsiteX4" fmla="*/ 20511 w 8176538"/>
                      <a:gd name="connsiteY4" fmla="*/ 147145 h 2772339"/>
                      <a:gd name="connsiteX5" fmla="*/ 4088015 w 8176538"/>
                      <a:gd name="connsiteY5" fmla="*/ 1566042 h 2772339"/>
                      <a:gd name="connsiteX6" fmla="*/ 8176538 w 8176538"/>
                      <a:gd name="connsiteY6" fmla="*/ 0 h 2772339"/>
                      <a:gd name="connsiteX0" fmla="*/ 8176538 w 8176538"/>
                      <a:gd name="connsiteY0" fmla="*/ 0 h 2825888"/>
                      <a:gd name="connsiteX1" fmla="*/ 8176538 w 8176538"/>
                      <a:gd name="connsiteY1" fmla="*/ 1378890 h 2825888"/>
                      <a:gd name="connsiteX2" fmla="*/ 4099034 w 8176538"/>
                      <a:gd name="connsiteY2" fmla="*/ 2825590 h 2825888"/>
                      <a:gd name="connsiteX3" fmla="*/ 0 w 8176538"/>
                      <a:gd name="connsiteY3" fmla="*/ 1269888 h 2825888"/>
                      <a:gd name="connsiteX4" fmla="*/ 20511 w 8176538"/>
                      <a:gd name="connsiteY4" fmla="*/ 147145 h 2825888"/>
                      <a:gd name="connsiteX5" fmla="*/ 4088015 w 8176538"/>
                      <a:gd name="connsiteY5" fmla="*/ 1566042 h 2825888"/>
                      <a:gd name="connsiteX6" fmla="*/ 8176538 w 8176538"/>
                      <a:gd name="connsiteY6" fmla="*/ 0 h 2825888"/>
                      <a:gd name="connsiteX0" fmla="*/ 8165518 w 8165518"/>
                      <a:gd name="connsiteY0" fmla="*/ 0 h 2825606"/>
                      <a:gd name="connsiteX1" fmla="*/ 8165518 w 8165518"/>
                      <a:gd name="connsiteY1" fmla="*/ 1378890 h 2825606"/>
                      <a:gd name="connsiteX2" fmla="*/ 4088014 w 8165518"/>
                      <a:gd name="connsiteY2" fmla="*/ 2825590 h 2825606"/>
                      <a:gd name="connsiteX3" fmla="*/ 0 w 8165518"/>
                      <a:gd name="connsiteY3" fmla="*/ 1403811 h 2825606"/>
                      <a:gd name="connsiteX4" fmla="*/ 9491 w 8165518"/>
                      <a:gd name="connsiteY4" fmla="*/ 147145 h 2825606"/>
                      <a:gd name="connsiteX5" fmla="*/ 4076995 w 8165518"/>
                      <a:gd name="connsiteY5" fmla="*/ 1566042 h 2825606"/>
                      <a:gd name="connsiteX6" fmla="*/ 8165518 w 8165518"/>
                      <a:gd name="connsiteY6" fmla="*/ 0 h 2825606"/>
                      <a:gd name="connsiteX0" fmla="*/ 8165518 w 8165518"/>
                      <a:gd name="connsiteY0" fmla="*/ 0 h 2879174"/>
                      <a:gd name="connsiteX1" fmla="*/ 8165518 w 8165518"/>
                      <a:gd name="connsiteY1" fmla="*/ 1378890 h 2879174"/>
                      <a:gd name="connsiteX2" fmla="*/ 4132092 w 8165518"/>
                      <a:gd name="connsiteY2" fmla="*/ 2879159 h 2879174"/>
                      <a:gd name="connsiteX3" fmla="*/ 0 w 8165518"/>
                      <a:gd name="connsiteY3" fmla="*/ 1403811 h 2879174"/>
                      <a:gd name="connsiteX4" fmla="*/ 9491 w 8165518"/>
                      <a:gd name="connsiteY4" fmla="*/ 147145 h 2879174"/>
                      <a:gd name="connsiteX5" fmla="*/ 4076995 w 8165518"/>
                      <a:gd name="connsiteY5" fmla="*/ 1566042 h 2879174"/>
                      <a:gd name="connsiteX6" fmla="*/ 8165518 w 8165518"/>
                      <a:gd name="connsiteY6" fmla="*/ 0 h 2879174"/>
                      <a:gd name="connsiteX0" fmla="*/ 8165518 w 8176537"/>
                      <a:gd name="connsiteY0" fmla="*/ 0 h 2879410"/>
                      <a:gd name="connsiteX1" fmla="*/ 8176537 w 8176537"/>
                      <a:gd name="connsiteY1" fmla="*/ 1499420 h 2879410"/>
                      <a:gd name="connsiteX2" fmla="*/ 4132092 w 8176537"/>
                      <a:gd name="connsiteY2" fmla="*/ 2879159 h 2879410"/>
                      <a:gd name="connsiteX3" fmla="*/ 0 w 8176537"/>
                      <a:gd name="connsiteY3" fmla="*/ 1403811 h 2879410"/>
                      <a:gd name="connsiteX4" fmla="*/ 9491 w 8176537"/>
                      <a:gd name="connsiteY4" fmla="*/ 147145 h 2879410"/>
                      <a:gd name="connsiteX5" fmla="*/ 4076995 w 8176537"/>
                      <a:gd name="connsiteY5" fmla="*/ 1566042 h 2879410"/>
                      <a:gd name="connsiteX6" fmla="*/ 8165518 w 8176537"/>
                      <a:gd name="connsiteY6" fmla="*/ 0 h 2879410"/>
                      <a:gd name="connsiteX0" fmla="*/ 8165518 w 8176537"/>
                      <a:gd name="connsiteY0" fmla="*/ 0 h 2879262"/>
                      <a:gd name="connsiteX1" fmla="*/ 8176537 w 8176537"/>
                      <a:gd name="connsiteY1" fmla="*/ 1499420 h 2879262"/>
                      <a:gd name="connsiteX2" fmla="*/ 4132092 w 8176537"/>
                      <a:gd name="connsiteY2" fmla="*/ 2879159 h 2879262"/>
                      <a:gd name="connsiteX3" fmla="*/ 0 w 8176537"/>
                      <a:gd name="connsiteY3" fmla="*/ 1403811 h 2879262"/>
                      <a:gd name="connsiteX4" fmla="*/ 9491 w 8176537"/>
                      <a:gd name="connsiteY4" fmla="*/ 147145 h 2879262"/>
                      <a:gd name="connsiteX5" fmla="*/ 4076995 w 8176537"/>
                      <a:gd name="connsiteY5" fmla="*/ 1566042 h 2879262"/>
                      <a:gd name="connsiteX6" fmla="*/ 8165518 w 8176537"/>
                      <a:gd name="connsiteY6" fmla="*/ 0 h 2879262"/>
                      <a:gd name="connsiteX0" fmla="*/ 8165518 w 8176537"/>
                      <a:gd name="connsiteY0" fmla="*/ 0 h 2879163"/>
                      <a:gd name="connsiteX1" fmla="*/ 8176537 w 8176537"/>
                      <a:gd name="connsiteY1" fmla="*/ 1499420 h 2879163"/>
                      <a:gd name="connsiteX2" fmla="*/ 4132092 w 8176537"/>
                      <a:gd name="connsiteY2" fmla="*/ 2879159 h 2879163"/>
                      <a:gd name="connsiteX3" fmla="*/ 0 w 8176537"/>
                      <a:gd name="connsiteY3" fmla="*/ 1510948 h 2879163"/>
                      <a:gd name="connsiteX4" fmla="*/ 9491 w 8176537"/>
                      <a:gd name="connsiteY4" fmla="*/ 147145 h 2879163"/>
                      <a:gd name="connsiteX5" fmla="*/ 4076995 w 8176537"/>
                      <a:gd name="connsiteY5" fmla="*/ 1566042 h 2879163"/>
                      <a:gd name="connsiteX6" fmla="*/ 8165518 w 8176537"/>
                      <a:gd name="connsiteY6" fmla="*/ 0 h 2879163"/>
                      <a:gd name="connsiteX0" fmla="*/ 8165518 w 8198577"/>
                      <a:gd name="connsiteY0" fmla="*/ 0 h 2879451"/>
                      <a:gd name="connsiteX1" fmla="*/ 8198577 w 8198577"/>
                      <a:gd name="connsiteY1" fmla="*/ 1606558 h 2879451"/>
                      <a:gd name="connsiteX2" fmla="*/ 4132092 w 8198577"/>
                      <a:gd name="connsiteY2" fmla="*/ 2879159 h 2879451"/>
                      <a:gd name="connsiteX3" fmla="*/ 0 w 8198577"/>
                      <a:gd name="connsiteY3" fmla="*/ 1510948 h 2879451"/>
                      <a:gd name="connsiteX4" fmla="*/ 9491 w 8198577"/>
                      <a:gd name="connsiteY4" fmla="*/ 147145 h 2879451"/>
                      <a:gd name="connsiteX5" fmla="*/ 4076995 w 8198577"/>
                      <a:gd name="connsiteY5" fmla="*/ 1566042 h 2879451"/>
                      <a:gd name="connsiteX6" fmla="*/ 8165518 w 8198577"/>
                      <a:gd name="connsiteY6" fmla="*/ 0 h 2879451"/>
                      <a:gd name="connsiteX0" fmla="*/ 8165518 w 8165518"/>
                      <a:gd name="connsiteY0" fmla="*/ 0 h 2880066"/>
                      <a:gd name="connsiteX1" fmla="*/ 8165518 w 8165518"/>
                      <a:gd name="connsiteY1" fmla="*/ 1673520 h 2880066"/>
                      <a:gd name="connsiteX2" fmla="*/ 4132092 w 8165518"/>
                      <a:gd name="connsiteY2" fmla="*/ 2879159 h 2880066"/>
                      <a:gd name="connsiteX3" fmla="*/ 0 w 8165518"/>
                      <a:gd name="connsiteY3" fmla="*/ 1510948 h 2880066"/>
                      <a:gd name="connsiteX4" fmla="*/ 9491 w 8165518"/>
                      <a:gd name="connsiteY4" fmla="*/ 147145 h 2880066"/>
                      <a:gd name="connsiteX5" fmla="*/ 4076995 w 8165518"/>
                      <a:gd name="connsiteY5" fmla="*/ 1566042 h 2880066"/>
                      <a:gd name="connsiteX6" fmla="*/ 8165518 w 8165518"/>
                      <a:gd name="connsiteY6" fmla="*/ 0 h 2880066"/>
                      <a:gd name="connsiteX0" fmla="*/ 8156794 w 8156794"/>
                      <a:gd name="connsiteY0" fmla="*/ 0 h 2879270"/>
                      <a:gd name="connsiteX1" fmla="*/ 8156794 w 8156794"/>
                      <a:gd name="connsiteY1" fmla="*/ 1673520 h 2879270"/>
                      <a:gd name="connsiteX2" fmla="*/ 4123368 w 8156794"/>
                      <a:gd name="connsiteY2" fmla="*/ 2879159 h 2879270"/>
                      <a:gd name="connsiteX3" fmla="*/ 2295 w 8156794"/>
                      <a:gd name="connsiteY3" fmla="*/ 1618086 h 2879270"/>
                      <a:gd name="connsiteX4" fmla="*/ 767 w 8156794"/>
                      <a:gd name="connsiteY4" fmla="*/ 147145 h 2879270"/>
                      <a:gd name="connsiteX5" fmla="*/ 4068271 w 8156794"/>
                      <a:gd name="connsiteY5" fmla="*/ 1566042 h 2879270"/>
                      <a:gd name="connsiteX6" fmla="*/ 8156794 w 8156794"/>
                      <a:gd name="connsiteY6" fmla="*/ 0 h 287927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00"/>
                      <a:gd name="connsiteX1" fmla="*/ 8156794 w 8156794"/>
                      <a:gd name="connsiteY1" fmla="*/ 1673520 h 2973000"/>
                      <a:gd name="connsiteX2" fmla="*/ 4134388 w 8156794"/>
                      <a:gd name="connsiteY2" fmla="*/ 2972904 h 2973000"/>
                      <a:gd name="connsiteX3" fmla="*/ 2295 w 8156794"/>
                      <a:gd name="connsiteY3" fmla="*/ 1618086 h 2973000"/>
                      <a:gd name="connsiteX4" fmla="*/ 767 w 8156794"/>
                      <a:gd name="connsiteY4" fmla="*/ 147145 h 2973000"/>
                      <a:gd name="connsiteX5" fmla="*/ 4068271 w 8156794"/>
                      <a:gd name="connsiteY5" fmla="*/ 1566042 h 2973000"/>
                      <a:gd name="connsiteX6" fmla="*/ 8156794 w 8156794"/>
                      <a:gd name="connsiteY6" fmla="*/ 0 h 2973000"/>
                      <a:gd name="connsiteX0" fmla="*/ 8156794 w 8156794"/>
                      <a:gd name="connsiteY0" fmla="*/ 0 h 2973020"/>
                      <a:gd name="connsiteX1" fmla="*/ 8156794 w 8156794"/>
                      <a:gd name="connsiteY1" fmla="*/ 1673520 h 2973020"/>
                      <a:gd name="connsiteX2" fmla="*/ 4134388 w 8156794"/>
                      <a:gd name="connsiteY2" fmla="*/ 2972904 h 2973020"/>
                      <a:gd name="connsiteX3" fmla="*/ 2295 w 8156794"/>
                      <a:gd name="connsiteY3" fmla="*/ 1618086 h 2973020"/>
                      <a:gd name="connsiteX4" fmla="*/ 767 w 8156794"/>
                      <a:gd name="connsiteY4" fmla="*/ 147145 h 2973020"/>
                      <a:gd name="connsiteX5" fmla="*/ 4068271 w 8156794"/>
                      <a:gd name="connsiteY5" fmla="*/ 1566042 h 2973020"/>
                      <a:gd name="connsiteX6" fmla="*/ 8156794 w 8156794"/>
                      <a:gd name="connsiteY6" fmla="*/ 0 h 2973020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021"/>
                      <a:gd name="connsiteX1" fmla="*/ 8156794 w 8156794"/>
                      <a:gd name="connsiteY1" fmla="*/ 1673520 h 2973021"/>
                      <a:gd name="connsiteX2" fmla="*/ 4134388 w 8156794"/>
                      <a:gd name="connsiteY2" fmla="*/ 2972904 h 2973021"/>
                      <a:gd name="connsiteX3" fmla="*/ 2295 w 8156794"/>
                      <a:gd name="connsiteY3" fmla="*/ 1618086 h 2973021"/>
                      <a:gd name="connsiteX4" fmla="*/ 767 w 8156794"/>
                      <a:gd name="connsiteY4" fmla="*/ 147145 h 2973021"/>
                      <a:gd name="connsiteX5" fmla="*/ 4068271 w 8156794"/>
                      <a:gd name="connsiteY5" fmla="*/ 1566042 h 2973021"/>
                      <a:gd name="connsiteX6" fmla="*/ 8156794 w 8156794"/>
                      <a:gd name="connsiteY6" fmla="*/ 0 h 2973021"/>
                      <a:gd name="connsiteX0" fmla="*/ 8156794 w 8156794"/>
                      <a:gd name="connsiteY0" fmla="*/ 0 h 2973141"/>
                      <a:gd name="connsiteX1" fmla="*/ 8156794 w 8156794"/>
                      <a:gd name="connsiteY1" fmla="*/ 1673520 h 2973141"/>
                      <a:gd name="connsiteX2" fmla="*/ 4134388 w 8156794"/>
                      <a:gd name="connsiteY2" fmla="*/ 2972904 h 2973141"/>
                      <a:gd name="connsiteX3" fmla="*/ 2295 w 8156794"/>
                      <a:gd name="connsiteY3" fmla="*/ 1618086 h 2973141"/>
                      <a:gd name="connsiteX4" fmla="*/ 767 w 8156794"/>
                      <a:gd name="connsiteY4" fmla="*/ 147145 h 2973141"/>
                      <a:gd name="connsiteX5" fmla="*/ 4068271 w 8156794"/>
                      <a:gd name="connsiteY5" fmla="*/ 1566042 h 2973141"/>
                      <a:gd name="connsiteX6" fmla="*/ 8156794 w 8156794"/>
                      <a:gd name="connsiteY6" fmla="*/ 0 h 2973141"/>
                      <a:gd name="connsiteX0" fmla="*/ 8156794 w 8156794"/>
                      <a:gd name="connsiteY0" fmla="*/ 0 h 3066827"/>
                      <a:gd name="connsiteX1" fmla="*/ 8156794 w 8156794"/>
                      <a:gd name="connsiteY1" fmla="*/ 1673520 h 3066827"/>
                      <a:gd name="connsiteX2" fmla="*/ 4123353 w 8156794"/>
                      <a:gd name="connsiteY2" fmla="*/ 3066650 h 3066827"/>
                      <a:gd name="connsiteX3" fmla="*/ 2295 w 8156794"/>
                      <a:gd name="connsiteY3" fmla="*/ 1618086 h 3066827"/>
                      <a:gd name="connsiteX4" fmla="*/ 767 w 8156794"/>
                      <a:gd name="connsiteY4" fmla="*/ 147145 h 3066827"/>
                      <a:gd name="connsiteX5" fmla="*/ 4068271 w 8156794"/>
                      <a:gd name="connsiteY5" fmla="*/ 1566042 h 3066827"/>
                      <a:gd name="connsiteX6" fmla="*/ 8156794 w 8156794"/>
                      <a:gd name="connsiteY6" fmla="*/ 0 h 3066827"/>
                      <a:gd name="connsiteX0" fmla="*/ 8123689 w 8156794"/>
                      <a:gd name="connsiteY0" fmla="*/ 0 h 2999866"/>
                      <a:gd name="connsiteX1" fmla="*/ 8156794 w 8156794"/>
                      <a:gd name="connsiteY1" fmla="*/ 1606559 h 2999866"/>
                      <a:gd name="connsiteX2" fmla="*/ 4123353 w 8156794"/>
                      <a:gd name="connsiteY2" fmla="*/ 2999689 h 2999866"/>
                      <a:gd name="connsiteX3" fmla="*/ 2295 w 8156794"/>
                      <a:gd name="connsiteY3" fmla="*/ 1551125 h 2999866"/>
                      <a:gd name="connsiteX4" fmla="*/ 767 w 8156794"/>
                      <a:gd name="connsiteY4" fmla="*/ 80184 h 2999866"/>
                      <a:gd name="connsiteX5" fmla="*/ 4068271 w 8156794"/>
                      <a:gd name="connsiteY5" fmla="*/ 1499081 h 2999866"/>
                      <a:gd name="connsiteX6" fmla="*/ 8123689 w 8156794"/>
                      <a:gd name="connsiteY6" fmla="*/ 0 h 2999866"/>
                      <a:gd name="connsiteX0" fmla="*/ 8167828 w 8167828"/>
                      <a:gd name="connsiteY0" fmla="*/ 0 h 3026651"/>
                      <a:gd name="connsiteX1" fmla="*/ 8156794 w 8167828"/>
                      <a:gd name="connsiteY1" fmla="*/ 1633344 h 3026651"/>
                      <a:gd name="connsiteX2" fmla="*/ 4123353 w 8167828"/>
                      <a:gd name="connsiteY2" fmla="*/ 3026474 h 3026651"/>
                      <a:gd name="connsiteX3" fmla="*/ 2295 w 8167828"/>
                      <a:gd name="connsiteY3" fmla="*/ 1577910 h 3026651"/>
                      <a:gd name="connsiteX4" fmla="*/ 767 w 8167828"/>
                      <a:gd name="connsiteY4" fmla="*/ 106969 h 3026651"/>
                      <a:gd name="connsiteX5" fmla="*/ 4068271 w 8167828"/>
                      <a:gd name="connsiteY5" fmla="*/ 1525866 h 3026651"/>
                      <a:gd name="connsiteX6" fmla="*/ 8167828 w 8167828"/>
                      <a:gd name="connsiteY6" fmla="*/ 0 h 3026651"/>
                      <a:gd name="connsiteX0" fmla="*/ 8167828 w 8167828"/>
                      <a:gd name="connsiteY0" fmla="*/ 0 h 3027228"/>
                      <a:gd name="connsiteX1" fmla="*/ 8145760 w 8167828"/>
                      <a:gd name="connsiteY1" fmla="*/ 1686913 h 3027228"/>
                      <a:gd name="connsiteX2" fmla="*/ 4123353 w 8167828"/>
                      <a:gd name="connsiteY2" fmla="*/ 3026474 h 3027228"/>
                      <a:gd name="connsiteX3" fmla="*/ 2295 w 8167828"/>
                      <a:gd name="connsiteY3" fmla="*/ 1577910 h 3027228"/>
                      <a:gd name="connsiteX4" fmla="*/ 767 w 8167828"/>
                      <a:gd name="connsiteY4" fmla="*/ 106969 h 3027228"/>
                      <a:gd name="connsiteX5" fmla="*/ 4068271 w 8167828"/>
                      <a:gd name="connsiteY5" fmla="*/ 1525866 h 3027228"/>
                      <a:gd name="connsiteX6" fmla="*/ 8167828 w 8167828"/>
                      <a:gd name="connsiteY6" fmla="*/ 0 h 3027228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56794 w 8156794"/>
                      <a:gd name="connsiteY0" fmla="*/ 0 h 2933483"/>
                      <a:gd name="connsiteX1" fmla="*/ 8145760 w 8156794"/>
                      <a:gd name="connsiteY1" fmla="*/ 1593168 h 2933483"/>
                      <a:gd name="connsiteX2" fmla="*/ 4123353 w 8156794"/>
                      <a:gd name="connsiteY2" fmla="*/ 2932729 h 2933483"/>
                      <a:gd name="connsiteX3" fmla="*/ 2295 w 8156794"/>
                      <a:gd name="connsiteY3" fmla="*/ 1484165 h 2933483"/>
                      <a:gd name="connsiteX4" fmla="*/ 767 w 8156794"/>
                      <a:gd name="connsiteY4" fmla="*/ 13224 h 2933483"/>
                      <a:gd name="connsiteX5" fmla="*/ 4068271 w 8156794"/>
                      <a:gd name="connsiteY5" fmla="*/ 1432121 h 2933483"/>
                      <a:gd name="connsiteX6" fmla="*/ 8156794 w 8156794"/>
                      <a:gd name="connsiteY6" fmla="*/ 0 h 2933483"/>
                      <a:gd name="connsiteX0" fmla="*/ 8123689 w 8145760"/>
                      <a:gd name="connsiteY0" fmla="*/ 13560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9 w 8145760"/>
                      <a:gd name="connsiteY6" fmla="*/ 13560 h 2920259"/>
                      <a:gd name="connsiteX0" fmla="*/ 8178863 w 8178863"/>
                      <a:gd name="connsiteY0" fmla="*/ 26952 h 2920259"/>
                      <a:gd name="connsiteX1" fmla="*/ 8145760 w 8178863"/>
                      <a:gd name="connsiteY1" fmla="*/ 1579944 h 2920259"/>
                      <a:gd name="connsiteX2" fmla="*/ 4123353 w 8178863"/>
                      <a:gd name="connsiteY2" fmla="*/ 2919505 h 2920259"/>
                      <a:gd name="connsiteX3" fmla="*/ 2295 w 8178863"/>
                      <a:gd name="connsiteY3" fmla="*/ 1470941 h 2920259"/>
                      <a:gd name="connsiteX4" fmla="*/ 767 w 8178863"/>
                      <a:gd name="connsiteY4" fmla="*/ 0 h 2920259"/>
                      <a:gd name="connsiteX5" fmla="*/ 4068271 w 8178863"/>
                      <a:gd name="connsiteY5" fmla="*/ 1418897 h 2920259"/>
                      <a:gd name="connsiteX6" fmla="*/ 8178863 w 8178863"/>
                      <a:gd name="connsiteY6" fmla="*/ 26952 h 2920259"/>
                      <a:gd name="connsiteX0" fmla="*/ 8167827 w 8167827"/>
                      <a:gd name="connsiteY0" fmla="*/ 40343 h 2920259"/>
                      <a:gd name="connsiteX1" fmla="*/ 8145760 w 8167827"/>
                      <a:gd name="connsiteY1" fmla="*/ 1579944 h 2920259"/>
                      <a:gd name="connsiteX2" fmla="*/ 4123353 w 8167827"/>
                      <a:gd name="connsiteY2" fmla="*/ 2919505 h 2920259"/>
                      <a:gd name="connsiteX3" fmla="*/ 2295 w 8167827"/>
                      <a:gd name="connsiteY3" fmla="*/ 1470941 h 2920259"/>
                      <a:gd name="connsiteX4" fmla="*/ 767 w 8167827"/>
                      <a:gd name="connsiteY4" fmla="*/ 0 h 2920259"/>
                      <a:gd name="connsiteX5" fmla="*/ 4068271 w 8167827"/>
                      <a:gd name="connsiteY5" fmla="*/ 1418897 h 2920259"/>
                      <a:gd name="connsiteX6" fmla="*/ 8167827 w 8167827"/>
                      <a:gd name="connsiteY6" fmla="*/ 40343 h 2920259"/>
                      <a:gd name="connsiteX0" fmla="*/ 8123687 w 8145760"/>
                      <a:gd name="connsiteY0" fmla="*/ 53735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23687 w 8145760"/>
                      <a:gd name="connsiteY6" fmla="*/ 53735 h 2920259"/>
                      <a:gd name="connsiteX0" fmla="*/ 8161918 w 8161918"/>
                      <a:gd name="connsiteY0" fmla="*/ 0 h 2943855"/>
                      <a:gd name="connsiteX1" fmla="*/ 8145760 w 8161918"/>
                      <a:gd name="connsiteY1" fmla="*/ 1603540 h 2943855"/>
                      <a:gd name="connsiteX2" fmla="*/ 4123353 w 8161918"/>
                      <a:gd name="connsiteY2" fmla="*/ 2943101 h 2943855"/>
                      <a:gd name="connsiteX3" fmla="*/ 2295 w 8161918"/>
                      <a:gd name="connsiteY3" fmla="*/ 1494537 h 2943855"/>
                      <a:gd name="connsiteX4" fmla="*/ 767 w 8161918"/>
                      <a:gd name="connsiteY4" fmla="*/ 23596 h 2943855"/>
                      <a:gd name="connsiteX5" fmla="*/ 4068271 w 8161918"/>
                      <a:gd name="connsiteY5" fmla="*/ 1442493 h 2943855"/>
                      <a:gd name="connsiteX6" fmla="*/ 8161918 w 8161918"/>
                      <a:gd name="connsiteY6" fmla="*/ 0 h 2943855"/>
                      <a:gd name="connsiteX0" fmla="*/ 8144926 w 8145760"/>
                      <a:gd name="connsiteY0" fmla="*/ 43424 h 2920259"/>
                      <a:gd name="connsiteX1" fmla="*/ 8145760 w 8145760"/>
                      <a:gd name="connsiteY1" fmla="*/ 1579944 h 2920259"/>
                      <a:gd name="connsiteX2" fmla="*/ 4123353 w 8145760"/>
                      <a:gd name="connsiteY2" fmla="*/ 2919505 h 2920259"/>
                      <a:gd name="connsiteX3" fmla="*/ 2295 w 8145760"/>
                      <a:gd name="connsiteY3" fmla="*/ 1470941 h 2920259"/>
                      <a:gd name="connsiteX4" fmla="*/ 767 w 8145760"/>
                      <a:gd name="connsiteY4" fmla="*/ 0 h 2920259"/>
                      <a:gd name="connsiteX5" fmla="*/ 4068271 w 8145760"/>
                      <a:gd name="connsiteY5" fmla="*/ 1418897 h 2920259"/>
                      <a:gd name="connsiteX6" fmla="*/ 8144926 w 8145760"/>
                      <a:gd name="connsiteY6" fmla="*/ 43424 h 2920259"/>
                      <a:gd name="connsiteX0" fmla="*/ 8161918 w 8161918"/>
                      <a:gd name="connsiteY0" fmla="*/ 0 h 2959321"/>
                      <a:gd name="connsiteX1" fmla="*/ 8145760 w 8161918"/>
                      <a:gd name="connsiteY1" fmla="*/ 1619006 h 2959321"/>
                      <a:gd name="connsiteX2" fmla="*/ 4123353 w 8161918"/>
                      <a:gd name="connsiteY2" fmla="*/ 2958567 h 2959321"/>
                      <a:gd name="connsiteX3" fmla="*/ 2295 w 8161918"/>
                      <a:gd name="connsiteY3" fmla="*/ 1510003 h 2959321"/>
                      <a:gd name="connsiteX4" fmla="*/ 767 w 8161918"/>
                      <a:gd name="connsiteY4" fmla="*/ 39062 h 2959321"/>
                      <a:gd name="connsiteX5" fmla="*/ 4068271 w 8161918"/>
                      <a:gd name="connsiteY5" fmla="*/ 1457959 h 2959321"/>
                      <a:gd name="connsiteX6" fmla="*/ 8161918 w 8161918"/>
                      <a:gd name="connsiteY6" fmla="*/ 0 h 2959321"/>
                      <a:gd name="connsiteX0" fmla="*/ 8161918 w 8162752"/>
                      <a:gd name="connsiteY0" fmla="*/ 0 h 2959488"/>
                      <a:gd name="connsiteX1" fmla="*/ 8162752 w 8162752"/>
                      <a:gd name="connsiteY1" fmla="*/ 1629317 h 2959488"/>
                      <a:gd name="connsiteX2" fmla="*/ 4123353 w 8162752"/>
                      <a:gd name="connsiteY2" fmla="*/ 2958567 h 2959488"/>
                      <a:gd name="connsiteX3" fmla="*/ 2295 w 8162752"/>
                      <a:gd name="connsiteY3" fmla="*/ 1510003 h 2959488"/>
                      <a:gd name="connsiteX4" fmla="*/ 767 w 8162752"/>
                      <a:gd name="connsiteY4" fmla="*/ 39062 h 2959488"/>
                      <a:gd name="connsiteX5" fmla="*/ 4068271 w 8162752"/>
                      <a:gd name="connsiteY5" fmla="*/ 1457959 h 2959488"/>
                      <a:gd name="connsiteX6" fmla="*/ 8161918 w 8162752"/>
                      <a:gd name="connsiteY6" fmla="*/ 0 h 2959488"/>
                      <a:gd name="connsiteX0" fmla="*/ 8165930 w 8166764"/>
                      <a:gd name="connsiteY0" fmla="*/ 7337 h 2966825"/>
                      <a:gd name="connsiteX1" fmla="*/ 8166764 w 8166764"/>
                      <a:gd name="connsiteY1" fmla="*/ 1636654 h 2966825"/>
                      <a:gd name="connsiteX2" fmla="*/ 4127365 w 8166764"/>
                      <a:gd name="connsiteY2" fmla="*/ 2965904 h 2966825"/>
                      <a:gd name="connsiteX3" fmla="*/ 6307 w 8166764"/>
                      <a:gd name="connsiteY3" fmla="*/ 1517340 h 2966825"/>
                      <a:gd name="connsiteX4" fmla="*/ 532 w 8166764"/>
                      <a:gd name="connsiteY4" fmla="*/ 0 h 2966825"/>
                      <a:gd name="connsiteX5" fmla="*/ 4072283 w 8166764"/>
                      <a:gd name="connsiteY5" fmla="*/ 1465296 h 2966825"/>
                      <a:gd name="connsiteX6" fmla="*/ 8165930 w 8166764"/>
                      <a:gd name="connsiteY6" fmla="*/ 7337 h 2966825"/>
                      <a:gd name="connsiteX0" fmla="*/ 8168119 w 8168953"/>
                      <a:gd name="connsiteY0" fmla="*/ 7337 h 2966682"/>
                      <a:gd name="connsiteX1" fmla="*/ 8168953 w 8168953"/>
                      <a:gd name="connsiteY1" fmla="*/ 1636654 h 2966682"/>
                      <a:gd name="connsiteX2" fmla="*/ 4129554 w 8168953"/>
                      <a:gd name="connsiteY2" fmla="*/ 2965904 h 2966682"/>
                      <a:gd name="connsiteX3" fmla="*/ 0 w 8168953"/>
                      <a:gd name="connsiteY3" fmla="*/ 1527651 h 2966682"/>
                      <a:gd name="connsiteX4" fmla="*/ 2721 w 8168953"/>
                      <a:gd name="connsiteY4" fmla="*/ 0 h 2966682"/>
                      <a:gd name="connsiteX5" fmla="*/ 4074472 w 8168953"/>
                      <a:gd name="connsiteY5" fmla="*/ 1465296 h 2966682"/>
                      <a:gd name="connsiteX6" fmla="*/ 8168119 w 8168953"/>
                      <a:gd name="connsiteY6" fmla="*/ 7337 h 2966682"/>
                      <a:gd name="connsiteX0" fmla="*/ 8168119 w 8168953"/>
                      <a:gd name="connsiteY0" fmla="*/ 7337 h 3100377"/>
                      <a:gd name="connsiteX1" fmla="*/ 8168953 w 8168953"/>
                      <a:gd name="connsiteY1" fmla="*/ 1636654 h 3100377"/>
                      <a:gd name="connsiteX2" fmla="*/ 4118520 w 8168953"/>
                      <a:gd name="connsiteY2" fmla="*/ 3099826 h 3100377"/>
                      <a:gd name="connsiteX3" fmla="*/ 0 w 8168953"/>
                      <a:gd name="connsiteY3" fmla="*/ 1527651 h 3100377"/>
                      <a:gd name="connsiteX4" fmla="*/ 2721 w 8168953"/>
                      <a:gd name="connsiteY4" fmla="*/ 0 h 3100377"/>
                      <a:gd name="connsiteX5" fmla="*/ 4074472 w 8168953"/>
                      <a:gd name="connsiteY5" fmla="*/ 1465296 h 3100377"/>
                      <a:gd name="connsiteX6" fmla="*/ 8168119 w 8168953"/>
                      <a:gd name="connsiteY6" fmla="*/ 7337 h 3100377"/>
                      <a:gd name="connsiteX0" fmla="*/ 8168119 w 8168953"/>
                      <a:gd name="connsiteY0" fmla="*/ 7337 h 3100429"/>
                      <a:gd name="connsiteX1" fmla="*/ 8168953 w 8168953"/>
                      <a:gd name="connsiteY1" fmla="*/ 1636654 h 3100429"/>
                      <a:gd name="connsiteX2" fmla="*/ 4118520 w 8168953"/>
                      <a:gd name="connsiteY2" fmla="*/ 3099826 h 3100429"/>
                      <a:gd name="connsiteX3" fmla="*/ 0 w 8168953"/>
                      <a:gd name="connsiteY3" fmla="*/ 1527651 h 3100429"/>
                      <a:gd name="connsiteX4" fmla="*/ 2721 w 8168953"/>
                      <a:gd name="connsiteY4" fmla="*/ 0 h 3100429"/>
                      <a:gd name="connsiteX5" fmla="*/ 4074472 w 8168953"/>
                      <a:gd name="connsiteY5" fmla="*/ 1465296 h 3100429"/>
                      <a:gd name="connsiteX6" fmla="*/ 8168119 w 8168953"/>
                      <a:gd name="connsiteY6" fmla="*/ 7337 h 3100429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72202 w 8166683"/>
                      <a:gd name="connsiteY5" fmla="*/ 1465296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  <a:gd name="connsiteX0" fmla="*/ 8165849 w 8166683"/>
                      <a:gd name="connsiteY0" fmla="*/ 7337 h 3099826"/>
                      <a:gd name="connsiteX1" fmla="*/ 8166683 w 8166683"/>
                      <a:gd name="connsiteY1" fmla="*/ 1636654 h 3099826"/>
                      <a:gd name="connsiteX2" fmla="*/ 4116250 w 8166683"/>
                      <a:gd name="connsiteY2" fmla="*/ 3099826 h 3099826"/>
                      <a:gd name="connsiteX3" fmla="*/ 8764 w 8166683"/>
                      <a:gd name="connsiteY3" fmla="*/ 1634789 h 3099826"/>
                      <a:gd name="connsiteX4" fmla="*/ 451 w 8166683"/>
                      <a:gd name="connsiteY4" fmla="*/ 0 h 3099826"/>
                      <a:gd name="connsiteX5" fmla="*/ 4061168 w 8166683"/>
                      <a:gd name="connsiteY5" fmla="*/ 1438511 h 3099826"/>
                      <a:gd name="connsiteX6" fmla="*/ 8165849 w 8166683"/>
                      <a:gd name="connsiteY6" fmla="*/ 7337 h 3099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166683" h="3099826">
                        <a:moveTo>
                          <a:pt x="8165849" y="7337"/>
                        </a:moveTo>
                        <a:lnTo>
                          <a:pt x="8166683" y="1636654"/>
                        </a:lnTo>
                        <a:cubicBezTo>
                          <a:pt x="7917761" y="2728489"/>
                          <a:pt x="5475903" y="3100137"/>
                          <a:pt x="4116250" y="3099826"/>
                        </a:cubicBezTo>
                        <a:cubicBezTo>
                          <a:pt x="2756597" y="3099515"/>
                          <a:pt x="245424" y="2744647"/>
                          <a:pt x="8764" y="1634789"/>
                        </a:cubicBezTo>
                        <a:cubicBezTo>
                          <a:pt x="11928" y="1215900"/>
                          <a:pt x="-2713" y="418889"/>
                          <a:pt x="451" y="0"/>
                        </a:cubicBezTo>
                        <a:cubicBezTo>
                          <a:pt x="385485" y="953840"/>
                          <a:pt x="2700268" y="1437288"/>
                          <a:pt x="4061168" y="1438511"/>
                        </a:cubicBezTo>
                        <a:cubicBezTo>
                          <a:pt x="5422068" y="1439734"/>
                          <a:pt x="7793228" y="1089449"/>
                          <a:pt x="8165849" y="733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     </a:t>
                    </a:r>
                  </a:p>
                </p:txBody>
              </p:sp>
              <p:sp>
                <p:nvSpPr>
                  <p:cNvPr id="1227" name="Oval 1226">
                    <a:extLst>
                      <a:ext uri="{FF2B5EF4-FFF2-40B4-BE49-F238E27FC236}">
                        <a16:creationId xmlns:a16="http://schemas.microsoft.com/office/drawing/2014/main" id="{C200AD43-81FC-9F46-A2F3-360BF7F08BC0}"/>
                      </a:ext>
                    </a:extLst>
                  </p:cNvPr>
                  <p:cNvSpPr/>
                  <p:nvPr/>
                </p:nvSpPr>
                <p:spPr>
                  <a:xfrm>
                    <a:off x="7494729" y="2774731"/>
                    <a:ext cx="1480163" cy="579140"/>
                  </a:xfrm>
                  <a:prstGeom prst="ellipse">
                    <a:avLst/>
                  </a:pr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             </a:t>
                    </a:r>
                  </a:p>
                </p:txBody>
              </p:sp>
              <p:grpSp>
                <p:nvGrpSpPr>
                  <p:cNvPr id="1228" name="Group 1227">
                    <a:extLst>
                      <a:ext uri="{FF2B5EF4-FFF2-40B4-BE49-F238E27FC236}">
                        <a16:creationId xmlns:a16="http://schemas.microsoft.com/office/drawing/2014/main" id="{140AB67C-30AF-4141-B816-41C2E8C95962}"/>
                      </a:ext>
                    </a:extLst>
                  </p:cNvPr>
                  <p:cNvGrpSpPr/>
                  <p:nvPr/>
                </p:nvGrpSpPr>
                <p:grpSpPr>
                  <a:xfrm>
                    <a:off x="7713663" y="2848339"/>
                    <a:ext cx="1042107" cy="425543"/>
                    <a:chOff x="7786941" y="2884917"/>
                    <a:chExt cx="897649" cy="353919"/>
                  </a:xfrm>
                </p:grpSpPr>
                <p:sp>
                  <p:nvSpPr>
                    <p:cNvPr id="1229" name="Freeform 1228">
                      <a:extLst>
                        <a:ext uri="{FF2B5EF4-FFF2-40B4-BE49-F238E27FC236}">
                          <a16:creationId xmlns:a16="http://schemas.microsoft.com/office/drawing/2014/main" id="{66779DCA-67D7-384B-AB43-0D867D0088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1770" y="28849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30" name="Freeform 1229">
                      <a:extLst>
                        <a:ext uri="{FF2B5EF4-FFF2-40B4-BE49-F238E27FC236}">
                          <a16:creationId xmlns:a16="http://schemas.microsoft.com/office/drawing/2014/main" id="{4FBC4EF4-6748-554F-9421-CDCF1BC6D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67548" y="30543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31" name="Freeform 1230">
                      <a:extLst>
                        <a:ext uri="{FF2B5EF4-FFF2-40B4-BE49-F238E27FC236}">
                          <a16:creationId xmlns:a16="http://schemas.microsoft.com/office/drawing/2014/main" id="{C61D97CD-659D-3148-8854-B9EEDADE8C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6941" y="30543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32" name="Freeform 1231">
                      <a:extLst>
                        <a:ext uri="{FF2B5EF4-FFF2-40B4-BE49-F238E27FC236}">
                          <a16:creationId xmlns:a16="http://schemas.microsoft.com/office/drawing/2014/main" id="{17EAB74D-4011-A34F-A760-EE0CD6C4B1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95013" y="29710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pic>
              <p:nvPicPr>
                <p:cNvPr id="1224" name="Picture 1065" descr="antenna_stylized">
                  <a:extLst>
                    <a:ext uri="{FF2B5EF4-FFF2-40B4-BE49-F238E27FC236}">
                      <a16:creationId xmlns:a16="http://schemas.microsoft.com/office/drawing/2014/main" id="{3B465849-70F5-424D-8052-231E3A9DDD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01681" y="5852809"/>
                  <a:ext cx="307702" cy="1688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5" name="Picture 1065" descr="antenna_stylized">
                  <a:extLst>
                    <a:ext uri="{FF2B5EF4-FFF2-40B4-BE49-F238E27FC236}">
                      <a16:creationId xmlns:a16="http://schemas.microsoft.com/office/drawing/2014/main" id="{D5F72B7F-DE5E-8840-8E08-DEB6EA86F50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34746" y="5795138"/>
                  <a:ext cx="316707" cy="1389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89" name="Group 1188">
              <a:extLst>
                <a:ext uri="{FF2B5EF4-FFF2-40B4-BE49-F238E27FC236}">
                  <a16:creationId xmlns:a16="http://schemas.microsoft.com/office/drawing/2014/main" id="{0EEC7DEB-86EB-5B48-9056-59B2D342113E}"/>
                </a:ext>
              </a:extLst>
            </p:cNvPr>
            <p:cNvGrpSpPr/>
            <p:nvPr/>
          </p:nvGrpSpPr>
          <p:grpSpPr>
            <a:xfrm>
              <a:off x="10925982" y="4188911"/>
              <a:ext cx="657413" cy="451816"/>
              <a:chOff x="10925982" y="4188911"/>
              <a:chExt cx="657413" cy="451816"/>
            </a:xfrm>
          </p:grpSpPr>
          <p:grpSp>
            <p:nvGrpSpPr>
              <p:cNvPr id="1190" name="Group 1189">
                <a:extLst>
                  <a:ext uri="{FF2B5EF4-FFF2-40B4-BE49-F238E27FC236}">
                    <a16:creationId xmlns:a16="http://schemas.microsoft.com/office/drawing/2014/main" id="{65F829E0-8236-B443-874B-2CAAF02F6EF7}"/>
                  </a:ext>
                </a:extLst>
              </p:cNvPr>
              <p:cNvGrpSpPr/>
              <p:nvPr/>
            </p:nvGrpSpPr>
            <p:grpSpPr>
              <a:xfrm>
                <a:off x="11093556" y="4188911"/>
                <a:ext cx="489839" cy="451816"/>
                <a:chOff x="5103720" y="2693365"/>
                <a:chExt cx="611650" cy="414788"/>
              </a:xfrm>
            </p:grpSpPr>
            <p:cxnSp>
              <p:nvCxnSpPr>
                <p:cNvPr id="1199" name="Straight Connector 1198">
                  <a:extLst>
                    <a:ext uri="{FF2B5EF4-FFF2-40B4-BE49-F238E27FC236}">
                      <a16:creationId xmlns:a16="http://schemas.microsoft.com/office/drawing/2014/main" id="{CD06137C-6072-9748-9CC6-36D47A860AD0}"/>
                    </a:ext>
                  </a:extLst>
                </p:cNvPr>
                <p:cNvCxnSpPr/>
                <p:nvPr/>
              </p:nvCxnSpPr>
              <p:spPr>
                <a:xfrm>
                  <a:off x="5103720" y="2914214"/>
                  <a:ext cx="23255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00" name="Group 1199">
                  <a:extLst>
                    <a:ext uri="{FF2B5EF4-FFF2-40B4-BE49-F238E27FC236}">
                      <a16:creationId xmlns:a16="http://schemas.microsoft.com/office/drawing/2014/main" id="{43EA9B3A-718A-864E-B247-4362A9B00D20}"/>
                    </a:ext>
                  </a:extLst>
                </p:cNvPr>
                <p:cNvGrpSpPr/>
                <p:nvPr/>
              </p:nvGrpSpPr>
              <p:grpSpPr>
                <a:xfrm>
                  <a:off x="5275406" y="2693365"/>
                  <a:ext cx="439964" cy="414788"/>
                  <a:chOff x="5275406" y="2711455"/>
                  <a:chExt cx="452949" cy="405518"/>
                </a:xfrm>
              </p:grpSpPr>
              <p:pic>
                <p:nvPicPr>
                  <p:cNvPr id="1201" name="Picture 1200" descr="server_rack.png">
                    <a:extLst>
                      <a:ext uri="{FF2B5EF4-FFF2-40B4-BE49-F238E27FC236}">
                        <a16:creationId xmlns:a16="http://schemas.microsoft.com/office/drawing/2014/main" id="{BFB0520D-7252-A34F-8C91-7D28231D41A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37367" y="2770786"/>
                    <a:ext cx="190988" cy="313366"/>
                  </a:xfrm>
                  <a:prstGeom prst="rect">
                    <a:avLst/>
                  </a:prstGeom>
                </p:spPr>
              </p:pic>
              <p:pic>
                <p:nvPicPr>
                  <p:cNvPr id="1202" name="Picture 1201" descr="server_rack.png">
                    <a:extLst>
                      <a:ext uri="{FF2B5EF4-FFF2-40B4-BE49-F238E27FC236}">
                        <a16:creationId xmlns:a16="http://schemas.microsoft.com/office/drawing/2014/main" id="{033B505C-0E3D-C047-86CD-8F32DE0F8CB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75406" y="2764002"/>
                    <a:ext cx="190988" cy="313366"/>
                  </a:xfrm>
                  <a:prstGeom prst="rect">
                    <a:avLst/>
                  </a:prstGeom>
                </p:spPr>
              </p:pic>
              <p:pic>
                <p:nvPicPr>
                  <p:cNvPr id="1203" name="Picture 1202" descr="server_rack.png">
                    <a:extLst>
                      <a:ext uri="{FF2B5EF4-FFF2-40B4-BE49-F238E27FC236}">
                        <a16:creationId xmlns:a16="http://schemas.microsoft.com/office/drawing/2014/main" id="{106F963B-0773-2542-9ADA-EF6DA11AFA7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85676" y="2711455"/>
                    <a:ext cx="247152" cy="405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191" name="Group 1190">
                <a:extLst>
                  <a:ext uri="{FF2B5EF4-FFF2-40B4-BE49-F238E27FC236}">
                    <a16:creationId xmlns:a16="http://schemas.microsoft.com/office/drawing/2014/main" id="{49B274C9-CD4E-EB4A-BCAD-AC14F66D342D}"/>
                  </a:ext>
                </a:extLst>
              </p:cNvPr>
              <p:cNvGrpSpPr/>
              <p:nvPr/>
            </p:nvGrpSpPr>
            <p:grpSpPr>
              <a:xfrm>
                <a:off x="10925982" y="4369125"/>
                <a:ext cx="228295" cy="120400"/>
                <a:chOff x="7493876" y="2774731"/>
                <a:chExt cx="1481958" cy="894622"/>
              </a:xfrm>
            </p:grpSpPr>
            <p:sp>
              <p:nvSpPr>
                <p:cNvPr id="1192" name="Freeform 1191">
                  <a:extLst>
                    <a:ext uri="{FF2B5EF4-FFF2-40B4-BE49-F238E27FC236}">
                      <a16:creationId xmlns:a16="http://schemas.microsoft.com/office/drawing/2014/main" id="{F46FF2CE-7AAD-3749-B0A8-15A7C4474675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1193" name="Oval 1192">
                  <a:extLst>
                    <a:ext uri="{FF2B5EF4-FFF2-40B4-BE49-F238E27FC236}">
                      <a16:creationId xmlns:a16="http://schemas.microsoft.com/office/drawing/2014/main" id="{1CDFB512-51D0-5845-AD60-20C6A467704F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1194" name="Group 1193">
                  <a:extLst>
                    <a:ext uri="{FF2B5EF4-FFF2-40B4-BE49-F238E27FC236}">
                      <a16:creationId xmlns:a16="http://schemas.microsoft.com/office/drawing/2014/main" id="{480DBC8B-5860-264F-8BF2-6973D1E4E59B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1195" name="Freeform 1194">
                    <a:extLst>
                      <a:ext uri="{FF2B5EF4-FFF2-40B4-BE49-F238E27FC236}">
                        <a16:creationId xmlns:a16="http://schemas.microsoft.com/office/drawing/2014/main" id="{7E3EE325-7DE8-9141-B522-1DF549DFA665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6" name="Freeform 1195">
                    <a:extLst>
                      <a:ext uri="{FF2B5EF4-FFF2-40B4-BE49-F238E27FC236}">
                        <a16:creationId xmlns:a16="http://schemas.microsoft.com/office/drawing/2014/main" id="{FB5A0015-7ACE-C94A-BB45-0EFBDD9057FE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7" name="Freeform 1196">
                    <a:extLst>
                      <a:ext uri="{FF2B5EF4-FFF2-40B4-BE49-F238E27FC236}">
                        <a16:creationId xmlns:a16="http://schemas.microsoft.com/office/drawing/2014/main" id="{49F753C2-B60C-0E49-8EF7-2A30D6F05702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8" name="Freeform 1197">
                    <a:extLst>
                      <a:ext uri="{FF2B5EF4-FFF2-40B4-BE49-F238E27FC236}">
                        <a16:creationId xmlns:a16="http://schemas.microsoft.com/office/drawing/2014/main" id="{B777E3F0-40C4-9E49-8C22-4BD60D0BEF36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sp>
        <p:nvSpPr>
          <p:cNvPr id="1183" name="Rectangle 1182">
            <a:extLst>
              <a:ext uri="{FF2B5EF4-FFF2-40B4-BE49-F238E27FC236}">
                <a16:creationId xmlns:a16="http://schemas.microsoft.com/office/drawing/2014/main" id="{085CF4FE-128C-2443-8838-1B9EA9BA4018}"/>
              </a:ext>
            </a:extLst>
          </p:cNvPr>
          <p:cNvSpPr/>
          <p:nvPr/>
        </p:nvSpPr>
        <p:spPr>
          <a:xfrm>
            <a:off x="6585325" y="3265714"/>
            <a:ext cx="5359400" cy="3592286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2" name="Rectangle 571">
            <a:extLst>
              <a:ext uri="{FF2B5EF4-FFF2-40B4-BE49-F238E27FC236}">
                <a16:creationId xmlns:a16="http://schemas.microsoft.com/office/drawing/2014/main" id="{F0586286-1F59-6D4D-AC51-270B1B85FADB}"/>
              </a:ext>
            </a:extLst>
          </p:cNvPr>
          <p:cNvSpPr/>
          <p:nvPr/>
        </p:nvSpPr>
        <p:spPr>
          <a:xfrm>
            <a:off x="9388932" y="1404257"/>
            <a:ext cx="2479597" cy="18669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1" name="Content Placeholder 2">
            <a:extLst>
              <a:ext uri="{FF2B5EF4-FFF2-40B4-BE49-F238E27FC236}">
                <a16:creationId xmlns:a16="http://schemas.microsoft.com/office/drawing/2014/main" id="{275FEFAD-63FD-9044-83F9-0CBFC5842014}"/>
              </a:ext>
            </a:extLst>
          </p:cNvPr>
          <p:cNvSpPr txBox="1">
            <a:spLocks/>
          </p:cNvSpPr>
          <p:nvPr/>
        </p:nvSpPr>
        <p:spPr>
          <a:xfrm>
            <a:off x="1153884" y="5456010"/>
            <a:ext cx="5793180" cy="719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75000"/>
              <a:buFont typeface="Wingdings" pitchFamily="2" charset="2"/>
              <a:buNone/>
            </a:pPr>
            <a:r>
              <a:rPr lang="en-US" altLang="en-US" sz="3200" dirty="0">
                <a:solidFill>
                  <a:srgbClr val="CC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Network security </a:t>
            </a: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(a week if we want)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130175" indent="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21332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2732</TotalTime>
  <Words>1466</Words>
  <Application>Microsoft Macintosh PowerPoint</Application>
  <PresentationFormat>Widescreen</PresentationFormat>
  <Paragraphs>499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Courier Std</vt:lpstr>
      <vt:lpstr>Wingdings</vt:lpstr>
      <vt:lpstr>1_Office Theme</vt:lpstr>
      <vt:lpstr>PowerPoint Presentation</vt:lpstr>
      <vt:lpstr>What is this course about?</vt:lpstr>
      <vt:lpstr>Course information</vt:lpstr>
      <vt:lpstr>What does a “class” look like?</vt:lpstr>
      <vt:lpstr>We’ll cover networking “top-down”</vt:lpstr>
      <vt:lpstr>We’ll cover networking “top-down”</vt:lpstr>
      <vt:lpstr>We’ll cover networking “top-down”</vt:lpstr>
      <vt:lpstr>We’ll cover networking “top-down”</vt:lpstr>
      <vt:lpstr>We’ll cover networking “top-down”</vt:lpstr>
      <vt:lpstr>What we covered this past week</vt:lpstr>
      <vt:lpstr>Key takeaways from week 1</vt:lpstr>
      <vt:lpstr>PowerPoint Presentation</vt:lpstr>
      <vt:lpstr>Layered Internet protocol stack</vt:lpstr>
      <vt:lpstr>Services, Layering and Encapsulation</vt:lpstr>
      <vt:lpstr>Services, Layering and Encapsulation</vt:lpstr>
      <vt:lpstr>Services, Layering and Encapsulation</vt:lpstr>
      <vt:lpstr>Services, Layering and Encapsulation</vt:lpstr>
      <vt:lpstr>Let’s solve a throughput problem</vt:lpstr>
      <vt:lpstr>Let’s solve a throughput problem</vt:lpstr>
      <vt:lpstr>Let’s do a traceroute</vt:lpstr>
      <vt:lpstr>Let’s do a traceroute</vt:lpstr>
      <vt:lpstr>Let’s do a traceroute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James Kurose</dc:creator>
  <cp:lastModifiedBy>James Kurose</cp:lastModifiedBy>
  <cp:revision>39</cp:revision>
  <dcterms:created xsi:type="dcterms:W3CDTF">2020-08-26T01:40:50Z</dcterms:created>
  <dcterms:modified xsi:type="dcterms:W3CDTF">2020-09-15T11:38:17Z</dcterms:modified>
</cp:coreProperties>
</file>